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6"/>
  </p:notesMasterIdLst>
  <p:sldIdLst>
    <p:sldId id="348" r:id="rId3"/>
    <p:sldId id="320" r:id="rId4"/>
    <p:sldId id="352" r:id="rId5"/>
    <p:sldId id="341" r:id="rId6"/>
    <p:sldId id="350" r:id="rId7"/>
    <p:sldId id="351" r:id="rId8"/>
    <p:sldId id="353" r:id="rId9"/>
    <p:sldId id="354" r:id="rId10"/>
    <p:sldId id="256" r:id="rId11"/>
    <p:sldId id="349" r:id="rId12"/>
    <p:sldId id="257" r:id="rId13"/>
    <p:sldId id="358" r:id="rId14"/>
    <p:sldId id="359" r:id="rId15"/>
    <p:sldId id="355" r:id="rId16"/>
    <p:sldId id="356" r:id="rId17"/>
    <p:sldId id="357" r:id="rId18"/>
    <p:sldId id="360" r:id="rId19"/>
    <p:sldId id="361" r:id="rId20"/>
    <p:sldId id="258" r:id="rId21"/>
    <p:sldId id="259" r:id="rId22"/>
    <p:sldId id="260" r:id="rId23"/>
    <p:sldId id="261" r:id="rId24"/>
    <p:sldId id="270" r:id="rId25"/>
  </p:sldIdLst>
  <p:sldSz cx="18288000" cy="10287000"/>
  <p:notesSz cx="6858000" cy="9144000"/>
  <p:embeddedFontLst>
    <p:embeddedFont>
      <p:font typeface="Alegreya Bold" panose="020B0604020202020204" charset="0"/>
      <p:regular r:id="rId27"/>
    </p:embeddedFont>
    <p:embeddedFont>
      <p:font typeface="Alegreya Sans SC Heavy" panose="020B0604020202020204" charset="0"/>
      <p:regular r:id="rId28"/>
    </p:embeddedFont>
    <p:embeddedFont>
      <p:font typeface="Alegreya Ultra-Bold" panose="020B0604020202020204" charset="0"/>
      <p:regular r:id="rId29"/>
    </p:embeddedFont>
    <p:embeddedFont>
      <p:font typeface="Arial Rounded MT Bold" panose="020F0704030504030204" pitchFamily="34" charset="0"/>
      <p:regular r:id="rId30"/>
    </p:embeddedFont>
    <p:embeddedFont>
      <p:font typeface="Barlow Light" panose="00000400000000000000" pitchFamily="2" charset="0"/>
      <p:regular r:id="rId31"/>
      <p:italic r:id="rId32"/>
    </p:embeddedFont>
    <p:embeddedFont>
      <p:font typeface="Bebas Neue" panose="020B0606020202050201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ntarell" panose="020B0604020202020204" charset="0"/>
      <p:regular r:id="rId38"/>
      <p:bold r:id="rId39"/>
      <p:italic r:id="rId40"/>
      <p:boldItalic r:id="rId41"/>
    </p:embeddedFont>
    <p:embeddedFont>
      <p:font typeface="Fredoka One" panose="02000000000000000000" pitchFamily="2" charset="0"/>
      <p:regular r:id="rId42"/>
    </p:embeddedFont>
    <p:embeddedFont>
      <p:font typeface="Pangolin" panose="020B0604020202020204" charset="0"/>
      <p:regular r:id="rId43"/>
    </p:embeddedFont>
    <p:embeddedFont>
      <p:font typeface="Roboto Condensed Light" panose="02000000000000000000" pitchFamily="2" charset="0"/>
      <p:regular r:id="rId44"/>
      <p:italic r:id="rId45"/>
    </p:embeddedFont>
    <p:embeddedFont>
      <p:font typeface="Rokkitt Regular" panose="020B060402020202020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0E7"/>
    <a:srgbClr val="EDE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F75297-CAEC-47CF-96D1-382C32F10105}" v="597" dt="2023-08-02T10:05:03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22" autoAdjust="0"/>
  </p:normalViewPr>
  <p:slideViewPr>
    <p:cSldViewPr>
      <p:cViewPr>
        <p:scale>
          <a:sx n="40" d="100"/>
          <a:sy n="40" d="100"/>
        </p:scale>
        <p:origin x="946" y="5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7CF75297-CAEC-47CF-96D1-382C32F10105}"/>
    <pc:docChg chg="undo custSel addSld delSld modSld sldOrd delMainMaster">
      <pc:chgData name="Duyên Lương" userId="3a9e482f-ceb4-484a-8eab-f708ff3e9a36" providerId="ADAL" clId="{7CF75297-CAEC-47CF-96D1-382C32F10105}" dt="2023-08-02T10:05:03.484" v="1535"/>
      <pc:docMkLst>
        <pc:docMk/>
      </pc:docMkLst>
      <pc:sldChg chg="addSp modSp mod modTransition">
        <pc:chgData name="Duyên Lương" userId="3a9e482f-ceb4-484a-8eab-f708ff3e9a36" providerId="ADAL" clId="{7CF75297-CAEC-47CF-96D1-382C32F10105}" dt="2023-08-02T09:49:14.952" v="1533" actId="14100"/>
        <pc:sldMkLst>
          <pc:docMk/>
          <pc:sldMk cId="0" sldId="256"/>
        </pc:sldMkLst>
        <pc:spChg chg="mod">
          <ac:chgData name="Duyên Lương" userId="3a9e482f-ceb4-484a-8eab-f708ff3e9a36" providerId="ADAL" clId="{7CF75297-CAEC-47CF-96D1-382C32F10105}" dt="2023-08-02T08:45:23.367" v="530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5:43.029" v="535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9:14.952" v="1533" actId="14100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35.357" v="162" actId="207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35.357" v="162" actId="207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5:43.418" v="536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35.357" v="162" actId="207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35.357" v="162" actId="207"/>
          <ac:spMkLst>
            <pc:docMk/>
            <pc:sldMk cId="0" sldId="256"/>
            <ac:spMk id="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35.357" v="162" actId="207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35.357" v="162" actId="207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35.357" v="162" actId="20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35.357" v="162" actId="207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9:10.313" v="1531" actId="14100"/>
          <ac:spMkLst>
            <pc:docMk/>
            <pc:sldMk cId="0" sldId="256"/>
            <ac:spMk id="50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8-02T08:45:30.983" v="531" actId="1076"/>
          <ac:spMkLst>
            <pc:docMk/>
            <pc:sldMk cId="0" sldId="256"/>
            <ac:spMk id="51" creationId="{50EEF9A4-D72F-E443-D18D-786A2DD094E0}"/>
          </ac:spMkLst>
        </pc:spChg>
      </pc:sldChg>
      <pc:sldChg chg="addSp delSp modSp mod modTransition modAnim">
        <pc:chgData name="Duyên Lương" userId="3a9e482f-ceb4-484a-8eab-f708ff3e9a36" providerId="ADAL" clId="{7CF75297-CAEC-47CF-96D1-382C32F10105}" dt="2023-08-02T10:03:55.935" v="1534"/>
        <pc:sldMkLst>
          <pc:docMk/>
          <pc:sldMk cId="0" sldId="257"/>
        </pc:sldMkLst>
        <pc:spChg chg="mod">
          <ac:chgData name="Duyên Lương" userId="3a9e482f-ceb4-484a-8eab-f708ff3e9a36" providerId="ADAL" clId="{7CF75297-CAEC-47CF-96D1-382C32F10105}" dt="2023-08-02T08:58:04.319" v="630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57:23.419" v="622" actId="1076"/>
          <ac:spMkLst>
            <pc:docMk/>
            <pc:sldMk cId="0" sldId="257"/>
            <ac:spMk id="13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51:03.603" v="570" actId="478"/>
          <ac:spMkLst>
            <pc:docMk/>
            <pc:sldMk cId="0" sldId="257"/>
            <ac:spMk id="14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46:33.235" v="549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57:25.223" v="623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8:57.681" v="567" actId="207"/>
          <ac:spMkLst>
            <pc:docMk/>
            <pc:sldMk cId="0" sldId="257"/>
            <ac:spMk id="1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8:57.681" v="567" actId="207"/>
          <ac:spMkLst>
            <pc:docMk/>
            <pc:sldMk cId="0" sldId="257"/>
            <ac:spMk id="1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57:47.345" v="627" actId="1076"/>
          <ac:spMkLst>
            <pc:docMk/>
            <pc:sldMk cId="0" sldId="257"/>
            <ac:spMk id="1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8:57.681" v="567" actId="207"/>
          <ac:spMkLst>
            <pc:docMk/>
            <pc:sldMk cId="0" sldId="257"/>
            <ac:spMk id="2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8:57.681" v="567" actId="207"/>
          <ac:spMkLst>
            <pc:docMk/>
            <pc:sldMk cId="0" sldId="257"/>
            <ac:spMk id="3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8:57.681" v="567" actId="207"/>
          <ac:spMkLst>
            <pc:docMk/>
            <pc:sldMk cId="0" sldId="257"/>
            <ac:spMk id="36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51:01.578" v="568" actId="478"/>
          <ac:spMkLst>
            <pc:docMk/>
            <pc:sldMk cId="0" sldId="257"/>
            <ac:spMk id="37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51:02.653" v="569" actId="478"/>
          <ac:spMkLst>
            <pc:docMk/>
            <pc:sldMk cId="0" sldId="257"/>
            <ac:spMk id="38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7-21T09:04:28.569" v="100" actId="1076"/>
          <ac:spMkLst>
            <pc:docMk/>
            <pc:sldMk cId="0" sldId="257"/>
            <ac:spMk id="39" creationId="{A2282A96-1A49-F9B5-8374-BEBBCF8138C0}"/>
          </ac:spMkLst>
        </pc:spChg>
        <pc:spChg chg="add mod">
          <ac:chgData name="Duyên Lương" userId="3a9e482f-ceb4-484a-8eab-f708ff3e9a36" providerId="ADAL" clId="{7CF75297-CAEC-47CF-96D1-382C32F10105}" dt="2023-08-02T08:51:41.643" v="590" actId="1076"/>
          <ac:spMkLst>
            <pc:docMk/>
            <pc:sldMk cId="0" sldId="257"/>
            <ac:spMk id="40" creationId="{A9D82FF1-7485-7D80-1FB7-DBB9F1E06087}"/>
          </ac:spMkLst>
        </pc:spChg>
        <pc:spChg chg="add del mod">
          <ac:chgData name="Duyên Lương" userId="3a9e482f-ceb4-484a-8eab-f708ff3e9a36" providerId="ADAL" clId="{7CF75297-CAEC-47CF-96D1-382C32F10105}" dt="2023-08-02T08:51:17.609" v="576" actId="478"/>
          <ac:spMkLst>
            <pc:docMk/>
            <pc:sldMk cId="0" sldId="257"/>
            <ac:spMk id="41" creationId="{93C33D8D-2705-F6DE-3EB5-74A7379BB733}"/>
          </ac:spMkLst>
        </pc:spChg>
        <pc:spChg chg="add del mod">
          <ac:chgData name="Duyên Lương" userId="3a9e482f-ceb4-484a-8eab-f708ff3e9a36" providerId="ADAL" clId="{7CF75297-CAEC-47CF-96D1-382C32F10105}" dt="2023-08-02T08:51:16.838" v="575" actId="478"/>
          <ac:spMkLst>
            <pc:docMk/>
            <pc:sldMk cId="0" sldId="257"/>
            <ac:spMk id="42" creationId="{6FCA363A-3D67-434D-5A4C-FC56EA0229DD}"/>
          </ac:spMkLst>
        </pc:spChg>
        <pc:spChg chg="add mod">
          <ac:chgData name="Duyên Lương" userId="3a9e482f-ceb4-484a-8eab-f708ff3e9a36" providerId="ADAL" clId="{7CF75297-CAEC-47CF-96D1-382C32F10105}" dt="2023-08-02T08:58:09.786" v="631" actId="1076"/>
          <ac:spMkLst>
            <pc:docMk/>
            <pc:sldMk cId="0" sldId="257"/>
            <ac:spMk id="43" creationId="{C7D2DE00-5174-9638-5C82-CF4AD7C6C88B}"/>
          </ac:spMkLst>
        </pc:spChg>
        <pc:spChg chg="add mod">
          <ac:chgData name="Duyên Lương" userId="3a9e482f-ceb4-484a-8eab-f708ff3e9a36" providerId="ADAL" clId="{7CF75297-CAEC-47CF-96D1-382C32F10105}" dt="2023-08-02T08:57:58.349" v="629" actId="1076"/>
          <ac:spMkLst>
            <pc:docMk/>
            <pc:sldMk cId="0" sldId="257"/>
            <ac:spMk id="44" creationId="{EAB0915A-E6A6-C8CB-D6E2-EEB85CBF4B59}"/>
          </ac:spMkLst>
        </pc:spChg>
        <pc:spChg chg="add mod">
          <ac:chgData name="Duyên Lương" userId="3a9e482f-ceb4-484a-8eab-f708ff3e9a36" providerId="ADAL" clId="{7CF75297-CAEC-47CF-96D1-382C32F10105}" dt="2023-08-02T08:58:09.786" v="631" actId="1076"/>
          <ac:spMkLst>
            <pc:docMk/>
            <pc:sldMk cId="0" sldId="257"/>
            <ac:spMk id="45" creationId="{748AB0DB-1CFD-5FF1-7F0A-10679ECF3527}"/>
          </ac:spMkLst>
        </pc:spChg>
        <pc:spChg chg="add mod">
          <ac:chgData name="Duyên Lương" userId="3a9e482f-ceb4-484a-8eab-f708ff3e9a36" providerId="ADAL" clId="{7CF75297-CAEC-47CF-96D1-382C32F10105}" dt="2023-08-02T08:57:58.349" v="629" actId="1076"/>
          <ac:spMkLst>
            <pc:docMk/>
            <pc:sldMk cId="0" sldId="257"/>
            <ac:spMk id="46" creationId="{90DB7047-8B7C-4BB1-763E-C2EB42D3EB78}"/>
          </ac:spMkLst>
        </pc:spChg>
        <pc:spChg chg="add mod">
          <ac:chgData name="Duyên Lương" userId="3a9e482f-ceb4-484a-8eab-f708ff3e9a36" providerId="ADAL" clId="{7CF75297-CAEC-47CF-96D1-382C32F10105}" dt="2023-08-02T08:58:09.786" v="631" actId="1076"/>
          <ac:spMkLst>
            <pc:docMk/>
            <pc:sldMk cId="0" sldId="257"/>
            <ac:spMk id="47" creationId="{D59DDAEC-776D-D7B3-D778-5CCD89FF19D7}"/>
          </ac:spMkLst>
        </pc:spChg>
        <pc:spChg chg="add mod">
          <ac:chgData name="Duyên Lương" userId="3a9e482f-ceb4-484a-8eab-f708ff3e9a36" providerId="ADAL" clId="{7CF75297-CAEC-47CF-96D1-382C32F10105}" dt="2023-08-02T08:57:43.117" v="626" actId="113"/>
          <ac:spMkLst>
            <pc:docMk/>
            <pc:sldMk cId="0" sldId="257"/>
            <ac:spMk id="48" creationId="{27B2EFFE-3BDF-C6DB-2136-F94C2BF7306D}"/>
          </ac:spMkLst>
        </pc:spChg>
        <pc:grpChg chg="del">
          <ac:chgData name="Duyên Lương" userId="3a9e482f-ceb4-484a-8eab-f708ff3e9a36" providerId="ADAL" clId="{7CF75297-CAEC-47CF-96D1-382C32F10105}" dt="2023-08-02T08:46:34.837" v="551" actId="478"/>
          <ac:grpSpMkLst>
            <pc:docMk/>
            <pc:sldMk cId="0" sldId="257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7CF75297-CAEC-47CF-96D1-382C32F10105}" dt="2023-07-21T09:04:24.457" v="98" actId="478"/>
          <ac:grpSpMkLst>
            <pc:docMk/>
            <pc:sldMk cId="0" sldId="257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7CF75297-CAEC-47CF-96D1-382C32F10105}" dt="2023-08-02T08:46:34.277" v="550" actId="478"/>
          <ac:grpSpMkLst>
            <pc:docMk/>
            <pc:sldMk cId="0" sldId="257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7CF75297-CAEC-47CF-96D1-382C32F10105}" dt="2023-07-21T09:04:22.891" v="97" actId="478"/>
          <ac:grpSpMkLst>
            <pc:docMk/>
            <pc:sldMk cId="0" sldId="257"/>
            <ac:grpSpMk id="11" creationId="{00000000-0000-0000-0000-000000000000}"/>
          </ac:grpSpMkLst>
        </pc:grpChg>
        <pc:picChg chg="del topLvl">
          <ac:chgData name="Duyên Lương" userId="3a9e482f-ceb4-484a-8eab-f708ff3e9a36" providerId="ADAL" clId="{7CF75297-CAEC-47CF-96D1-382C32F10105}" dt="2023-07-21T09:04:24.457" v="98" actId="478"/>
          <ac:picMkLst>
            <pc:docMk/>
            <pc:sldMk cId="0" sldId="257"/>
            <ac:picMk id="7" creationId="{00000000-0000-0000-0000-000000000000}"/>
          </ac:picMkLst>
        </pc:picChg>
        <pc:picChg chg="del topLvl">
          <ac:chgData name="Duyên Lương" userId="3a9e482f-ceb4-484a-8eab-f708ff3e9a36" providerId="ADAL" clId="{7CF75297-CAEC-47CF-96D1-382C32F10105}" dt="2023-07-21T09:04:22.891" v="97" actId="478"/>
          <ac:picMkLst>
            <pc:docMk/>
            <pc:sldMk cId="0" sldId="257"/>
            <ac:picMk id="12" creationId="{00000000-0000-0000-0000-000000000000}"/>
          </ac:picMkLst>
        </pc:picChg>
      </pc:sldChg>
      <pc:sldChg chg="addSp delSp modSp mod modTransition modAnim">
        <pc:chgData name="Duyên Lương" userId="3a9e482f-ceb4-484a-8eab-f708ff3e9a36" providerId="ADAL" clId="{7CF75297-CAEC-47CF-96D1-382C32F10105}" dt="2023-08-02T09:48:06.269" v="1452"/>
        <pc:sldMkLst>
          <pc:docMk/>
          <pc:sldMk cId="0" sldId="258"/>
        </pc:sldMkLst>
        <pc:spChg chg="del">
          <ac:chgData name="Duyên Lương" userId="3a9e482f-ceb4-484a-8eab-f708ff3e9a36" providerId="ADAL" clId="{7CF75297-CAEC-47CF-96D1-382C32F10105}" dt="2023-08-02T09:16:17.402" v="868" actId="478"/>
          <ac:spMkLst>
            <pc:docMk/>
            <pc:sldMk cId="0" sldId="258"/>
            <ac:spMk id="2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4:36.687" v="101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16:15.426" v="867" actId="478"/>
          <ac:spMkLst>
            <pc:docMk/>
            <pc:sldMk cId="0" sldId="258"/>
            <ac:spMk id="4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16:30.214" v="879" actId="478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16:28.760" v="878" actId="478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38.191" v="880" actId="207"/>
          <ac:spMkLst>
            <pc:docMk/>
            <pc:sldMk cId="0" sldId="258"/>
            <ac:spMk id="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38.191" v="880" actId="20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38.191" v="880" actId="207"/>
          <ac:spMkLst>
            <pc:docMk/>
            <pc:sldMk cId="0" sldId="258"/>
            <ac:spMk id="11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38.191" v="880" actId="207"/>
          <ac:spMkLst>
            <pc:docMk/>
            <pc:sldMk cId="0" sldId="258"/>
            <ac:spMk id="1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38.191" v="880" actId="20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38.191" v="880" actId="207"/>
          <ac:spMkLst>
            <pc:docMk/>
            <pc:sldMk cId="0" sldId="258"/>
            <ac:spMk id="14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38.191" v="880" actId="207"/>
          <ac:spMkLst>
            <pc:docMk/>
            <pc:sldMk cId="0" sldId="258"/>
            <ac:spMk id="2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38.191" v="880" actId="207"/>
          <ac:spMkLst>
            <pc:docMk/>
            <pc:sldMk cId="0" sldId="258"/>
            <ac:spMk id="30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8-02T09:18:21.962" v="902" actId="1076"/>
          <ac:spMkLst>
            <pc:docMk/>
            <pc:sldMk cId="0" sldId="258"/>
            <ac:spMk id="31" creationId="{52BA3500-F78F-60F0-D989-9A86532E57E1}"/>
          </ac:spMkLst>
        </pc:spChg>
        <pc:spChg chg="add mod">
          <ac:chgData name="Duyên Lương" userId="3a9e482f-ceb4-484a-8eab-f708ff3e9a36" providerId="ADAL" clId="{7CF75297-CAEC-47CF-96D1-382C32F10105}" dt="2023-08-02T09:18:20.008" v="901" actId="1076"/>
          <ac:spMkLst>
            <pc:docMk/>
            <pc:sldMk cId="0" sldId="258"/>
            <ac:spMk id="32" creationId="{1F15A980-08E1-41BA-DBB5-07F282435853}"/>
          </ac:spMkLst>
        </pc:spChg>
        <pc:spChg chg="add mod">
          <ac:chgData name="Duyên Lương" userId="3a9e482f-ceb4-484a-8eab-f708ff3e9a36" providerId="ADAL" clId="{7CF75297-CAEC-47CF-96D1-382C32F10105}" dt="2023-08-02T09:18:12.385" v="899" actId="1076"/>
          <ac:spMkLst>
            <pc:docMk/>
            <pc:sldMk cId="0" sldId="258"/>
            <ac:spMk id="33" creationId="{5E4A47AF-9C69-593C-5518-D0F4548326F8}"/>
          </ac:spMkLst>
        </pc:spChg>
        <pc:spChg chg="add mod">
          <ac:chgData name="Duyên Lương" userId="3a9e482f-ceb4-484a-8eab-f708ff3e9a36" providerId="ADAL" clId="{7CF75297-CAEC-47CF-96D1-382C32F10105}" dt="2023-08-02T09:18:16.169" v="900" actId="1076"/>
          <ac:spMkLst>
            <pc:docMk/>
            <pc:sldMk cId="0" sldId="258"/>
            <ac:spMk id="34" creationId="{BC0CA129-8EF2-0DD6-47B7-D939643FF6B0}"/>
          </ac:spMkLst>
        </pc:spChg>
        <pc:spChg chg="add mod">
          <ac:chgData name="Duyên Lương" userId="3a9e482f-ceb4-484a-8eab-f708ff3e9a36" providerId="ADAL" clId="{7CF75297-CAEC-47CF-96D1-382C32F10105}" dt="2023-08-02T09:18:06.887" v="898" actId="1076"/>
          <ac:spMkLst>
            <pc:docMk/>
            <pc:sldMk cId="0" sldId="258"/>
            <ac:spMk id="35" creationId="{63839A77-5343-0C98-979C-7C288C6F1C2D}"/>
          </ac:spMkLst>
        </pc:spChg>
        <pc:spChg chg="add mod">
          <ac:chgData name="Duyên Lương" userId="3a9e482f-ceb4-484a-8eab-f708ff3e9a36" providerId="ADAL" clId="{7CF75297-CAEC-47CF-96D1-382C32F10105}" dt="2023-08-02T09:17:55.378" v="897" actId="1076"/>
          <ac:spMkLst>
            <pc:docMk/>
            <pc:sldMk cId="0" sldId="258"/>
            <ac:spMk id="36" creationId="{BFA69748-2B82-83A7-388B-24848D2D3C6A}"/>
          </ac:spMkLst>
        </pc:spChg>
        <pc:spChg chg="add mod">
          <ac:chgData name="Duyên Lương" userId="3a9e482f-ceb4-484a-8eab-f708ff3e9a36" providerId="ADAL" clId="{7CF75297-CAEC-47CF-96D1-382C32F10105}" dt="2023-08-02T09:17:46.321" v="895" actId="1076"/>
          <ac:spMkLst>
            <pc:docMk/>
            <pc:sldMk cId="0" sldId="258"/>
            <ac:spMk id="37" creationId="{C84E00BD-E541-B4E8-B871-78D53DB97DD4}"/>
          </ac:spMkLst>
        </pc:spChg>
        <pc:spChg chg="add mod">
          <ac:chgData name="Duyên Lương" userId="3a9e482f-ceb4-484a-8eab-f708ff3e9a36" providerId="ADAL" clId="{7CF75297-CAEC-47CF-96D1-382C32F10105}" dt="2023-08-02T09:17:33.588" v="893" actId="1076"/>
          <ac:spMkLst>
            <pc:docMk/>
            <pc:sldMk cId="0" sldId="258"/>
            <ac:spMk id="38" creationId="{E54AC6B4-324A-D356-C2EB-66DE3C756B95}"/>
          </ac:spMkLst>
        </pc:spChg>
        <pc:spChg chg="add mod">
          <ac:chgData name="Duyên Lương" userId="3a9e482f-ceb4-484a-8eab-f708ff3e9a36" providerId="ADAL" clId="{7CF75297-CAEC-47CF-96D1-382C32F10105}" dt="2023-08-02T09:17:51.044" v="896" actId="1076"/>
          <ac:spMkLst>
            <pc:docMk/>
            <pc:sldMk cId="0" sldId="258"/>
            <ac:spMk id="39" creationId="{DCD7AB19-BDB3-FEA9-0183-2BCB9FC9197E}"/>
          </ac:spMkLst>
        </pc:spChg>
        <pc:spChg chg="add mod">
          <ac:chgData name="Duyên Lương" userId="3a9e482f-ceb4-484a-8eab-f708ff3e9a36" providerId="ADAL" clId="{7CF75297-CAEC-47CF-96D1-382C32F10105}" dt="2023-08-02T09:17:37.783" v="894" actId="1076"/>
          <ac:spMkLst>
            <pc:docMk/>
            <pc:sldMk cId="0" sldId="258"/>
            <ac:spMk id="40" creationId="{BB646B45-D8AE-193A-2A22-B88C3C54B45F}"/>
          </ac:spMkLst>
        </pc:spChg>
        <pc:spChg chg="add mod">
          <ac:chgData name="Duyên Lương" userId="3a9e482f-ceb4-484a-8eab-f708ff3e9a36" providerId="ADAL" clId="{7CF75297-CAEC-47CF-96D1-382C32F10105}" dt="2023-08-02T09:17:26.846" v="892" actId="1076"/>
          <ac:spMkLst>
            <pc:docMk/>
            <pc:sldMk cId="0" sldId="258"/>
            <ac:spMk id="41" creationId="{667138DA-B453-1239-CE8B-65140784F77A}"/>
          </ac:spMkLst>
        </pc:spChg>
      </pc:sldChg>
      <pc:sldChg chg="addSp delSp modSp mod modTransition delAnim modAnim">
        <pc:chgData name="Duyên Lương" userId="3a9e482f-ceb4-484a-8eab-f708ff3e9a36" providerId="ADAL" clId="{7CF75297-CAEC-47CF-96D1-382C32F10105}" dt="2023-08-02T09:48:06.269" v="1452"/>
        <pc:sldMkLst>
          <pc:docMk/>
          <pc:sldMk cId="0" sldId="259"/>
        </pc:sldMkLst>
        <pc:spChg chg="del">
          <ac:chgData name="Duyên Lương" userId="3a9e482f-ceb4-484a-8eab-f708ff3e9a36" providerId="ADAL" clId="{7CF75297-CAEC-47CF-96D1-382C32F10105}" dt="2023-07-21T09:06:36.721" v="145" actId="478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Duyên Lương" userId="3a9e482f-ceb4-484a-8eab-f708ff3e9a36" providerId="ADAL" clId="{7CF75297-CAEC-47CF-96D1-382C32F10105}" dt="2023-08-02T09:27:22.856" v="903" actId="478"/>
          <ac:spMkLst>
            <pc:docMk/>
            <pc:sldMk cId="0" sldId="259"/>
            <ac:spMk id="3" creationId="{00000000-0000-0000-0000-000000000000}"/>
          </ac:spMkLst>
        </pc:spChg>
        <pc:spChg chg="add mod ord">
          <ac:chgData name="Duyên Lương" userId="3a9e482f-ceb4-484a-8eab-f708ff3e9a36" providerId="ADAL" clId="{7CF75297-CAEC-47CF-96D1-382C32F10105}" dt="2023-08-02T09:36:46.237" v="1196" actId="1076"/>
          <ac:spMkLst>
            <pc:docMk/>
            <pc:sldMk cId="0" sldId="259"/>
            <ac:spMk id="4" creationId="{0D0E9793-F4D0-65A8-5115-7F4832257EA4}"/>
          </ac:spMkLst>
        </pc:spChg>
        <pc:spChg chg="add mod">
          <ac:chgData name="Duyên Lương" userId="3a9e482f-ceb4-484a-8eab-f708ff3e9a36" providerId="ADAL" clId="{7CF75297-CAEC-47CF-96D1-382C32F10105}" dt="2023-08-02T09:40:33.450" v="1332" actId="14100"/>
          <ac:spMkLst>
            <pc:docMk/>
            <pc:sldMk cId="0" sldId="259"/>
            <ac:spMk id="5" creationId="{03AD9FD0-51C1-C177-8092-FF61A91122BC}"/>
          </ac:spMkLst>
        </pc:spChg>
        <pc:spChg chg="add mod ord">
          <ac:chgData name="Duyên Lương" userId="3a9e482f-ceb4-484a-8eab-f708ff3e9a36" providerId="ADAL" clId="{7CF75297-CAEC-47CF-96D1-382C32F10105}" dt="2023-08-02T09:37:27.266" v="1204" actId="1076"/>
          <ac:spMkLst>
            <pc:docMk/>
            <pc:sldMk cId="0" sldId="259"/>
            <ac:spMk id="6" creationId="{FFB2A463-9683-2E2A-4038-F23BC7D6868C}"/>
          </ac:spMkLst>
        </pc:spChg>
        <pc:spChg chg="del">
          <ac:chgData name="Duyên Lương" userId="3a9e482f-ceb4-484a-8eab-f708ff3e9a36" providerId="ADAL" clId="{7CF75297-CAEC-47CF-96D1-382C32F10105}" dt="2023-07-21T09:06:36.721" v="145" actId="478"/>
          <ac:spMkLst>
            <pc:docMk/>
            <pc:sldMk cId="0" sldId="259"/>
            <ac:spMk id="7" creationId="{00000000-0000-0000-0000-000000000000}"/>
          </ac:spMkLst>
        </pc:spChg>
        <pc:spChg chg="add mod ord">
          <ac:chgData name="Duyên Lương" userId="3a9e482f-ceb4-484a-8eab-f708ff3e9a36" providerId="ADAL" clId="{7CF75297-CAEC-47CF-96D1-382C32F10105}" dt="2023-08-02T09:40:31.516" v="1331" actId="14100"/>
          <ac:spMkLst>
            <pc:docMk/>
            <pc:sldMk cId="0" sldId="259"/>
            <ac:spMk id="7" creationId="{D7684EC3-2B51-CE3B-97FC-14D608C284C0}"/>
          </ac:spMkLst>
        </pc:spChg>
        <pc:spChg chg="add mod ord">
          <ac:chgData name="Duyên Lương" userId="3a9e482f-ceb4-484a-8eab-f708ff3e9a36" providerId="ADAL" clId="{7CF75297-CAEC-47CF-96D1-382C32F10105}" dt="2023-08-02T09:37:37.501" v="1207" actId="1076"/>
          <ac:spMkLst>
            <pc:docMk/>
            <pc:sldMk cId="0" sldId="259"/>
            <ac:spMk id="8" creationId="{011FF20D-895E-6043-8D20-9FC0BDBE8A6E}"/>
          </ac:spMkLst>
        </pc:spChg>
        <pc:spChg chg="add mod">
          <ac:chgData name="Duyên Lương" userId="3a9e482f-ceb4-484a-8eab-f708ff3e9a36" providerId="ADAL" clId="{7CF75297-CAEC-47CF-96D1-382C32F10105}" dt="2023-08-02T09:40:23.854" v="1328" actId="207"/>
          <ac:spMkLst>
            <pc:docMk/>
            <pc:sldMk cId="0" sldId="259"/>
            <ac:spMk id="9" creationId="{3718EE32-D7B9-98E7-CEB2-3BBDAB2DD286}"/>
          </ac:spMkLst>
        </pc:spChg>
        <pc:spChg chg="add del mod">
          <ac:chgData name="Duyên Lương" userId="3a9e482f-ceb4-484a-8eab-f708ff3e9a36" providerId="ADAL" clId="{7CF75297-CAEC-47CF-96D1-382C32F10105}" dt="2023-08-02T09:38:42.728" v="1284" actId="478"/>
          <ac:spMkLst>
            <pc:docMk/>
            <pc:sldMk cId="0" sldId="259"/>
            <ac:spMk id="10" creationId="{DD6A8C95-6259-5FDD-29D7-21BEED8E1425}"/>
          </ac:spMkLst>
        </pc:spChg>
        <pc:spChg chg="del">
          <ac:chgData name="Duyên Lương" userId="3a9e482f-ceb4-484a-8eab-f708ff3e9a36" providerId="ADAL" clId="{7CF75297-CAEC-47CF-96D1-382C32F10105}" dt="2023-07-21T09:06:40.459" v="148" actId="478"/>
          <ac:spMkLst>
            <pc:docMk/>
            <pc:sldMk cId="0" sldId="259"/>
            <ac:spMk id="11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8-02T09:40:38.632" v="1335" actId="1035"/>
          <ac:spMkLst>
            <pc:docMk/>
            <pc:sldMk cId="0" sldId="259"/>
            <ac:spMk id="11" creationId="{24CDA328-B35C-04C8-A95E-5359698D04BA}"/>
          </ac:spMkLst>
        </pc:spChg>
        <pc:spChg chg="del">
          <ac:chgData name="Duyên Lương" userId="3a9e482f-ceb4-484a-8eab-f708ff3e9a36" providerId="ADAL" clId="{7CF75297-CAEC-47CF-96D1-382C32F10105}" dt="2023-07-21T09:06:43.914" v="151" actId="478"/>
          <ac:spMkLst>
            <pc:docMk/>
            <pc:sldMk cId="0" sldId="259"/>
            <ac:spMk id="12" creationId="{00000000-0000-0000-0000-000000000000}"/>
          </ac:spMkLst>
        </pc:spChg>
        <pc:spChg chg="add mod ord">
          <ac:chgData name="Duyên Lương" userId="3a9e482f-ceb4-484a-8eab-f708ff3e9a36" providerId="ADAL" clId="{7CF75297-CAEC-47CF-96D1-382C32F10105}" dt="2023-08-02T09:39:27.180" v="1291" actId="167"/>
          <ac:spMkLst>
            <pc:docMk/>
            <pc:sldMk cId="0" sldId="259"/>
            <ac:spMk id="12" creationId="{6EAFC337-8441-7E46-5274-84AA7FBF8096}"/>
          </ac:spMkLst>
        </pc:spChg>
        <pc:spChg chg="del">
          <ac:chgData name="Duyên Lương" userId="3a9e482f-ceb4-484a-8eab-f708ff3e9a36" providerId="ADAL" clId="{7CF75297-CAEC-47CF-96D1-382C32F10105}" dt="2023-07-21T09:06:39.399" v="147" actId="478"/>
          <ac:spMkLst>
            <pc:docMk/>
            <pc:sldMk cId="0" sldId="259"/>
            <ac:spMk id="13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8-02T09:40:29.814" v="1330" actId="14100"/>
          <ac:spMkLst>
            <pc:docMk/>
            <pc:sldMk cId="0" sldId="259"/>
            <ac:spMk id="13" creationId="{44F7899A-EFDF-854B-E32F-6F6B4F927637}"/>
          </ac:spMkLst>
        </pc:spChg>
        <pc:spChg chg="del">
          <ac:chgData name="Duyên Lương" userId="3a9e482f-ceb4-484a-8eab-f708ff3e9a36" providerId="ADAL" clId="{7CF75297-CAEC-47CF-96D1-382C32F10105}" dt="2023-07-21T09:06:41.302" v="149" actId="478"/>
          <ac:spMkLst>
            <pc:docMk/>
            <pc:sldMk cId="0" sldId="259"/>
            <ac:spMk id="14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27:35.098" v="905" actId="207"/>
          <ac:spMkLst>
            <pc:docMk/>
            <pc:sldMk cId="0" sldId="259"/>
            <ac:spMk id="1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39:50.978" v="1318" actId="1076"/>
          <ac:spMkLst>
            <pc:docMk/>
            <pc:sldMk cId="0" sldId="259"/>
            <ac:spMk id="1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27:35.098" v="905" actId="20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27:35.098" v="905" actId="207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27:46.068" v="910" actId="1076"/>
          <ac:spMkLst>
            <pc:docMk/>
            <pc:sldMk cId="0" sldId="259"/>
            <ac:spMk id="3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27:35.098" v="905" actId="207"/>
          <ac:spMkLst>
            <pc:docMk/>
            <pc:sldMk cId="0" sldId="259"/>
            <ac:spMk id="34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6:38.498" v="146" actId="478"/>
          <ac:spMkLst>
            <pc:docMk/>
            <pc:sldMk cId="0" sldId="259"/>
            <ac:spMk id="38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6:36.721" v="145" actId="478"/>
          <ac:spMkLst>
            <pc:docMk/>
            <pc:sldMk cId="0" sldId="259"/>
            <ac:spMk id="39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6:36.721" v="145" actId="478"/>
          <ac:spMkLst>
            <pc:docMk/>
            <pc:sldMk cId="0" sldId="259"/>
            <ac:spMk id="40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6:36.721" v="145" actId="478"/>
          <ac:spMkLst>
            <pc:docMk/>
            <pc:sldMk cId="0" sldId="259"/>
            <ac:spMk id="41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8-02T09:28:02.892" v="921" actId="1076"/>
          <ac:spMkLst>
            <pc:docMk/>
            <pc:sldMk cId="0" sldId="259"/>
            <ac:spMk id="43" creationId="{37B9E43C-BF20-BCEA-9700-F7FABB88EC32}"/>
          </ac:spMkLst>
        </pc:spChg>
        <pc:spChg chg="add del mod">
          <ac:chgData name="Duyên Lương" userId="3a9e482f-ceb4-484a-8eab-f708ff3e9a36" providerId="ADAL" clId="{7CF75297-CAEC-47CF-96D1-382C32F10105}" dt="2023-08-02T09:27:41.067" v="907" actId="478"/>
          <ac:spMkLst>
            <pc:docMk/>
            <pc:sldMk cId="0" sldId="259"/>
            <ac:spMk id="44" creationId="{C961F5FF-E240-4C90-FEAE-A9C418A85E76}"/>
          </ac:spMkLst>
        </pc:spChg>
        <pc:spChg chg="add del mod">
          <ac:chgData name="Duyên Lương" userId="3a9e482f-ceb4-484a-8eab-f708ff3e9a36" providerId="ADAL" clId="{7CF75297-CAEC-47CF-96D1-382C32F10105}" dt="2023-08-02T09:27:44.811" v="909" actId="478"/>
          <ac:spMkLst>
            <pc:docMk/>
            <pc:sldMk cId="0" sldId="259"/>
            <ac:spMk id="45" creationId="{7222AC6B-2BE8-FE89-7DA6-DDA428924095}"/>
          </ac:spMkLst>
        </pc:spChg>
        <pc:spChg chg="add mod">
          <ac:chgData name="Duyên Lương" userId="3a9e482f-ceb4-484a-8eab-f708ff3e9a36" providerId="ADAL" clId="{7CF75297-CAEC-47CF-96D1-382C32F10105}" dt="2023-08-02T09:36:21.681" v="1186" actId="1076"/>
          <ac:spMkLst>
            <pc:docMk/>
            <pc:sldMk cId="0" sldId="259"/>
            <ac:spMk id="46" creationId="{6AC0C6D7-3459-E404-D578-1C1466FA99B1}"/>
          </ac:spMkLst>
        </pc:spChg>
        <pc:spChg chg="add mod">
          <ac:chgData name="Duyên Lương" userId="3a9e482f-ceb4-484a-8eab-f708ff3e9a36" providerId="ADAL" clId="{7CF75297-CAEC-47CF-96D1-382C32F10105}" dt="2023-08-02T09:36:25.972" v="1188" actId="1038"/>
          <ac:spMkLst>
            <pc:docMk/>
            <pc:sldMk cId="0" sldId="259"/>
            <ac:spMk id="47" creationId="{2F1E9D67-17C1-507E-5070-61FE81B39575}"/>
          </ac:spMkLst>
        </pc:spChg>
        <pc:spChg chg="add mod">
          <ac:chgData name="Duyên Lương" userId="3a9e482f-ceb4-484a-8eab-f708ff3e9a36" providerId="ADAL" clId="{7CF75297-CAEC-47CF-96D1-382C32F10105}" dt="2023-08-02T09:36:28.769" v="1189" actId="1076"/>
          <ac:spMkLst>
            <pc:docMk/>
            <pc:sldMk cId="0" sldId="259"/>
            <ac:spMk id="48" creationId="{55CCDB5A-5854-4FD4-C7F7-1DACC4FF8FCD}"/>
          </ac:spMkLst>
        </pc:spChg>
        <pc:spChg chg="add mod">
          <ac:chgData name="Duyên Lương" userId="3a9e482f-ceb4-484a-8eab-f708ff3e9a36" providerId="ADAL" clId="{7CF75297-CAEC-47CF-96D1-382C32F10105}" dt="2023-08-02T09:36:36.390" v="1192" actId="1076"/>
          <ac:spMkLst>
            <pc:docMk/>
            <pc:sldMk cId="0" sldId="259"/>
            <ac:spMk id="49" creationId="{1FF965C6-254B-AA13-3B94-DA5DEEB262AE}"/>
          </ac:spMkLst>
        </pc:spChg>
        <pc:spChg chg="add mod">
          <ac:chgData name="Duyên Lương" userId="3a9e482f-ceb4-484a-8eab-f708ff3e9a36" providerId="ADAL" clId="{7CF75297-CAEC-47CF-96D1-382C32F10105}" dt="2023-08-02T09:36:39.016" v="1193" actId="1076"/>
          <ac:spMkLst>
            <pc:docMk/>
            <pc:sldMk cId="0" sldId="259"/>
            <ac:spMk id="50" creationId="{F632F801-DD86-729C-88A8-E83B456FC0C1}"/>
          </ac:spMkLst>
        </pc:spChg>
        <pc:spChg chg="add mod">
          <ac:chgData name="Duyên Lương" userId="3a9e482f-ceb4-484a-8eab-f708ff3e9a36" providerId="ADAL" clId="{7CF75297-CAEC-47CF-96D1-382C32F10105}" dt="2023-08-02T09:36:54.764" v="1198" actId="1076"/>
          <ac:spMkLst>
            <pc:docMk/>
            <pc:sldMk cId="0" sldId="259"/>
            <ac:spMk id="51" creationId="{A475C135-F4E1-6CC8-D12E-84D1802D184D}"/>
          </ac:spMkLst>
        </pc:spChg>
        <pc:spChg chg="add mod">
          <ac:chgData name="Duyên Lương" userId="3a9e482f-ceb4-484a-8eab-f708ff3e9a36" providerId="ADAL" clId="{7CF75297-CAEC-47CF-96D1-382C32F10105}" dt="2023-08-02T09:36:58.341" v="1199" actId="1076"/>
          <ac:spMkLst>
            <pc:docMk/>
            <pc:sldMk cId="0" sldId="259"/>
            <ac:spMk id="52" creationId="{9FF09BFD-BA62-B909-AAC9-8CFA42418584}"/>
          </ac:spMkLst>
        </pc:spChg>
        <pc:spChg chg="add mod">
          <ac:chgData name="Duyên Lương" userId="3a9e482f-ceb4-484a-8eab-f708ff3e9a36" providerId="ADAL" clId="{7CF75297-CAEC-47CF-96D1-382C32F10105}" dt="2023-08-02T09:37:02.194" v="1200" actId="1076"/>
          <ac:spMkLst>
            <pc:docMk/>
            <pc:sldMk cId="0" sldId="259"/>
            <ac:spMk id="53" creationId="{0FDA8F3B-85C2-4B53-C797-DB567CBE65B6}"/>
          </ac:spMkLst>
        </pc:spChg>
        <pc:spChg chg="add mod">
          <ac:chgData name="Duyên Lương" userId="3a9e482f-ceb4-484a-8eab-f708ff3e9a36" providerId="ADAL" clId="{7CF75297-CAEC-47CF-96D1-382C32F10105}" dt="2023-08-02T09:37:08.763" v="1201" actId="1076"/>
          <ac:spMkLst>
            <pc:docMk/>
            <pc:sldMk cId="0" sldId="259"/>
            <ac:spMk id="54" creationId="{3C05CA6F-6A2B-9FEA-CDC6-B13E6F70A98F}"/>
          </ac:spMkLst>
        </pc:spChg>
        <pc:spChg chg="add mod">
          <ac:chgData name="Duyên Lương" userId="3a9e482f-ceb4-484a-8eab-f708ff3e9a36" providerId="ADAL" clId="{7CF75297-CAEC-47CF-96D1-382C32F10105}" dt="2023-08-02T09:41:09.233" v="1339" actId="1038"/>
          <ac:spMkLst>
            <pc:docMk/>
            <pc:sldMk cId="0" sldId="259"/>
            <ac:spMk id="55" creationId="{724AC510-9233-8943-1F2F-20D67599D403}"/>
          </ac:spMkLst>
        </pc:spChg>
        <pc:grpChg chg="del">
          <ac:chgData name="Duyên Lương" userId="3a9e482f-ceb4-484a-8eab-f708ff3e9a36" providerId="ADAL" clId="{7CF75297-CAEC-47CF-96D1-382C32F10105}" dt="2023-07-21T09:06:42.868" v="150" actId="478"/>
          <ac:grpSpMkLst>
            <pc:docMk/>
            <pc:sldMk cId="0" sldId="259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7CF75297-CAEC-47CF-96D1-382C32F10105}" dt="2023-07-21T09:06:36.721" v="145" actId="478"/>
          <ac:grpSpMkLst>
            <pc:docMk/>
            <pc:sldMk cId="0" sldId="259"/>
            <ac:grpSpMk id="8" creationId="{00000000-0000-0000-0000-000000000000}"/>
          </ac:grpSpMkLst>
        </pc:grpChg>
        <pc:grpChg chg="mod">
          <ac:chgData name="Duyên Lương" userId="3a9e482f-ceb4-484a-8eab-f708ff3e9a36" providerId="ADAL" clId="{7CF75297-CAEC-47CF-96D1-382C32F10105}" dt="2023-08-02T09:27:29.922" v="904" actId="2711"/>
          <ac:grpSpMkLst>
            <pc:docMk/>
            <pc:sldMk cId="0" sldId="259"/>
            <ac:grpSpMk id="19" creationId="{00000000-0000-0000-0000-000000000000}"/>
          </ac:grpSpMkLst>
        </pc:grpChg>
        <pc:grpChg chg="mod">
          <ac:chgData name="Duyên Lương" userId="3a9e482f-ceb4-484a-8eab-f708ff3e9a36" providerId="ADAL" clId="{7CF75297-CAEC-47CF-96D1-382C32F10105}" dt="2023-08-02T09:27:29.922" v="904" actId="2711"/>
          <ac:grpSpMkLst>
            <pc:docMk/>
            <pc:sldMk cId="0" sldId="259"/>
            <ac:grpSpMk id="26" creationId="{00000000-0000-0000-0000-000000000000}"/>
          </ac:grpSpMkLst>
        </pc:grpChg>
        <pc:grpChg chg="del">
          <ac:chgData name="Duyên Lương" userId="3a9e482f-ceb4-484a-8eab-f708ff3e9a36" providerId="ADAL" clId="{7CF75297-CAEC-47CF-96D1-382C32F10105}" dt="2023-07-21T09:06:36.721" v="145" actId="478"/>
          <ac:grpSpMkLst>
            <pc:docMk/>
            <pc:sldMk cId="0" sldId="259"/>
            <ac:grpSpMk id="35" creationId="{00000000-0000-0000-0000-000000000000}"/>
          </ac:grpSpMkLst>
        </pc:grpChg>
        <pc:graphicFrameChg chg="add mod">
          <ac:chgData name="Duyên Lương" userId="3a9e482f-ceb4-484a-8eab-f708ff3e9a36" providerId="ADAL" clId="{7CF75297-CAEC-47CF-96D1-382C32F10105}" dt="2023-08-02T09:29:01.030" v="934" actId="571"/>
          <ac:graphicFrameMkLst>
            <pc:docMk/>
            <pc:sldMk cId="0" sldId="259"/>
            <ac:graphicFrameMk id="2" creationId="{94A23182-3F4B-0EAF-28B4-334375D953D2}"/>
          </ac:graphicFrameMkLst>
        </pc:graphicFrameChg>
        <pc:graphicFrameChg chg="add mod modGraphic">
          <ac:chgData name="Duyên Lương" userId="3a9e482f-ceb4-484a-8eab-f708ff3e9a36" providerId="ADAL" clId="{7CF75297-CAEC-47CF-96D1-382C32F10105}" dt="2023-08-02T09:36:12.102" v="1184" actId="14100"/>
          <ac:graphicFrameMkLst>
            <pc:docMk/>
            <pc:sldMk cId="0" sldId="259"/>
            <ac:graphicFrameMk id="42" creationId="{54758CDE-8C78-1331-5D9B-A57D15B7A0AB}"/>
          </ac:graphicFrameMkLst>
        </pc:graphicFrameChg>
      </pc:sldChg>
      <pc:sldChg chg="addSp delSp modSp mod modTransition">
        <pc:chgData name="Duyên Lương" userId="3a9e482f-ceb4-484a-8eab-f708ff3e9a36" providerId="ADAL" clId="{7CF75297-CAEC-47CF-96D1-382C32F10105}" dt="2023-08-02T09:48:06.269" v="1452"/>
        <pc:sldMkLst>
          <pc:docMk/>
          <pc:sldMk cId="0" sldId="260"/>
        </pc:sldMkLst>
        <pc:spChg chg="del">
          <ac:chgData name="Duyên Lương" userId="3a9e482f-ceb4-484a-8eab-f708ff3e9a36" providerId="ADAL" clId="{7CF75297-CAEC-47CF-96D1-382C32F10105}" dt="2023-07-21T09:07:24.833" v="155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7:24.833" v="155" actId="478"/>
          <ac:spMkLst>
            <pc:docMk/>
            <pc:sldMk cId="0" sldId="260"/>
            <ac:spMk id="3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7:24.833" v="155" actId="478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7:24.833" v="155" actId="478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7:24.833" v="155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1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1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2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4:49.423" v="1403" actId="207"/>
          <ac:spMkLst>
            <pc:docMk/>
            <pc:sldMk cId="0" sldId="260"/>
            <ac:spMk id="29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7:24.833" v="155" actId="478"/>
          <ac:spMkLst>
            <pc:docMk/>
            <pc:sldMk cId="0" sldId="260"/>
            <ac:spMk id="30" creationId="{00000000-0000-0000-0000-000000000000}"/>
          </ac:spMkLst>
        </pc:spChg>
        <pc:spChg chg="del mod">
          <ac:chgData name="Duyên Lương" userId="3a9e482f-ceb4-484a-8eab-f708ff3e9a36" providerId="ADAL" clId="{7CF75297-CAEC-47CF-96D1-382C32F10105}" dt="2023-08-02T09:44:29.622" v="1396" actId="478"/>
          <ac:spMkLst>
            <pc:docMk/>
            <pc:sldMk cId="0" sldId="260"/>
            <ac:spMk id="31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8-02T09:44:40.892" v="1402" actId="1076"/>
          <ac:spMkLst>
            <pc:docMk/>
            <pc:sldMk cId="0" sldId="260"/>
            <ac:spMk id="33" creationId="{A5BA9FC6-4B3D-5B60-562A-7D276D7AB319}"/>
          </ac:spMkLst>
        </pc:spChg>
        <pc:picChg chg="add mod">
          <ac:chgData name="Duyên Lương" userId="3a9e482f-ceb4-484a-8eab-f708ff3e9a36" providerId="ADAL" clId="{7CF75297-CAEC-47CF-96D1-382C32F10105}" dt="2023-08-02T09:44:39.443" v="1401" actId="1076"/>
          <ac:picMkLst>
            <pc:docMk/>
            <pc:sldMk cId="0" sldId="260"/>
            <ac:picMk id="32" creationId="{F91D70D3-4B69-E425-2597-8FD4F2091D06}"/>
          </ac:picMkLst>
        </pc:picChg>
      </pc:sldChg>
      <pc:sldChg chg="addSp delSp modSp mod modTransition modAnim">
        <pc:chgData name="Duyên Lương" userId="3a9e482f-ceb4-484a-8eab-f708ff3e9a36" providerId="ADAL" clId="{7CF75297-CAEC-47CF-96D1-382C32F10105}" dt="2023-08-02T10:05:03.484" v="1535"/>
        <pc:sldMkLst>
          <pc:docMk/>
          <pc:sldMk cId="0" sldId="261"/>
        </pc:sldMkLst>
        <pc:spChg chg="mod">
          <ac:chgData name="Duyên Lương" userId="3a9e482f-ceb4-484a-8eab-f708ff3e9a36" providerId="ADAL" clId="{7CF75297-CAEC-47CF-96D1-382C32F10105}" dt="2023-08-02T09:46:16.060" v="1437" actId="207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16.060" v="1437" actId="207"/>
          <ac:spMkLst>
            <pc:docMk/>
            <pc:sldMk cId="0" sldId="261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7CF75297-CAEC-47CF-96D1-382C32F10105}" dt="2023-08-02T09:46:01.672" v="1434" actId="14100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45:29.040" v="1415" actId="478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12.977" v="1436" actId="207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12.977" v="1436" actId="207"/>
          <ac:spMkLst>
            <pc:docMk/>
            <pc:sldMk cId="0" sldId="261"/>
            <ac:spMk id="11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14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1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1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17" creationId="{00000000-0000-0000-0000-000000000000}"/>
          </ac:spMkLst>
        </pc:spChg>
        <pc:spChg chg="del mod">
          <ac:chgData name="Duyên Lương" userId="3a9e482f-ceb4-484a-8eab-f708ff3e9a36" providerId="ADAL" clId="{7CF75297-CAEC-47CF-96D1-382C32F10105}" dt="2023-08-02T09:45:25.440" v="1412" actId="478"/>
          <ac:spMkLst>
            <pc:docMk/>
            <pc:sldMk cId="0" sldId="261"/>
            <ac:spMk id="1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1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2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21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2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3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5:11.696" v="1404" actId="207"/>
          <ac:spMkLst>
            <pc:docMk/>
            <pc:sldMk cId="0" sldId="261"/>
            <ac:spMk id="38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45:28.001" v="1414" actId="478"/>
          <ac:spMkLst>
            <pc:docMk/>
            <pc:sldMk cId="0" sldId="261"/>
            <ac:spMk id="39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45:16.006" v="1405" actId="478"/>
          <ac:spMkLst>
            <pc:docMk/>
            <pc:sldMk cId="0" sldId="261"/>
            <ac:spMk id="40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45:21.003" v="1408" actId="478"/>
          <ac:spMkLst>
            <pc:docMk/>
            <pc:sldMk cId="0" sldId="261"/>
            <ac:spMk id="41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45:22.165" v="1409" actId="478"/>
          <ac:spMkLst>
            <pc:docMk/>
            <pc:sldMk cId="0" sldId="261"/>
            <ac:spMk id="42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45:23.763" v="1410" actId="478"/>
          <ac:spMkLst>
            <pc:docMk/>
            <pc:sldMk cId="0" sldId="261"/>
            <ac:spMk id="43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45:26.954" v="1413" actId="478"/>
          <ac:spMkLst>
            <pc:docMk/>
            <pc:sldMk cId="0" sldId="261"/>
            <ac:spMk id="44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8-02T09:45:48.152" v="1429" actId="207"/>
          <ac:spMkLst>
            <pc:docMk/>
            <pc:sldMk cId="0" sldId="261"/>
            <ac:spMk id="45" creationId="{049F74E5-9590-6A23-AD21-67F8E8D0A884}"/>
          </ac:spMkLst>
        </pc:spChg>
        <pc:spChg chg="add mod">
          <ac:chgData name="Duyên Lương" userId="3a9e482f-ceb4-484a-8eab-f708ff3e9a36" providerId="ADAL" clId="{7CF75297-CAEC-47CF-96D1-382C32F10105}" dt="2023-08-02T09:45:58.642" v="1433" actId="14100"/>
          <ac:spMkLst>
            <pc:docMk/>
            <pc:sldMk cId="0" sldId="261"/>
            <ac:spMk id="46" creationId="{D60BB1D4-B31C-1296-0CBF-C5FAF947532F}"/>
          </ac:spMkLst>
        </pc:spChg>
        <pc:grpChg chg="mod">
          <ac:chgData name="Duyên Lương" userId="3a9e482f-ceb4-484a-8eab-f708ff3e9a36" providerId="ADAL" clId="{7CF75297-CAEC-47CF-96D1-382C32F10105}" dt="2023-08-02T09:46:16.060" v="1437" actId="207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7CF75297-CAEC-47CF-96D1-382C32F10105}" dt="2023-08-02T09:46:25.159" v="1438" actId="478"/>
          <ac:grpSpMkLst>
            <pc:docMk/>
            <pc:sldMk cId="0" sldId="261"/>
            <ac:grpSpMk id="5" creationId="{00000000-0000-0000-0000-000000000000}"/>
          </ac:grpSpMkLst>
        </pc:grpChg>
        <pc:grpChg chg="mod ord">
          <ac:chgData name="Duyên Lương" userId="3a9e482f-ceb4-484a-8eab-f708ff3e9a36" providerId="ADAL" clId="{7CF75297-CAEC-47CF-96D1-382C32F10105}" dt="2023-08-02T09:46:37.759" v="1440" actId="166"/>
          <ac:grpSpMkLst>
            <pc:docMk/>
            <pc:sldMk cId="0" sldId="261"/>
            <ac:grpSpMk id="9" creationId="{00000000-0000-0000-0000-000000000000}"/>
          </ac:grpSpMkLst>
        </pc:grpChg>
        <pc:grpChg chg="ord">
          <ac:chgData name="Duyên Lương" userId="3a9e482f-ceb4-484a-8eab-f708ff3e9a36" providerId="ADAL" clId="{7CF75297-CAEC-47CF-96D1-382C32F10105}" dt="2023-08-02T09:46:37.759" v="1440" actId="166"/>
          <ac:grpSpMkLst>
            <pc:docMk/>
            <pc:sldMk cId="0" sldId="261"/>
            <ac:grpSpMk id="12" creationId="{00000000-0000-0000-0000-000000000000}"/>
          </ac:grpSpMkLst>
        </pc:grpChg>
        <pc:grpChg chg="add mod">
          <ac:chgData name="Duyên Lương" userId="3a9e482f-ceb4-484a-8eab-f708ff3e9a36" providerId="ADAL" clId="{7CF75297-CAEC-47CF-96D1-382C32F10105}" dt="2023-08-02T09:46:31.633" v="1439"/>
          <ac:grpSpMkLst>
            <pc:docMk/>
            <pc:sldMk cId="0" sldId="261"/>
            <ac:grpSpMk id="47" creationId="{0B92AF33-1470-B0BC-4F85-5DBCCDE4998D}"/>
          </ac:grpSpMkLst>
        </pc:grpChg>
        <pc:picChg chg="del topLvl">
          <ac:chgData name="Duyên Lương" userId="3a9e482f-ceb4-484a-8eab-f708ff3e9a36" providerId="ADAL" clId="{7CF75297-CAEC-47CF-96D1-382C32F10105}" dt="2023-08-02T09:46:25.159" v="1438" actId="478"/>
          <ac:picMkLst>
            <pc:docMk/>
            <pc:sldMk cId="0" sldId="261"/>
            <ac:picMk id="6" creationId="{00000000-0000-0000-0000-000000000000}"/>
          </ac:picMkLst>
        </pc:picChg>
        <pc:picChg chg="mod">
          <ac:chgData name="Duyên Lương" userId="3a9e482f-ceb4-484a-8eab-f708ff3e9a36" providerId="ADAL" clId="{7CF75297-CAEC-47CF-96D1-382C32F10105}" dt="2023-08-02T09:46:31.633" v="1439"/>
          <ac:picMkLst>
            <pc:docMk/>
            <pc:sldMk cId="0" sldId="261"/>
            <ac:picMk id="48" creationId="{39553C64-27D5-F851-4E88-03FD9D59521F}"/>
          </ac:picMkLst>
        </pc:picChg>
      </pc:sldChg>
      <pc:sldChg chg="delSp modSp del mod ord">
        <pc:chgData name="Duyên Lương" userId="3a9e482f-ceb4-484a-8eab-f708ff3e9a36" providerId="ADAL" clId="{7CF75297-CAEC-47CF-96D1-382C32F10105}" dt="2023-08-02T09:16:02.929" v="856" actId="47"/>
        <pc:sldMkLst>
          <pc:docMk/>
          <pc:sldMk cId="0" sldId="262"/>
        </pc:sldMkLst>
        <pc:spChg chg="del">
          <ac:chgData name="Duyên Lương" userId="3a9e482f-ceb4-484a-8eab-f708ff3e9a36" providerId="ADAL" clId="{7CF75297-CAEC-47CF-96D1-382C32F10105}" dt="2023-07-21T09:05:03.521" v="106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5:01.206" v="104" actId="478"/>
          <ac:spMkLst>
            <pc:docMk/>
            <pc:sldMk cId="0" sldId="262"/>
            <ac:spMk id="3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7-21T09:05:31.849" v="129" actId="1076"/>
          <ac:spMkLst>
            <pc:docMk/>
            <pc:sldMk cId="0" sldId="262"/>
            <ac:spMk id="38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5:04.671" v="107" actId="478"/>
          <ac:spMkLst>
            <pc:docMk/>
            <pc:sldMk cId="0" sldId="262"/>
            <ac:spMk id="39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5:08.900" v="108" actId="478"/>
          <ac:spMkLst>
            <pc:docMk/>
            <pc:sldMk cId="0" sldId="262"/>
            <ac:spMk id="40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5:10.123" v="109" actId="478"/>
          <ac:spMkLst>
            <pc:docMk/>
            <pc:sldMk cId="0" sldId="262"/>
            <ac:spMk id="41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7-21T09:05:02.771" v="105" actId="478"/>
          <ac:spMkLst>
            <pc:docMk/>
            <pc:sldMk cId="0" sldId="262"/>
            <ac:spMk id="42" creationId="{00000000-0000-0000-0000-000000000000}"/>
          </ac:spMkLst>
        </pc:spChg>
      </pc:sldChg>
      <pc:sldChg chg="del">
        <pc:chgData name="Duyên Lương" userId="3a9e482f-ceb4-484a-8eab-f708ff3e9a36" providerId="ADAL" clId="{7CF75297-CAEC-47CF-96D1-382C32F10105}" dt="2023-08-02T09:46:44.968" v="1441" actId="47"/>
        <pc:sldMkLst>
          <pc:docMk/>
          <pc:sldMk cId="0" sldId="263"/>
        </pc:sldMkLst>
      </pc:sldChg>
      <pc:sldChg chg="del">
        <pc:chgData name="Duyên Lương" userId="3a9e482f-ceb4-484a-8eab-f708ff3e9a36" providerId="ADAL" clId="{7CF75297-CAEC-47CF-96D1-382C32F10105}" dt="2023-08-02T09:46:46.008" v="1442" actId="47"/>
        <pc:sldMkLst>
          <pc:docMk/>
          <pc:sldMk cId="0" sldId="264"/>
        </pc:sldMkLst>
      </pc:sldChg>
      <pc:sldChg chg="del">
        <pc:chgData name="Duyên Lương" userId="3a9e482f-ceb4-484a-8eab-f708ff3e9a36" providerId="ADAL" clId="{7CF75297-CAEC-47CF-96D1-382C32F10105}" dt="2023-08-02T09:46:46.731" v="1443" actId="47"/>
        <pc:sldMkLst>
          <pc:docMk/>
          <pc:sldMk cId="0" sldId="265"/>
        </pc:sldMkLst>
      </pc:sldChg>
      <pc:sldChg chg="del">
        <pc:chgData name="Duyên Lương" userId="3a9e482f-ceb4-484a-8eab-f708ff3e9a36" providerId="ADAL" clId="{7CF75297-CAEC-47CF-96D1-382C32F10105}" dt="2023-08-02T09:46:47.312" v="1444" actId="47"/>
        <pc:sldMkLst>
          <pc:docMk/>
          <pc:sldMk cId="0" sldId="266"/>
        </pc:sldMkLst>
      </pc:sldChg>
      <pc:sldChg chg="del">
        <pc:chgData name="Duyên Lương" userId="3a9e482f-ceb4-484a-8eab-f708ff3e9a36" providerId="ADAL" clId="{7CF75297-CAEC-47CF-96D1-382C32F10105}" dt="2023-08-02T09:46:48.902" v="1445" actId="47"/>
        <pc:sldMkLst>
          <pc:docMk/>
          <pc:sldMk cId="0" sldId="267"/>
        </pc:sldMkLst>
      </pc:sldChg>
      <pc:sldChg chg="del">
        <pc:chgData name="Duyên Lương" userId="3a9e482f-ceb4-484a-8eab-f708ff3e9a36" providerId="ADAL" clId="{7CF75297-CAEC-47CF-96D1-382C32F10105}" dt="2023-08-02T09:46:49.996" v="1446" actId="47"/>
        <pc:sldMkLst>
          <pc:docMk/>
          <pc:sldMk cId="0" sldId="268"/>
        </pc:sldMkLst>
      </pc:sldChg>
      <pc:sldChg chg="del">
        <pc:chgData name="Duyên Lương" userId="3a9e482f-ceb4-484a-8eab-f708ff3e9a36" providerId="ADAL" clId="{7CF75297-CAEC-47CF-96D1-382C32F10105}" dt="2023-08-02T09:46:51.019" v="1447" actId="47"/>
        <pc:sldMkLst>
          <pc:docMk/>
          <pc:sldMk cId="0" sldId="269"/>
        </pc:sldMkLst>
      </pc:sldChg>
      <pc:sldChg chg="addSp delSp modSp mod modTransition">
        <pc:chgData name="Duyên Lương" userId="3a9e482f-ceb4-484a-8eab-f708ff3e9a36" providerId="ADAL" clId="{7CF75297-CAEC-47CF-96D1-382C32F10105}" dt="2023-08-02T09:48:06.269" v="1452"/>
        <pc:sldMkLst>
          <pc:docMk/>
          <pc:sldMk cId="0" sldId="270"/>
        </pc:sldMkLst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4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46:58.223" v="1449" actId="207"/>
          <ac:spMkLst>
            <pc:docMk/>
            <pc:sldMk cId="0" sldId="270"/>
            <ac:spMk id="11" creationId="{00000000-0000-0000-0000-000000000000}"/>
          </ac:spMkLst>
        </pc:spChg>
        <pc:spChg chg="del mod">
          <ac:chgData name="Duyên Lương" userId="3a9e482f-ceb4-484a-8eab-f708ff3e9a36" providerId="ADAL" clId="{7CF75297-CAEC-47CF-96D1-382C32F10105}" dt="2023-08-02T09:47:16.467" v="1450" actId="478"/>
          <ac:spMkLst>
            <pc:docMk/>
            <pc:sldMk cId="0" sldId="270"/>
            <ac:spMk id="48" creationId="{00000000-0000-0000-0000-000000000000}"/>
          </ac:spMkLst>
        </pc:spChg>
        <pc:spChg chg="add mod">
          <ac:chgData name="Duyên Lương" userId="3a9e482f-ceb4-484a-8eab-f708ff3e9a36" providerId="ADAL" clId="{7CF75297-CAEC-47CF-96D1-382C32F10105}" dt="2023-08-02T09:47:16.780" v="1451"/>
          <ac:spMkLst>
            <pc:docMk/>
            <pc:sldMk cId="0" sldId="270"/>
            <ac:spMk id="49" creationId="{AB28657B-C08D-5838-AA7A-1712316E0419}"/>
          </ac:spMkLst>
        </pc:spChg>
      </pc:sldChg>
      <pc:sldChg chg="modSp mod modTransition setBg">
        <pc:chgData name="Duyên Lương" userId="3a9e482f-ceb4-484a-8eab-f708ff3e9a36" providerId="ADAL" clId="{7CF75297-CAEC-47CF-96D1-382C32F10105}" dt="2023-08-02T09:48:06.269" v="1452"/>
        <pc:sldMkLst>
          <pc:docMk/>
          <pc:sldMk cId="669849127" sldId="320"/>
        </pc:sldMkLst>
        <pc:spChg chg="mod">
          <ac:chgData name="Duyên Lương" userId="3a9e482f-ceb4-484a-8eab-f708ff3e9a36" providerId="ADAL" clId="{7CF75297-CAEC-47CF-96D1-382C32F10105}" dt="2023-08-02T08:33:45.448" v="183" actId="20577"/>
          <ac:spMkLst>
            <pc:docMk/>
            <pc:sldMk cId="669849127" sldId="320"/>
            <ac:spMk id="129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4:02.208" v="196" actId="1076"/>
          <ac:spMkLst>
            <pc:docMk/>
            <pc:sldMk cId="669849127" sldId="320"/>
            <ac:spMk id="1297" creationId="{00000000-0000-0000-0000-000000000000}"/>
          </ac:spMkLst>
        </pc:spChg>
      </pc:sldChg>
      <pc:sldChg chg="addSp delSp modSp add mod ord modTransition">
        <pc:chgData name="Duyên Lương" userId="3a9e482f-ceb4-484a-8eab-f708ff3e9a36" providerId="ADAL" clId="{7CF75297-CAEC-47CF-96D1-382C32F10105}" dt="2023-08-02T09:48:06.269" v="1452"/>
        <pc:sldMkLst>
          <pc:docMk/>
          <pc:sldMk cId="688283927" sldId="341"/>
        </pc:sldMkLst>
        <pc:spChg chg="mod">
          <ac:chgData name="Duyên Lương" userId="3a9e482f-ceb4-484a-8eab-f708ff3e9a36" providerId="ADAL" clId="{7CF75297-CAEC-47CF-96D1-382C32F10105}" dt="2023-08-02T08:36:41.446" v="290" actId="1038"/>
          <ac:spMkLst>
            <pc:docMk/>
            <pc:sldMk cId="688283927" sldId="341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6:39.798" v="288" actId="1076"/>
          <ac:spMkLst>
            <pc:docMk/>
            <pc:sldMk cId="688283927" sldId="341"/>
            <ac:spMk id="1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4:25.723" v="207" actId="20577"/>
          <ac:spMkLst>
            <pc:docMk/>
            <pc:sldMk cId="688283927" sldId="341"/>
            <ac:spMk id="26" creationId="{00000000-0000-0000-0000-000000000000}"/>
          </ac:spMkLst>
        </pc:spChg>
        <pc:picChg chg="add mod ord">
          <ac:chgData name="Duyên Lương" userId="3a9e482f-ceb4-484a-8eab-f708ff3e9a36" providerId="ADAL" clId="{7CF75297-CAEC-47CF-96D1-382C32F10105}" dt="2023-08-02T08:36:36.630" v="287" actId="167"/>
          <ac:picMkLst>
            <pc:docMk/>
            <pc:sldMk cId="688283927" sldId="341"/>
            <ac:picMk id="2" creationId="{6CD2EA0A-C734-D6D1-EE48-36ECDE73FDE5}"/>
          </ac:picMkLst>
        </pc:picChg>
        <pc:picChg chg="del">
          <ac:chgData name="Duyên Lương" userId="3a9e482f-ceb4-484a-8eab-f708ff3e9a36" providerId="ADAL" clId="{7CF75297-CAEC-47CF-96D1-382C32F10105}" dt="2023-08-02T08:36:25.635" v="280" actId="478"/>
          <ac:picMkLst>
            <pc:docMk/>
            <pc:sldMk cId="688283927" sldId="341"/>
            <ac:picMk id="7" creationId="{00000000-0000-0000-0000-000000000000}"/>
          </ac:picMkLst>
        </pc:picChg>
      </pc:sldChg>
      <pc:sldChg chg="delSp modSp del mod setBg">
        <pc:chgData name="Duyên Lương" userId="3a9e482f-ceb4-484a-8eab-f708ff3e9a36" providerId="ADAL" clId="{7CF75297-CAEC-47CF-96D1-382C32F10105}" dt="2023-08-02T08:45:02.205" v="525" actId="47"/>
        <pc:sldMkLst>
          <pc:docMk/>
          <pc:sldMk cId="3832257365" sldId="347"/>
        </pc:sldMkLst>
        <pc:spChg chg="mod">
          <ac:chgData name="Duyên Lương" userId="3a9e482f-ceb4-484a-8eab-f708ff3e9a36" providerId="ADAL" clId="{7CF75297-CAEC-47CF-96D1-382C32F10105}" dt="2023-08-02T08:38:46.019" v="327" actId="1076"/>
          <ac:spMkLst>
            <pc:docMk/>
            <pc:sldMk cId="3832257365" sldId="347"/>
            <ac:spMk id="3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26:09.316" v="167" actId="478"/>
          <ac:spMkLst>
            <pc:docMk/>
            <pc:sldMk cId="3832257365" sldId="347"/>
            <ac:spMk id="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9:12.335" v="353" actId="1076"/>
          <ac:spMkLst>
            <pc:docMk/>
            <pc:sldMk cId="3832257365" sldId="347"/>
            <ac:spMk id="12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26:11.015" v="169" actId="478"/>
          <ac:spMkLst>
            <pc:docMk/>
            <pc:sldMk cId="3832257365" sldId="347"/>
            <ac:spMk id="18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26:10.442" v="168" actId="478"/>
          <ac:spMkLst>
            <pc:docMk/>
            <pc:sldMk cId="3832257365" sldId="347"/>
            <ac:spMk id="1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9:15.449" v="354" actId="1076"/>
          <ac:spMkLst>
            <pc:docMk/>
            <pc:sldMk cId="3832257365" sldId="347"/>
            <ac:spMk id="2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8:51.361" v="329" actId="1076"/>
          <ac:spMkLst>
            <pc:docMk/>
            <pc:sldMk cId="3832257365" sldId="347"/>
            <ac:spMk id="24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8:54.809" v="330" actId="1076"/>
          <ac:spMkLst>
            <pc:docMk/>
            <pc:sldMk cId="3832257365" sldId="347"/>
            <ac:spMk id="2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8:57.667" v="331" actId="1076"/>
          <ac:spMkLst>
            <pc:docMk/>
            <pc:sldMk cId="3832257365" sldId="347"/>
            <ac:spMk id="2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1:47.351" v="441" actId="1076"/>
          <ac:spMkLst>
            <pc:docMk/>
            <pc:sldMk cId="3832257365" sldId="347"/>
            <ac:spMk id="31" creationId="{8B67F794-005A-5043-9B17-C4E90FD7D0FD}"/>
          </ac:spMkLst>
        </pc:spChg>
        <pc:grpChg chg="del">
          <ac:chgData name="Duyên Lương" userId="3a9e482f-ceb4-484a-8eab-f708ff3e9a36" providerId="ADAL" clId="{7CF75297-CAEC-47CF-96D1-382C32F10105}" dt="2023-08-02T08:26:07.909" v="166" actId="478"/>
          <ac:grpSpMkLst>
            <pc:docMk/>
            <pc:sldMk cId="3832257365" sldId="347"/>
            <ac:grpSpMk id="10" creationId="{00000000-0000-0000-0000-000000000000}"/>
          </ac:grpSpMkLst>
        </pc:grpChg>
        <pc:picChg chg="mod">
          <ac:chgData name="Duyên Lương" userId="3a9e482f-ceb4-484a-8eab-f708ff3e9a36" providerId="ADAL" clId="{7CF75297-CAEC-47CF-96D1-382C32F10105}" dt="2023-08-02T08:39:01.704" v="332" actId="1076"/>
          <ac:picMkLst>
            <pc:docMk/>
            <pc:sldMk cId="3832257365" sldId="347"/>
            <ac:picMk id="2" creationId="{FE481905-3C91-C446-BE37-6A46F9A62E5A}"/>
          </ac:picMkLst>
        </pc:picChg>
        <pc:picChg chg="mod">
          <ac:chgData name="Duyên Lương" userId="3a9e482f-ceb4-484a-8eab-f708ff3e9a36" providerId="ADAL" clId="{7CF75297-CAEC-47CF-96D1-382C32F10105}" dt="2023-08-02T08:39:01.704" v="332" actId="1076"/>
          <ac:picMkLst>
            <pc:docMk/>
            <pc:sldMk cId="3832257365" sldId="347"/>
            <ac:picMk id="6" creationId="{58827E9C-10E6-E344-8F73-32ACC964A280}"/>
          </ac:picMkLst>
        </pc:picChg>
        <pc:picChg chg="mod">
          <ac:chgData name="Duyên Lương" userId="3a9e482f-ceb4-484a-8eab-f708ff3e9a36" providerId="ADAL" clId="{7CF75297-CAEC-47CF-96D1-382C32F10105}" dt="2023-08-02T08:39:01.704" v="332" actId="1076"/>
          <ac:picMkLst>
            <pc:docMk/>
            <pc:sldMk cId="3832257365" sldId="347"/>
            <ac:picMk id="15" creationId="{AF659CF1-4AB1-0343-BE0F-1EBF435B9A94}"/>
          </ac:picMkLst>
        </pc:picChg>
        <pc:picChg chg="mod">
          <ac:chgData name="Duyên Lương" userId="3a9e482f-ceb4-484a-8eab-f708ff3e9a36" providerId="ADAL" clId="{7CF75297-CAEC-47CF-96D1-382C32F10105}" dt="2023-08-02T08:38:39.419" v="326" actId="14100"/>
          <ac:picMkLst>
            <pc:docMk/>
            <pc:sldMk cId="3832257365" sldId="347"/>
            <ac:picMk id="16" creationId="{BF2F29D6-29C0-3247-BD6B-9B410738C153}"/>
          </ac:picMkLst>
        </pc:picChg>
        <pc:picChg chg="mod">
          <ac:chgData name="Duyên Lương" userId="3a9e482f-ceb4-484a-8eab-f708ff3e9a36" providerId="ADAL" clId="{7CF75297-CAEC-47CF-96D1-382C32F10105}" dt="2023-08-02T08:38:39.419" v="326" actId="14100"/>
          <ac:picMkLst>
            <pc:docMk/>
            <pc:sldMk cId="3832257365" sldId="347"/>
            <ac:picMk id="21" creationId="{F9115549-D607-9540-B453-9DF6D2FCA835}"/>
          </ac:picMkLst>
        </pc:picChg>
      </pc:sldChg>
      <pc:sldChg chg="modSp mod modTransition">
        <pc:chgData name="Duyên Lương" userId="3a9e482f-ceb4-484a-8eab-f708ff3e9a36" providerId="ADAL" clId="{7CF75297-CAEC-47CF-96D1-382C32F10105}" dt="2023-08-02T09:48:06.269" v="1452"/>
        <pc:sldMkLst>
          <pc:docMk/>
          <pc:sldMk cId="2574529785" sldId="348"/>
        </pc:sldMkLst>
        <pc:spChg chg="mod">
          <ac:chgData name="Duyên Lương" userId="3a9e482f-ceb4-484a-8eab-f708ff3e9a36" providerId="ADAL" clId="{7CF75297-CAEC-47CF-96D1-382C32F10105}" dt="2023-07-21T09:03:14.387" v="76" actId="20577"/>
          <ac:spMkLst>
            <pc:docMk/>
            <pc:sldMk cId="2574529785" sldId="348"/>
            <ac:spMk id="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21.773" v="161" actId="207"/>
          <ac:spMkLst>
            <pc:docMk/>
            <pc:sldMk cId="2574529785" sldId="348"/>
            <ac:spMk id="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21.773" v="161" actId="207"/>
          <ac:spMkLst>
            <pc:docMk/>
            <pc:sldMk cId="2574529785" sldId="348"/>
            <ac:spMk id="4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21.773" v="161" actId="207"/>
          <ac:spMkLst>
            <pc:docMk/>
            <pc:sldMk cId="2574529785" sldId="348"/>
            <ac:spMk id="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21.773" v="161" actId="207"/>
          <ac:spMkLst>
            <pc:docMk/>
            <pc:sldMk cId="2574529785" sldId="348"/>
            <ac:spMk id="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21.773" v="161" actId="207"/>
          <ac:spMkLst>
            <pc:docMk/>
            <pc:sldMk cId="2574529785" sldId="348"/>
            <ac:spMk id="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57.394" v="165" actId="1076"/>
          <ac:spMkLst>
            <pc:docMk/>
            <pc:sldMk cId="2574529785" sldId="348"/>
            <ac:spMk id="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21.773" v="161" actId="207"/>
          <ac:spMkLst>
            <pc:docMk/>
            <pc:sldMk cId="2574529785" sldId="348"/>
            <ac:spMk id="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21.773" v="161" actId="207"/>
          <ac:spMkLst>
            <pc:docMk/>
            <pc:sldMk cId="2574529785" sldId="348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25:21.773" v="161" actId="207"/>
          <ac:spMkLst>
            <pc:docMk/>
            <pc:sldMk cId="2574529785" sldId="348"/>
            <ac:spMk id="11" creationId="{00000000-0000-0000-0000-000000000000}"/>
          </ac:spMkLst>
        </pc:spChg>
      </pc:sldChg>
      <pc:sldChg chg="addSp delSp modSp mod modTransition setBg">
        <pc:chgData name="Duyên Lương" userId="3a9e482f-ceb4-484a-8eab-f708ff3e9a36" providerId="ADAL" clId="{7CF75297-CAEC-47CF-96D1-382C32F10105}" dt="2023-08-02T09:48:06.269" v="1452"/>
        <pc:sldMkLst>
          <pc:docMk/>
          <pc:sldMk cId="2209490934" sldId="349"/>
        </pc:sldMkLst>
        <pc:spChg chg="mod">
          <ac:chgData name="Duyên Lương" userId="3a9e482f-ceb4-484a-8eab-f708ff3e9a36" providerId="ADAL" clId="{7CF75297-CAEC-47CF-96D1-382C32F10105}" dt="2023-08-02T08:47:56.283" v="563" actId="1076"/>
          <ac:spMkLst>
            <pc:docMk/>
            <pc:sldMk cId="2209490934" sldId="349"/>
            <ac:spMk id="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7:34.083" v="558" actId="1076"/>
          <ac:spMkLst>
            <pc:docMk/>
            <pc:sldMk cId="2209490934" sldId="349"/>
            <ac:spMk id="9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46:17.230" v="544" actId="478"/>
          <ac:spMkLst>
            <pc:docMk/>
            <pc:sldMk cId="2209490934" sldId="349"/>
            <ac:spMk id="13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46:18.921" v="546" actId="478"/>
          <ac:spMkLst>
            <pc:docMk/>
            <pc:sldMk cId="2209490934" sldId="349"/>
            <ac:spMk id="14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46:18.189" v="545" actId="478"/>
          <ac:spMkLst>
            <pc:docMk/>
            <pc:sldMk cId="2209490934" sldId="349"/>
            <ac:spMk id="1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7:57.888" v="564" actId="1076"/>
          <ac:spMkLst>
            <pc:docMk/>
            <pc:sldMk cId="2209490934" sldId="349"/>
            <ac:spMk id="1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7:20.710" v="554" actId="207"/>
          <ac:spMkLst>
            <pc:docMk/>
            <pc:sldMk cId="2209490934" sldId="349"/>
            <ac:spMk id="18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7:20.710" v="554" actId="207"/>
          <ac:spMkLst>
            <pc:docMk/>
            <pc:sldMk cId="2209490934" sldId="349"/>
            <ac:spMk id="19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8:14.776" v="566" actId="208"/>
          <ac:spMkLst>
            <pc:docMk/>
            <pc:sldMk cId="2209490934" sldId="349"/>
            <ac:spMk id="2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7:20.710" v="554" actId="207"/>
          <ac:spMkLst>
            <pc:docMk/>
            <pc:sldMk cId="2209490934" sldId="349"/>
            <ac:spMk id="35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7:20.710" v="554" actId="207"/>
          <ac:spMkLst>
            <pc:docMk/>
            <pc:sldMk cId="2209490934" sldId="349"/>
            <ac:spMk id="3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46:22.715" v="548" actId="1076"/>
          <ac:spMkLst>
            <pc:docMk/>
            <pc:sldMk cId="2209490934" sldId="349"/>
            <ac:spMk id="38" creationId="{00000000-0000-0000-0000-000000000000}"/>
          </ac:spMkLst>
        </pc:spChg>
        <pc:grpChg chg="del">
          <ac:chgData name="Duyên Lương" userId="3a9e482f-ceb4-484a-8eab-f708ff3e9a36" providerId="ADAL" clId="{7CF75297-CAEC-47CF-96D1-382C32F10105}" dt="2023-08-02T08:45:49.543" v="537" actId="478"/>
          <ac:grpSpMkLst>
            <pc:docMk/>
            <pc:sldMk cId="2209490934" sldId="349"/>
            <ac:grpSpMk id="5" creationId="{00000000-0000-0000-0000-000000000000}"/>
          </ac:grpSpMkLst>
        </pc:grpChg>
        <pc:grpChg chg="mod ord">
          <ac:chgData name="Duyên Lương" userId="3a9e482f-ceb4-484a-8eab-f708ff3e9a36" providerId="ADAL" clId="{7CF75297-CAEC-47CF-96D1-382C32F10105}" dt="2023-08-02T08:47:40.661" v="560" actId="1076"/>
          <ac:grpSpMkLst>
            <pc:docMk/>
            <pc:sldMk cId="2209490934" sldId="349"/>
            <ac:grpSpMk id="8" creationId="{00000000-0000-0000-0000-000000000000}"/>
          </ac:grpSpMkLst>
        </pc:grpChg>
        <pc:grpChg chg="mod ord">
          <ac:chgData name="Duyên Lương" userId="3a9e482f-ceb4-484a-8eab-f708ff3e9a36" providerId="ADAL" clId="{7CF75297-CAEC-47CF-96D1-382C32F10105}" dt="2023-08-02T08:47:37.170" v="559" actId="166"/>
          <ac:grpSpMkLst>
            <pc:docMk/>
            <pc:sldMk cId="2209490934" sldId="349"/>
            <ac:grpSpMk id="11" creationId="{00000000-0000-0000-0000-000000000000}"/>
          </ac:grpSpMkLst>
        </pc:grpChg>
        <pc:grpChg chg="add mod">
          <ac:chgData name="Duyên Lương" userId="3a9e482f-ceb4-484a-8eab-f708ff3e9a36" providerId="ADAL" clId="{7CF75297-CAEC-47CF-96D1-382C32F10105}" dt="2023-08-02T08:47:49.241" v="561" actId="1076"/>
          <ac:grpSpMkLst>
            <pc:docMk/>
            <pc:sldMk cId="2209490934" sldId="349"/>
            <ac:grpSpMk id="16" creationId="{5FBFBCAC-D4E0-EDEC-51A2-CDA52171A835}"/>
          </ac:grpSpMkLst>
        </pc:grpChg>
        <pc:picChg chg="mod">
          <ac:chgData name="Duyên Lương" userId="3a9e482f-ceb4-484a-8eab-f708ff3e9a36" providerId="ADAL" clId="{7CF75297-CAEC-47CF-96D1-382C32F10105}" dt="2023-08-02T08:45:59.385" v="538"/>
          <ac:picMkLst>
            <pc:docMk/>
            <pc:sldMk cId="2209490934" sldId="349"/>
            <ac:picMk id="37" creationId="{CB903231-A094-566D-7008-754B908F54E0}"/>
          </ac:picMkLst>
        </pc:picChg>
      </pc:sldChg>
      <pc:sldChg chg="addSp delSp modSp add mod modTransition">
        <pc:chgData name="Duyên Lương" userId="3a9e482f-ceb4-484a-8eab-f708ff3e9a36" providerId="ADAL" clId="{7CF75297-CAEC-47CF-96D1-382C32F10105}" dt="2023-08-02T09:48:06.269" v="1452"/>
        <pc:sldMkLst>
          <pc:docMk/>
          <pc:sldMk cId="2355869529" sldId="350"/>
        </pc:sldMkLst>
        <pc:spChg chg="mod">
          <ac:chgData name="Duyên Lương" userId="3a9e482f-ceb4-484a-8eab-f708ff3e9a36" providerId="ADAL" clId="{7CF75297-CAEC-47CF-96D1-382C32F10105}" dt="2023-08-02T08:35:51.969" v="267" actId="1037"/>
          <ac:spMkLst>
            <pc:docMk/>
            <pc:sldMk cId="2355869529" sldId="350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5:49.015" v="263" actId="1076"/>
          <ac:spMkLst>
            <pc:docMk/>
            <pc:sldMk cId="2355869529" sldId="350"/>
            <ac:spMk id="1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4:42.544" v="221" actId="20577"/>
          <ac:spMkLst>
            <pc:docMk/>
            <pc:sldMk cId="2355869529" sldId="350"/>
            <ac:spMk id="26" creationId="{00000000-0000-0000-0000-000000000000}"/>
          </ac:spMkLst>
        </pc:spChg>
        <pc:picChg chg="add mod ord">
          <ac:chgData name="Duyên Lương" userId="3a9e482f-ceb4-484a-8eab-f708ff3e9a36" providerId="ADAL" clId="{7CF75297-CAEC-47CF-96D1-382C32F10105}" dt="2023-08-02T08:35:44.293" v="262" actId="167"/>
          <ac:picMkLst>
            <pc:docMk/>
            <pc:sldMk cId="2355869529" sldId="350"/>
            <ac:picMk id="2" creationId="{FD4CC0CF-4156-45B0-4F4C-440A43961B75}"/>
          </ac:picMkLst>
        </pc:picChg>
        <pc:picChg chg="del">
          <ac:chgData name="Duyên Lương" userId="3a9e482f-ceb4-484a-8eab-f708ff3e9a36" providerId="ADAL" clId="{7CF75297-CAEC-47CF-96D1-382C32F10105}" dt="2023-08-02T08:35:32.564" v="257" actId="478"/>
          <ac:picMkLst>
            <pc:docMk/>
            <pc:sldMk cId="2355869529" sldId="350"/>
            <ac:picMk id="7" creationId="{00000000-0000-0000-0000-000000000000}"/>
          </ac:picMkLst>
        </pc:picChg>
      </pc:sldChg>
      <pc:sldChg chg="addSp delSp modSp add mod ord modTransition">
        <pc:chgData name="Duyên Lương" userId="3a9e482f-ceb4-484a-8eab-f708ff3e9a36" providerId="ADAL" clId="{7CF75297-CAEC-47CF-96D1-382C32F10105}" dt="2023-08-02T09:48:06.269" v="1452"/>
        <pc:sldMkLst>
          <pc:docMk/>
          <pc:sldMk cId="62789169" sldId="351"/>
        </pc:sldMkLst>
        <pc:spChg chg="mod">
          <ac:chgData name="Duyên Lương" userId="3a9e482f-ceb4-484a-8eab-f708ff3e9a36" providerId="ADAL" clId="{7CF75297-CAEC-47CF-96D1-382C32F10105}" dt="2023-08-02T08:37:38.489" v="314" actId="1038"/>
          <ac:spMkLst>
            <pc:docMk/>
            <pc:sldMk cId="62789169" sldId="351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7:41.431" v="315" actId="1038"/>
          <ac:spMkLst>
            <pc:docMk/>
            <pc:sldMk cId="62789169" sldId="351"/>
            <ac:spMk id="1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4:53.639" v="232" actId="20577"/>
          <ac:spMkLst>
            <pc:docMk/>
            <pc:sldMk cId="62789169" sldId="351"/>
            <ac:spMk id="26" creationId="{00000000-0000-0000-0000-000000000000}"/>
          </ac:spMkLst>
        </pc:spChg>
        <pc:picChg chg="add mod ord">
          <ac:chgData name="Duyên Lương" userId="3a9e482f-ceb4-484a-8eab-f708ff3e9a36" providerId="ADAL" clId="{7CF75297-CAEC-47CF-96D1-382C32F10105}" dt="2023-08-02T08:37:34.715" v="311" actId="167"/>
          <ac:picMkLst>
            <pc:docMk/>
            <pc:sldMk cId="62789169" sldId="351"/>
            <ac:picMk id="2" creationId="{A15EC38E-1593-3686-E24A-F2136E3FB129}"/>
          </ac:picMkLst>
        </pc:picChg>
        <pc:picChg chg="del">
          <ac:chgData name="Duyên Lương" userId="3a9e482f-ceb4-484a-8eab-f708ff3e9a36" providerId="ADAL" clId="{7CF75297-CAEC-47CF-96D1-382C32F10105}" dt="2023-08-02T08:37:23.590" v="304" actId="478"/>
          <ac:picMkLst>
            <pc:docMk/>
            <pc:sldMk cId="62789169" sldId="351"/>
            <ac:picMk id="7" creationId="{00000000-0000-0000-0000-000000000000}"/>
          </ac:picMkLst>
        </pc:picChg>
      </pc:sldChg>
      <pc:sldChg chg="addSp delSp modSp add mod ord modTransition">
        <pc:chgData name="Duyên Lương" userId="3a9e482f-ceb4-484a-8eab-f708ff3e9a36" providerId="ADAL" clId="{7CF75297-CAEC-47CF-96D1-382C32F10105}" dt="2023-08-02T09:48:06.269" v="1452"/>
        <pc:sldMkLst>
          <pc:docMk/>
          <pc:sldMk cId="849670250" sldId="352"/>
        </pc:sldMkLst>
        <pc:spChg chg="mod">
          <ac:chgData name="Duyên Lương" userId="3a9e482f-ceb4-484a-8eab-f708ff3e9a36" providerId="ADAL" clId="{7CF75297-CAEC-47CF-96D1-382C32F10105}" dt="2023-08-02T08:36:17.032" v="278" actId="1038"/>
          <ac:spMkLst>
            <pc:docMk/>
            <pc:sldMk cId="849670250" sldId="352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6:15.546" v="276" actId="1076"/>
          <ac:spMkLst>
            <pc:docMk/>
            <pc:sldMk cId="849670250" sldId="352"/>
            <ac:spMk id="1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4:59.958" v="239" actId="20577"/>
          <ac:spMkLst>
            <pc:docMk/>
            <pc:sldMk cId="849670250" sldId="352"/>
            <ac:spMk id="26" creationId="{00000000-0000-0000-0000-000000000000}"/>
          </ac:spMkLst>
        </pc:spChg>
        <pc:picChg chg="add mod ord">
          <ac:chgData name="Duyên Lương" userId="3a9e482f-ceb4-484a-8eab-f708ff3e9a36" providerId="ADAL" clId="{7CF75297-CAEC-47CF-96D1-382C32F10105}" dt="2023-08-02T08:36:10.994" v="275" actId="167"/>
          <ac:picMkLst>
            <pc:docMk/>
            <pc:sldMk cId="849670250" sldId="352"/>
            <ac:picMk id="2" creationId="{1F25A609-4F42-82A2-78AB-C24CE24EB12C}"/>
          </ac:picMkLst>
        </pc:picChg>
        <pc:picChg chg="del">
          <ac:chgData name="Duyên Lương" userId="3a9e482f-ceb4-484a-8eab-f708ff3e9a36" providerId="ADAL" clId="{7CF75297-CAEC-47CF-96D1-382C32F10105}" dt="2023-08-02T08:36:01.408" v="269" actId="478"/>
          <ac:picMkLst>
            <pc:docMk/>
            <pc:sldMk cId="849670250" sldId="352"/>
            <ac:picMk id="7" creationId="{00000000-0000-0000-0000-000000000000}"/>
          </ac:picMkLst>
        </pc:picChg>
      </pc:sldChg>
      <pc:sldChg chg="addSp delSp modSp add mod ord modTransition">
        <pc:chgData name="Duyên Lương" userId="3a9e482f-ceb4-484a-8eab-f708ff3e9a36" providerId="ADAL" clId="{7CF75297-CAEC-47CF-96D1-382C32F10105}" dt="2023-08-02T09:48:06.269" v="1452"/>
        <pc:sldMkLst>
          <pc:docMk/>
          <pc:sldMk cId="2754107212" sldId="353"/>
        </pc:sldMkLst>
        <pc:spChg chg="mod">
          <ac:chgData name="Duyên Lương" userId="3a9e482f-ceb4-484a-8eab-f708ff3e9a36" providerId="ADAL" clId="{7CF75297-CAEC-47CF-96D1-382C32F10105}" dt="2023-08-02T08:37:13.623" v="301" actId="1038"/>
          <ac:spMkLst>
            <pc:docMk/>
            <pc:sldMk cId="2754107212" sldId="353"/>
            <ac:spMk id="10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7:16.672" v="302" actId="1036"/>
          <ac:spMkLst>
            <pc:docMk/>
            <pc:sldMk cId="2754107212" sldId="353"/>
            <ac:spMk id="13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8:35:11.672" v="255" actId="20577"/>
          <ac:spMkLst>
            <pc:docMk/>
            <pc:sldMk cId="2754107212" sldId="353"/>
            <ac:spMk id="26" creationId="{00000000-0000-0000-0000-000000000000}"/>
          </ac:spMkLst>
        </pc:spChg>
        <pc:picChg chg="add mod ord">
          <ac:chgData name="Duyên Lương" userId="3a9e482f-ceb4-484a-8eab-f708ff3e9a36" providerId="ADAL" clId="{7CF75297-CAEC-47CF-96D1-382C32F10105}" dt="2023-08-02T08:37:08.142" v="298" actId="167"/>
          <ac:picMkLst>
            <pc:docMk/>
            <pc:sldMk cId="2754107212" sldId="353"/>
            <ac:picMk id="2" creationId="{B28D1420-C78D-7B20-A065-4DC83AF9D580}"/>
          </ac:picMkLst>
        </pc:picChg>
        <pc:picChg chg="del">
          <ac:chgData name="Duyên Lương" userId="3a9e482f-ceb4-484a-8eab-f708ff3e9a36" providerId="ADAL" clId="{7CF75297-CAEC-47CF-96D1-382C32F10105}" dt="2023-08-02T08:40:42.391" v="426"/>
          <ac:picMkLst>
            <pc:docMk/>
            <pc:sldMk cId="2754107212" sldId="353"/>
            <ac:picMk id="3" creationId="{CC5CB9D8-9D12-BBEC-158D-AB5DE3DA614C}"/>
          </ac:picMkLst>
        </pc:picChg>
        <pc:picChg chg="del">
          <ac:chgData name="Duyên Lương" userId="3a9e482f-ceb4-484a-8eab-f708ff3e9a36" providerId="ADAL" clId="{7CF75297-CAEC-47CF-96D1-382C32F10105}" dt="2023-08-02T08:36:53.242" v="292" actId="478"/>
          <ac:picMkLst>
            <pc:docMk/>
            <pc:sldMk cId="2754107212" sldId="353"/>
            <ac:picMk id="7" creationId="{00000000-0000-0000-0000-000000000000}"/>
          </ac:picMkLst>
        </pc:picChg>
      </pc:sldChg>
      <pc:sldChg chg="addSp delSp modSp mod modTransition modAnim">
        <pc:chgData name="Duyên Lương" userId="3a9e482f-ceb4-484a-8eab-f708ff3e9a36" providerId="ADAL" clId="{7CF75297-CAEC-47CF-96D1-382C32F10105}" dt="2023-08-02T09:48:32.951" v="1453"/>
        <pc:sldMkLst>
          <pc:docMk/>
          <pc:sldMk cId="4045529641" sldId="354"/>
        </pc:sldMkLst>
        <pc:spChg chg="add del mod">
          <ac:chgData name="Duyên Lương" userId="3a9e482f-ceb4-484a-8eab-f708ff3e9a36" providerId="ADAL" clId="{7CF75297-CAEC-47CF-96D1-382C32F10105}" dt="2023-08-02T08:40:52.723" v="430" actId="478"/>
          <ac:spMkLst>
            <pc:docMk/>
            <pc:sldMk cId="4045529641" sldId="354"/>
            <ac:spMk id="3" creationId="{69347A3B-8FB2-CF2F-8379-E2C24F4DB8EB}"/>
          </ac:spMkLst>
        </pc:spChg>
        <pc:spChg chg="add del mod">
          <ac:chgData name="Duyên Lương" userId="3a9e482f-ceb4-484a-8eab-f708ff3e9a36" providerId="ADAL" clId="{7CF75297-CAEC-47CF-96D1-382C32F10105}" dt="2023-08-02T08:40:53.688" v="431" actId="478"/>
          <ac:spMkLst>
            <pc:docMk/>
            <pc:sldMk cId="4045529641" sldId="354"/>
            <ac:spMk id="5" creationId="{18D80A00-34DB-22D0-6FDB-EADE2FD394D3}"/>
          </ac:spMkLst>
        </pc:spChg>
        <pc:spChg chg="add mod">
          <ac:chgData name="Duyên Lương" userId="3a9e482f-ceb4-484a-8eab-f708ff3e9a36" providerId="ADAL" clId="{7CF75297-CAEC-47CF-96D1-382C32F10105}" dt="2023-08-02T08:43:57.176" v="501" actId="1037"/>
          <ac:spMkLst>
            <pc:docMk/>
            <pc:sldMk cId="4045529641" sldId="354"/>
            <ac:spMk id="11" creationId="{7EB78897-E7A5-348F-24F6-2D83140A1105}"/>
          </ac:spMkLst>
        </pc:spChg>
        <pc:spChg chg="add mod">
          <ac:chgData name="Duyên Lương" userId="3a9e482f-ceb4-484a-8eab-f708ff3e9a36" providerId="ADAL" clId="{7CF75297-CAEC-47CF-96D1-382C32F10105}" dt="2023-08-02T08:44:04.753" v="514" actId="1037"/>
          <ac:spMkLst>
            <pc:docMk/>
            <pc:sldMk cId="4045529641" sldId="354"/>
            <ac:spMk id="12" creationId="{6FC0D961-3EEB-B524-1095-9FCB33C330C0}"/>
          </ac:spMkLst>
        </pc:spChg>
        <pc:spChg chg="add mod">
          <ac:chgData name="Duyên Lương" userId="3a9e482f-ceb4-484a-8eab-f708ff3e9a36" providerId="ADAL" clId="{7CF75297-CAEC-47CF-96D1-382C32F10105}" dt="2023-08-02T08:43:53.099" v="495" actId="1037"/>
          <ac:spMkLst>
            <pc:docMk/>
            <pc:sldMk cId="4045529641" sldId="354"/>
            <ac:spMk id="13" creationId="{05A0FBB1-929A-CB03-5B8A-7A29032DA7E2}"/>
          </ac:spMkLst>
        </pc:spChg>
        <pc:spChg chg="add del mod">
          <ac:chgData name="Duyên Lương" userId="3a9e482f-ceb4-484a-8eab-f708ff3e9a36" providerId="ADAL" clId="{7CF75297-CAEC-47CF-96D1-382C32F10105}" dt="2023-08-02T08:41:37.852" v="437" actId="478"/>
          <ac:spMkLst>
            <pc:docMk/>
            <pc:sldMk cId="4045529641" sldId="354"/>
            <ac:spMk id="14" creationId="{97CF2EED-D2DD-6684-3323-483C2FA42924}"/>
          </ac:spMkLst>
        </pc:spChg>
        <pc:spChg chg="add del mod">
          <ac:chgData name="Duyên Lương" userId="3a9e482f-ceb4-484a-8eab-f708ff3e9a36" providerId="ADAL" clId="{7CF75297-CAEC-47CF-96D1-382C32F10105}" dt="2023-08-02T08:41:41.765" v="439" actId="478"/>
          <ac:spMkLst>
            <pc:docMk/>
            <pc:sldMk cId="4045529641" sldId="354"/>
            <ac:spMk id="15" creationId="{20BE55D3-112D-B85C-B270-E6B220E2F32A}"/>
          </ac:spMkLst>
        </pc:spChg>
        <pc:spChg chg="add mod">
          <ac:chgData name="Duyên Lương" userId="3a9e482f-ceb4-484a-8eab-f708ff3e9a36" providerId="ADAL" clId="{7CF75297-CAEC-47CF-96D1-382C32F10105}" dt="2023-08-02T08:44:07.952" v="515" actId="1038"/>
          <ac:spMkLst>
            <pc:docMk/>
            <pc:sldMk cId="4045529641" sldId="354"/>
            <ac:spMk id="16" creationId="{9A6B25B0-EC38-B7E2-B942-7E426E068BD3}"/>
          </ac:spMkLst>
        </pc:spChg>
        <pc:spChg chg="add del mod">
          <ac:chgData name="Duyên Lương" userId="3a9e482f-ceb4-484a-8eab-f708ff3e9a36" providerId="ADAL" clId="{7CF75297-CAEC-47CF-96D1-382C32F10105}" dt="2023-08-02T08:41:36.200" v="436" actId="478"/>
          <ac:spMkLst>
            <pc:docMk/>
            <pc:sldMk cId="4045529641" sldId="354"/>
            <ac:spMk id="17" creationId="{5C95FB5B-28C0-E3BF-B8EF-77A53CDFA8AA}"/>
          </ac:spMkLst>
        </pc:spChg>
        <pc:spChg chg="add mod">
          <ac:chgData name="Duyên Lương" userId="3a9e482f-ceb4-484a-8eab-f708ff3e9a36" providerId="ADAL" clId="{7CF75297-CAEC-47CF-96D1-382C32F10105}" dt="2023-08-02T08:44:00.699" v="508" actId="1037"/>
          <ac:spMkLst>
            <pc:docMk/>
            <pc:sldMk cId="4045529641" sldId="354"/>
            <ac:spMk id="18" creationId="{EC058CC0-3818-4084-CC81-2A0AA9A4E68D}"/>
          </ac:spMkLst>
        </pc:spChg>
        <pc:spChg chg="add mod">
          <ac:chgData name="Duyên Lương" userId="3a9e482f-ceb4-484a-8eab-f708ff3e9a36" providerId="ADAL" clId="{7CF75297-CAEC-47CF-96D1-382C32F10105}" dt="2023-08-02T08:44:59.909" v="524" actId="403"/>
          <ac:spMkLst>
            <pc:docMk/>
            <pc:sldMk cId="4045529641" sldId="354"/>
            <ac:spMk id="19" creationId="{ED62D99A-1ED5-9204-088D-2094203EAD31}"/>
          </ac:spMkLst>
        </pc:spChg>
        <pc:spChg chg="del">
          <ac:chgData name="Duyên Lương" userId="3a9e482f-ceb4-484a-8eab-f708ff3e9a36" providerId="ADAL" clId="{7CF75297-CAEC-47CF-96D1-382C32F10105}" dt="2023-08-02T08:40:50.183" v="427" actId="478"/>
          <ac:spMkLst>
            <pc:docMk/>
            <pc:sldMk cId="4045529641" sldId="354"/>
            <ac:spMk id="1296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8:40:51.631" v="428" actId="478"/>
          <ac:spMkLst>
            <pc:docMk/>
            <pc:sldMk cId="4045529641" sldId="354"/>
            <ac:spMk id="1297" creationId="{00000000-0000-0000-0000-000000000000}"/>
          </ac:spMkLst>
        </pc:spChg>
        <pc:picChg chg="add mod">
          <ac:chgData name="Duyên Lương" userId="3a9e482f-ceb4-484a-8eab-f708ff3e9a36" providerId="ADAL" clId="{7CF75297-CAEC-47CF-96D1-382C32F10105}" dt="2023-08-02T08:43:23.063" v="465" actId="1035"/>
          <ac:picMkLst>
            <pc:docMk/>
            <pc:sldMk cId="4045529641" sldId="354"/>
            <ac:picMk id="6" creationId="{95ABB487-CC88-8BF5-4E47-BE87FC7D33CF}"/>
          </ac:picMkLst>
        </pc:picChg>
        <pc:picChg chg="add mod">
          <ac:chgData name="Duyên Lương" userId="3a9e482f-ceb4-484a-8eab-f708ff3e9a36" providerId="ADAL" clId="{7CF75297-CAEC-47CF-96D1-382C32F10105}" dt="2023-08-02T08:43:23.063" v="465" actId="1035"/>
          <ac:picMkLst>
            <pc:docMk/>
            <pc:sldMk cId="4045529641" sldId="354"/>
            <ac:picMk id="7" creationId="{D4F0ACEA-CA65-BA51-C2F2-5B92D86A3797}"/>
          </ac:picMkLst>
        </pc:picChg>
        <pc:picChg chg="add mod">
          <ac:chgData name="Duyên Lương" userId="3a9e482f-ceb4-484a-8eab-f708ff3e9a36" providerId="ADAL" clId="{7CF75297-CAEC-47CF-96D1-382C32F10105}" dt="2023-08-02T08:43:23.063" v="465" actId="1035"/>
          <ac:picMkLst>
            <pc:docMk/>
            <pc:sldMk cId="4045529641" sldId="354"/>
            <ac:picMk id="8" creationId="{F0B0B6E8-C546-16CC-8D15-65D5ED6ED4FE}"/>
          </ac:picMkLst>
        </pc:picChg>
        <pc:picChg chg="add mod">
          <ac:chgData name="Duyên Lương" userId="3a9e482f-ceb4-484a-8eab-f708ff3e9a36" providerId="ADAL" clId="{7CF75297-CAEC-47CF-96D1-382C32F10105}" dt="2023-08-02T08:43:29.910" v="468" actId="1035"/>
          <ac:picMkLst>
            <pc:docMk/>
            <pc:sldMk cId="4045529641" sldId="354"/>
            <ac:picMk id="9" creationId="{0A4672DE-A0E1-BC4D-1B58-62CC118549A3}"/>
          </ac:picMkLst>
        </pc:picChg>
        <pc:picChg chg="add mod">
          <ac:chgData name="Duyên Lương" userId="3a9e482f-ceb4-484a-8eab-f708ff3e9a36" providerId="ADAL" clId="{7CF75297-CAEC-47CF-96D1-382C32F10105}" dt="2023-08-02T08:43:29.910" v="468" actId="1035"/>
          <ac:picMkLst>
            <pc:docMk/>
            <pc:sldMk cId="4045529641" sldId="354"/>
            <ac:picMk id="10" creationId="{8B609F82-0E4C-0F48-2D32-E508173C3C92}"/>
          </ac:picMkLst>
        </pc:picChg>
      </pc:sldChg>
      <pc:sldChg chg="addSp delSp modSp add mod modTransition setBg modAnim">
        <pc:chgData name="Duyên Lương" userId="3a9e482f-ceb4-484a-8eab-f708ff3e9a36" providerId="ADAL" clId="{7CF75297-CAEC-47CF-96D1-382C32F10105}" dt="2023-08-02T09:48:06.269" v="1452"/>
        <pc:sldMkLst>
          <pc:docMk/>
          <pc:sldMk cId="3411799093" sldId="355"/>
        </pc:sldMkLst>
        <pc:spChg chg="del">
          <ac:chgData name="Duyên Lương" userId="3a9e482f-ceb4-484a-8eab-f708ff3e9a36" providerId="ADAL" clId="{7CF75297-CAEC-47CF-96D1-382C32F10105}" dt="2023-08-02T09:06:14.589" v="694" actId="478"/>
          <ac:spMkLst>
            <pc:docMk/>
            <pc:sldMk cId="3411799093" sldId="355"/>
            <ac:spMk id="45" creationId="{748AB0DB-1CFD-5FF1-7F0A-10679ECF3527}"/>
          </ac:spMkLst>
        </pc:spChg>
        <pc:spChg chg="del">
          <ac:chgData name="Duyên Lương" userId="3a9e482f-ceb4-484a-8eab-f708ff3e9a36" providerId="ADAL" clId="{7CF75297-CAEC-47CF-96D1-382C32F10105}" dt="2023-08-02T09:06:16.714" v="695" actId="478"/>
          <ac:spMkLst>
            <pc:docMk/>
            <pc:sldMk cId="3411799093" sldId="355"/>
            <ac:spMk id="47" creationId="{D59DDAEC-776D-D7B3-D778-5CCD89FF19D7}"/>
          </ac:spMkLst>
        </pc:spChg>
        <pc:spChg chg="mod">
          <ac:chgData name="Duyên Lương" userId="3a9e482f-ceb4-484a-8eab-f708ff3e9a36" providerId="ADAL" clId="{7CF75297-CAEC-47CF-96D1-382C32F10105}" dt="2023-08-02T09:06:04.048" v="692" actId="20577"/>
          <ac:spMkLst>
            <pc:docMk/>
            <pc:sldMk cId="3411799093" sldId="355"/>
            <ac:spMk id="48" creationId="{27B2EFFE-3BDF-C6DB-2136-F94C2BF7306D}"/>
          </ac:spMkLst>
        </pc:spChg>
        <pc:picChg chg="add mod">
          <ac:chgData name="Duyên Lương" userId="3a9e482f-ceb4-484a-8eab-f708ff3e9a36" providerId="ADAL" clId="{7CF75297-CAEC-47CF-96D1-382C32F10105}" dt="2023-08-02T09:07:39.716" v="704" actId="1076"/>
          <ac:picMkLst>
            <pc:docMk/>
            <pc:sldMk cId="3411799093" sldId="355"/>
            <ac:picMk id="3074" creationId="{D7575F07-373A-B09E-54E6-A4D07F042BDE}"/>
          </ac:picMkLst>
        </pc:picChg>
      </pc:sldChg>
      <pc:sldChg chg="addSp delSp modSp add mod modTransition setBg modAnim">
        <pc:chgData name="Duyên Lương" userId="3a9e482f-ceb4-484a-8eab-f708ff3e9a36" providerId="ADAL" clId="{7CF75297-CAEC-47CF-96D1-382C32F10105}" dt="2023-08-02T09:48:06.269" v="1452"/>
        <pc:sldMkLst>
          <pc:docMk/>
          <pc:sldMk cId="1748170653" sldId="356"/>
        </pc:sldMkLst>
        <pc:spChg chg="del">
          <ac:chgData name="Duyên Lương" userId="3a9e482f-ceb4-484a-8eab-f708ff3e9a36" providerId="ADAL" clId="{7CF75297-CAEC-47CF-96D1-382C32F10105}" dt="2023-08-02T09:11:42.575" v="719" actId="478"/>
          <ac:spMkLst>
            <pc:docMk/>
            <pc:sldMk cId="1748170653" sldId="356"/>
            <ac:spMk id="45" creationId="{748AB0DB-1CFD-5FF1-7F0A-10679ECF3527}"/>
          </ac:spMkLst>
        </pc:spChg>
        <pc:spChg chg="del">
          <ac:chgData name="Duyên Lương" userId="3a9e482f-ceb4-484a-8eab-f708ff3e9a36" providerId="ADAL" clId="{7CF75297-CAEC-47CF-96D1-382C32F10105}" dt="2023-08-02T09:11:42.575" v="719" actId="478"/>
          <ac:spMkLst>
            <pc:docMk/>
            <pc:sldMk cId="1748170653" sldId="356"/>
            <ac:spMk id="46" creationId="{90DB7047-8B7C-4BB1-763E-C2EB42D3EB78}"/>
          </ac:spMkLst>
        </pc:spChg>
        <pc:spChg chg="del">
          <ac:chgData name="Duyên Lương" userId="3a9e482f-ceb4-484a-8eab-f708ff3e9a36" providerId="ADAL" clId="{7CF75297-CAEC-47CF-96D1-382C32F10105}" dt="2023-08-02T09:11:42.575" v="719" actId="478"/>
          <ac:spMkLst>
            <pc:docMk/>
            <pc:sldMk cId="1748170653" sldId="356"/>
            <ac:spMk id="47" creationId="{D59DDAEC-776D-D7B3-D778-5CCD89FF19D7}"/>
          </ac:spMkLst>
        </pc:spChg>
        <pc:spChg chg="mod">
          <ac:chgData name="Duyên Lương" userId="3a9e482f-ceb4-484a-8eab-f708ff3e9a36" providerId="ADAL" clId="{7CF75297-CAEC-47CF-96D1-382C32F10105}" dt="2023-08-02T09:10:10.395" v="705" actId="20577"/>
          <ac:spMkLst>
            <pc:docMk/>
            <pc:sldMk cId="1748170653" sldId="356"/>
            <ac:spMk id="48" creationId="{27B2EFFE-3BDF-C6DB-2136-F94C2BF7306D}"/>
          </ac:spMkLst>
        </pc:spChg>
        <pc:picChg chg="add mod">
          <ac:chgData name="Duyên Lương" userId="3a9e482f-ceb4-484a-8eab-f708ff3e9a36" providerId="ADAL" clId="{7CF75297-CAEC-47CF-96D1-382C32F10105}" dt="2023-08-02T09:11:00.392" v="713" actId="14100"/>
          <ac:picMkLst>
            <pc:docMk/>
            <pc:sldMk cId="1748170653" sldId="356"/>
            <ac:picMk id="4098" creationId="{E00CDE43-B754-E0D0-150D-EA6DA0239D30}"/>
          </ac:picMkLst>
        </pc:picChg>
      </pc:sldChg>
      <pc:sldChg chg="addSp delSp modSp add mod modTransition setBg modAnim">
        <pc:chgData name="Duyên Lương" userId="3a9e482f-ceb4-484a-8eab-f708ff3e9a36" providerId="ADAL" clId="{7CF75297-CAEC-47CF-96D1-382C32F10105}" dt="2023-08-02T09:48:06.269" v="1452"/>
        <pc:sldMkLst>
          <pc:docMk/>
          <pc:sldMk cId="1511977226" sldId="357"/>
        </pc:sldMkLst>
        <pc:spChg chg="del">
          <ac:chgData name="Duyên Lương" userId="3a9e482f-ceb4-484a-8eab-f708ff3e9a36" providerId="ADAL" clId="{7CF75297-CAEC-47CF-96D1-382C32F10105}" dt="2023-08-02T09:12:11.224" v="724" actId="478"/>
          <ac:spMkLst>
            <pc:docMk/>
            <pc:sldMk cId="1511977226" sldId="357"/>
            <ac:spMk id="43" creationId="{C7D2DE00-5174-9638-5C82-CF4AD7C6C88B}"/>
          </ac:spMkLst>
        </pc:spChg>
        <pc:spChg chg="del">
          <ac:chgData name="Duyên Lương" userId="3a9e482f-ceb4-484a-8eab-f708ff3e9a36" providerId="ADAL" clId="{7CF75297-CAEC-47CF-96D1-382C32F10105}" dt="2023-08-02T09:12:11.224" v="724" actId="478"/>
          <ac:spMkLst>
            <pc:docMk/>
            <pc:sldMk cId="1511977226" sldId="357"/>
            <ac:spMk id="45" creationId="{748AB0DB-1CFD-5FF1-7F0A-10679ECF3527}"/>
          </ac:spMkLst>
        </pc:spChg>
        <pc:spChg chg="del">
          <ac:chgData name="Duyên Lương" userId="3a9e482f-ceb4-484a-8eab-f708ff3e9a36" providerId="ADAL" clId="{7CF75297-CAEC-47CF-96D1-382C32F10105}" dt="2023-08-02T09:12:11.224" v="724" actId="478"/>
          <ac:spMkLst>
            <pc:docMk/>
            <pc:sldMk cId="1511977226" sldId="357"/>
            <ac:spMk id="46" creationId="{90DB7047-8B7C-4BB1-763E-C2EB42D3EB78}"/>
          </ac:spMkLst>
        </pc:spChg>
        <pc:spChg chg="del">
          <ac:chgData name="Duyên Lương" userId="3a9e482f-ceb4-484a-8eab-f708ff3e9a36" providerId="ADAL" clId="{7CF75297-CAEC-47CF-96D1-382C32F10105}" dt="2023-08-02T09:12:11.224" v="724" actId="478"/>
          <ac:spMkLst>
            <pc:docMk/>
            <pc:sldMk cId="1511977226" sldId="357"/>
            <ac:spMk id="47" creationId="{D59DDAEC-776D-D7B3-D778-5CCD89FF19D7}"/>
          </ac:spMkLst>
        </pc:spChg>
        <pc:spChg chg="mod">
          <ac:chgData name="Duyên Lương" userId="3a9e482f-ceb4-484a-8eab-f708ff3e9a36" providerId="ADAL" clId="{7CF75297-CAEC-47CF-96D1-382C32F10105}" dt="2023-08-02T09:11:05.938" v="714" actId="20577"/>
          <ac:spMkLst>
            <pc:docMk/>
            <pc:sldMk cId="1511977226" sldId="357"/>
            <ac:spMk id="48" creationId="{27B2EFFE-3BDF-C6DB-2136-F94C2BF7306D}"/>
          </ac:spMkLst>
        </pc:spChg>
        <pc:picChg chg="add mod">
          <ac:chgData name="Duyên Lương" userId="3a9e482f-ceb4-484a-8eab-f708ff3e9a36" providerId="ADAL" clId="{7CF75297-CAEC-47CF-96D1-382C32F10105}" dt="2023-08-02T09:13:11.752" v="728" actId="14100"/>
          <ac:picMkLst>
            <pc:docMk/>
            <pc:sldMk cId="1511977226" sldId="357"/>
            <ac:picMk id="5122" creationId="{4A29E654-6454-C7CD-8D91-015DF01171C3}"/>
          </ac:picMkLst>
        </pc:picChg>
      </pc:sldChg>
      <pc:sldChg chg="addSp modSp add mod modTransition setBg modAnim">
        <pc:chgData name="Duyên Lương" userId="3a9e482f-ceb4-484a-8eab-f708ff3e9a36" providerId="ADAL" clId="{7CF75297-CAEC-47CF-96D1-382C32F10105}" dt="2023-08-02T09:48:06.269" v="1452"/>
        <pc:sldMkLst>
          <pc:docMk/>
          <pc:sldMk cId="2259825803" sldId="358"/>
        </pc:sldMkLst>
        <pc:spChg chg="mod">
          <ac:chgData name="Duyên Lương" userId="3a9e482f-ceb4-484a-8eab-f708ff3e9a36" providerId="ADAL" clId="{7CF75297-CAEC-47CF-96D1-382C32F10105}" dt="2023-08-02T09:01:24.282" v="653" actId="1076"/>
          <ac:spMkLst>
            <pc:docMk/>
            <pc:sldMk cId="2259825803" sldId="358"/>
            <ac:spMk id="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00:22.880" v="646" actId="1076"/>
          <ac:spMkLst>
            <pc:docMk/>
            <pc:sldMk cId="2259825803" sldId="358"/>
            <ac:spMk id="19" creationId="{00000000-0000-0000-0000-000000000000}"/>
          </ac:spMkLst>
        </pc:spChg>
        <pc:spChg chg="ord">
          <ac:chgData name="Duyên Lương" userId="3a9e482f-ceb4-484a-8eab-f708ff3e9a36" providerId="ADAL" clId="{7CF75297-CAEC-47CF-96D1-382C32F10105}" dt="2023-08-02T09:01:14.773" v="652" actId="166"/>
          <ac:spMkLst>
            <pc:docMk/>
            <pc:sldMk cId="2259825803" sldId="358"/>
            <ac:spMk id="36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02:08.929" v="665" actId="20577"/>
          <ac:spMkLst>
            <pc:docMk/>
            <pc:sldMk cId="2259825803" sldId="358"/>
            <ac:spMk id="48" creationId="{27B2EFFE-3BDF-C6DB-2136-F94C2BF7306D}"/>
          </ac:spMkLst>
        </pc:spChg>
        <pc:picChg chg="add mod">
          <ac:chgData name="Duyên Lương" userId="3a9e482f-ceb4-484a-8eab-f708ff3e9a36" providerId="ADAL" clId="{7CF75297-CAEC-47CF-96D1-382C32F10105}" dt="2023-08-02T09:02:11.672" v="666" actId="14100"/>
          <ac:picMkLst>
            <pc:docMk/>
            <pc:sldMk cId="2259825803" sldId="358"/>
            <ac:picMk id="1026" creationId="{A6EDCE6C-B1B8-744B-0C65-43E599603AD3}"/>
          </ac:picMkLst>
        </pc:picChg>
        <pc:picChg chg="add mod">
          <ac:chgData name="Duyên Lương" userId="3a9e482f-ceb4-484a-8eab-f708ff3e9a36" providerId="ADAL" clId="{7CF75297-CAEC-47CF-96D1-382C32F10105}" dt="2023-08-02T09:02:33.330" v="667" actId="1076"/>
          <ac:picMkLst>
            <pc:docMk/>
            <pc:sldMk cId="2259825803" sldId="358"/>
            <ac:picMk id="1028" creationId="{9111B66F-84AD-BBD5-3B3F-C062F8776BFF}"/>
          </ac:picMkLst>
        </pc:picChg>
        <pc:picChg chg="add mod">
          <ac:chgData name="Duyên Lương" userId="3a9e482f-ceb4-484a-8eab-f708ff3e9a36" providerId="ADAL" clId="{7CF75297-CAEC-47CF-96D1-382C32F10105}" dt="2023-08-02T09:02:34.618" v="668" actId="1076"/>
          <ac:picMkLst>
            <pc:docMk/>
            <pc:sldMk cId="2259825803" sldId="358"/>
            <ac:picMk id="1030" creationId="{B9E44FE6-8E38-00B2-2DF4-016DBC062970}"/>
          </ac:picMkLst>
        </pc:picChg>
      </pc:sldChg>
      <pc:sldChg chg="addSp delSp modSp add mod modTransition setBg modAnim">
        <pc:chgData name="Duyên Lương" userId="3a9e482f-ceb4-484a-8eab-f708ff3e9a36" providerId="ADAL" clId="{7CF75297-CAEC-47CF-96D1-382C32F10105}" dt="2023-08-02T09:48:06.269" v="1452"/>
        <pc:sldMkLst>
          <pc:docMk/>
          <pc:sldMk cId="4202119268" sldId="359"/>
        </pc:sldMkLst>
        <pc:spChg chg="mod">
          <ac:chgData name="Duyên Lương" userId="3a9e482f-ceb4-484a-8eab-f708ff3e9a36" providerId="ADAL" clId="{7CF75297-CAEC-47CF-96D1-382C32F10105}" dt="2023-08-02T09:04:51.164" v="678" actId="1076"/>
          <ac:spMkLst>
            <pc:docMk/>
            <pc:sldMk cId="4202119268" sldId="359"/>
            <ac:spMk id="2" creationId="{00000000-0000-0000-0000-000000000000}"/>
          </ac:spMkLst>
        </pc:spChg>
        <pc:spChg chg="del">
          <ac:chgData name="Duyên Lương" userId="3a9e482f-ceb4-484a-8eab-f708ff3e9a36" providerId="ADAL" clId="{7CF75297-CAEC-47CF-96D1-382C32F10105}" dt="2023-08-02T09:05:07.321" v="683" actId="478"/>
          <ac:spMkLst>
            <pc:docMk/>
            <pc:sldMk cId="4202119268" sldId="359"/>
            <ac:spMk id="47" creationId="{D59DDAEC-776D-D7B3-D778-5CCD89FF19D7}"/>
          </ac:spMkLst>
        </pc:spChg>
        <pc:spChg chg="mod">
          <ac:chgData name="Duyên Lương" userId="3a9e482f-ceb4-484a-8eab-f708ff3e9a36" providerId="ADAL" clId="{7CF75297-CAEC-47CF-96D1-382C32F10105}" dt="2023-08-02T09:04:53.199" v="679" actId="20577"/>
          <ac:spMkLst>
            <pc:docMk/>
            <pc:sldMk cId="4202119268" sldId="359"/>
            <ac:spMk id="48" creationId="{27B2EFFE-3BDF-C6DB-2136-F94C2BF7306D}"/>
          </ac:spMkLst>
        </pc:spChg>
        <pc:picChg chg="add mod">
          <ac:chgData name="Duyên Lương" userId="3a9e482f-ceb4-484a-8eab-f708ff3e9a36" providerId="ADAL" clId="{7CF75297-CAEC-47CF-96D1-382C32F10105}" dt="2023-08-02T09:05:50.321" v="689" actId="1076"/>
          <ac:picMkLst>
            <pc:docMk/>
            <pc:sldMk cId="4202119268" sldId="359"/>
            <ac:picMk id="2050" creationId="{BB67FCC7-8A84-14EE-4897-689134EF9FDE}"/>
          </ac:picMkLst>
        </pc:picChg>
        <pc:picChg chg="add mod">
          <ac:chgData name="Duyên Lương" userId="3a9e482f-ceb4-484a-8eab-f708ff3e9a36" providerId="ADAL" clId="{7CF75297-CAEC-47CF-96D1-382C32F10105}" dt="2023-08-02T09:05:44.910" v="686" actId="14100"/>
          <ac:picMkLst>
            <pc:docMk/>
            <pc:sldMk cId="4202119268" sldId="359"/>
            <ac:picMk id="2052" creationId="{BAC2A86A-9175-52E8-35AE-ABC72211F589}"/>
          </ac:picMkLst>
        </pc:picChg>
      </pc:sldChg>
      <pc:sldChg chg="delSp modSp mod modTransition modAnim">
        <pc:chgData name="Duyên Lương" userId="3a9e482f-ceb4-484a-8eab-f708ff3e9a36" providerId="ADAL" clId="{7CF75297-CAEC-47CF-96D1-382C32F10105}" dt="2023-08-02T09:48:06.269" v="1452"/>
        <pc:sldMkLst>
          <pc:docMk/>
          <pc:sldMk cId="2207290393" sldId="360"/>
        </pc:sldMkLst>
        <pc:spChg chg="mod">
          <ac:chgData name="Duyên Lương" userId="3a9e482f-ceb4-484a-8eab-f708ff3e9a36" providerId="ADAL" clId="{7CF75297-CAEC-47CF-96D1-382C32F10105}" dt="2023-08-02T09:14:52.044" v="842" actId="14100"/>
          <ac:spMkLst>
            <pc:docMk/>
            <pc:sldMk cId="2207290393" sldId="360"/>
            <ac:spMk id="2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5:41.744" v="855" actId="1076"/>
          <ac:spMkLst>
            <pc:docMk/>
            <pc:sldMk cId="2207290393" sldId="360"/>
            <ac:spMk id="40" creationId="{A9D82FF1-7485-7D80-1FB7-DBB9F1E06087}"/>
          </ac:spMkLst>
        </pc:spChg>
        <pc:spChg chg="del">
          <ac:chgData name="Duyên Lương" userId="3a9e482f-ceb4-484a-8eab-f708ff3e9a36" providerId="ADAL" clId="{7CF75297-CAEC-47CF-96D1-382C32F10105}" dt="2023-08-02T09:14:33.023" v="832" actId="478"/>
          <ac:spMkLst>
            <pc:docMk/>
            <pc:sldMk cId="2207290393" sldId="360"/>
            <ac:spMk id="43" creationId="{C7D2DE00-5174-9638-5C82-CF4AD7C6C88B}"/>
          </ac:spMkLst>
        </pc:spChg>
        <pc:spChg chg="del">
          <ac:chgData name="Duyên Lương" userId="3a9e482f-ceb4-484a-8eab-f708ff3e9a36" providerId="ADAL" clId="{7CF75297-CAEC-47CF-96D1-382C32F10105}" dt="2023-08-02T09:14:34.085" v="833" actId="478"/>
          <ac:spMkLst>
            <pc:docMk/>
            <pc:sldMk cId="2207290393" sldId="360"/>
            <ac:spMk id="44" creationId="{EAB0915A-E6A6-C8CB-D6E2-EEB85CBF4B59}"/>
          </ac:spMkLst>
        </pc:spChg>
        <pc:spChg chg="del">
          <ac:chgData name="Duyên Lương" userId="3a9e482f-ceb4-484a-8eab-f708ff3e9a36" providerId="ADAL" clId="{7CF75297-CAEC-47CF-96D1-382C32F10105}" dt="2023-08-02T09:14:34.966" v="834" actId="478"/>
          <ac:spMkLst>
            <pc:docMk/>
            <pc:sldMk cId="2207290393" sldId="360"/>
            <ac:spMk id="45" creationId="{748AB0DB-1CFD-5FF1-7F0A-10679ECF3527}"/>
          </ac:spMkLst>
        </pc:spChg>
        <pc:spChg chg="del">
          <ac:chgData name="Duyên Lương" userId="3a9e482f-ceb4-484a-8eab-f708ff3e9a36" providerId="ADAL" clId="{7CF75297-CAEC-47CF-96D1-382C32F10105}" dt="2023-08-02T09:14:36.953" v="836" actId="478"/>
          <ac:spMkLst>
            <pc:docMk/>
            <pc:sldMk cId="2207290393" sldId="360"/>
            <ac:spMk id="46" creationId="{90DB7047-8B7C-4BB1-763E-C2EB42D3EB78}"/>
          </ac:spMkLst>
        </pc:spChg>
        <pc:spChg chg="del mod">
          <ac:chgData name="Duyên Lương" userId="3a9e482f-ceb4-484a-8eab-f708ff3e9a36" providerId="ADAL" clId="{7CF75297-CAEC-47CF-96D1-382C32F10105}" dt="2023-08-02T09:14:35.910" v="835" actId="478"/>
          <ac:spMkLst>
            <pc:docMk/>
            <pc:sldMk cId="2207290393" sldId="360"/>
            <ac:spMk id="47" creationId="{D59DDAEC-776D-D7B3-D778-5CCD89FF19D7}"/>
          </ac:spMkLst>
        </pc:spChg>
        <pc:spChg chg="mod">
          <ac:chgData name="Duyên Lương" userId="3a9e482f-ceb4-484a-8eab-f708ff3e9a36" providerId="ADAL" clId="{7CF75297-CAEC-47CF-96D1-382C32F10105}" dt="2023-08-02T09:15:38.268" v="854" actId="13926"/>
          <ac:spMkLst>
            <pc:docMk/>
            <pc:sldMk cId="2207290393" sldId="360"/>
            <ac:spMk id="48" creationId="{27B2EFFE-3BDF-C6DB-2136-F94C2BF7306D}"/>
          </ac:spMkLst>
        </pc:spChg>
      </pc:sldChg>
      <pc:sldChg chg="modSp mod modTransition">
        <pc:chgData name="Duyên Lương" userId="3a9e482f-ceb4-484a-8eab-f708ff3e9a36" providerId="ADAL" clId="{7CF75297-CAEC-47CF-96D1-382C32F10105}" dt="2023-08-02T09:48:06.269" v="1452"/>
        <pc:sldMkLst>
          <pc:docMk/>
          <pc:sldMk cId="101586101" sldId="361"/>
        </pc:sldMkLst>
        <pc:spChg chg="mod">
          <ac:chgData name="Duyên Lương" userId="3a9e482f-ceb4-484a-8eab-f708ff3e9a36" providerId="ADAL" clId="{7CF75297-CAEC-47CF-96D1-382C32F10105}" dt="2023-08-02T09:16:06.224" v="857" actId="20577"/>
          <ac:spMkLst>
            <pc:docMk/>
            <pc:sldMk cId="101586101" sldId="361"/>
            <ac:spMk id="7" creationId="{00000000-0000-0000-0000-000000000000}"/>
          </ac:spMkLst>
        </pc:spChg>
        <pc:spChg chg="mod">
          <ac:chgData name="Duyên Lương" userId="3a9e482f-ceb4-484a-8eab-f708ff3e9a36" providerId="ADAL" clId="{7CF75297-CAEC-47CF-96D1-382C32F10105}" dt="2023-08-02T09:16:10.220" v="866" actId="20577"/>
          <ac:spMkLst>
            <pc:docMk/>
            <pc:sldMk cId="101586101" sldId="361"/>
            <ac:spMk id="38" creationId="{00000000-0000-0000-0000-000000000000}"/>
          </ac:spMkLst>
        </pc:spChg>
      </pc:sldChg>
      <pc:sldMasterChg chg="del delSldLayout">
        <pc:chgData name="Duyên Lương" userId="3a9e482f-ceb4-484a-8eab-f708ff3e9a36" providerId="ADAL" clId="{7CF75297-CAEC-47CF-96D1-382C32F10105}" dt="2023-08-02T08:45:02.205" v="525" actId="47"/>
        <pc:sldMasterMkLst>
          <pc:docMk/>
          <pc:sldMasterMk cId="4058068513" sldId="2147483660"/>
        </pc:sldMasterMkLst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1056987722" sldId="2147483661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3692885120" sldId="2147483662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685967905" sldId="2147483663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3467062871" sldId="2147483664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3093407598" sldId="2147483665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667874050" sldId="2147483666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2002636779" sldId="2147483667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3172852649" sldId="2147483668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1719206131" sldId="2147483669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555444400" sldId="2147483670"/>
          </pc:sldLayoutMkLst>
        </pc:sldLayoutChg>
        <pc:sldLayoutChg chg="del">
          <pc:chgData name="Duyên Lương" userId="3a9e482f-ceb4-484a-8eab-f708ff3e9a36" providerId="ADAL" clId="{7CF75297-CAEC-47CF-96D1-382C32F10105}" dt="2023-08-02T08:45:02.205" v="525" actId="47"/>
          <pc:sldLayoutMkLst>
            <pc:docMk/>
            <pc:sldMasterMk cId="4058068513" sldId="2147483660"/>
            <pc:sldLayoutMk cId="221419453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1724E-2237-427A-9860-AB891E26EF6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8D419-B9DF-477C-9687-D3FEB051F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0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0a67fa812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10a67fa812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669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61c7295bd7_0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61c7295bd7_0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35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61c7295bd7_0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61c7295bd7_0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67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61c7295bd7_0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61c7295bd7_0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323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61c7295bd7_0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61c7295bd7_0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8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61c7295bd7_0_3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61c7295bd7_0_3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20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0a67fa812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10a67fa812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71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 txBox="1">
            <a:spLocks noGrp="1"/>
          </p:cNvSpPr>
          <p:nvPr>
            <p:ph type="ctrTitle"/>
          </p:nvPr>
        </p:nvSpPr>
        <p:spPr>
          <a:xfrm>
            <a:off x="10690250" y="4418076"/>
            <a:ext cx="6159000" cy="6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"/>
          </p:nvPr>
        </p:nvSpPr>
        <p:spPr>
          <a:xfrm>
            <a:off x="10690250" y="4862126"/>
            <a:ext cx="61590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200">
                <a:latin typeface="Barlow Light" panose="020F0502020204030204"/>
                <a:ea typeface="Barlow Light" panose="020F0502020204030204"/>
                <a:cs typeface="Barlow Light" panose="020F0502020204030204"/>
                <a:sym typeface="Barlow Light" panose="020F0502020204030204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Regular" panose="020F0502020204030204"/>
              <a:buNone/>
              <a:defRPr sz="2000">
                <a:latin typeface="Rokkitt Regular" panose="020F0502020204030204"/>
                <a:ea typeface="Rokkitt Regular" panose="020F0502020204030204"/>
                <a:cs typeface="Rokkitt Regular" panose="020F0502020204030204"/>
                <a:sym typeface="Rokkitt Regular" panose="020F0502020204030204"/>
              </a:defRPr>
            </a:lvl9pPr>
          </a:lstStyle>
          <a:p>
            <a:endParaRPr/>
          </a:p>
        </p:txBody>
      </p:sp>
      <p:grpSp>
        <p:nvGrpSpPr>
          <p:cNvPr id="334" name="Google Shape;334;p13"/>
          <p:cNvGrpSpPr/>
          <p:nvPr/>
        </p:nvGrpSpPr>
        <p:grpSpPr>
          <a:xfrm>
            <a:off x="426628" y="162201"/>
            <a:ext cx="17595972" cy="9836798"/>
            <a:chOff x="213314" y="81100"/>
            <a:chExt cx="8797986" cy="4918399"/>
          </a:xfrm>
        </p:grpSpPr>
        <p:sp>
          <p:nvSpPr>
            <p:cNvPr id="335" name="Google Shape;335;p13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0" name="Google Shape;340;p13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3" name="Google Shape;343;p13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5" name="Google Shape;345;p13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3" name="Google Shape;353;p13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6" name="Google Shape;356;p13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rgbClr val="5B8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9042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30200" y="1669200"/>
            <a:ext cx="15427800" cy="6948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22450" y="2421126"/>
            <a:ext cx="11761200" cy="43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22450" y="6894476"/>
            <a:ext cx="87180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757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580200" y="532500"/>
            <a:ext cx="17127600" cy="922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23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23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580200" y="532500"/>
            <a:ext cx="17127600" cy="922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2673374" y="5507850"/>
            <a:ext cx="57336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9881034" y="5507850"/>
            <a:ext cx="57336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2673374" y="6500850"/>
            <a:ext cx="5733600" cy="18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9881034" y="6500850"/>
            <a:ext cx="5733600" cy="18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1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580200" y="532500"/>
            <a:ext cx="17127600" cy="922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335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238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134500" y="532500"/>
            <a:ext cx="16018800" cy="922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092204" y="2123900"/>
            <a:ext cx="8250600" cy="10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3945326" y="2568600"/>
            <a:ext cx="1725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6091876" y="3022700"/>
            <a:ext cx="82506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6091726" y="5611566"/>
            <a:ext cx="8250000" cy="10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 hasCustomPrompt="1"/>
          </p:nvPr>
        </p:nvSpPr>
        <p:spPr>
          <a:xfrm>
            <a:off x="3945226" y="4332550"/>
            <a:ext cx="1725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6091726" y="6519926"/>
            <a:ext cx="8250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6092052" y="3867734"/>
            <a:ext cx="8250000" cy="10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3945326" y="6096550"/>
            <a:ext cx="1725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6091726" y="4779454"/>
            <a:ext cx="82500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/>
          </p:nvPr>
        </p:nvSpPr>
        <p:spPr>
          <a:xfrm>
            <a:off x="6091726" y="7355400"/>
            <a:ext cx="8250000" cy="10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 hasCustomPrompt="1"/>
          </p:nvPr>
        </p:nvSpPr>
        <p:spPr>
          <a:xfrm>
            <a:off x="3945176" y="7860500"/>
            <a:ext cx="1725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6091150" y="8270018"/>
            <a:ext cx="82506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978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2124800" y="1782450"/>
            <a:ext cx="14038200" cy="6722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580050" y="6351900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916250" y="2871300"/>
            <a:ext cx="12455400" cy="3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08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1430200" y="5067200"/>
            <a:ext cx="15427800" cy="4150200"/>
          </a:xfrm>
          <a:prstGeom prst="roundRect">
            <a:avLst>
              <a:gd name="adj" fmla="val 22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2188900" y="7498276"/>
            <a:ext cx="125244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2188900" y="5431526"/>
            <a:ext cx="10417800" cy="18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92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dk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/>
          <p:nvPr/>
        </p:nvSpPr>
        <p:spPr>
          <a:xfrm>
            <a:off x="580200" y="532500"/>
            <a:ext cx="17127600" cy="922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1440000" y="2118950"/>
            <a:ext cx="15408000" cy="20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2800"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583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/>
          <p:nvPr/>
        </p:nvSpPr>
        <p:spPr>
          <a:xfrm>
            <a:off x="580200" y="532500"/>
            <a:ext cx="17127600" cy="922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028940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/>
          <p:nvPr/>
        </p:nvSpPr>
        <p:spPr>
          <a:xfrm>
            <a:off x="6166700" y="1070000"/>
            <a:ext cx="11124600" cy="8146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6" name="Google Shape;196;p38"/>
          <p:cNvSpPr/>
          <p:nvPr/>
        </p:nvSpPr>
        <p:spPr>
          <a:xfrm rot="-2301926">
            <a:off x="16513416" y="8548779"/>
            <a:ext cx="1203648" cy="1336454"/>
          </a:xfrm>
          <a:custGeom>
            <a:avLst/>
            <a:gdLst/>
            <a:ahLst/>
            <a:cxnLst/>
            <a:rect l="l" t="t" r="r" b="b"/>
            <a:pathLst>
              <a:path w="24072" h="26728" extrusionOk="0">
                <a:moveTo>
                  <a:pt x="12817" y="1"/>
                </a:moveTo>
                <a:cubicBezTo>
                  <a:pt x="12618" y="1"/>
                  <a:pt x="12416" y="18"/>
                  <a:pt x="12212" y="54"/>
                </a:cubicBezTo>
                <a:cubicBezTo>
                  <a:pt x="10566" y="345"/>
                  <a:pt x="9433" y="1746"/>
                  <a:pt x="9686" y="3185"/>
                </a:cubicBezTo>
                <a:cubicBezTo>
                  <a:pt x="9824" y="3897"/>
                  <a:pt x="10260" y="4517"/>
                  <a:pt x="10888" y="4877"/>
                </a:cubicBezTo>
                <a:lnTo>
                  <a:pt x="1" y="4877"/>
                </a:lnTo>
                <a:lnTo>
                  <a:pt x="1" y="26728"/>
                </a:lnTo>
                <a:lnTo>
                  <a:pt x="24072" y="26728"/>
                </a:lnTo>
                <a:lnTo>
                  <a:pt x="24072" y="4877"/>
                </a:lnTo>
                <a:lnTo>
                  <a:pt x="14234" y="4877"/>
                </a:lnTo>
                <a:cubicBezTo>
                  <a:pt x="15252" y="4295"/>
                  <a:pt x="15857" y="3223"/>
                  <a:pt x="15665" y="2136"/>
                </a:cubicBezTo>
                <a:cubicBezTo>
                  <a:pt x="15444" y="874"/>
                  <a:pt x="14228" y="1"/>
                  <a:pt x="1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97" name="Google Shape;197;p38"/>
          <p:cNvGrpSpPr/>
          <p:nvPr/>
        </p:nvGrpSpPr>
        <p:grpSpPr>
          <a:xfrm>
            <a:off x="431974" y="417022"/>
            <a:ext cx="1545836" cy="1618456"/>
            <a:chOff x="4458798" y="3801637"/>
            <a:chExt cx="942698" cy="986984"/>
          </a:xfrm>
        </p:grpSpPr>
        <p:sp>
          <p:nvSpPr>
            <p:cNvPr id="198" name="Google Shape;198;p38"/>
            <p:cNvSpPr/>
            <p:nvPr/>
          </p:nvSpPr>
          <p:spPr>
            <a:xfrm>
              <a:off x="4459027" y="3801637"/>
              <a:ext cx="942470" cy="921763"/>
            </a:xfrm>
            <a:custGeom>
              <a:avLst/>
              <a:gdLst/>
              <a:ahLst/>
              <a:cxnLst/>
              <a:rect l="l" t="t" r="r" b="b"/>
              <a:pathLst>
                <a:path w="28857" h="28223" extrusionOk="0">
                  <a:moveTo>
                    <a:pt x="6939" y="1"/>
                  </a:moveTo>
                  <a:lnTo>
                    <a:pt x="6910" y="8"/>
                  </a:lnTo>
                  <a:cubicBezTo>
                    <a:pt x="6800" y="8"/>
                    <a:pt x="6684" y="16"/>
                    <a:pt x="6567" y="37"/>
                  </a:cubicBezTo>
                  <a:cubicBezTo>
                    <a:pt x="6450" y="59"/>
                    <a:pt x="6326" y="103"/>
                    <a:pt x="6209" y="147"/>
                  </a:cubicBezTo>
                  <a:cubicBezTo>
                    <a:pt x="6100" y="191"/>
                    <a:pt x="5990" y="249"/>
                    <a:pt x="5881" y="315"/>
                  </a:cubicBezTo>
                  <a:cubicBezTo>
                    <a:pt x="5662" y="439"/>
                    <a:pt x="5458" y="592"/>
                    <a:pt x="5268" y="767"/>
                  </a:cubicBezTo>
                  <a:cubicBezTo>
                    <a:pt x="5078" y="949"/>
                    <a:pt x="4903" y="1146"/>
                    <a:pt x="4750" y="1365"/>
                  </a:cubicBezTo>
                  <a:cubicBezTo>
                    <a:pt x="4597" y="1577"/>
                    <a:pt x="4458" y="1796"/>
                    <a:pt x="4334" y="2029"/>
                  </a:cubicBezTo>
                  <a:cubicBezTo>
                    <a:pt x="4072" y="2540"/>
                    <a:pt x="3853" y="3080"/>
                    <a:pt x="3692" y="3634"/>
                  </a:cubicBezTo>
                  <a:cubicBezTo>
                    <a:pt x="3532" y="4218"/>
                    <a:pt x="3400" y="4809"/>
                    <a:pt x="3305" y="5407"/>
                  </a:cubicBezTo>
                  <a:cubicBezTo>
                    <a:pt x="3225" y="5940"/>
                    <a:pt x="3160" y="6502"/>
                    <a:pt x="3116" y="7122"/>
                  </a:cubicBezTo>
                  <a:cubicBezTo>
                    <a:pt x="3087" y="7611"/>
                    <a:pt x="3072" y="8121"/>
                    <a:pt x="3072" y="8625"/>
                  </a:cubicBezTo>
                  <a:cubicBezTo>
                    <a:pt x="3072" y="9106"/>
                    <a:pt x="3109" y="9617"/>
                    <a:pt x="3167" y="10237"/>
                  </a:cubicBezTo>
                  <a:lnTo>
                    <a:pt x="3189" y="10500"/>
                  </a:lnTo>
                  <a:cubicBezTo>
                    <a:pt x="3203" y="10675"/>
                    <a:pt x="3225" y="10850"/>
                    <a:pt x="3240" y="11025"/>
                  </a:cubicBezTo>
                  <a:lnTo>
                    <a:pt x="3240" y="10989"/>
                  </a:lnTo>
                  <a:lnTo>
                    <a:pt x="3240" y="10989"/>
                  </a:lnTo>
                  <a:cubicBezTo>
                    <a:pt x="3276" y="11361"/>
                    <a:pt x="3276" y="11733"/>
                    <a:pt x="3233" y="12098"/>
                  </a:cubicBezTo>
                  <a:cubicBezTo>
                    <a:pt x="3203" y="12222"/>
                    <a:pt x="3167" y="12346"/>
                    <a:pt x="3116" y="12463"/>
                  </a:cubicBezTo>
                  <a:cubicBezTo>
                    <a:pt x="3079" y="12550"/>
                    <a:pt x="3028" y="12630"/>
                    <a:pt x="2970" y="12703"/>
                  </a:cubicBezTo>
                  <a:cubicBezTo>
                    <a:pt x="2890" y="12791"/>
                    <a:pt x="2809" y="12864"/>
                    <a:pt x="2715" y="12937"/>
                  </a:cubicBezTo>
                  <a:cubicBezTo>
                    <a:pt x="2547" y="13039"/>
                    <a:pt x="2364" y="13127"/>
                    <a:pt x="2182" y="13192"/>
                  </a:cubicBezTo>
                  <a:cubicBezTo>
                    <a:pt x="1890" y="13294"/>
                    <a:pt x="1584" y="13360"/>
                    <a:pt x="1277" y="13411"/>
                  </a:cubicBezTo>
                  <a:lnTo>
                    <a:pt x="1095" y="13433"/>
                  </a:lnTo>
                  <a:cubicBezTo>
                    <a:pt x="912" y="13455"/>
                    <a:pt x="730" y="13491"/>
                    <a:pt x="548" y="13550"/>
                  </a:cubicBezTo>
                  <a:cubicBezTo>
                    <a:pt x="489" y="13564"/>
                    <a:pt x="438" y="13586"/>
                    <a:pt x="380" y="13615"/>
                  </a:cubicBezTo>
                  <a:cubicBezTo>
                    <a:pt x="336" y="13637"/>
                    <a:pt x="285" y="13666"/>
                    <a:pt x="241" y="13703"/>
                  </a:cubicBezTo>
                  <a:cubicBezTo>
                    <a:pt x="146" y="13783"/>
                    <a:pt x="81" y="13878"/>
                    <a:pt x="37" y="13995"/>
                  </a:cubicBezTo>
                  <a:cubicBezTo>
                    <a:pt x="22" y="14046"/>
                    <a:pt x="8" y="14097"/>
                    <a:pt x="8" y="14148"/>
                  </a:cubicBezTo>
                  <a:lnTo>
                    <a:pt x="8" y="14170"/>
                  </a:lnTo>
                  <a:cubicBezTo>
                    <a:pt x="0" y="14221"/>
                    <a:pt x="0" y="14272"/>
                    <a:pt x="8" y="14330"/>
                  </a:cubicBezTo>
                  <a:cubicBezTo>
                    <a:pt x="15" y="14498"/>
                    <a:pt x="51" y="14666"/>
                    <a:pt x="95" y="14827"/>
                  </a:cubicBezTo>
                  <a:cubicBezTo>
                    <a:pt x="190" y="15118"/>
                    <a:pt x="351" y="15396"/>
                    <a:pt x="562" y="15622"/>
                  </a:cubicBezTo>
                  <a:cubicBezTo>
                    <a:pt x="788" y="15877"/>
                    <a:pt x="1051" y="16103"/>
                    <a:pt x="1328" y="16300"/>
                  </a:cubicBezTo>
                  <a:cubicBezTo>
                    <a:pt x="1854" y="16672"/>
                    <a:pt x="2408" y="16986"/>
                    <a:pt x="2999" y="17242"/>
                  </a:cubicBezTo>
                  <a:cubicBezTo>
                    <a:pt x="3181" y="17322"/>
                    <a:pt x="3364" y="17387"/>
                    <a:pt x="3539" y="17446"/>
                  </a:cubicBezTo>
                  <a:cubicBezTo>
                    <a:pt x="3714" y="17504"/>
                    <a:pt x="3875" y="17563"/>
                    <a:pt x="4050" y="17621"/>
                  </a:cubicBezTo>
                  <a:lnTo>
                    <a:pt x="4276" y="17694"/>
                  </a:lnTo>
                  <a:cubicBezTo>
                    <a:pt x="4772" y="17862"/>
                    <a:pt x="5341" y="18051"/>
                    <a:pt x="5866" y="18292"/>
                  </a:cubicBezTo>
                  <a:cubicBezTo>
                    <a:pt x="6063" y="18372"/>
                    <a:pt x="6246" y="18482"/>
                    <a:pt x="6421" y="18613"/>
                  </a:cubicBezTo>
                  <a:cubicBezTo>
                    <a:pt x="6443" y="18628"/>
                    <a:pt x="6450" y="18635"/>
                    <a:pt x="6457" y="18650"/>
                  </a:cubicBezTo>
                  <a:cubicBezTo>
                    <a:pt x="6392" y="18679"/>
                    <a:pt x="6326" y="18708"/>
                    <a:pt x="6253" y="18737"/>
                  </a:cubicBezTo>
                  <a:cubicBezTo>
                    <a:pt x="6005" y="18817"/>
                    <a:pt x="5750" y="18876"/>
                    <a:pt x="5494" y="18920"/>
                  </a:cubicBezTo>
                  <a:cubicBezTo>
                    <a:pt x="5297" y="18956"/>
                    <a:pt x="5078" y="18978"/>
                    <a:pt x="4808" y="19007"/>
                  </a:cubicBezTo>
                  <a:lnTo>
                    <a:pt x="4575" y="19022"/>
                  </a:lnTo>
                  <a:cubicBezTo>
                    <a:pt x="4181" y="19044"/>
                    <a:pt x="3780" y="19095"/>
                    <a:pt x="3393" y="19160"/>
                  </a:cubicBezTo>
                  <a:cubicBezTo>
                    <a:pt x="3181" y="19197"/>
                    <a:pt x="2977" y="19263"/>
                    <a:pt x="2787" y="19357"/>
                  </a:cubicBezTo>
                  <a:cubicBezTo>
                    <a:pt x="2612" y="19430"/>
                    <a:pt x="2459" y="19562"/>
                    <a:pt x="2364" y="19729"/>
                  </a:cubicBezTo>
                  <a:cubicBezTo>
                    <a:pt x="2262" y="19912"/>
                    <a:pt x="2233" y="20123"/>
                    <a:pt x="2291" y="20328"/>
                  </a:cubicBezTo>
                  <a:cubicBezTo>
                    <a:pt x="2364" y="20590"/>
                    <a:pt x="2503" y="20838"/>
                    <a:pt x="2678" y="21043"/>
                  </a:cubicBezTo>
                  <a:cubicBezTo>
                    <a:pt x="2751" y="21145"/>
                    <a:pt x="2831" y="21240"/>
                    <a:pt x="2926" y="21327"/>
                  </a:cubicBezTo>
                  <a:cubicBezTo>
                    <a:pt x="2977" y="21386"/>
                    <a:pt x="3043" y="21437"/>
                    <a:pt x="3109" y="21488"/>
                  </a:cubicBezTo>
                  <a:cubicBezTo>
                    <a:pt x="3233" y="21575"/>
                    <a:pt x="3364" y="21663"/>
                    <a:pt x="3502" y="21743"/>
                  </a:cubicBezTo>
                  <a:cubicBezTo>
                    <a:pt x="3882" y="21962"/>
                    <a:pt x="4276" y="22159"/>
                    <a:pt x="4684" y="22356"/>
                  </a:cubicBezTo>
                  <a:cubicBezTo>
                    <a:pt x="5159" y="22582"/>
                    <a:pt x="5648" y="22816"/>
                    <a:pt x="6122" y="23027"/>
                  </a:cubicBezTo>
                  <a:cubicBezTo>
                    <a:pt x="6596" y="23239"/>
                    <a:pt x="7041" y="23450"/>
                    <a:pt x="7486" y="23662"/>
                  </a:cubicBezTo>
                  <a:lnTo>
                    <a:pt x="7508" y="23677"/>
                  </a:lnTo>
                  <a:cubicBezTo>
                    <a:pt x="7836" y="23823"/>
                    <a:pt x="8150" y="23998"/>
                    <a:pt x="8457" y="24180"/>
                  </a:cubicBezTo>
                  <a:cubicBezTo>
                    <a:pt x="8500" y="24209"/>
                    <a:pt x="8544" y="24238"/>
                    <a:pt x="8581" y="24275"/>
                  </a:cubicBezTo>
                  <a:lnTo>
                    <a:pt x="8610" y="24304"/>
                  </a:lnTo>
                  <a:cubicBezTo>
                    <a:pt x="8610" y="24319"/>
                    <a:pt x="8602" y="24326"/>
                    <a:pt x="8602" y="24333"/>
                  </a:cubicBezTo>
                  <a:cubicBezTo>
                    <a:pt x="8595" y="24341"/>
                    <a:pt x="8595" y="24348"/>
                    <a:pt x="8588" y="24355"/>
                  </a:cubicBezTo>
                  <a:cubicBezTo>
                    <a:pt x="8581" y="24370"/>
                    <a:pt x="8559" y="24384"/>
                    <a:pt x="8544" y="24392"/>
                  </a:cubicBezTo>
                  <a:cubicBezTo>
                    <a:pt x="8493" y="24428"/>
                    <a:pt x="8442" y="24450"/>
                    <a:pt x="8384" y="24472"/>
                  </a:cubicBezTo>
                  <a:cubicBezTo>
                    <a:pt x="8245" y="24516"/>
                    <a:pt x="8099" y="24552"/>
                    <a:pt x="7960" y="24581"/>
                  </a:cubicBezTo>
                  <a:cubicBezTo>
                    <a:pt x="7887" y="24596"/>
                    <a:pt x="7814" y="24611"/>
                    <a:pt x="7734" y="24632"/>
                  </a:cubicBezTo>
                  <a:cubicBezTo>
                    <a:pt x="7508" y="24691"/>
                    <a:pt x="7282" y="24764"/>
                    <a:pt x="7114" y="24924"/>
                  </a:cubicBezTo>
                  <a:cubicBezTo>
                    <a:pt x="7034" y="25012"/>
                    <a:pt x="6968" y="25121"/>
                    <a:pt x="6932" y="25231"/>
                  </a:cubicBezTo>
                  <a:cubicBezTo>
                    <a:pt x="6888" y="25347"/>
                    <a:pt x="6873" y="25464"/>
                    <a:pt x="6873" y="25581"/>
                  </a:cubicBezTo>
                  <a:cubicBezTo>
                    <a:pt x="6888" y="25814"/>
                    <a:pt x="6983" y="26026"/>
                    <a:pt x="7136" y="26194"/>
                  </a:cubicBezTo>
                  <a:cubicBezTo>
                    <a:pt x="7216" y="26281"/>
                    <a:pt x="7296" y="26362"/>
                    <a:pt x="7391" y="26435"/>
                  </a:cubicBezTo>
                  <a:cubicBezTo>
                    <a:pt x="7493" y="26515"/>
                    <a:pt x="7596" y="26588"/>
                    <a:pt x="7712" y="26653"/>
                  </a:cubicBezTo>
                  <a:cubicBezTo>
                    <a:pt x="7946" y="26785"/>
                    <a:pt x="8187" y="26901"/>
                    <a:pt x="8435" y="27004"/>
                  </a:cubicBezTo>
                  <a:cubicBezTo>
                    <a:pt x="8894" y="27179"/>
                    <a:pt x="9369" y="27332"/>
                    <a:pt x="9850" y="27456"/>
                  </a:cubicBezTo>
                  <a:cubicBezTo>
                    <a:pt x="11287" y="27835"/>
                    <a:pt x="12768" y="28069"/>
                    <a:pt x="14257" y="28164"/>
                  </a:cubicBezTo>
                  <a:cubicBezTo>
                    <a:pt x="14841" y="28200"/>
                    <a:pt x="15424" y="28222"/>
                    <a:pt x="15979" y="28222"/>
                  </a:cubicBezTo>
                  <a:cubicBezTo>
                    <a:pt x="16949" y="28222"/>
                    <a:pt x="17912" y="28164"/>
                    <a:pt x="18868" y="28032"/>
                  </a:cubicBezTo>
                  <a:cubicBezTo>
                    <a:pt x="19422" y="27952"/>
                    <a:pt x="19962" y="27843"/>
                    <a:pt x="20502" y="27704"/>
                  </a:cubicBezTo>
                  <a:cubicBezTo>
                    <a:pt x="20860" y="27697"/>
                    <a:pt x="21225" y="27646"/>
                    <a:pt x="21575" y="27551"/>
                  </a:cubicBezTo>
                  <a:cubicBezTo>
                    <a:pt x="21874" y="27471"/>
                    <a:pt x="22173" y="27368"/>
                    <a:pt x="22458" y="27252"/>
                  </a:cubicBezTo>
                  <a:cubicBezTo>
                    <a:pt x="22757" y="27135"/>
                    <a:pt x="23049" y="26996"/>
                    <a:pt x="23326" y="26843"/>
                  </a:cubicBezTo>
                  <a:cubicBezTo>
                    <a:pt x="23931" y="26529"/>
                    <a:pt x="24508" y="26157"/>
                    <a:pt x="25048" y="25749"/>
                  </a:cubicBezTo>
                  <a:cubicBezTo>
                    <a:pt x="25573" y="25369"/>
                    <a:pt x="26069" y="24946"/>
                    <a:pt x="26536" y="24494"/>
                  </a:cubicBezTo>
                  <a:cubicBezTo>
                    <a:pt x="26952" y="24100"/>
                    <a:pt x="27331" y="23677"/>
                    <a:pt x="27674" y="23217"/>
                  </a:cubicBezTo>
                  <a:cubicBezTo>
                    <a:pt x="27806" y="23042"/>
                    <a:pt x="27922" y="22859"/>
                    <a:pt x="28032" y="22662"/>
                  </a:cubicBezTo>
                  <a:cubicBezTo>
                    <a:pt x="28141" y="22444"/>
                    <a:pt x="28243" y="22210"/>
                    <a:pt x="28331" y="21977"/>
                  </a:cubicBezTo>
                  <a:cubicBezTo>
                    <a:pt x="28703" y="20875"/>
                    <a:pt x="28856" y="19715"/>
                    <a:pt x="28776" y="18562"/>
                  </a:cubicBezTo>
                  <a:cubicBezTo>
                    <a:pt x="28754" y="18263"/>
                    <a:pt x="28710" y="17971"/>
                    <a:pt x="28652" y="17679"/>
                  </a:cubicBezTo>
                  <a:cubicBezTo>
                    <a:pt x="28586" y="17402"/>
                    <a:pt x="28499" y="17132"/>
                    <a:pt x="28389" y="16869"/>
                  </a:cubicBezTo>
                  <a:cubicBezTo>
                    <a:pt x="28287" y="16621"/>
                    <a:pt x="28149" y="16388"/>
                    <a:pt x="27988" y="16176"/>
                  </a:cubicBezTo>
                  <a:cubicBezTo>
                    <a:pt x="27828" y="15965"/>
                    <a:pt x="27645" y="15782"/>
                    <a:pt x="27434" y="15636"/>
                  </a:cubicBezTo>
                  <a:cubicBezTo>
                    <a:pt x="27317" y="15556"/>
                    <a:pt x="27193" y="15483"/>
                    <a:pt x="27061" y="15425"/>
                  </a:cubicBezTo>
                  <a:cubicBezTo>
                    <a:pt x="26945" y="15381"/>
                    <a:pt x="26821" y="15345"/>
                    <a:pt x="26697" y="15323"/>
                  </a:cubicBezTo>
                  <a:cubicBezTo>
                    <a:pt x="26587" y="15301"/>
                    <a:pt x="26478" y="15286"/>
                    <a:pt x="26376" y="15286"/>
                  </a:cubicBezTo>
                  <a:lnTo>
                    <a:pt x="26325" y="15286"/>
                  </a:lnTo>
                  <a:cubicBezTo>
                    <a:pt x="26186" y="15293"/>
                    <a:pt x="26055" y="15308"/>
                    <a:pt x="25923" y="15337"/>
                  </a:cubicBezTo>
                  <a:cubicBezTo>
                    <a:pt x="25683" y="15396"/>
                    <a:pt x="25449" y="15476"/>
                    <a:pt x="25230" y="15585"/>
                  </a:cubicBezTo>
                  <a:cubicBezTo>
                    <a:pt x="25062" y="15666"/>
                    <a:pt x="24902" y="15753"/>
                    <a:pt x="24741" y="15833"/>
                  </a:cubicBezTo>
                  <a:lnTo>
                    <a:pt x="24617" y="15899"/>
                  </a:lnTo>
                  <a:cubicBezTo>
                    <a:pt x="24457" y="15987"/>
                    <a:pt x="24296" y="16060"/>
                    <a:pt x="24128" y="16125"/>
                  </a:cubicBezTo>
                  <a:cubicBezTo>
                    <a:pt x="24041" y="16162"/>
                    <a:pt x="23953" y="16176"/>
                    <a:pt x="23858" y="16191"/>
                  </a:cubicBezTo>
                  <a:lnTo>
                    <a:pt x="23829" y="16191"/>
                  </a:lnTo>
                  <a:cubicBezTo>
                    <a:pt x="23800" y="16191"/>
                    <a:pt x="23764" y="16191"/>
                    <a:pt x="23734" y="16184"/>
                  </a:cubicBezTo>
                  <a:cubicBezTo>
                    <a:pt x="23698" y="16176"/>
                    <a:pt x="23669" y="16169"/>
                    <a:pt x="23640" y="16154"/>
                  </a:cubicBezTo>
                  <a:cubicBezTo>
                    <a:pt x="23610" y="16140"/>
                    <a:pt x="23581" y="16118"/>
                    <a:pt x="23552" y="16096"/>
                  </a:cubicBezTo>
                  <a:cubicBezTo>
                    <a:pt x="23501" y="16052"/>
                    <a:pt x="23457" y="16001"/>
                    <a:pt x="23413" y="15943"/>
                  </a:cubicBezTo>
                  <a:cubicBezTo>
                    <a:pt x="23348" y="15848"/>
                    <a:pt x="23297" y="15753"/>
                    <a:pt x="23253" y="15644"/>
                  </a:cubicBezTo>
                  <a:cubicBezTo>
                    <a:pt x="23216" y="15505"/>
                    <a:pt x="23187" y="15359"/>
                    <a:pt x="23180" y="15213"/>
                  </a:cubicBezTo>
                  <a:cubicBezTo>
                    <a:pt x="23151" y="14863"/>
                    <a:pt x="23143" y="14513"/>
                    <a:pt x="23143" y="14126"/>
                  </a:cubicBezTo>
                  <a:lnTo>
                    <a:pt x="23143" y="13652"/>
                  </a:lnTo>
                  <a:lnTo>
                    <a:pt x="23143" y="12776"/>
                  </a:lnTo>
                  <a:cubicBezTo>
                    <a:pt x="23143" y="12251"/>
                    <a:pt x="23114" y="11777"/>
                    <a:pt x="23078" y="11332"/>
                  </a:cubicBezTo>
                  <a:cubicBezTo>
                    <a:pt x="23049" y="10901"/>
                    <a:pt x="22976" y="10471"/>
                    <a:pt x="22866" y="10055"/>
                  </a:cubicBezTo>
                  <a:cubicBezTo>
                    <a:pt x="22808" y="9858"/>
                    <a:pt x="22735" y="9661"/>
                    <a:pt x="22655" y="9471"/>
                  </a:cubicBezTo>
                  <a:cubicBezTo>
                    <a:pt x="22574" y="9303"/>
                    <a:pt x="22472" y="9143"/>
                    <a:pt x="22356" y="8997"/>
                  </a:cubicBezTo>
                  <a:cubicBezTo>
                    <a:pt x="22137" y="8712"/>
                    <a:pt x="21830" y="8523"/>
                    <a:pt x="21480" y="8450"/>
                  </a:cubicBezTo>
                  <a:cubicBezTo>
                    <a:pt x="21385" y="8428"/>
                    <a:pt x="21283" y="8413"/>
                    <a:pt x="21188" y="8413"/>
                  </a:cubicBezTo>
                  <a:lnTo>
                    <a:pt x="21144" y="8413"/>
                  </a:lnTo>
                  <a:cubicBezTo>
                    <a:pt x="21042" y="8413"/>
                    <a:pt x="20947" y="8421"/>
                    <a:pt x="20845" y="8435"/>
                  </a:cubicBezTo>
                  <a:cubicBezTo>
                    <a:pt x="20743" y="8450"/>
                    <a:pt x="20641" y="8479"/>
                    <a:pt x="20546" y="8515"/>
                  </a:cubicBezTo>
                  <a:cubicBezTo>
                    <a:pt x="20444" y="8559"/>
                    <a:pt x="20342" y="8610"/>
                    <a:pt x="20254" y="8676"/>
                  </a:cubicBezTo>
                  <a:cubicBezTo>
                    <a:pt x="20086" y="8815"/>
                    <a:pt x="19933" y="8968"/>
                    <a:pt x="19809" y="9143"/>
                  </a:cubicBezTo>
                  <a:cubicBezTo>
                    <a:pt x="19671" y="9333"/>
                    <a:pt x="19547" y="9522"/>
                    <a:pt x="19437" y="9727"/>
                  </a:cubicBezTo>
                  <a:cubicBezTo>
                    <a:pt x="19328" y="9916"/>
                    <a:pt x="19225" y="10106"/>
                    <a:pt x="19123" y="10303"/>
                  </a:cubicBezTo>
                  <a:cubicBezTo>
                    <a:pt x="19065" y="10420"/>
                    <a:pt x="18999" y="10544"/>
                    <a:pt x="18934" y="10660"/>
                  </a:cubicBezTo>
                  <a:cubicBezTo>
                    <a:pt x="18802" y="10923"/>
                    <a:pt x="18642" y="11179"/>
                    <a:pt x="18459" y="11419"/>
                  </a:cubicBezTo>
                  <a:cubicBezTo>
                    <a:pt x="18394" y="11500"/>
                    <a:pt x="18313" y="11580"/>
                    <a:pt x="18226" y="11645"/>
                  </a:cubicBezTo>
                  <a:cubicBezTo>
                    <a:pt x="18182" y="11667"/>
                    <a:pt x="18138" y="11689"/>
                    <a:pt x="18095" y="11711"/>
                  </a:cubicBezTo>
                  <a:cubicBezTo>
                    <a:pt x="18065" y="11718"/>
                    <a:pt x="18036" y="11726"/>
                    <a:pt x="18007" y="11733"/>
                  </a:cubicBezTo>
                  <a:cubicBezTo>
                    <a:pt x="17978" y="11733"/>
                    <a:pt x="17941" y="11733"/>
                    <a:pt x="17912" y="11726"/>
                  </a:cubicBezTo>
                  <a:cubicBezTo>
                    <a:pt x="17876" y="11718"/>
                    <a:pt x="17839" y="11711"/>
                    <a:pt x="17803" y="11697"/>
                  </a:cubicBezTo>
                  <a:cubicBezTo>
                    <a:pt x="17774" y="11675"/>
                    <a:pt x="17737" y="11660"/>
                    <a:pt x="17715" y="11638"/>
                  </a:cubicBezTo>
                  <a:cubicBezTo>
                    <a:pt x="17679" y="11602"/>
                    <a:pt x="17642" y="11565"/>
                    <a:pt x="17613" y="11529"/>
                  </a:cubicBezTo>
                  <a:cubicBezTo>
                    <a:pt x="17562" y="11441"/>
                    <a:pt x="17511" y="11346"/>
                    <a:pt x="17482" y="11251"/>
                  </a:cubicBezTo>
                  <a:cubicBezTo>
                    <a:pt x="17394" y="10989"/>
                    <a:pt x="17343" y="10712"/>
                    <a:pt x="17329" y="10442"/>
                  </a:cubicBezTo>
                  <a:lnTo>
                    <a:pt x="17329" y="10420"/>
                  </a:lnTo>
                  <a:cubicBezTo>
                    <a:pt x="17270" y="9690"/>
                    <a:pt x="17314" y="8939"/>
                    <a:pt x="17358" y="8224"/>
                  </a:cubicBezTo>
                  <a:cubicBezTo>
                    <a:pt x="17372" y="7946"/>
                    <a:pt x="17387" y="7662"/>
                    <a:pt x="17401" y="7385"/>
                  </a:cubicBezTo>
                  <a:cubicBezTo>
                    <a:pt x="17409" y="7217"/>
                    <a:pt x="17409" y="7012"/>
                    <a:pt x="17401" y="6808"/>
                  </a:cubicBezTo>
                  <a:cubicBezTo>
                    <a:pt x="17394" y="6721"/>
                    <a:pt x="17387" y="6626"/>
                    <a:pt x="17380" y="6531"/>
                  </a:cubicBezTo>
                  <a:cubicBezTo>
                    <a:pt x="17358" y="6429"/>
                    <a:pt x="17336" y="6327"/>
                    <a:pt x="17307" y="6217"/>
                  </a:cubicBezTo>
                  <a:cubicBezTo>
                    <a:pt x="17212" y="5867"/>
                    <a:pt x="17059" y="5531"/>
                    <a:pt x="16862" y="5218"/>
                  </a:cubicBezTo>
                  <a:cubicBezTo>
                    <a:pt x="16694" y="4948"/>
                    <a:pt x="16468" y="4714"/>
                    <a:pt x="16198" y="4546"/>
                  </a:cubicBezTo>
                  <a:cubicBezTo>
                    <a:pt x="16015" y="4444"/>
                    <a:pt x="15811" y="4379"/>
                    <a:pt x="15599" y="4364"/>
                  </a:cubicBezTo>
                  <a:lnTo>
                    <a:pt x="15534" y="4364"/>
                  </a:lnTo>
                  <a:cubicBezTo>
                    <a:pt x="15329" y="4371"/>
                    <a:pt x="15125" y="4422"/>
                    <a:pt x="14943" y="4517"/>
                  </a:cubicBezTo>
                  <a:cubicBezTo>
                    <a:pt x="14833" y="4576"/>
                    <a:pt x="14724" y="4641"/>
                    <a:pt x="14629" y="4722"/>
                  </a:cubicBezTo>
                  <a:cubicBezTo>
                    <a:pt x="14512" y="4809"/>
                    <a:pt x="14410" y="4911"/>
                    <a:pt x="14315" y="5021"/>
                  </a:cubicBezTo>
                  <a:cubicBezTo>
                    <a:pt x="14213" y="5145"/>
                    <a:pt x="14111" y="5276"/>
                    <a:pt x="14023" y="5400"/>
                  </a:cubicBezTo>
                  <a:cubicBezTo>
                    <a:pt x="13929" y="5524"/>
                    <a:pt x="13848" y="5634"/>
                    <a:pt x="13746" y="5758"/>
                  </a:cubicBezTo>
                  <a:cubicBezTo>
                    <a:pt x="13578" y="5962"/>
                    <a:pt x="13389" y="6152"/>
                    <a:pt x="13177" y="6305"/>
                  </a:cubicBezTo>
                  <a:cubicBezTo>
                    <a:pt x="13090" y="6363"/>
                    <a:pt x="13002" y="6414"/>
                    <a:pt x="12907" y="6451"/>
                  </a:cubicBezTo>
                  <a:cubicBezTo>
                    <a:pt x="12841" y="6473"/>
                    <a:pt x="12783" y="6487"/>
                    <a:pt x="12717" y="6494"/>
                  </a:cubicBezTo>
                  <a:lnTo>
                    <a:pt x="12681" y="6494"/>
                  </a:lnTo>
                  <a:cubicBezTo>
                    <a:pt x="12637" y="6494"/>
                    <a:pt x="12601" y="6494"/>
                    <a:pt x="12564" y="6487"/>
                  </a:cubicBezTo>
                  <a:cubicBezTo>
                    <a:pt x="12499" y="6473"/>
                    <a:pt x="12433" y="6451"/>
                    <a:pt x="12367" y="6429"/>
                  </a:cubicBezTo>
                  <a:cubicBezTo>
                    <a:pt x="12258" y="6370"/>
                    <a:pt x="12156" y="6305"/>
                    <a:pt x="12061" y="6232"/>
                  </a:cubicBezTo>
                  <a:cubicBezTo>
                    <a:pt x="11813" y="5998"/>
                    <a:pt x="11587" y="5736"/>
                    <a:pt x="11390" y="5451"/>
                  </a:cubicBezTo>
                  <a:cubicBezTo>
                    <a:pt x="11200" y="5174"/>
                    <a:pt x="11047" y="4926"/>
                    <a:pt x="10915" y="4700"/>
                  </a:cubicBezTo>
                  <a:cubicBezTo>
                    <a:pt x="10813" y="4517"/>
                    <a:pt x="10726" y="4335"/>
                    <a:pt x="10631" y="4152"/>
                  </a:cubicBezTo>
                  <a:lnTo>
                    <a:pt x="10623" y="4131"/>
                  </a:lnTo>
                  <a:lnTo>
                    <a:pt x="10507" y="3904"/>
                  </a:lnTo>
                  <a:cubicBezTo>
                    <a:pt x="10317" y="3518"/>
                    <a:pt x="10113" y="3124"/>
                    <a:pt x="9908" y="2744"/>
                  </a:cubicBezTo>
                  <a:cubicBezTo>
                    <a:pt x="9646" y="2248"/>
                    <a:pt x="9339" y="1774"/>
                    <a:pt x="9011" y="1322"/>
                  </a:cubicBezTo>
                  <a:cubicBezTo>
                    <a:pt x="8858" y="1117"/>
                    <a:pt x="8690" y="928"/>
                    <a:pt x="8515" y="752"/>
                  </a:cubicBezTo>
                  <a:cubicBezTo>
                    <a:pt x="8340" y="577"/>
                    <a:pt x="8143" y="424"/>
                    <a:pt x="7931" y="293"/>
                  </a:cubicBezTo>
                  <a:cubicBezTo>
                    <a:pt x="7742" y="176"/>
                    <a:pt x="7530" y="89"/>
                    <a:pt x="7311" y="45"/>
                  </a:cubicBezTo>
                  <a:cubicBezTo>
                    <a:pt x="7187" y="16"/>
                    <a:pt x="7063" y="1"/>
                    <a:pt x="6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38"/>
            <p:cNvSpPr/>
            <p:nvPr/>
          </p:nvSpPr>
          <p:spPr>
            <a:xfrm>
              <a:off x="4458798" y="3807124"/>
              <a:ext cx="732988" cy="916276"/>
            </a:xfrm>
            <a:custGeom>
              <a:avLst/>
              <a:gdLst/>
              <a:ahLst/>
              <a:cxnLst/>
              <a:rect l="l" t="t" r="r" b="b"/>
              <a:pathLst>
                <a:path w="22443" h="28055" extrusionOk="0">
                  <a:moveTo>
                    <a:pt x="6158" y="1"/>
                  </a:moveTo>
                  <a:lnTo>
                    <a:pt x="6158" y="1"/>
                  </a:lnTo>
                  <a:cubicBezTo>
                    <a:pt x="6063" y="37"/>
                    <a:pt x="5976" y="88"/>
                    <a:pt x="5888" y="139"/>
                  </a:cubicBezTo>
                  <a:cubicBezTo>
                    <a:pt x="5662" y="263"/>
                    <a:pt x="5458" y="417"/>
                    <a:pt x="5275" y="592"/>
                  </a:cubicBezTo>
                  <a:cubicBezTo>
                    <a:pt x="5078" y="774"/>
                    <a:pt x="4903" y="978"/>
                    <a:pt x="4750" y="1190"/>
                  </a:cubicBezTo>
                  <a:cubicBezTo>
                    <a:pt x="4597" y="1402"/>
                    <a:pt x="4458" y="1628"/>
                    <a:pt x="4334" y="1854"/>
                  </a:cubicBezTo>
                  <a:cubicBezTo>
                    <a:pt x="4071" y="2372"/>
                    <a:pt x="3852" y="2912"/>
                    <a:pt x="3699" y="3466"/>
                  </a:cubicBezTo>
                  <a:cubicBezTo>
                    <a:pt x="3531" y="4050"/>
                    <a:pt x="3400" y="4641"/>
                    <a:pt x="3312" y="5239"/>
                  </a:cubicBezTo>
                  <a:cubicBezTo>
                    <a:pt x="3225" y="5779"/>
                    <a:pt x="3159" y="6341"/>
                    <a:pt x="3123" y="6947"/>
                  </a:cubicBezTo>
                  <a:cubicBezTo>
                    <a:pt x="3086" y="7443"/>
                    <a:pt x="3072" y="7953"/>
                    <a:pt x="3072" y="8450"/>
                  </a:cubicBezTo>
                  <a:cubicBezTo>
                    <a:pt x="3072" y="8924"/>
                    <a:pt x="3108" y="9442"/>
                    <a:pt x="3167" y="10069"/>
                  </a:cubicBezTo>
                  <a:lnTo>
                    <a:pt x="3188" y="10325"/>
                  </a:lnTo>
                  <a:cubicBezTo>
                    <a:pt x="3210" y="10500"/>
                    <a:pt x="3225" y="10675"/>
                    <a:pt x="3240" y="10850"/>
                  </a:cubicBezTo>
                  <a:lnTo>
                    <a:pt x="3247" y="10821"/>
                  </a:lnTo>
                  <a:lnTo>
                    <a:pt x="3247" y="10821"/>
                  </a:lnTo>
                  <a:cubicBezTo>
                    <a:pt x="3276" y="11193"/>
                    <a:pt x="3276" y="11558"/>
                    <a:pt x="3232" y="11930"/>
                  </a:cubicBezTo>
                  <a:cubicBezTo>
                    <a:pt x="3210" y="12054"/>
                    <a:pt x="3174" y="12178"/>
                    <a:pt x="3123" y="12295"/>
                  </a:cubicBezTo>
                  <a:cubicBezTo>
                    <a:pt x="3079" y="12375"/>
                    <a:pt x="3028" y="12455"/>
                    <a:pt x="2970" y="12535"/>
                  </a:cubicBezTo>
                  <a:cubicBezTo>
                    <a:pt x="2897" y="12616"/>
                    <a:pt x="2809" y="12696"/>
                    <a:pt x="2714" y="12762"/>
                  </a:cubicBezTo>
                  <a:cubicBezTo>
                    <a:pt x="2554" y="12871"/>
                    <a:pt x="2371" y="12959"/>
                    <a:pt x="2189" y="13024"/>
                  </a:cubicBezTo>
                  <a:cubicBezTo>
                    <a:pt x="1890" y="13119"/>
                    <a:pt x="1591" y="13192"/>
                    <a:pt x="1284" y="13236"/>
                  </a:cubicBezTo>
                  <a:cubicBezTo>
                    <a:pt x="1233" y="13243"/>
                    <a:pt x="1189" y="13250"/>
                    <a:pt x="1138" y="13258"/>
                  </a:cubicBezTo>
                  <a:lnTo>
                    <a:pt x="1094" y="13265"/>
                  </a:lnTo>
                  <a:cubicBezTo>
                    <a:pt x="912" y="13287"/>
                    <a:pt x="730" y="13323"/>
                    <a:pt x="547" y="13374"/>
                  </a:cubicBezTo>
                  <a:cubicBezTo>
                    <a:pt x="489" y="13396"/>
                    <a:pt x="438" y="13418"/>
                    <a:pt x="379" y="13440"/>
                  </a:cubicBezTo>
                  <a:cubicBezTo>
                    <a:pt x="336" y="13469"/>
                    <a:pt x="292" y="13498"/>
                    <a:pt x="248" y="13528"/>
                  </a:cubicBezTo>
                  <a:cubicBezTo>
                    <a:pt x="153" y="13601"/>
                    <a:pt x="80" y="13710"/>
                    <a:pt x="37" y="13827"/>
                  </a:cubicBezTo>
                  <a:cubicBezTo>
                    <a:pt x="22" y="13871"/>
                    <a:pt x="15" y="13922"/>
                    <a:pt x="7" y="13973"/>
                  </a:cubicBezTo>
                  <a:lnTo>
                    <a:pt x="7" y="14002"/>
                  </a:lnTo>
                  <a:cubicBezTo>
                    <a:pt x="0" y="14053"/>
                    <a:pt x="0" y="14104"/>
                    <a:pt x="7" y="14155"/>
                  </a:cubicBezTo>
                  <a:cubicBezTo>
                    <a:pt x="37" y="14644"/>
                    <a:pt x="234" y="15096"/>
                    <a:pt x="569" y="15454"/>
                  </a:cubicBezTo>
                  <a:cubicBezTo>
                    <a:pt x="795" y="15709"/>
                    <a:pt x="1051" y="15935"/>
                    <a:pt x="1335" y="16132"/>
                  </a:cubicBezTo>
                  <a:cubicBezTo>
                    <a:pt x="1853" y="16504"/>
                    <a:pt x="2415" y="16818"/>
                    <a:pt x="3006" y="17074"/>
                  </a:cubicBezTo>
                  <a:cubicBezTo>
                    <a:pt x="3188" y="17154"/>
                    <a:pt x="3378" y="17219"/>
                    <a:pt x="3546" y="17278"/>
                  </a:cubicBezTo>
                  <a:cubicBezTo>
                    <a:pt x="3714" y="17336"/>
                    <a:pt x="3882" y="17395"/>
                    <a:pt x="4049" y="17453"/>
                  </a:cubicBezTo>
                  <a:lnTo>
                    <a:pt x="4283" y="17526"/>
                  </a:lnTo>
                  <a:cubicBezTo>
                    <a:pt x="4779" y="17694"/>
                    <a:pt x="5348" y="17883"/>
                    <a:pt x="5873" y="18124"/>
                  </a:cubicBezTo>
                  <a:cubicBezTo>
                    <a:pt x="6070" y="18204"/>
                    <a:pt x="6253" y="18314"/>
                    <a:pt x="6428" y="18445"/>
                  </a:cubicBezTo>
                  <a:lnTo>
                    <a:pt x="6443" y="18460"/>
                  </a:lnTo>
                  <a:cubicBezTo>
                    <a:pt x="6450" y="18467"/>
                    <a:pt x="6457" y="18474"/>
                    <a:pt x="6464" y="18482"/>
                  </a:cubicBezTo>
                  <a:cubicBezTo>
                    <a:pt x="6406" y="18504"/>
                    <a:pt x="6340" y="18533"/>
                    <a:pt x="6260" y="18569"/>
                  </a:cubicBezTo>
                  <a:cubicBezTo>
                    <a:pt x="6012" y="18649"/>
                    <a:pt x="5757" y="18708"/>
                    <a:pt x="5501" y="18744"/>
                  </a:cubicBezTo>
                  <a:cubicBezTo>
                    <a:pt x="5297" y="18781"/>
                    <a:pt x="5078" y="18810"/>
                    <a:pt x="4815" y="18832"/>
                  </a:cubicBezTo>
                  <a:lnTo>
                    <a:pt x="4582" y="18846"/>
                  </a:lnTo>
                  <a:cubicBezTo>
                    <a:pt x="4188" y="18876"/>
                    <a:pt x="3787" y="18919"/>
                    <a:pt x="3400" y="18992"/>
                  </a:cubicBezTo>
                  <a:cubicBezTo>
                    <a:pt x="3188" y="19029"/>
                    <a:pt x="2984" y="19095"/>
                    <a:pt x="2787" y="19182"/>
                  </a:cubicBezTo>
                  <a:cubicBezTo>
                    <a:pt x="2612" y="19262"/>
                    <a:pt x="2466" y="19394"/>
                    <a:pt x="2364" y="19554"/>
                  </a:cubicBezTo>
                  <a:cubicBezTo>
                    <a:pt x="2284" y="19707"/>
                    <a:pt x="2247" y="19875"/>
                    <a:pt x="2276" y="20043"/>
                  </a:cubicBezTo>
                  <a:lnTo>
                    <a:pt x="2276" y="20087"/>
                  </a:lnTo>
                  <a:cubicBezTo>
                    <a:pt x="2276" y="20225"/>
                    <a:pt x="2313" y="20357"/>
                    <a:pt x="2379" y="20481"/>
                  </a:cubicBezTo>
                  <a:cubicBezTo>
                    <a:pt x="2452" y="20619"/>
                    <a:pt x="2539" y="20751"/>
                    <a:pt x="2641" y="20867"/>
                  </a:cubicBezTo>
                  <a:cubicBezTo>
                    <a:pt x="2860" y="21123"/>
                    <a:pt x="3108" y="21356"/>
                    <a:pt x="3371" y="21561"/>
                  </a:cubicBezTo>
                  <a:cubicBezTo>
                    <a:pt x="3458" y="21634"/>
                    <a:pt x="3568" y="21714"/>
                    <a:pt x="3699" y="21809"/>
                  </a:cubicBezTo>
                  <a:cubicBezTo>
                    <a:pt x="3801" y="21882"/>
                    <a:pt x="3903" y="21947"/>
                    <a:pt x="4013" y="22013"/>
                  </a:cubicBezTo>
                  <a:cubicBezTo>
                    <a:pt x="4494" y="22312"/>
                    <a:pt x="4969" y="22604"/>
                    <a:pt x="5436" y="22874"/>
                  </a:cubicBezTo>
                  <a:cubicBezTo>
                    <a:pt x="6019" y="23209"/>
                    <a:pt x="6501" y="23472"/>
                    <a:pt x="6939" y="23691"/>
                  </a:cubicBezTo>
                  <a:cubicBezTo>
                    <a:pt x="7187" y="23822"/>
                    <a:pt x="7435" y="23946"/>
                    <a:pt x="7690" y="24063"/>
                  </a:cubicBezTo>
                  <a:cubicBezTo>
                    <a:pt x="7887" y="24158"/>
                    <a:pt x="8084" y="24246"/>
                    <a:pt x="8281" y="24340"/>
                  </a:cubicBezTo>
                  <a:cubicBezTo>
                    <a:pt x="8201" y="24355"/>
                    <a:pt x="8128" y="24370"/>
                    <a:pt x="8048" y="24384"/>
                  </a:cubicBezTo>
                  <a:lnTo>
                    <a:pt x="7975" y="24406"/>
                  </a:lnTo>
                  <a:cubicBezTo>
                    <a:pt x="7894" y="24421"/>
                    <a:pt x="7821" y="24435"/>
                    <a:pt x="7749" y="24457"/>
                  </a:cubicBezTo>
                  <a:cubicBezTo>
                    <a:pt x="7522" y="24515"/>
                    <a:pt x="7289" y="24588"/>
                    <a:pt x="7121" y="24749"/>
                  </a:cubicBezTo>
                  <a:cubicBezTo>
                    <a:pt x="7041" y="24844"/>
                    <a:pt x="6975" y="24946"/>
                    <a:pt x="6939" y="25063"/>
                  </a:cubicBezTo>
                  <a:cubicBezTo>
                    <a:pt x="6895" y="25172"/>
                    <a:pt x="6873" y="25289"/>
                    <a:pt x="6880" y="25413"/>
                  </a:cubicBezTo>
                  <a:cubicBezTo>
                    <a:pt x="6895" y="25639"/>
                    <a:pt x="6990" y="25858"/>
                    <a:pt x="7143" y="26026"/>
                  </a:cubicBezTo>
                  <a:cubicBezTo>
                    <a:pt x="7223" y="26113"/>
                    <a:pt x="7303" y="26194"/>
                    <a:pt x="7398" y="26267"/>
                  </a:cubicBezTo>
                  <a:cubicBezTo>
                    <a:pt x="7500" y="26347"/>
                    <a:pt x="7610" y="26420"/>
                    <a:pt x="7719" y="26485"/>
                  </a:cubicBezTo>
                  <a:cubicBezTo>
                    <a:pt x="7953" y="26617"/>
                    <a:pt x="8194" y="26733"/>
                    <a:pt x="8442" y="26836"/>
                  </a:cubicBezTo>
                  <a:cubicBezTo>
                    <a:pt x="8909" y="27011"/>
                    <a:pt x="9376" y="27164"/>
                    <a:pt x="9857" y="27288"/>
                  </a:cubicBezTo>
                  <a:cubicBezTo>
                    <a:pt x="11302" y="27667"/>
                    <a:pt x="12775" y="27901"/>
                    <a:pt x="14264" y="27996"/>
                  </a:cubicBezTo>
                  <a:cubicBezTo>
                    <a:pt x="14862" y="28032"/>
                    <a:pt x="15439" y="28054"/>
                    <a:pt x="15993" y="28054"/>
                  </a:cubicBezTo>
                  <a:cubicBezTo>
                    <a:pt x="16041" y="28054"/>
                    <a:pt x="16090" y="28055"/>
                    <a:pt x="16138" y="28055"/>
                  </a:cubicBezTo>
                  <a:cubicBezTo>
                    <a:pt x="17053" y="28055"/>
                    <a:pt x="17974" y="27989"/>
                    <a:pt x="18882" y="27864"/>
                  </a:cubicBezTo>
                  <a:cubicBezTo>
                    <a:pt x="19429" y="27784"/>
                    <a:pt x="19977" y="27675"/>
                    <a:pt x="20509" y="27536"/>
                  </a:cubicBezTo>
                  <a:cubicBezTo>
                    <a:pt x="20874" y="27529"/>
                    <a:pt x="21232" y="27478"/>
                    <a:pt x="21582" y="27383"/>
                  </a:cubicBezTo>
                  <a:cubicBezTo>
                    <a:pt x="21874" y="27310"/>
                    <a:pt x="22158" y="27215"/>
                    <a:pt x="22443" y="27098"/>
                  </a:cubicBezTo>
                  <a:cubicBezTo>
                    <a:pt x="21881" y="26726"/>
                    <a:pt x="21341" y="26347"/>
                    <a:pt x="20808" y="25960"/>
                  </a:cubicBezTo>
                  <a:cubicBezTo>
                    <a:pt x="19437" y="24961"/>
                    <a:pt x="18138" y="23866"/>
                    <a:pt x="16934" y="22677"/>
                  </a:cubicBezTo>
                  <a:cubicBezTo>
                    <a:pt x="16635" y="22370"/>
                    <a:pt x="16336" y="22064"/>
                    <a:pt x="16051" y="21743"/>
                  </a:cubicBezTo>
                  <a:cubicBezTo>
                    <a:pt x="15760" y="21429"/>
                    <a:pt x="15460" y="21101"/>
                    <a:pt x="15176" y="20773"/>
                  </a:cubicBezTo>
                  <a:cubicBezTo>
                    <a:pt x="14600" y="20116"/>
                    <a:pt x="14038" y="19445"/>
                    <a:pt x="13498" y="18766"/>
                  </a:cubicBezTo>
                  <a:cubicBezTo>
                    <a:pt x="12418" y="17402"/>
                    <a:pt x="11418" y="15965"/>
                    <a:pt x="10514" y="14476"/>
                  </a:cubicBezTo>
                  <a:cubicBezTo>
                    <a:pt x="9631" y="13032"/>
                    <a:pt x="8850" y="11521"/>
                    <a:pt x="8186" y="9960"/>
                  </a:cubicBezTo>
                  <a:cubicBezTo>
                    <a:pt x="7858" y="9172"/>
                    <a:pt x="7559" y="8377"/>
                    <a:pt x="7296" y="7559"/>
                  </a:cubicBezTo>
                  <a:cubicBezTo>
                    <a:pt x="7041" y="6750"/>
                    <a:pt x="6822" y="5932"/>
                    <a:pt x="6647" y="5101"/>
                  </a:cubicBezTo>
                  <a:cubicBezTo>
                    <a:pt x="6457" y="4225"/>
                    <a:pt x="6318" y="3342"/>
                    <a:pt x="6231" y="2452"/>
                  </a:cubicBezTo>
                  <a:cubicBezTo>
                    <a:pt x="6187" y="2015"/>
                    <a:pt x="6158" y="1569"/>
                    <a:pt x="6151" y="1132"/>
                  </a:cubicBezTo>
                  <a:cubicBezTo>
                    <a:pt x="6136" y="752"/>
                    <a:pt x="6143" y="373"/>
                    <a:pt x="6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38"/>
            <p:cNvSpPr/>
            <p:nvPr/>
          </p:nvSpPr>
          <p:spPr>
            <a:xfrm>
              <a:off x="4684212" y="400134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38"/>
            <p:cNvSpPr/>
            <p:nvPr/>
          </p:nvSpPr>
          <p:spPr>
            <a:xfrm>
              <a:off x="4684212" y="4001348"/>
              <a:ext cx="261" cy="490"/>
            </a:xfrm>
            <a:custGeom>
              <a:avLst/>
              <a:gdLst/>
              <a:ahLst/>
              <a:cxnLst/>
              <a:rect l="l" t="t" r="r" b="b"/>
              <a:pathLst>
                <a:path w="8" h="15" extrusionOk="0">
                  <a:moveTo>
                    <a:pt x="7" y="15"/>
                  </a:moveTo>
                  <a:lnTo>
                    <a:pt x="7" y="0"/>
                  </a:lnTo>
                  <a:lnTo>
                    <a:pt x="7" y="15"/>
                  </a:lnTo>
                  <a:cubicBezTo>
                    <a:pt x="0" y="15"/>
                    <a:pt x="0" y="15"/>
                    <a:pt x="7" y="15"/>
                  </a:cubicBezTo>
                  <a:close/>
                </a:path>
              </a:pathLst>
            </a:custGeom>
            <a:solidFill>
              <a:srgbClr val="939A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38"/>
            <p:cNvSpPr/>
            <p:nvPr/>
          </p:nvSpPr>
          <p:spPr>
            <a:xfrm>
              <a:off x="4531465" y="3870515"/>
              <a:ext cx="804971" cy="918105"/>
            </a:xfrm>
            <a:custGeom>
              <a:avLst/>
              <a:gdLst/>
              <a:ahLst/>
              <a:cxnLst/>
              <a:rect l="l" t="t" r="r" b="b"/>
              <a:pathLst>
                <a:path w="24647" h="28111" extrusionOk="0">
                  <a:moveTo>
                    <a:pt x="3948" y="1"/>
                  </a:moveTo>
                  <a:cubicBezTo>
                    <a:pt x="3918" y="1"/>
                    <a:pt x="3896" y="22"/>
                    <a:pt x="3896" y="52"/>
                  </a:cubicBezTo>
                  <a:cubicBezTo>
                    <a:pt x="3940" y="708"/>
                    <a:pt x="4006" y="1358"/>
                    <a:pt x="4108" y="2007"/>
                  </a:cubicBezTo>
                  <a:cubicBezTo>
                    <a:pt x="4203" y="2656"/>
                    <a:pt x="4334" y="3320"/>
                    <a:pt x="4495" y="3970"/>
                  </a:cubicBezTo>
                  <a:cubicBezTo>
                    <a:pt x="4663" y="4648"/>
                    <a:pt x="4860" y="5319"/>
                    <a:pt x="5078" y="5983"/>
                  </a:cubicBezTo>
                  <a:lnTo>
                    <a:pt x="5078" y="5991"/>
                  </a:lnTo>
                  <a:cubicBezTo>
                    <a:pt x="4984" y="5991"/>
                    <a:pt x="4881" y="5983"/>
                    <a:pt x="4787" y="5976"/>
                  </a:cubicBezTo>
                  <a:cubicBezTo>
                    <a:pt x="4356" y="5918"/>
                    <a:pt x="3933" y="5808"/>
                    <a:pt x="3532" y="5648"/>
                  </a:cubicBezTo>
                  <a:cubicBezTo>
                    <a:pt x="3028" y="5451"/>
                    <a:pt x="2554" y="5195"/>
                    <a:pt x="2116" y="4874"/>
                  </a:cubicBezTo>
                  <a:lnTo>
                    <a:pt x="2116" y="4874"/>
                  </a:lnTo>
                  <a:lnTo>
                    <a:pt x="2131" y="4882"/>
                  </a:lnTo>
                  <a:cubicBezTo>
                    <a:pt x="2000" y="4794"/>
                    <a:pt x="1883" y="4692"/>
                    <a:pt x="1766" y="4582"/>
                  </a:cubicBezTo>
                  <a:cubicBezTo>
                    <a:pt x="1751" y="4575"/>
                    <a:pt x="1744" y="4568"/>
                    <a:pt x="1730" y="4568"/>
                  </a:cubicBezTo>
                  <a:cubicBezTo>
                    <a:pt x="1715" y="4568"/>
                    <a:pt x="1700" y="4575"/>
                    <a:pt x="1693" y="4582"/>
                  </a:cubicBezTo>
                  <a:cubicBezTo>
                    <a:pt x="1678" y="4604"/>
                    <a:pt x="1678" y="4634"/>
                    <a:pt x="1693" y="4655"/>
                  </a:cubicBezTo>
                  <a:cubicBezTo>
                    <a:pt x="1927" y="4860"/>
                    <a:pt x="2175" y="5057"/>
                    <a:pt x="2430" y="5225"/>
                  </a:cubicBezTo>
                  <a:cubicBezTo>
                    <a:pt x="2715" y="5414"/>
                    <a:pt x="3014" y="5582"/>
                    <a:pt x="3327" y="5728"/>
                  </a:cubicBezTo>
                  <a:cubicBezTo>
                    <a:pt x="3634" y="5874"/>
                    <a:pt x="3955" y="5991"/>
                    <a:pt x="4276" y="6085"/>
                  </a:cubicBezTo>
                  <a:cubicBezTo>
                    <a:pt x="4429" y="6129"/>
                    <a:pt x="4582" y="6158"/>
                    <a:pt x="4736" y="6188"/>
                  </a:cubicBezTo>
                  <a:cubicBezTo>
                    <a:pt x="4881" y="6209"/>
                    <a:pt x="5020" y="6224"/>
                    <a:pt x="5166" y="6231"/>
                  </a:cubicBezTo>
                  <a:cubicBezTo>
                    <a:pt x="5356" y="6786"/>
                    <a:pt x="5560" y="7340"/>
                    <a:pt x="5779" y="7880"/>
                  </a:cubicBezTo>
                  <a:cubicBezTo>
                    <a:pt x="6326" y="9201"/>
                    <a:pt x="6954" y="10492"/>
                    <a:pt x="7661" y="11733"/>
                  </a:cubicBezTo>
                  <a:cubicBezTo>
                    <a:pt x="8077" y="12469"/>
                    <a:pt x="8522" y="13192"/>
                    <a:pt x="8982" y="13899"/>
                  </a:cubicBezTo>
                  <a:lnTo>
                    <a:pt x="8836" y="13936"/>
                  </a:lnTo>
                  <a:cubicBezTo>
                    <a:pt x="8697" y="13972"/>
                    <a:pt x="8559" y="14009"/>
                    <a:pt x="8413" y="14038"/>
                  </a:cubicBezTo>
                  <a:cubicBezTo>
                    <a:pt x="8150" y="14104"/>
                    <a:pt x="7880" y="14155"/>
                    <a:pt x="7610" y="14199"/>
                  </a:cubicBezTo>
                  <a:cubicBezTo>
                    <a:pt x="7406" y="14228"/>
                    <a:pt x="7202" y="14250"/>
                    <a:pt x="6997" y="14264"/>
                  </a:cubicBezTo>
                  <a:cubicBezTo>
                    <a:pt x="6786" y="14286"/>
                    <a:pt x="6567" y="14293"/>
                    <a:pt x="6355" y="14293"/>
                  </a:cubicBezTo>
                  <a:cubicBezTo>
                    <a:pt x="5910" y="14293"/>
                    <a:pt x="5472" y="14272"/>
                    <a:pt x="5027" y="14213"/>
                  </a:cubicBezTo>
                  <a:lnTo>
                    <a:pt x="5057" y="14213"/>
                  </a:lnTo>
                  <a:cubicBezTo>
                    <a:pt x="3948" y="14089"/>
                    <a:pt x="2853" y="13819"/>
                    <a:pt x="1810" y="13411"/>
                  </a:cubicBezTo>
                  <a:cubicBezTo>
                    <a:pt x="1212" y="13177"/>
                    <a:pt x="628" y="12893"/>
                    <a:pt x="81" y="12542"/>
                  </a:cubicBezTo>
                  <a:lnTo>
                    <a:pt x="59" y="12542"/>
                  </a:lnTo>
                  <a:cubicBezTo>
                    <a:pt x="37" y="12542"/>
                    <a:pt x="22" y="12550"/>
                    <a:pt x="15" y="12564"/>
                  </a:cubicBezTo>
                  <a:cubicBezTo>
                    <a:pt x="0" y="12586"/>
                    <a:pt x="8" y="12615"/>
                    <a:pt x="37" y="12630"/>
                  </a:cubicBezTo>
                  <a:cubicBezTo>
                    <a:pt x="409" y="12871"/>
                    <a:pt x="788" y="13082"/>
                    <a:pt x="1190" y="13272"/>
                  </a:cubicBezTo>
                  <a:cubicBezTo>
                    <a:pt x="1613" y="13476"/>
                    <a:pt x="2051" y="13659"/>
                    <a:pt x="2496" y="13812"/>
                  </a:cubicBezTo>
                  <a:cubicBezTo>
                    <a:pt x="2963" y="13980"/>
                    <a:pt x="3437" y="14111"/>
                    <a:pt x="3918" y="14228"/>
                  </a:cubicBezTo>
                  <a:cubicBezTo>
                    <a:pt x="4400" y="14345"/>
                    <a:pt x="4889" y="14432"/>
                    <a:pt x="5385" y="14490"/>
                  </a:cubicBezTo>
                  <a:cubicBezTo>
                    <a:pt x="5886" y="14550"/>
                    <a:pt x="6386" y="14582"/>
                    <a:pt x="6887" y="14582"/>
                  </a:cubicBezTo>
                  <a:cubicBezTo>
                    <a:pt x="7058" y="14582"/>
                    <a:pt x="7228" y="14578"/>
                    <a:pt x="7399" y="14571"/>
                  </a:cubicBezTo>
                  <a:cubicBezTo>
                    <a:pt x="7734" y="14556"/>
                    <a:pt x="8070" y="14520"/>
                    <a:pt x="8398" y="14461"/>
                  </a:cubicBezTo>
                  <a:cubicBezTo>
                    <a:pt x="8551" y="14432"/>
                    <a:pt x="8705" y="14403"/>
                    <a:pt x="8851" y="14359"/>
                  </a:cubicBezTo>
                  <a:cubicBezTo>
                    <a:pt x="8975" y="14323"/>
                    <a:pt x="9099" y="14279"/>
                    <a:pt x="9215" y="14228"/>
                  </a:cubicBezTo>
                  <a:cubicBezTo>
                    <a:pt x="9493" y="14629"/>
                    <a:pt x="9763" y="15030"/>
                    <a:pt x="10047" y="15424"/>
                  </a:cubicBezTo>
                  <a:cubicBezTo>
                    <a:pt x="10981" y="16723"/>
                    <a:pt x="11988" y="17978"/>
                    <a:pt x="13060" y="19167"/>
                  </a:cubicBezTo>
                  <a:lnTo>
                    <a:pt x="13002" y="19182"/>
                  </a:lnTo>
                  <a:cubicBezTo>
                    <a:pt x="12863" y="19226"/>
                    <a:pt x="12732" y="19262"/>
                    <a:pt x="12586" y="19299"/>
                  </a:cubicBezTo>
                  <a:cubicBezTo>
                    <a:pt x="12316" y="19372"/>
                    <a:pt x="12032" y="19437"/>
                    <a:pt x="11754" y="19503"/>
                  </a:cubicBezTo>
                  <a:cubicBezTo>
                    <a:pt x="10853" y="19686"/>
                    <a:pt x="9937" y="19773"/>
                    <a:pt x="9018" y="19773"/>
                  </a:cubicBezTo>
                  <a:cubicBezTo>
                    <a:pt x="8800" y="19773"/>
                    <a:pt x="8581" y="19768"/>
                    <a:pt x="8362" y="19758"/>
                  </a:cubicBezTo>
                  <a:lnTo>
                    <a:pt x="8420" y="19758"/>
                  </a:lnTo>
                  <a:lnTo>
                    <a:pt x="8216" y="19744"/>
                  </a:lnTo>
                  <a:cubicBezTo>
                    <a:pt x="7851" y="19729"/>
                    <a:pt x="7493" y="19700"/>
                    <a:pt x="7136" y="19656"/>
                  </a:cubicBezTo>
                  <a:cubicBezTo>
                    <a:pt x="6764" y="19612"/>
                    <a:pt x="6392" y="19554"/>
                    <a:pt x="6027" y="19496"/>
                  </a:cubicBezTo>
                  <a:cubicBezTo>
                    <a:pt x="5655" y="19437"/>
                    <a:pt x="5297" y="19357"/>
                    <a:pt x="4933" y="19269"/>
                  </a:cubicBezTo>
                  <a:cubicBezTo>
                    <a:pt x="4568" y="19189"/>
                    <a:pt x="4225" y="19087"/>
                    <a:pt x="3882" y="18985"/>
                  </a:cubicBezTo>
                  <a:lnTo>
                    <a:pt x="3896" y="18985"/>
                  </a:lnTo>
                  <a:cubicBezTo>
                    <a:pt x="3203" y="18766"/>
                    <a:pt x="2518" y="18496"/>
                    <a:pt x="1861" y="18182"/>
                  </a:cubicBezTo>
                  <a:lnTo>
                    <a:pt x="1839" y="18182"/>
                  </a:lnTo>
                  <a:cubicBezTo>
                    <a:pt x="1788" y="18182"/>
                    <a:pt x="1781" y="18248"/>
                    <a:pt x="1817" y="18270"/>
                  </a:cubicBezTo>
                  <a:cubicBezTo>
                    <a:pt x="2248" y="18474"/>
                    <a:pt x="2678" y="18671"/>
                    <a:pt x="3116" y="18846"/>
                  </a:cubicBezTo>
                  <a:cubicBezTo>
                    <a:pt x="3583" y="19029"/>
                    <a:pt x="4050" y="19189"/>
                    <a:pt x="4524" y="19342"/>
                  </a:cubicBezTo>
                  <a:cubicBezTo>
                    <a:pt x="4765" y="19415"/>
                    <a:pt x="5013" y="19496"/>
                    <a:pt x="5254" y="19561"/>
                  </a:cubicBezTo>
                  <a:cubicBezTo>
                    <a:pt x="5502" y="19634"/>
                    <a:pt x="5757" y="19700"/>
                    <a:pt x="6005" y="19766"/>
                  </a:cubicBezTo>
                  <a:cubicBezTo>
                    <a:pt x="6253" y="19824"/>
                    <a:pt x="6508" y="19882"/>
                    <a:pt x="6771" y="19933"/>
                  </a:cubicBezTo>
                  <a:cubicBezTo>
                    <a:pt x="7026" y="19977"/>
                    <a:pt x="7282" y="20028"/>
                    <a:pt x="7537" y="20065"/>
                  </a:cubicBezTo>
                  <a:cubicBezTo>
                    <a:pt x="8048" y="20145"/>
                    <a:pt x="8566" y="20203"/>
                    <a:pt x="9084" y="20225"/>
                  </a:cubicBezTo>
                  <a:cubicBezTo>
                    <a:pt x="9343" y="20240"/>
                    <a:pt x="9604" y="20247"/>
                    <a:pt x="9865" y="20247"/>
                  </a:cubicBezTo>
                  <a:cubicBezTo>
                    <a:pt x="10125" y="20247"/>
                    <a:pt x="10386" y="20240"/>
                    <a:pt x="10645" y="20225"/>
                  </a:cubicBezTo>
                  <a:cubicBezTo>
                    <a:pt x="11141" y="20196"/>
                    <a:pt x="11638" y="20130"/>
                    <a:pt x="12119" y="20043"/>
                  </a:cubicBezTo>
                  <a:cubicBezTo>
                    <a:pt x="12375" y="19992"/>
                    <a:pt x="12630" y="19926"/>
                    <a:pt x="12878" y="19846"/>
                  </a:cubicBezTo>
                  <a:cubicBezTo>
                    <a:pt x="12987" y="19809"/>
                    <a:pt x="13090" y="19773"/>
                    <a:pt x="13199" y="19729"/>
                  </a:cubicBezTo>
                  <a:cubicBezTo>
                    <a:pt x="13294" y="19693"/>
                    <a:pt x="13374" y="19656"/>
                    <a:pt x="13462" y="19612"/>
                  </a:cubicBezTo>
                  <a:cubicBezTo>
                    <a:pt x="14235" y="20451"/>
                    <a:pt x="15045" y="21268"/>
                    <a:pt x="15877" y="22049"/>
                  </a:cubicBezTo>
                  <a:cubicBezTo>
                    <a:pt x="16409" y="22545"/>
                    <a:pt x="16956" y="23034"/>
                    <a:pt x="17511" y="23508"/>
                  </a:cubicBezTo>
                  <a:cubicBezTo>
                    <a:pt x="17540" y="23559"/>
                    <a:pt x="17591" y="23596"/>
                    <a:pt x="17642" y="23618"/>
                  </a:cubicBezTo>
                  <a:cubicBezTo>
                    <a:pt x="18131" y="24026"/>
                    <a:pt x="18627" y="24428"/>
                    <a:pt x="19131" y="24814"/>
                  </a:cubicBezTo>
                  <a:cubicBezTo>
                    <a:pt x="20203" y="25639"/>
                    <a:pt x="21319" y="26405"/>
                    <a:pt x="22472" y="27098"/>
                  </a:cubicBezTo>
                  <a:cubicBezTo>
                    <a:pt x="22771" y="27280"/>
                    <a:pt x="23071" y="27456"/>
                    <a:pt x="23377" y="27623"/>
                  </a:cubicBezTo>
                  <a:cubicBezTo>
                    <a:pt x="23661" y="27784"/>
                    <a:pt x="23953" y="27937"/>
                    <a:pt x="24245" y="28090"/>
                  </a:cubicBezTo>
                  <a:cubicBezTo>
                    <a:pt x="24281" y="28104"/>
                    <a:pt x="24318" y="28110"/>
                    <a:pt x="24354" y="28110"/>
                  </a:cubicBezTo>
                  <a:cubicBezTo>
                    <a:pt x="24471" y="28110"/>
                    <a:pt x="24580" y="28041"/>
                    <a:pt x="24625" y="27930"/>
                  </a:cubicBezTo>
                  <a:cubicBezTo>
                    <a:pt x="24646" y="27864"/>
                    <a:pt x="24639" y="27784"/>
                    <a:pt x="24610" y="27718"/>
                  </a:cubicBezTo>
                  <a:cubicBezTo>
                    <a:pt x="24581" y="27653"/>
                    <a:pt x="24522" y="27594"/>
                    <a:pt x="24457" y="27565"/>
                  </a:cubicBezTo>
                  <a:cubicBezTo>
                    <a:pt x="24114" y="27390"/>
                    <a:pt x="23786" y="27200"/>
                    <a:pt x="23457" y="27018"/>
                  </a:cubicBezTo>
                  <a:cubicBezTo>
                    <a:pt x="21633" y="25960"/>
                    <a:pt x="19897" y="24763"/>
                    <a:pt x="18262" y="23435"/>
                  </a:cubicBezTo>
                  <a:cubicBezTo>
                    <a:pt x="18328" y="23399"/>
                    <a:pt x="18386" y="23370"/>
                    <a:pt x="18445" y="23333"/>
                  </a:cubicBezTo>
                  <a:cubicBezTo>
                    <a:pt x="18656" y="23209"/>
                    <a:pt x="18861" y="23078"/>
                    <a:pt x="19065" y="22932"/>
                  </a:cubicBezTo>
                  <a:cubicBezTo>
                    <a:pt x="19444" y="22655"/>
                    <a:pt x="19809" y="22348"/>
                    <a:pt x="20152" y="22013"/>
                  </a:cubicBezTo>
                  <a:cubicBezTo>
                    <a:pt x="20874" y="21312"/>
                    <a:pt x="21524" y="20546"/>
                    <a:pt x="22086" y="19714"/>
                  </a:cubicBezTo>
                  <a:cubicBezTo>
                    <a:pt x="22348" y="19335"/>
                    <a:pt x="22596" y="18941"/>
                    <a:pt x="22815" y="18540"/>
                  </a:cubicBezTo>
                  <a:cubicBezTo>
                    <a:pt x="22925" y="18335"/>
                    <a:pt x="23027" y="18138"/>
                    <a:pt x="23129" y="17934"/>
                  </a:cubicBezTo>
                  <a:cubicBezTo>
                    <a:pt x="23231" y="17730"/>
                    <a:pt x="23333" y="17511"/>
                    <a:pt x="23428" y="17292"/>
                  </a:cubicBezTo>
                  <a:cubicBezTo>
                    <a:pt x="23778" y="16519"/>
                    <a:pt x="24041" y="15709"/>
                    <a:pt x="24223" y="14877"/>
                  </a:cubicBezTo>
                  <a:cubicBezTo>
                    <a:pt x="24231" y="14841"/>
                    <a:pt x="24201" y="14812"/>
                    <a:pt x="24172" y="14804"/>
                  </a:cubicBezTo>
                  <a:lnTo>
                    <a:pt x="24165" y="14804"/>
                  </a:lnTo>
                  <a:cubicBezTo>
                    <a:pt x="24128" y="14812"/>
                    <a:pt x="24107" y="14833"/>
                    <a:pt x="24099" y="14863"/>
                  </a:cubicBezTo>
                  <a:cubicBezTo>
                    <a:pt x="24085" y="14950"/>
                    <a:pt x="24063" y="15045"/>
                    <a:pt x="24034" y="15140"/>
                  </a:cubicBezTo>
                  <a:lnTo>
                    <a:pt x="24034" y="15125"/>
                  </a:lnTo>
                  <a:cubicBezTo>
                    <a:pt x="23778" y="16088"/>
                    <a:pt x="23399" y="17015"/>
                    <a:pt x="22903" y="17883"/>
                  </a:cubicBezTo>
                  <a:cubicBezTo>
                    <a:pt x="22757" y="18138"/>
                    <a:pt x="22604" y="18387"/>
                    <a:pt x="22443" y="18635"/>
                  </a:cubicBezTo>
                  <a:cubicBezTo>
                    <a:pt x="22275" y="18897"/>
                    <a:pt x="22100" y="19153"/>
                    <a:pt x="21918" y="19401"/>
                  </a:cubicBezTo>
                  <a:cubicBezTo>
                    <a:pt x="21728" y="19656"/>
                    <a:pt x="21553" y="19882"/>
                    <a:pt x="21356" y="20108"/>
                  </a:cubicBezTo>
                  <a:cubicBezTo>
                    <a:pt x="21152" y="20342"/>
                    <a:pt x="20947" y="20583"/>
                    <a:pt x="20728" y="20802"/>
                  </a:cubicBezTo>
                  <a:cubicBezTo>
                    <a:pt x="20057" y="21495"/>
                    <a:pt x="19306" y="22093"/>
                    <a:pt x="18489" y="22604"/>
                  </a:cubicBezTo>
                  <a:cubicBezTo>
                    <a:pt x="18357" y="22677"/>
                    <a:pt x="18226" y="22757"/>
                    <a:pt x="18095" y="22830"/>
                  </a:cubicBezTo>
                  <a:cubicBezTo>
                    <a:pt x="17985" y="22896"/>
                    <a:pt x="17868" y="22954"/>
                    <a:pt x="17759" y="23020"/>
                  </a:cubicBezTo>
                  <a:cubicBezTo>
                    <a:pt x="17453" y="22764"/>
                    <a:pt x="17146" y="22509"/>
                    <a:pt x="16847" y="22246"/>
                  </a:cubicBezTo>
                  <a:cubicBezTo>
                    <a:pt x="16205" y="21684"/>
                    <a:pt x="15592" y="21108"/>
                    <a:pt x="14986" y="20510"/>
                  </a:cubicBezTo>
                  <a:lnTo>
                    <a:pt x="14979" y="20502"/>
                  </a:lnTo>
                  <a:cubicBezTo>
                    <a:pt x="14585" y="20116"/>
                    <a:pt x="14206" y="19729"/>
                    <a:pt x="13826" y="19328"/>
                  </a:cubicBezTo>
                  <a:lnTo>
                    <a:pt x="13863" y="19306"/>
                  </a:lnTo>
                  <a:cubicBezTo>
                    <a:pt x="13950" y="19240"/>
                    <a:pt x="14045" y="19167"/>
                    <a:pt x="14126" y="19102"/>
                  </a:cubicBezTo>
                  <a:cubicBezTo>
                    <a:pt x="14293" y="18963"/>
                    <a:pt x="14454" y="18817"/>
                    <a:pt x="14607" y="18664"/>
                  </a:cubicBezTo>
                  <a:cubicBezTo>
                    <a:pt x="14921" y="18343"/>
                    <a:pt x="15213" y="18000"/>
                    <a:pt x="15483" y="17635"/>
                  </a:cubicBezTo>
                  <a:cubicBezTo>
                    <a:pt x="15753" y="17270"/>
                    <a:pt x="15993" y="16891"/>
                    <a:pt x="16220" y="16504"/>
                  </a:cubicBezTo>
                  <a:cubicBezTo>
                    <a:pt x="16453" y="16096"/>
                    <a:pt x="16665" y="15687"/>
                    <a:pt x="16862" y="15257"/>
                  </a:cubicBezTo>
                  <a:cubicBezTo>
                    <a:pt x="17051" y="14833"/>
                    <a:pt x="17226" y="14410"/>
                    <a:pt x="17387" y="13972"/>
                  </a:cubicBezTo>
                  <a:cubicBezTo>
                    <a:pt x="17547" y="13535"/>
                    <a:pt x="17686" y="13090"/>
                    <a:pt x="17810" y="12645"/>
                  </a:cubicBezTo>
                  <a:cubicBezTo>
                    <a:pt x="18058" y="11776"/>
                    <a:pt x="18248" y="10901"/>
                    <a:pt x="18386" y="10011"/>
                  </a:cubicBezTo>
                  <a:cubicBezTo>
                    <a:pt x="18467" y="9544"/>
                    <a:pt x="18525" y="9070"/>
                    <a:pt x="18569" y="8595"/>
                  </a:cubicBezTo>
                  <a:cubicBezTo>
                    <a:pt x="18576" y="8551"/>
                    <a:pt x="18547" y="8522"/>
                    <a:pt x="18503" y="8522"/>
                  </a:cubicBezTo>
                  <a:cubicBezTo>
                    <a:pt x="18474" y="8522"/>
                    <a:pt x="18445" y="8544"/>
                    <a:pt x="18445" y="8581"/>
                  </a:cubicBezTo>
                  <a:cubicBezTo>
                    <a:pt x="18357" y="9544"/>
                    <a:pt x="18189" y="10500"/>
                    <a:pt x="17956" y="11441"/>
                  </a:cubicBezTo>
                  <a:cubicBezTo>
                    <a:pt x="17861" y="11791"/>
                    <a:pt x="17766" y="12141"/>
                    <a:pt x="17657" y="12491"/>
                  </a:cubicBezTo>
                  <a:cubicBezTo>
                    <a:pt x="17598" y="12666"/>
                    <a:pt x="17540" y="12842"/>
                    <a:pt x="17482" y="13017"/>
                  </a:cubicBezTo>
                  <a:cubicBezTo>
                    <a:pt x="17416" y="13192"/>
                    <a:pt x="17350" y="13367"/>
                    <a:pt x="17285" y="13535"/>
                  </a:cubicBezTo>
                  <a:cubicBezTo>
                    <a:pt x="17153" y="13885"/>
                    <a:pt x="17007" y="14228"/>
                    <a:pt x="16854" y="14571"/>
                  </a:cubicBezTo>
                  <a:cubicBezTo>
                    <a:pt x="16701" y="14906"/>
                    <a:pt x="16533" y="15213"/>
                    <a:pt x="16358" y="15534"/>
                  </a:cubicBezTo>
                  <a:cubicBezTo>
                    <a:pt x="16125" y="15957"/>
                    <a:pt x="15862" y="16366"/>
                    <a:pt x="15577" y="16760"/>
                  </a:cubicBezTo>
                  <a:cubicBezTo>
                    <a:pt x="15300" y="17139"/>
                    <a:pt x="15001" y="17496"/>
                    <a:pt x="14673" y="17839"/>
                  </a:cubicBezTo>
                  <a:cubicBezTo>
                    <a:pt x="14461" y="18051"/>
                    <a:pt x="14242" y="18255"/>
                    <a:pt x="14009" y="18452"/>
                  </a:cubicBezTo>
                  <a:cubicBezTo>
                    <a:pt x="13892" y="18554"/>
                    <a:pt x="13775" y="18657"/>
                    <a:pt x="13651" y="18751"/>
                  </a:cubicBezTo>
                  <a:cubicBezTo>
                    <a:pt x="13586" y="18802"/>
                    <a:pt x="13513" y="18861"/>
                    <a:pt x="13440" y="18912"/>
                  </a:cubicBezTo>
                  <a:cubicBezTo>
                    <a:pt x="12010" y="17372"/>
                    <a:pt x="10689" y="15724"/>
                    <a:pt x="9493" y="13994"/>
                  </a:cubicBezTo>
                  <a:cubicBezTo>
                    <a:pt x="9507" y="13980"/>
                    <a:pt x="9529" y="13965"/>
                    <a:pt x="9544" y="13951"/>
                  </a:cubicBezTo>
                  <a:cubicBezTo>
                    <a:pt x="9638" y="13856"/>
                    <a:pt x="9733" y="13761"/>
                    <a:pt x="9821" y="13666"/>
                  </a:cubicBezTo>
                  <a:cubicBezTo>
                    <a:pt x="9981" y="13491"/>
                    <a:pt x="10135" y="13309"/>
                    <a:pt x="10281" y="13119"/>
                  </a:cubicBezTo>
                  <a:cubicBezTo>
                    <a:pt x="10419" y="12922"/>
                    <a:pt x="10550" y="12725"/>
                    <a:pt x="10682" y="12521"/>
                  </a:cubicBezTo>
                  <a:cubicBezTo>
                    <a:pt x="10813" y="12316"/>
                    <a:pt x="10937" y="12090"/>
                    <a:pt x="11061" y="11864"/>
                  </a:cubicBezTo>
                  <a:cubicBezTo>
                    <a:pt x="11287" y="11426"/>
                    <a:pt x="11492" y="10981"/>
                    <a:pt x="11667" y="10521"/>
                  </a:cubicBezTo>
                  <a:cubicBezTo>
                    <a:pt x="11856" y="10062"/>
                    <a:pt x="12017" y="9588"/>
                    <a:pt x="12148" y="9106"/>
                  </a:cubicBezTo>
                  <a:cubicBezTo>
                    <a:pt x="12258" y="8734"/>
                    <a:pt x="12353" y="8362"/>
                    <a:pt x="12440" y="7982"/>
                  </a:cubicBezTo>
                  <a:cubicBezTo>
                    <a:pt x="12520" y="7618"/>
                    <a:pt x="12586" y="7253"/>
                    <a:pt x="12644" y="6888"/>
                  </a:cubicBezTo>
                  <a:cubicBezTo>
                    <a:pt x="12754" y="6166"/>
                    <a:pt x="12820" y="5443"/>
                    <a:pt x="12834" y="4714"/>
                  </a:cubicBezTo>
                  <a:cubicBezTo>
                    <a:pt x="12841" y="4685"/>
                    <a:pt x="12812" y="4655"/>
                    <a:pt x="12776" y="4648"/>
                  </a:cubicBezTo>
                  <a:cubicBezTo>
                    <a:pt x="12739" y="4648"/>
                    <a:pt x="12717" y="4670"/>
                    <a:pt x="12710" y="4699"/>
                  </a:cubicBezTo>
                  <a:cubicBezTo>
                    <a:pt x="12688" y="5764"/>
                    <a:pt x="12542" y="6815"/>
                    <a:pt x="12280" y="7844"/>
                  </a:cubicBezTo>
                  <a:cubicBezTo>
                    <a:pt x="12207" y="8128"/>
                    <a:pt x="12134" y="8406"/>
                    <a:pt x="12046" y="8683"/>
                  </a:cubicBezTo>
                  <a:cubicBezTo>
                    <a:pt x="11959" y="8982"/>
                    <a:pt x="11856" y="9274"/>
                    <a:pt x="11747" y="9558"/>
                  </a:cubicBezTo>
                  <a:cubicBezTo>
                    <a:pt x="11528" y="10120"/>
                    <a:pt x="11273" y="10675"/>
                    <a:pt x="10974" y="11200"/>
                  </a:cubicBezTo>
                  <a:cubicBezTo>
                    <a:pt x="10835" y="11441"/>
                    <a:pt x="10696" y="11681"/>
                    <a:pt x="10543" y="11915"/>
                  </a:cubicBezTo>
                  <a:cubicBezTo>
                    <a:pt x="10397" y="12148"/>
                    <a:pt x="10229" y="12375"/>
                    <a:pt x="10062" y="12601"/>
                  </a:cubicBezTo>
                  <a:cubicBezTo>
                    <a:pt x="9894" y="12827"/>
                    <a:pt x="9726" y="13039"/>
                    <a:pt x="9544" y="13250"/>
                  </a:cubicBezTo>
                  <a:cubicBezTo>
                    <a:pt x="9456" y="13360"/>
                    <a:pt x="9361" y="13462"/>
                    <a:pt x="9274" y="13571"/>
                  </a:cubicBezTo>
                  <a:lnTo>
                    <a:pt x="9230" y="13615"/>
                  </a:lnTo>
                  <a:cubicBezTo>
                    <a:pt x="8756" y="12907"/>
                    <a:pt x="8303" y="12185"/>
                    <a:pt x="7873" y="11448"/>
                  </a:cubicBezTo>
                  <a:lnTo>
                    <a:pt x="7873" y="11448"/>
                  </a:lnTo>
                  <a:lnTo>
                    <a:pt x="7880" y="11470"/>
                  </a:lnTo>
                  <a:cubicBezTo>
                    <a:pt x="7180" y="10281"/>
                    <a:pt x="6560" y="9048"/>
                    <a:pt x="6005" y="7785"/>
                  </a:cubicBezTo>
                  <a:cubicBezTo>
                    <a:pt x="5764" y="7238"/>
                    <a:pt x="5545" y="6676"/>
                    <a:pt x="5341" y="6115"/>
                  </a:cubicBezTo>
                  <a:cubicBezTo>
                    <a:pt x="5458" y="5991"/>
                    <a:pt x="5553" y="5859"/>
                    <a:pt x="5640" y="5721"/>
                  </a:cubicBezTo>
                  <a:cubicBezTo>
                    <a:pt x="5742" y="5553"/>
                    <a:pt x="5830" y="5378"/>
                    <a:pt x="5910" y="5195"/>
                  </a:cubicBezTo>
                  <a:cubicBezTo>
                    <a:pt x="6049" y="4845"/>
                    <a:pt x="6166" y="4480"/>
                    <a:pt x="6239" y="4108"/>
                  </a:cubicBezTo>
                  <a:cubicBezTo>
                    <a:pt x="6392" y="3357"/>
                    <a:pt x="6487" y="2591"/>
                    <a:pt x="6516" y="1825"/>
                  </a:cubicBezTo>
                  <a:cubicBezTo>
                    <a:pt x="6523" y="1803"/>
                    <a:pt x="6501" y="1781"/>
                    <a:pt x="6472" y="1773"/>
                  </a:cubicBezTo>
                  <a:cubicBezTo>
                    <a:pt x="6443" y="1773"/>
                    <a:pt x="6421" y="1795"/>
                    <a:pt x="6421" y="1817"/>
                  </a:cubicBezTo>
                  <a:cubicBezTo>
                    <a:pt x="6392" y="2445"/>
                    <a:pt x="6304" y="3065"/>
                    <a:pt x="6158" y="3678"/>
                  </a:cubicBezTo>
                  <a:cubicBezTo>
                    <a:pt x="6085" y="3955"/>
                    <a:pt x="5998" y="4232"/>
                    <a:pt x="5896" y="4495"/>
                  </a:cubicBezTo>
                  <a:cubicBezTo>
                    <a:pt x="5793" y="4750"/>
                    <a:pt x="5677" y="4998"/>
                    <a:pt x="5545" y="5239"/>
                  </a:cubicBezTo>
                  <a:cubicBezTo>
                    <a:pt x="5443" y="5421"/>
                    <a:pt x="5334" y="5589"/>
                    <a:pt x="5217" y="5757"/>
                  </a:cubicBezTo>
                  <a:cubicBezTo>
                    <a:pt x="5020" y="5188"/>
                    <a:pt x="4838" y="4612"/>
                    <a:pt x="4684" y="4028"/>
                  </a:cubicBezTo>
                  <a:lnTo>
                    <a:pt x="4684" y="4021"/>
                  </a:lnTo>
                  <a:cubicBezTo>
                    <a:pt x="4684" y="4013"/>
                    <a:pt x="4684" y="4013"/>
                    <a:pt x="4684" y="4006"/>
                  </a:cubicBezTo>
                  <a:cubicBezTo>
                    <a:pt x="4327" y="2707"/>
                    <a:pt x="4093" y="1379"/>
                    <a:pt x="3991" y="37"/>
                  </a:cubicBezTo>
                  <a:cubicBezTo>
                    <a:pt x="3991" y="15"/>
                    <a:pt x="3969" y="1"/>
                    <a:pt x="3948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04" name="Google Shape;204;p38"/>
          <p:cNvGrpSpPr/>
          <p:nvPr/>
        </p:nvGrpSpPr>
        <p:grpSpPr>
          <a:xfrm>
            <a:off x="16025951" y="274146"/>
            <a:ext cx="1975910" cy="1904204"/>
            <a:chOff x="5155400" y="1692223"/>
            <a:chExt cx="987955" cy="952102"/>
          </a:xfrm>
        </p:grpSpPr>
        <p:sp>
          <p:nvSpPr>
            <p:cNvPr id="205" name="Google Shape;205;p38"/>
            <p:cNvSpPr/>
            <p:nvPr/>
          </p:nvSpPr>
          <p:spPr>
            <a:xfrm>
              <a:off x="5524972" y="1692223"/>
              <a:ext cx="493525" cy="809543"/>
            </a:xfrm>
            <a:custGeom>
              <a:avLst/>
              <a:gdLst/>
              <a:ahLst/>
              <a:cxnLst/>
              <a:rect l="l" t="t" r="r" b="b"/>
              <a:pathLst>
                <a:path w="15111" h="24787" extrusionOk="0">
                  <a:moveTo>
                    <a:pt x="271" y="1"/>
                  </a:moveTo>
                  <a:cubicBezTo>
                    <a:pt x="241" y="1"/>
                    <a:pt x="212" y="8"/>
                    <a:pt x="190" y="15"/>
                  </a:cubicBezTo>
                  <a:cubicBezTo>
                    <a:pt x="66" y="59"/>
                    <a:pt x="1" y="198"/>
                    <a:pt x="44" y="322"/>
                  </a:cubicBezTo>
                  <a:cubicBezTo>
                    <a:pt x="95" y="504"/>
                    <a:pt x="139" y="679"/>
                    <a:pt x="183" y="862"/>
                  </a:cubicBezTo>
                  <a:cubicBezTo>
                    <a:pt x="592" y="2686"/>
                    <a:pt x="650" y="4561"/>
                    <a:pt x="657" y="6319"/>
                  </a:cubicBezTo>
                  <a:cubicBezTo>
                    <a:pt x="657" y="6888"/>
                    <a:pt x="657" y="7465"/>
                    <a:pt x="643" y="8034"/>
                  </a:cubicBezTo>
                  <a:cubicBezTo>
                    <a:pt x="628" y="9289"/>
                    <a:pt x="621" y="10587"/>
                    <a:pt x="686" y="11857"/>
                  </a:cubicBezTo>
                  <a:cubicBezTo>
                    <a:pt x="796" y="13936"/>
                    <a:pt x="1131" y="15680"/>
                    <a:pt x="1715" y="17198"/>
                  </a:cubicBezTo>
                  <a:cubicBezTo>
                    <a:pt x="1992" y="17913"/>
                    <a:pt x="2343" y="18606"/>
                    <a:pt x="2773" y="19248"/>
                  </a:cubicBezTo>
                  <a:cubicBezTo>
                    <a:pt x="3174" y="19853"/>
                    <a:pt x="3641" y="20415"/>
                    <a:pt x="4167" y="20919"/>
                  </a:cubicBezTo>
                  <a:cubicBezTo>
                    <a:pt x="5137" y="21874"/>
                    <a:pt x="6334" y="22670"/>
                    <a:pt x="7734" y="23297"/>
                  </a:cubicBezTo>
                  <a:cubicBezTo>
                    <a:pt x="9084" y="23881"/>
                    <a:pt x="10500" y="24289"/>
                    <a:pt x="11959" y="24508"/>
                  </a:cubicBezTo>
                  <a:cubicBezTo>
                    <a:pt x="12302" y="24559"/>
                    <a:pt x="12667" y="24603"/>
                    <a:pt x="13061" y="24647"/>
                  </a:cubicBezTo>
                  <a:cubicBezTo>
                    <a:pt x="13075" y="24669"/>
                    <a:pt x="13097" y="24691"/>
                    <a:pt x="13119" y="24713"/>
                  </a:cubicBezTo>
                  <a:cubicBezTo>
                    <a:pt x="13178" y="24758"/>
                    <a:pt x="13249" y="24787"/>
                    <a:pt x="13321" y="24787"/>
                  </a:cubicBezTo>
                  <a:cubicBezTo>
                    <a:pt x="13329" y="24787"/>
                    <a:pt x="13337" y="24786"/>
                    <a:pt x="13345" y="24786"/>
                  </a:cubicBezTo>
                  <a:cubicBezTo>
                    <a:pt x="13455" y="24786"/>
                    <a:pt x="13549" y="24734"/>
                    <a:pt x="13622" y="24662"/>
                  </a:cubicBezTo>
                  <a:cubicBezTo>
                    <a:pt x="13878" y="24384"/>
                    <a:pt x="14089" y="24071"/>
                    <a:pt x="14264" y="23735"/>
                  </a:cubicBezTo>
                  <a:cubicBezTo>
                    <a:pt x="14432" y="23414"/>
                    <a:pt x="14578" y="23078"/>
                    <a:pt x="14688" y="22728"/>
                  </a:cubicBezTo>
                  <a:cubicBezTo>
                    <a:pt x="14914" y="21977"/>
                    <a:pt x="15045" y="21203"/>
                    <a:pt x="15082" y="20423"/>
                  </a:cubicBezTo>
                  <a:cubicBezTo>
                    <a:pt x="15111" y="19635"/>
                    <a:pt x="15074" y="18839"/>
                    <a:pt x="14965" y="18051"/>
                  </a:cubicBezTo>
                  <a:cubicBezTo>
                    <a:pt x="14855" y="17307"/>
                    <a:pt x="14695" y="16577"/>
                    <a:pt x="14469" y="15855"/>
                  </a:cubicBezTo>
                  <a:cubicBezTo>
                    <a:pt x="13520" y="12849"/>
                    <a:pt x="11368" y="10507"/>
                    <a:pt x="9610" y="8807"/>
                  </a:cubicBezTo>
                  <a:cubicBezTo>
                    <a:pt x="8544" y="7778"/>
                    <a:pt x="7406" y="6801"/>
                    <a:pt x="6297" y="5852"/>
                  </a:cubicBezTo>
                  <a:lnTo>
                    <a:pt x="6268" y="5823"/>
                  </a:lnTo>
                  <a:lnTo>
                    <a:pt x="6151" y="5721"/>
                  </a:lnTo>
                  <a:cubicBezTo>
                    <a:pt x="5086" y="4809"/>
                    <a:pt x="3984" y="3868"/>
                    <a:pt x="2963" y="2876"/>
                  </a:cubicBezTo>
                  <a:cubicBezTo>
                    <a:pt x="2583" y="2511"/>
                    <a:pt x="2255" y="2175"/>
                    <a:pt x="1949" y="1854"/>
                  </a:cubicBezTo>
                  <a:cubicBezTo>
                    <a:pt x="1693" y="1584"/>
                    <a:pt x="1438" y="1300"/>
                    <a:pt x="1190" y="1008"/>
                  </a:cubicBezTo>
                  <a:cubicBezTo>
                    <a:pt x="1066" y="855"/>
                    <a:pt x="942" y="709"/>
                    <a:pt x="818" y="555"/>
                  </a:cubicBezTo>
                  <a:lnTo>
                    <a:pt x="672" y="358"/>
                  </a:lnTo>
                  <a:cubicBezTo>
                    <a:pt x="606" y="271"/>
                    <a:pt x="541" y="183"/>
                    <a:pt x="468" y="103"/>
                  </a:cubicBezTo>
                  <a:cubicBezTo>
                    <a:pt x="416" y="37"/>
                    <a:pt x="351" y="1"/>
                    <a:pt x="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38"/>
            <p:cNvSpPr/>
            <p:nvPr/>
          </p:nvSpPr>
          <p:spPr>
            <a:xfrm>
              <a:off x="5584118" y="1805420"/>
              <a:ext cx="559237" cy="838905"/>
            </a:xfrm>
            <a:custGeom>
              <a:avLst/>
              <a:gdLst/>
              <a:ahLst/>
              <a:cxnLst/>
              <a:rect l="l" t="t" r="r" b="b"/>
              <a:pathLst>
                <a:path w="17123" h="25686" extrusionOk="0">
                  <a:moveTo>
                    <a:pt x="151" y="0"/>
                  </a:moveTo>
                  <a:cubicBezTo>
                    <a:pt x="61" y="0"/>
                    <a:pt x="1" y="105"/>
                    <a:pt x="50" y="183"/>
                  </a:cubicBezTo>
                  <a:lnTo>
                    <a:pt x="50" y="176"/>
                  </a:lnTo>
                  <a:cubicBezTo>
                    <a:pt x="583" y="1066"/>
                    <a:pt x="1079" y="1985"/>
                    <a:pt x="1524" y="2926"/>
                  </a:cubicBezTo>
                  <a:cubicBezTo>
                    <a:pt x="1969" y="3853"/>
                    <a:pt x="2378" y="4801"/>
                    <a:pt x="2772" y="5750"/>
                  </a:cubicBezTo>
                  <a:cubicBezTo>
                    <a:pt x="3107" y="6582"/>
                    <a:pt x="3435" y="7413"/>
                    <a:pt x="3756" y="8252"/>
                  </a:cubicBezTo>
                  <a:cubicBezTo>
                    <a:pt x="3910" y="8661"/>
                    <a:pt x="4070" y="9062"/>
                    <a:pt x="4231" y="9471"/>
                  </a:cubicBezTo>
                  <a:cubicBezTo>
                    <a:pt x="4406" y="9909"/>
                    <a:pt x="4581" y="10346"/>
                    <a:pt x="4763" y="10777"/>
                  </a:cubicBezTo>
                  <a:lnTo>
                    <a:pt x="4720" y="10682"/>
                  </a:lnTo>
                  <a:lnTo>
                    <a:pt x="4720" y="10682"/>
                  </a:lnTo>
                  <a:cubicBezTo>
                    <a:pt x="5135" y="11703"/>
                    <a:pt x="5573" y="12718"/>
                    <a:pt x="6055" y="13717"/>
                  </a:cubicBezTo>
                  <a:cubicBezTo>
                    <a:pt x="6493" y="14629"/>
                    <a:pt x="6989" y="15526"/>
                    <a:pt x="7514" y="16395"/>
                  </a:cubicBezTo>
                  <a:cubicBezTo>
                    <a:pt x="8025" y="17248"/>
                    <a:pt x="8572" y="18066"/>
                    <a:pt x="9163" y="18868"/>
                  </a:cubicBezTo>
                  <a:cubicBezTo>
                    <a:pt x="9761" y="19700"/>
                    <a:pt x="10410" y="20495"/>
                    <a:pt x="11096" y="21261"/>
                  </a:cubicBezTo>
                  <a:cubicBezTo>
                    <a:pt x="11833" y="22064"/>
                    <a:pt x="12621" y="22823"/>
                    <a:pt x="13453" y="23530"/>
                  </a:cubicBezTo>
                  <a:cubicBezTo>
                    <a:pt x="13905" y="23924"/>
                    <a:pt x="14365" y="24296"/>
                    <a:pt x="14846" y="24661"/>
                  </a:cubicBezTo>
                  <a:cubicBezTo>
                    <a:pt x="15292" y="25004"/>
                    <a:pt x="15758" y="25325"/>
                    <a:pt x="16240" y="25610"/>
                  </a:cubicBezTo>
                  <a:cubicBezTo>
                    <a:pt x="16331" y="25661"/>
                    <a:pt x="16431" y="25686"/>
                    <a:pt x="16531" y="25686"/>
                  </a:cubicBezTo>
                  <a:cubicBezTo>
                    <a:pt x="16686" y="25686"/>
                    <a:pt x="16840" y="25626"/>
                    <a:pt x="16955" y="25515"/>
                  </a:cubicBezTo>
                  <a:cubicBezTo>
                    <a:pt x="17064" y="25405"/>
                    <a:pt x="17123" y="25252"/>
                    <a:pt x="17123" y="25099"/>
                  </a:cubicBezTo>
                  <a:cubicBezTo>
                    <a:pt x="17123" y="24946"/>
                    <a:pt x="17064" y="24785"/>
                    <a:pt x="16948" y="24676"/>
                  </a:cubicBezTo>
                  <a:cubicBezTo>
                    <a:pt x="16627" y="24406"/>
                    <a:pt x="16298" y="24136"/>
                    <a:pt x="15970" y="23873"/>
                  </a:cubicBezTo>
                  <a:cubicBezTo>
                    <a:pt x="15627" y="23596"/>
                    <a:pt x="15292" y="23311"/>
                    <a:pt x="14956" y="23027"/>
                  </a:cubicBezTo>
                  <a:cubicBezTo>
                    <a:pt x="14307" y="22465"/>
                    <a:pt x="13679" y="21889"/>
                    <a:pt x="13074" y="21283"/>
                  </a:cubicBezTo>
                  <a:cubicBezTo>
                    <a:pt x="11870" y="20094"/>
                    <a:pt x="10739" y="18824"/>
                    <a:pt x="9703" y="17489"/>
                  </a:cubicBezTo>
                  <a:cubicBezTo>
                    <a:pt x="9119" y="16723"/>
                    <a:pt x="8565" y="15935"/>
                    <a:pt x="8047" y="15118"/>
                  </a:cubicBezTo>
                  <a:cubicBezTo>
                    <a:pt x="7492" y="14242"/>
                    <a:pt x="6974" y="13338"/>
                    <a:pt x="6485" y="12418"/>
                  </a:cubicBezTo>
                  <a:cubicBezTo>
                    <a:pt x="5974" y="11463"/>
                    <a:pt x="5493" y="10485"/>
                    <a:pt x="5026" y="9500"/>
                  </a:cubicBezTo>
                  <a:cubicBezTo>
                    <a:pt x="4793" y="9011"/>
                    <a:pt x="4566" y="8508"/>
                    <a:pt x="4333" y="8019"/>
                  </a:cubicBezTo>
                  <a:cubicBezTo>
                    <a:pt x="4092" y="7523"/>
                    <a:pt x="3866" y="7027"/>
                    <a:pt x="3632" y="6530"/>
                  </a:cubicBezTo>
                  <a:cubicBezTo>
                    <a:pt x="3114" y="5429"/>
                    <a:pt x="2596" y="4320"/>
                    <a:pt x="2042" y="3233"/>
                  </a:cubicBezTo>
                  <a:cubicBezTo>
                    <a:pt x="1495" y="2146"/>
                    <a:pt x="896" y="1095"/>
                    <a:pt x="262" y="59"/>
                  </a:cubicBezTo>
                  <a:cubicBezTo>
                    <a:pt x="240" y="22"/>
                    <a:pt x="203" y="1"/>
                    <a:pt x="160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38"/>
            <p:cNvSpPr/>
            <p:nvPr/>
          </p:nvSpPr>
          <p:spPr>
            <a:xfrm>
              <a:off x="5155400" y="2293905"/>
              <a:ext cx="590525" cy="304326"/>
            </a:xfrm>
            <a:custGeom>
              <a:avLst/>
              <a:gdLst/>
              <a:ahLst/>
              <a:cxnLst/>
              <a:rect l="l" t="t" r="r" b="b"/>
              <a:pathLst>
                <a:path w="18081" h="9318" extrusionOk="0">
                  <a:moveTo>
                    <a:pt x="256" y="0"/>
                  </a:moveTo>
                  <a:cubicBezTo>
                    <a:pt x="190" y="0"/>
                    <a:pt x="117" y="30"/>
                    <a:pt x="73" y="81"/>
                  </a:cubicBezTo>
                  <a:cubicBezTo>
                    <a:pt x="8" y="168"/>
                    <a:pt x="0" y="292"/>
                    <a:pt x="66" y="380"/>
                  </a:cubicBezTo>
                  <a:lnTo>
                    <a:pt x="110" y="431"/>
                  </a:lnTo>
                  <a:cubicBezTo>
                    <a:pt x="548" y="1022"/>
                    <a:pt x="1007" y="1635"/>
                    <a:pt x="1474" y="2218"/>
                  </a:cubicBezTo>
                  <a:cubicBezTo>
                    <a:pt x="1978" y="2831"/>
                    <a:pt x="2503" y="3430"/>
                    <a:pt x="3043" y="3999"/>
                  </a:cubicBezTo>
                  <a:cubicBezTo>
                    <a:pt x="4115" y="5137"/>
                    <a:pt x="5305" y="6158"/>
                    <a:pt x="6589" y="7034"/>
                  </a:cubicBezTo>
                  <a:cubicBezTo>
                    <a:pt x="7224" y="7464"/>
                    <a:pt x="7887" y="7844"/>
                    <a:pt x="8573" y="8172"/>
                  </a:cubicBezTo>
                  <a:cubicBezTo>
                    <a:pt x="9252" y="8493"/>
                    <a:pt x="9960" y="8756"/>
                    <a:pt x="10682" y="8953"/>
                  </a:cubicBezTo>
                  <a:cubicBezTo>
                    <a:pt x="11579" y="9193"/>
                    <a:pt x="12506" y="9317"/>
                    <a:pt x="13432" y="9317"/>
                  </a:cubicBezTo>
                  <a:cubicBezTo>
                    <a:pt x="14038" y="9310"/>
                    <a:pt x="14636" y="9259"/>
                    <a:pt x="15235" y="9157"/>
                  </a:cubicBezTo>
                  <a:cubicBezTo>
                    <a:pt x="16154" y="8996"/>
                    <a:pt x="17059" y="8726"/>
                    <a:pt x="17920" y="8354"/>
                  </a:cubicBezTo>
                  <a:cubicBezTo>
                    <a:pt x="18022" y="8311"/>
                    <a:pt x="18080" y="8194"/>
                    <a:pt x="18044" y="8084"/>
                  </a:cubicBezTo>
                  <a:cubicBezTo>
                    <a:pt x="18051" y="8033"/>
                    <a:pt x="18051" y="7982"/>
                    <a:pt x="18029" y="7931"/>
                  </a:cubicBezTo>
                  <a:cubicBezTo>
                    <a:pt x="17832" y="7552"/>
                    <a:pt x="17606" y="7172"/>
                    <a:pt x="17365" y="6815"/>
                  </a:cubicBezTo>
                  <a:cubicBezTo>
                    <a:pt x="17110" y="6443"/>
                    <a:pt x="16869" y="6107"/>
                    <a:pt x="16621" y="5801"/>
                  </a:cubicBezTo>
                  <a:cubicBezTo>
                    <a:pt x="16088" y="5137"/>
                    <a:pt x="15505" y="4509"/>
                    <a:pt x="14870" y="3933"/>
                  </a:cubicBezTo>
                  <a:cubicBezTo>
                    <a:pt x="14250" y="3378"/>
                    <a:pt x="13578" y="2875"/>
                    <a:pt x="12863" y="2445"/>
                  </a:cubicBezTo>
                  <a:cubicBezTo>
                    <a:pt x="12469" y="2196"/>
                    <a:pt x="12097" y="1985"/>
                    <a:pt x="11725" y="1803"/>
                  </a:cubicBezTo>
                  <a:cubicBezTo>
                    <a:pt x="11302" y="1591"/>
                    <a:pt x="10857" y="1409"/>
                    <a:pt x="10397" y="1270"/>
                  </a:cubicBezTo>
                  <a:cubicBezTo>
                    <a:pt x="9879" y="1102"/>
                    <a:pt x="9347" y="985"/>
                    <a:pt x="8814" y="905"/>
                  </a:cubicBezTo>
                  <a:cubicBezTo>
                    <a:pt x="8289" y="825"/>
                    <a:pt x="7763" y="781"/>
                    <a:pt x="7238" y="759"/>
                  </a:cubicBezTo>
                  <a:cubicBezTo>
                    <a:pt x="6654" y="730"/>
                    <a:pt x="6071" y="723"/>
                    <a:pt x="5502" y="715"/>
                  </a:cubicBezTo>
                  <a:cubicBezTo>
                    <a:pt x="5042" y="708"/>
                    <a:pt x="4597" y="701"/>
                    <a:pt x="4145" y="686"/>
                  </a:cubicBezTo>
                  <a:lnTo>
                    <a:pt x="4086" y="686"/>
                  </a:lnTo>
                  <a:cubicBezTo>
                    <a:pt x="2839" y="628"/>
                    <a:pt x="1890" y="497"/>
                    <a:pt x="1022" y="241"/>
                  </a:cubicBezTo>
                  <a:cubicBezTo>
                    <a:pt x="839" y="190"/>
                    <a:pt x="686" y="132"/>
                    <a:pt x="526" y="73"/>
                  </a:cubicBezTo>
                  <a:lnTo>
                    <a:pt x="365" y="15"/>
                  </a:lnTo>
                  <a:cubicBezTo>
                    <a:pt x="329" y="8"/>
                    <a:pt x="292" y="0"/>
                    <a:pt x="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38"/>
            <p:cNvSpPr/>
            <p:nvPr/>
          </p:nvSpPr>
          <p:spPr>
            <a:xfrm>
              <a:off x="5228557" y="2342273"/>
              <a:ext cx="642030" cy="291001"/>
            </a:xfrm>
            <a:custGeom>
              <a:avLst/>
              <a:gdLst/>
              <a:ahLst/>
              <a:cxnLst/>
              <a:rect l="l" t="t" r="r" b="b"/>
              <a:pathLst>
                <a:path w="19658" h="8910" extrusionOk="0">
                  <a:moveTo>
                    <a:pt x="146" y="0"/>
                  </a:moveTo>
                  <a:cubicBezTo>
                    <a:pt x="88" y="0"/>
                    <a:pt x="37" y="44"/>
                    <a:pt x="15" y="103"/>
                  </a:cubicBezTo>
                  <a:cubicBezTo>
                    <a:pt x="0" y="176"/>
                    <a:pt x="44" y="249"/>
                    <a:pt x="117" y="270"/>
                  </a:cubicBezTo>
                  <a:cubicBezTo>
                    <a:pt x="1051" y="621"/>
                    <a:pt x="1985" y="978"/>
                    <a:pt x="2919" y="1343"/>
                  </a:cubicBezTo>
                  <a:cubicBezTo>
                    <a:pt x="3889" y="1715"/>
                    <a:pt x="4859" y="2094"/>
                    <a:pt x="5823" y="2488"/>
                  </a:cubicBezTo>
                  <a:lnTo>
                    <a:pt x="5808" y="2488"/>
                  </a:lnTo>
                  <a:cubicBezTo>
                    <a:pt x="6195" y="2649"/>
                    <a:pt x="6589" y="2802"/>
                    <a:pt x="6975" y="2963"/>
                  </a:cubicBezTo>
                  <a:cubicBezTo>
                    <a:pt x="7471" y="3167"/>
                    <a:pt x="7968" y="3379"/>
                    <a:pt x="8456" y="3605"/>
                  </a:cubicBezTo>
                  <a:cubicBezTo>
                    <a:pt x="8945" y="3824"/>
                    <a:pt x="9449" y="4035"/>
                    <a:pt x="9952" y="4254"/>
                  </a:cubicBezTo>
                  <a:cubicBezTo>
                    <a:pt x="10937" y="4699"/>
                    <a:pt x="11922" y="5151"/>
                    <a:pt x="12892" y="5633"/>
                  </a:cubicBezTo>
                  <a:cubicBezTo>
                    <a:pt x="13863" y="6115"/>
                    <a:pt x="14811" y="6611"/>
                    <a:pt x="15752" y="7129"/>
                  </a:cubicBezTo>
                  <a:cubicBezTo>
                    <a:pt x="16227" y="7384"/>
                    <a:pt x="16686" y="7647"/>
                    <a:pt x="17146" y="7917"/>
                  </a:cubicBezTo>
                  <a:cubicBezTo>
                    <a:pt x="17606" y="8194"/>
                    <a:pt x="18058" y="8471"/>
                    <a:pt x="18510" y="8741"/>
                  </a:cubicBezTo>
                  <a:cubicBezTo>
                    <a:pt x="18561" y="8770"/>
                    <a:pt x="18620" y="8800"/>
                    <a:pt x="18678" y="8829"/>
                  </a:cubicBezTo>
                  <a:cubicBezTo>
                    <a:pt x="18776" y="8885"/>
                    <a:pt x="18878" y="8910"/>
                    <a:pt x="18976" y="8910"/>
                  </a:cubicBezTo>
                  <a:cubicBezTo>
                    <a:pt x="19340" y="8910"/>
                    <a:pt x="19657" y="8565"/>
                    <a:pt x="19554" y="8157"/>
                  </a:cubicBezTo>
                  <a:cubicBezTo>
                    <a:pt x="19532" y="8106"/>
                    <a:pt x="19517" y="8063"/>
                    <a:pt x="19495" y="8012"/>
                  </a:cubicBezTo>
                  <a:cubicBezTo>
                    <a:pt x="19444" y="7917"/>
                    <a:pt x="19364" y="7836"/>
                    <a:pt x="19269" y="7785"/>
                  </a:cubicBezTo>
                  <a:cubicBezTo>
                    <a:pt x="18846" y="7479"/>
                    <a:pt x="18386" y="7209"/>
                    <a:pt x="17927" y="6939"/>
                  </a:cubicBezTo>
                  <a:cubicBezTo>
                    <a:pt x="17467" y="6669"/>
                    <a:pt x="17000" y="6414"/>
                    <a:pt x="16526" y="6166"/>
                  </a:cubicBezTo>
                  <a:cubicBezTo>
                    <a:pt x="16052" y="5918"/>
                    <a:pt x="15570" y="5677"/>
                    <a:pt x="15081" y="5443"/>
                  </a:cubicBezTo>
                  <a:cubicBezTo>
                    <a:pt x="14600" y="5217"/>
                    <a:pt x="14096" y="5006"/>
                    <a:pt x="13593" y="4787"/>
                  </a:cubicBezTo>
                  <a:cubicBezTo>
                    <a:pt x="13075" y="4568"/>
                    <a:pt x="12557" y="4356"/>
                    <a:pt x="12032" y="4152"/>
                  </a:cubicBezTo>
                  <a:cubicBezTo>
                    <a:pt x="11528" y="3948"/>
                    <a:pt x="11025" y="3751"/>
                    <a:pt x="10514" y="3568"/>
                  </a:cubicBezTo>
                  <a:cubicBezTo>
                    <a:pt x="10003" y="3386"/>
                    <a:pt x="9492" y="3196"/>
                    <a:pt x="8982" y="3014"/>
                  </a:cubicBezTo>
                  <a:cubicBezTo>
                    <a:pt x="8734" y="2933"/>
                    <a:pt x="8478" y="2853"/>
                    <a:pt x="8238" y="2773"/>
                  </a:cubicBezTo>
                  <a:lnTo>
                    <a:pt x="7428" y="2503"/>
                  </a:lnTo>
                  <a:lnTo>
                    <a:pt x="5647" y="1905"/>
                  </a:lnTo>
                  <a:cubicBezTo>
                    <a:pt x="5027" y="1700"/>
                    <a:pt x="4414" y="1496"/>
                    <a:pt x="3802" y="1292"/>
                  </a:cubicBezTo>
                  <a:cubicBezTo>
                    <a:pt x="3189" y="1088"/>
                    <a:pt x="2583" y="869"/>
                    <a:pt x="1978" y="657"/>
                  </a:cubicBezTo>
                  <a:cubicBezTo>
                    <a:pt x="1372" y="446"/>
                    <a:pt x="781" y="234"/>
                    <a:pt x="183" y="8"/>
                  </a:cubicBezTo>
                  <a:cubicBezTo>
                    <a:pt x="175" y="0"/>
                    <a:pt x="161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09" name="Google Shape;209;p38"/>
          <p:cNvSpPr/>
          <p:nvPr/>
        </p:nvSpPr>
        <p:spPr>
          <a:xfrm>
            <a:off x="840450" y="1070000"/>
            <a:ext cx="5037600" cy="8146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31124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1134500" y="532500"/>
            <a:ext cx="16018800" cy="922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2187850" y="2304950"/>
            <a:ext cx="6644400" cy="6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584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2800"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08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●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○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ntarell"/>
              <a:buChar char="■"/>
              <a:defRPr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902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51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5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55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59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56.svg"/><Relationship Id="rId12" Type="http://schemas.openxmlformats.org/officeDocument/2006/relationships/image" Target="../media/image60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62.svg"/><Relationship Id="rId7" Type="http://schemas.openxmlformats.org/officeDocument/2006/relationships/image" Target="../media/image63.svg"/><Relationship Id="rId12" Type="http://schemas.openxmlformats.org/officeDocument/2006/relationships/image" Target="../media/image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7.svg"/><Relationship Id="rId5" Type="http://schemas.openxmlformats.org/officeDocument/2006/relationships/image" Target="../media/image38.svg"/><Relationship Id="rId15" Type="http://schemas.openxmlformats.org/officeDocument/2006/relationships/image" Target="../media/image65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56.svg"/><Relationship Id="rId1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1.svg"/><Relationship Id="rId3" Type="http://schemas.openxmlformats.org/officeDocument/2006/relationships/image" Target="../media/image67.svg"/><Relationship Id="rId7" Type="http://schemas.openxmlformats.org/officeDocument/2006/relationships/image" Target="../media/image63.svg"/><Relationship Id="rId12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9.svg"/><Relationship Id="rId5" Type="http://schemas.openxmlformats.org/officeDocument/2006/relationships/image" Target="../media/image46.svg"/><Relationship Id="rId15" Type="http://schemas.openxmlformats.org/officeDocument/2006/relationships/image" Target="../media/image14.svg"/><Relationship Id="rId10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6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.svg"/><Relationship Id="rId5" Type="http://schemas.openxmlformats.org/officeDocument/2006/relationships/image" Target="../media/image21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18195" y="5766268"/>
            <a:ext cx="13387251" cy="1717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99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12" b="0" i="0" u="none" strike="noStrike" kern="1200" cap="none" spc="0" normalizeH="0" baseline="0" noProof="0" dirty="0">
                <a:ln>
                  <a:noFill/>
                </a:ln>
                <a:solidFill>
                  <a:srgbClr val="433831"/>
                </a:solidFill>
                <a:effectLst/>
                <a:uLnTx/>
                <a:uFillTx/>
                <a:latin typeface="Alegreya Sans SC Heavy"/>
                <a:ea typeface="+mn-ea"/>
                <a:cs typeface="+mn-cs"/>
              </a:rPr>
              <a:t>Welcome to our class!</a:t>
            </a:r>
          </a:p>
        </p:txBody>
      </p:sp>
      <p:sp>
        <p:nvSpPr>
          <p:cNvPr id="3" name="Freeform 3"/>
          <p:cNvSpPr/>
          <p:nvPr/>
        </p:nvSpPr>
        <p:spPr>
          <a:xfrm>
            <a:off x="5911471" y="7878338"/>
            <a:ext cx="6465058" cy="928617"/>
          </a:xfrm>
          <a:custGeom>
            <a:avLst/>
            <a:gdLst/>
            <a:ahLst/>
            <a:cxnLst/>
            <a:rect l="l" t="t" r="r" b="b"/>
            <a:pathLst>
              <a:path w="6465058" h="928617">
                <a:moveTo>
                  <a:pt x="0" y="0"/>
                </a:moveTo>
                <a:lnTo>
                  <a:pt x="6465058" y="0"/>
                </a:lnTo>
                <a:lnTo>
                  <a:pt x="6465058" y="928617"/>
                </a:lnTo>
                <a:lnTo>
                  <a:pt x="0" y="928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01715">
            <a:off x="657030" y="6587006"/>
            <a:ext cx="1964312" cy="1955710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9553">
            <a:off x="15474139" y="2470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41545">
            <a:off x="4888111" y="4445653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12159">
            <a:off x="11370430" y="2367352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3663461" y="3237660"/>
            <a:ext cx="261444" cy="249084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56264" y="2865912"/>
            <a:ext cx="261444" cy="249084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8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885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" name="Group 34"/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61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61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Freeform 48"/>
          <p:cNvSpPr/>
          <p:nvPr/>
        </p:nvSpPr>
        <p:spPr>
          <a:xfrm>
            <a:off x="6786562" y="1734294"/>
            <a:ext cx="4714875" cy="4114800"/>
          </a:xfrm>
          <a:custGeom>
            <a:avLst/>
            <a:gdLst/>
            <a:ahLst/>
            <a:cxnLst/>
            <a:rect l="l" t="t" r="r" b="b"/>
            <a:pathLst>
              <a:path w="4714875" h="4114800">
                <a:moveTo>
                  <a:pt x="0" y="0"/>
                </a:moveTo>
                <a:lnTo>
                  <a:pt x="4714876" y="0"/>
                </a:lnTo>
                <a:lnTo>
                  <a:pt x="4714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7452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6957952" y="1992882"/>
            <a:ext cx="9601384" cy="6248584"/>
          </a:xfrm>
          <a:custGeom>
            <a:avLst/>
            <a:gdLst/>
            <a:ahLst/>
            <a:cxnLst/>
            <a:rect l="l" t="t" r="r" b="b"/>
            <a:pathLst>
              <a:path w="9601384" h="9601384">
                <a:moveTo>
                  <a:pt x="0" y="0"/>
                </a:moveTo>
                <a:lnTo>
                  <a:pt x="9601384" y="0"/>
                </a:lnTo>
                <a:lnTo>
                  <a:pt x="9601384" y="9601384"/>
                </a:lnTo>
                <a:lnTo>
                  <a:pt x="0" y="9601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377692" y="-770580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6290593" y="8534931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666560" y="5850740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6168575" y="4831915"/>
            <a:ext cx="10906606" cy="904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433831"/>
                </a:solidFill>
                <a:effectLst/>
                <a:uLnTx/>
                <a:uFillTx/>
                <a:latin typeface="Alegreya Ultra-Bold"/>
                <a:ea typeface="+mn-ea"/>
                <a:cs typeface="+mn-cs"/>
              </a:rPr>
              <a:t>VOCABULARY</a:t>
            </a:r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5FBFBCAC-D4E0-EDEC-51A2-CDA52171A835}"/>
              </a:ext>
            </a:extLst>
          </p:cNvPr>
          <p:cNvGrpSpPr/>
          <p:nvPr/>
        </p:nvGrpSpPr>
        <p:grpSpPr>
          <a:xfrm rot="20756292">
            <a:off x="904944" y="1255109"/>
            <a:ext cx="4472277" cy="3731866"/>
            <a:chOff x="0" y="0"/>
            <a:chExt cx="5963037" cy="4975821"/>
          </a:xfrm>
        </p:grpSpPr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CB903231-A094-566D-7008-754B908F5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0078" r="10078"/>
            <a:stretch>
              <a:fillRect/>
            </a:stretch>
          </p:blipFill>
          <p:spPr>
            <a:xfrm>
              <a:off x="0" y="0"/>
              <a:ext cx="5963037" cy="497582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847601">
            <a:off x="1007761" y="4883553"/>
            <a:ext cx="4965396" cy="4483295"/>
            <a:chOff x="0" y="-329943"/>
            <a:chExt cx="1766926" cy="1595371"/>
          </a:xfrm>
        </p:grpSpPr>
        <p:sp>
          <p:nvSpPr>
            <p:cNvPr id="9" name="Freeform 9"/>
            <p:cNvSpPr/>
            <p:nvPr/>
          </p:nvSpPr>
          <p:spPr>
            <a:xfrm>
              <a:off x="29269" y="-329943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847601">
            <a:off x="1239345" y="5193314"/>
            <a:ext cx="4472277" cy="3731866"/>
            <a:chOff x="0" y="0"/>
            <a:chExt cx="5963037" cy="497582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 l="10078" r="10078"/>
            <a:stretch>
              <a:fillRect/>
            </a:stretch>
          </p:blipFill>
          <p:spPr>
            <a:xfrm>
              <a:off x="0" y="0"/>
              <a:ext cx="5963037" cy="4975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49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446" y="2341281"/>
            <a:ext cx="15896482" cy="2210679"/>
          </a:xfrm>
          <a:custGeom>
            <a:avLst/>
            <a:gdLst/>
            <a:ahLst/>
            <a:cxnLst/>
            <a:rect l="l" t="t" r="r" b="b"/>
            <a:pathLst>
              <a:path w="10801229" h="2516686">
                <a:moveTo>
                  <a:pt x="0" y="0"/>
                </a:moveTo>
                <a:lnTo>
                  <a:pt x="10801229" y="0"/>
                </a:lnTo>
                <a:lnTo>
                  <a:pt x="10801229" y="2516687"/>
                </a:lnTo>
                <a:lnTo>
                  <a:pt x="0" y="25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013" y="3735216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0615" y="2143568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13268600" y="741644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915649" y="2458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282A96-1A49-F9B5-8374-BEBBCF8138C0}"/>
              </a:ext>
            </a:extLst>
          </p:cNvPr>
          <p:cNvSpPr txBox="1"/>
          <p:nvPr/>
        </p:nvSpPr>
        <p:spPr>
          <a:xfrm>
            <a:off x="189873" y="-3466558"/>
            <a:ext cx="1111922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D82FF1-7485-7D80-1FB7-DBB9F1E06087}"/>
              </a:ext>
            </a:extLst>
          </p:cNvPr>
          <p:cNvSpPr txBox="1"/>
          <p:nvPr/>
        </p:nvSpPr>
        <p:spPr>
          <a:xfrm>
            <a:off x="1764450" y="675869"/>
            <a:ext cx="1630102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redoka One" panose="02000000000000000000" pitchFamily="2" charset="0"/>
              </a:rPr>
              <a:t>2. Complete the sentences with the word and phrases from the box.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D2DE00-5174-9638-5C82-CF4AD7C6C88B}"/>
              </a:ext>
            </a:extLst>
          </p:cNvPr>
          <p:cNvSpPr txBox="1"/>
          <p:nvPr/>
        </p:nvSpPr>
        <p:spPr>
          <a:xfrm>
            <a:off x="2260428" y="2839524"/>
            <a:ext cx="279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folk songs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B0915A-E6A6-C8CB-D6E2-EEB85CBF4B59}"/>
              </a:ext>
            </a:extLst>
          </p:cNvPr>
          <p:cNvSpPr txBox="1"/>
          <p:nvPr/>
        </p:nvSpPr>
        <p:spPr>
          <a:xfrm>
            <a:off x="4540066" y="3794201"/>
            <a:ext cx="231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staircase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8AB0DB-1CFD-5FF1-7F0A-10679ECF3527}"/>
              </a:ext>
            </a:extLst>
          </p:cNvPr>
          <p:cNvSpPr txBox="1"/>
          <p:nvPr/>
        </p:nvSpPr>
        <p:spPr>
          <a:xfrm>
            <a:off x="7208934" y="2754902"/>
            <a:ext cx="246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sticky rice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DB7047-8B7C-4BB1-763E-C2EB42D3EB78}"/>
              </a:ext>
            </a:extLst>
          </p:cNvPr>
          <p:cNvSpPr txBox="1"/>
          <p:nvPr/>
        </p:nvSpPr>
        <p:spPr>
          <a:xfrm>
            <a:off x="10334201" y="3847661"/>
            <a:ext cx="4129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communal house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9DDAEC-776D-D7B3-D778-5CCD89FF19D7}"/>
              </a:ext>
            </a:extLst>
          </p:cNvPr>
          <p:cNvSpPr txBox="1"/>
          <p:nvPr/>
        </p:nvSpPr>
        <p:spPr>
          <a:xfrm>
            <a:off x="11937105" y="2754902"/>
            <a:ext cx="47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musical instruments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B2EFFE-3BDF-C6DB-2136-F94C2BF7306D}"/>
              </a:ext>
            </a:extLst>
          </p:cNvPr>
          <p:cNvSpPr txBox="1"/>
          <p:nvPr/>
        </p:nvSpPr>
        <p:spPr>
          <a:xfrm>
            <a:off x="11327" y="4686228"/>
            <a:ext cx="18276673" cy="4971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1. </a:t>
            </a:r>
            <a:r>
              <a:rPr lang="en-US" sz="3600" dirty="0">
                <a:latin typeface="Arial Rounded MT Bold" panose="020F0704030504030204" pitchFamily="34" charset="0"/>
              </a:rPr>
              <a:t>Minority groups have their own _________________ like the </a:t>
            </a:r>
            <a:r>
              <a:rPr lang="en-US" sz="3600" i="1" dirty="0" err="1">
                <a:latin typeface="Arial Rounded MT Bold" panose="020F0704030504030204" pitchFamily="34" charset="0"/>
              </a:rPr>
              <a:t>dan</a:t>
            </a:r>
            <a:r>
              <a:rPr lang="en-US" sz="3600" i="1" dirty="0">
                <a:latin typeface="Arial Rounded MT Bold" panose="020F0704030504030204" pitchFamily="34" charset="0"/>
              </a:rPr>
              <a:t> </a:t>
            </a:r>
            <a:r>
              <a:rPr lang="en-US" sz="3600" i="1" dirty="0" err="1">
                <a:latin typeface="Arial Rounded MT Bold" panose="020F0704030504030204" pitchFamily="34" charset="0"/>
              </a:rPr>
              <a:t>tinh</a:t>
            </a:r>
            <a:r>
              <a:rPr lang="en-US" sz="3600" dirty="0">
                <a:latin typeface="Arial Rounded MT Bold" panose="020F0704030504030204" pitchFamily="34" charset="0"/>
              </a:rPr>
              <a:t>, gong, </a:t>
            </a:r>
            <a:r>
              <a:rPr lang="en-US" sz="3600" i="1" dirty="0" err="1">
                <a:latin typeface="Arial Rounded MT Bold" panose="020F0704030504030204" pitchFamily="34" charset="0"/>
              </a:rPr>
              <a:t>t’rung</a:t>
            </a:r>
            <a:r>
              <a:rPr lang="en-US" sz="3600" dirty="0">
                <a:latin typeface="Arial Rounded MT Bold" panose="020F07040305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2. </a:t>
            </a:r>
            <a:r>
              <a:rPr lang="en-US" sz="3600" dirty="0">
                <a:latin typeface="Arial Rounded MT Bold" panose="020F0704030504030204" pitchFamily="34" charset="0"/>
              </a:rPr>
              <a:t>The </a:t>
            </a:r>
            <a:r>
              <a:rPr lang="en-US" sz="3600" dirty="0" err="1">
                <a:latin typeface="Arial Rounded MT Bold" panose="020F0704030504030204" pitchFamily="34" charset="0"/>
              </a:rPr>
              <a:t>Kinh</a:t>
            </a:r>
            <a:r>
              <a:rPr lang="en-US" sz="3600" dirty="0">
                <a:latin typeface="Arial Rounded MT Bold" panose="020F0704030504030204" pitchFamily="34" charset="0"/>
              </a:rPr>
              <a:t> use __________ to make </a:t>
            </a:r>
            <a:r>
              <a:rPr lang="en-US" sz="3600" i="1" dirty="0">
                <a:latin typeface="Arial Rounded MT Bold" panose="020F0704030504030204" pitchFamily="34" charset="0"/>
              </a:rPr>
              <a:t>banh </a:t>
            </a:r>
            <a:r>
              <a:rPr lang="en-US" sz="3600" i="1" dirty="0" err="1">
                <a:latin typeface="Arial Rounded MT Bold" panose="020F0704030504030204" pitchFamily="34" charset="0"/>
              </a:rPr>
              <a:t>chung</a:t>
            </a:r>
            <a:r>
              <a:rPr lang="en-US" sz="3600" i="1" dirty="0"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and </a:t>
            </a:r>
            <a:r>
              <a:rPr lang="en-US" sz="3600" i="1" dirty="0">
                <a:latin typeface="Arial Rounded MT Bold" panose="020F0704030504030204" pitchFamily="34" charset="0"/>
              </a:rPr>
              <a:t>banh </a:t>
            </a:r>
            <a:r>
              <a:rPr lang="en-US" sz="3600" i="1" dirty="0" err="1">
                <a:latin typeface="Arial Rounded MT Bold" panose="020F0704030504030204" pitchFamily="34" charset="0"/>
              </a:rPr>
              <a:t>tet</a:t>
            </a:r>
            <a:r>
              <a:rPr lang="en-US" sz="3600" dirty="0">
                <a:latin typeface="Arial Rounded MT Bold" panose="020F07040305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3. </a:t>
            </a:r>
            <a:r>
              <a:rPr lang="en-US" sz="3600" dirty="0">
                <a:latin typeface="Arial Rounded MT Bold" panose="020F0704030504030204" pitchFamily="34" charset="0"/>
              </a:rPr>
              <a:t>For most minority groups like the </a:t>
            </a:r>
            <a:r>
              <a:rPr lang="en-US" sz="3600" dirty="0" err="1">
                <a:latin typeface="Arial Rounded MT Bold" panose="020F0704030504030204" pitchFamily="34" charset="0"/>
              </a:rPr>
              <a:t>Bahnar</a:t>
            </a:r>
            <a:r>
              <a:rPr lang="en-US" sz="3600" dirty="0">
                <a:latin typeface="Arial Rounded MT Bold" panose="020F0704030504030204" pitchFamily="34" charset="0"/>
              </a:rPr>
              <a:t> and Ede, the ________________, usually known as </a:t>
            </a:r>
            <a:r>
              <a:rPr lang="en-US" sz="3600" dirty="0" err="1">
                <a:latin typeface="Arial Rounded MT Bold" panose="020F0704030504030204" pitchFamily="34" charset="0"/>
              </a:rPr>
              <a:t>Rong</a:t>
            </a:r>
            <a:r>
              <a:rPr lang="en-US" sz="3600" dirty="0">
                <a:latin typeface="Arial Rounded MT Bold" panose="020F0704030504030204" pitchFamily="34" charset="0"/>
              </a:rPr>
              <a:t> house, is the heart of the village.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4. </a:t>
            </a:r>
            <a:r>
              <a:rPr lang="en-US" sz="3600" dirty="0">
                <a:latin typeface="Arial Rounded MT Bold" panose="020F0704030504030204" pitchFamily="34" charset="0"/>
              </a:rPr>
              <a:t>My grandmother taught me to sing many ___________.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5. </a:t>
            </a:r>
            <a:r>
              <a:rPr lang="en-US" sz="3600" dirty="0">
                <a:latin typeface="Arial Rounded MT Bold" panose="020F0704030504030204" pitchFamily="34" charset="0"/>
              </a:rPr>
              <a:t>The __________of a Muong’s stilt house has an odd number of steps: 5, 7, or 9.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4759" y="2529234"/>
            <a:ext cx="15896482" cy="2210679"/>
          </a:xfrm>
          <a:custGeom>
            <a:avLst/>
            <a:gdLst/>
            <a:ahLst/>
            <a:cxnLst/>
            <a:rect l="l" t="t" r="r" b="b"/>
            <a:pathLst>
              <a:path w="10801229" h="2516686">
                <a:moveTo>
                  <a:pt x="0" y="0"/>
                </a:moveTo>
                <a:lnTo>
                  <a:pt x="10801229" y="0"/>
                </a:lnTo>
                <a:lnTo>
                  <a:pt x="10801229" y="2516687"/>
                </a:lnTo>
                <a:lnTo>
                  <a:pt x="0" y="25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013" y="3735216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0615" y="2143568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15498759" y="7093910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915649" y="2458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282A96-1A49-F9B5-8374-BEBBCF8138C0}"/>
              </a:ext>
            </a:extLst>
          </p:cNvPr>
          <p:cNvSpPr txBox="1"/>
          <p:nvPr/>
        </p:nvSpPr>
        <p:spPr>
          <a:xfrm>
            <a:off x="189873" y="-3466558"/>
            <a:ext cx="1111922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D82FF1-7485-7D80-1FB7-DBB9F1E06087}"/>
              </a:ext>
            </a:extLst>
          </p:cNvPr>
          <p:cNvSpPr txBox="1"/>
          <p:nvPr/>
        </p:nvSpPr>
        <p:spPr>
          <a:xfrm>
            <a:off x="1764450" y="675869"/>
            <a:ext cx="1630102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redoka One" panose="02000000000000000000" pitchFamily="2" charset="0"/>
              </a:rPr>
              <a:t>2. Complete the sentences with the word and phrases from the box.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D2DE00-5174-9638-5C82-CF4AD7C6C88B}"/>
              </a:ext>
            </a:extLst>
          </p:cNvPr>
          <p:cNvSpPr txBox="1"/>
          <p:nvPr/>
        </p:nvSpPr>
        <p:spPr>
          <a:xfrm>
            <a:off x="2260428" y="2839524"/>
            <a:ext cx="279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folk songs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B0915A-E6A6-C8CB-D6E2-EEB85CBF4B59}"/>
              </a:ext>
            </a:extLst>
          </p:cNvPr>
          <p:cNvSpPr txBox="1"/>
          <p:nvPr/>
        </p:nvSpPr>
        <p:spPr>
          <a:xfrm>
            <a:off x="4540066" y="3794201"/>
            <a:ext cx="231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staircase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8AB0DB-1CFD-5FF1-7F0A-10679ECF3527}"/>
              </a:ext>
            </a:extLst>
          </p:cNvPr>
          <p:cNvSpPr txBox="1"/>
          <p:nvPr/>
        </p:nvSpPr>
        <p:spPr>
          <a:xfrm>
            <a:off x="7208934" y="2754902"/>
            <a:ext cx="246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sticky rice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DB7047-8B7C-4BB1-763E-C2EB42D3EB78}"/>
              </a:ext>
            </a:extLst>
          </p:cNvPr>
          <p:cNvSpPr txBox="1"/>
          <p:nvPr/>
        </p:nvSpPr>
        <p:spPr>
          <a:xfrm>
            <a:off x="10334201" y="3847661"/>
            <a:ext cx="4129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communal house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9DDAEC-776D-D7B3-D778-5CCD89FF19D7}"/>
              </a:ext>
            </a:extLst>
          </p:cNvPr>
          <p:cNvSpPr txBox="1"/>
          <p:nvPr/>
        </p:nvSpPr>
        <p:spPr>
          <a:xfrm>
            <a:off x="11937105" y="2754902"/>
            <a:ext cx="477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musical instruments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B2EFFE-3BDF-C6DB-2136-F94C2BF7306D}"/>
              </a:ext>
            </a:extLst>
          </p:cNvPr>
          <p:cNvSpPr txBox="1"/>
          <p:nvPr/>
        </p:nvSpPr>
        <p:spPr>
          <a:xfrm>
            <a:off x="11327" y="4686228"/>
            <a:ext cx="18276673" cy="164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1. </a:t>
            </a:r>
            <a:r>
              <a:rPr lang="en-US" sz="3600" dirty="0">
                <a:latin typeface="Arial Rounded MT Bold" panose="020F0704030504030204" pitchFamily="34" charset="0"/>
              </a:rPr>
              <a:t>Minority groups have their own ______________________ like the </a:t>
            </a:r>
            <a:r>
              <a:rPr lang="en-US" sz="3600" i="1" dirty="0">
                <a:latin typeface="Arial Rounded MT Bold" panose="020F0704030504030204" pitchFamily="34" charset="0"/>
              </a:rPr>
              <a:t>dan </a:t>
            </a:r>
            <a:r>
              <a:rPr lang="en-US" sz="3600" i="1" dirty="0" err="1">
                <a:latin typeface="Arial Rounded MT Bold" panose="020F0704030504030204" pitchFamily="34" charset="0"/>
              </a:rPr>
              <a:t>tinh</a:t>
            </a:r>
            <a:r>
              <a:rPr lang="en-US" sz="3600" dirty="0">
                <a:latin typeface="Arial Rounded MT Bold" panose="020F0704030504030204" pitchFamily="34" charset="0"/>
              </a:rPr>
              <a:t>, gong, </a:t>
            </a:r>
            <a:r>
              <a:rPr lang="en-US" sz="3600" i="1" dirty="0" err="1">
                <a:latin typeface="Arial Rounded MT Bold" panose="020F0704030504030204" pitchFamily="34" charset="0"/>
              </a:rPr>
              <a:t>t’rung</a:t>
            </a:r>
            <a:r>
              <a:rPr lang="en-US" sz="3600" i="1" dirty="0">
                <a:latin typeface="Arial Rounded MT Bold" panose="020F0704030504030204" pitchFamily="34" charset="0"/>
              </a:rPr>
              <a:t>.</a:t>
            </a:r>
            <a:r>
              <a:rPr lang="en-US" sz="3600" dirty="0">
                <a:latin typeface="Arial Rounded MT Bold" panose="020F0704030504030204" pitchFamily="34" charset="0"/>
              </a:rPr>
              <a:t>. </a:t>
            </a:r>
          </a:p>
        </p:txBody>
      </p:sp>
      <p:pic>
        <p:nvPicPr>
          <p:cNvPr id="1026" name="Picture 2" descr="Nhạc cụ cổ truyền VN – Đàn Tính Tẩu | Đọt Chuối Non">
            <a:extLst>
              <a:ext uri="{FF2B5EF4-FFF2-40B4-BE49-F238E27FC236}">
                <a16:creationId xmlns:a16="http://schemas.microsoft.com/office/drawing/2014/main" id="{A6EDCE6C-B1B8-744B-0C65-43E59960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89" y="6333795"/>
            <a:ext cx="5715000" cy="37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3cm Ceremonial Gong - Super Bass | African Drumming">
            <a:extLst>
              <a:ext uri="{FF2B5EF4-FFF2-40B4-BE49-F238E27FC236}">
                <a16:creationId xmlns:a16="http://schemas.microsoft.com/office/drawing/2014/main" id="{9111B66F-84AD-BBD5-3B3F-C062F8776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89" y="5448300"/>
            <a:ext cx="48387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àn T'rưng, tiếng hát đại ngàn. - ADAM MUZIC">
            <a:extLst>
              <a:ext uri="{FF2B5EF4-FFF2-40B4-BE49-F238E27FC236}">
                <a16:creationId xmlns:a16="http://schemas.microsoft.com/office/drawing/2014/main" id="{B9E44FE6-8E38-00B2-2DF4-016DBC06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589" y="5832723"/>
            <a:ext cx="57150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982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-0.23967 0.200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8" y="100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2322" y="2394463"/>
            <a:ext cx="15896482" cy="2210679"/>
          </a:xfrm>
          <a:custGeom>
            <a:avLst/>
            <a:gdLst/>
            <a:ahLst/>
            <a:cxnLst/>
            <a:rect l="l" t="t" r="r" b="b"/>
            <a:pathLst>
              <a:path w="10801229" h="2516686">
                <a:moveTo>
                  <a:pt x="0" y="0"/>
                </a:moveTo>
                <a:lnTo>
                  <a:pt x="10801229" y="0"/>
                </a:lnTo>
                <a:lnTo>
                  <a:pt x="10801229" y="2516687"/>
                </a:lnTo>
                <a:lnTo>
                  <a:pt x="0" y="25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013" y="3735216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0615" y="2143568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13268600" y="741644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915649" y="2458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282A96-1A49-F9B5-8374-BEBBCF8138C0}"/>
              </a:ext>
            </a:extLst>
          </p:cNvPr>
          <p:cNvSpPr txBox="1"/>
          <p:nvPr/>
        </p:nvSpPr>
        <p:spPr>
          <a:xfrm>
            <a:off x="189873" y="-3466558"/>
            <a:ext cx="1111922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D82FF1-7485-7D80-1FB7-DBB9F1E06087}"/>
              </a:ext>
            </a:extLst>
          </p:cNvPr>
          <p:cNvSpPr txBox="1"/>
          <p:nvPr/>
        </p:nvSpPr>
        <p:spPr>
          <a:xfrm>
            <a:off x="1764450" y="675869"/>
            <a:ext cx="1630102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redoka One" panose="02000000000000000000" pitchFamily="2" charset="0"/>
              </a:rPr>
              <a:t>2. Complete the sentences with the word and phrases from the box.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D2DE00-5174-9638-5C82-CF4AD7C6C88B}"/>
              </a:ext>
            </a:extLst>
          </p:cNvPr>
          <p:cNvSpPr txBox="1"/>
          <p:nvPr/>
        </p:nvSpPr>
        <p:spPr>
          <a:xfrm>
            <a:off x="2260428" y="2839524"/>
            <a:ext cx="279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folk songs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B0915A-E6A6-C8CB-D6E2-EEB85CBF4B59}"/>
              </a:ext>
            </a:extLst>
          </p:cNvPr>
          <p:cNvSpPr txBox="1"/>
          <p:nvPr/>
        </p:nvSpPr>
        <p:spPr>
          <a:xfrm>
            <a:off x="4540066" y="3794201"/>
            <a:ext cx="231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staircase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8AB0DB-1CFD-5FF1-7F0A-10679ECF3527}"/>
              </a:ext>
            </a:extLst>
          </p:cNvPr>
          <p:cNvSpPr txBox="1"/>
          <p:nvPr/>
        </p:nvSpPr>
        <p:spPr>
          <a:xfrm>
            <a:off x="7208934" y="2754902"/>
            <a:ext cx="246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sticky rice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DB7047-8B7C-4BB1-763E-C2EB42D3EB78}"/>
              </a:ext>
            </a:extLst>
          </p:cNvPr>
          <p:cNvSpPr txBox="1"/>
          <p:nvPr/>
        </p:nvSpPr>
        <p:spPr>
          <a:xfrm>
            <a:off x="10334201" y="3847661"/>
            <a:ext cx="4129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communal house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B2EFFE-3BDF-C6DB-2136-F94C2BF7306D}"/>
              </a:ext>
            </a:extLst>
          </p:cNvPr>
          <p:cNvSpPr txBox="1"/>
          <p:nvPr/>
        </p:nvSpPr>
        <p:spPr>
          <a:xfrm>
            <a:off x="11327" y="4686228"/>
            <a:ext cx="18276673" cy="81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2. </a:t>
            </a:r>
            <a:r>
              <a:rPr lang="en-US" sz="3600" dirty="0">
                <a:latin typeface="Arial Rounded MT Bold" panose="020F0704030504030204" pitchFamily="34" charset="0"/>
              </a:rPr>
              <a:t>The </a:t>
            </a:r>
            <a:r>
              <a:rPr lang="en-US" sz="3600" dirty="0" err="1">
                <a:latin typeface="Arial Rounded MT Bold" panose="020F0704030504030204" pitchFamily="34" charset="0"/>
              </a:rPr>
              <a:t>Kinh</a:t>
            </a:r>
            <a:r>
              <a:rPr lang="en-US" sz="3600" dirty="0">
                <a:latin typeface="Arial Rounded MT Bold" panose="020F0704030504030204" pitchFamily="34" charset="0"/>
              </a:rPr>
              <a:t> use __________ to make </a:t>
            </a:r>
            <a:r>
              <a:rPr lang="en-US" sz="3600" i="1" dirty="0">
                <a:latin typeface="Arial Rounded MT Bold" panose="020F0704030504030204" pitchFamily="34" charset="0"/>
              </a:rPr>
              <a:t>banh </a:t>
            </a:r>
            <a:r>
              <a:rPr lang="en-US" sz="3600" i="1" dirty="0" err="1">
                <a:latin typeface="Arial Rounded MT Bold" panose="020F0704030504030204" pitchFamily="34" charset="0"/>
              </a:rPr>
              <a:t>chung</a:t>
            </a:r>
            <a:r>
              <a:rPr lang="en-US" sz="3600" i="1" dirty="0"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and </a:t>
            </a:r>
            <a:r>
              <a:rPr lang="en-US" sz="3600" i="1" dirty="0">
                <a:latin typeface="Arial Rounded MT Bold" panose="020F0704030504030204" pitchFamily="34" charset="0"/>
              </a:rPr>
              <a:t>banh </a:t>
            </a:r>
            <a:r>
              <a:rPr lang="en-US" sz="3600" i="1" dirty="0" err="1">
                <a:latin typeface="Arial Rounded MT Bold" panose="020F0704030504030204" pitchFamily="34" charset="0"/>
              </a:rPr>
              <a:t>tet</a:t>
            </a:r>
            <a:r>
              <a:rPr lang="en-US" sz="3600" dirty="0">
                <a:latin typeface="Arial Rounded MT Bold" panose="020F0704030504030204" pitchFamily="34" charset="0"/>
              </a:rPr>
              <a:t>. </a:t>
            </a:r>
          </a:p>
        </p:txBody>
      </p:sp>
      <p:pic>
        <p:nvPicPr>
          <p:cNvPr id="2050" name="Picture 2" descr="Vietnamese Square Sticky Rice Cake (Banh Chung) - Delightful Plate">
            <a:extLst>
              <a:ext uri="{FF2B5EF4-FFF2-40B4-BE49-F238E27FC236}">
                <a16:creationId xmlns:a16="http://schemas.microsoft.com/office/drawing/2014/main" id="{BB67FCC7-8A84-14EE-4897-689134EF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046" y="5502798"/>
            <a:ext cx="4961810" cy="464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nh Tet Recipe – Vietnamese Cylindrical glutinous rice cake - YummY Vietnam">
            <a:extLst>
              <a:ext uri="{FF2B5EF4-FFF2-40B4-BE49-F238E27FC236}">
                <a16:creationId xmlns:a16="http://schemas.microsoft.com/office/drawing/2014/main" id="{BAC2A86A-9175-52E8-35AE-ABC72211F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325" y="5639795"/>
            <a:ext cx="6586186" cy="443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1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1.60494E-6 L -0.19566 0.202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10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446" y="2341281"/>
            <a:ext cx="15896482" cy="2210679"/>
          </a:xfrm>
          <a:custGeom>
            <a:avLst/>
            <a:gdLst/>
            <a:ahLst/>
            <a:cxnLst/>
            <a:rect l="l" t="t" r="r" b="b"/>
            <a:pathLst>
              <a:path w="10801229" h="2516686">
                <a:moveTo>
                  <a:pt x="0" y="0"/>
                </a:moveTo>
                <a:lnTo>
                  <a:pt x="10801229" y="0"/>
                </a:lnTo>
                <a:lnTo>
                  <a:pt x="10801229" y="2516687"/>
                </a:lnTo>
                <a:lnTo>
                  <a:pt x="0" y="25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013" y="3735216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0615" y="2143568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13268600" y="741644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915649" y="2458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282A96-1A49-F9B5-8374-BEBBCF8138C0}"/>
              </a:ext>
            </a:extLst>
          </p:cNvPr>
          <p:cNvSpPr txBox="1"/>
          <p:nvPr/>
        </p:nvSpPr>
        <p:spPr>
          <a:xfrm>
            <a:off x="189873" y="-3466558"/>
            <a:ext cx="1111922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D82FF1-7485-7D80-1FB7-DBB9F1E06087}"/>
              </a:ext>
            </a:extLst>
          </p:cNvPr>
          <p:cNvSpPr txBox="1"/>
          <p:nvPr/>
        </p:nvSpPr>
        <p:spPr>
          <a:xfrm>
            <a:off x="1764450" y="675869"/>
            <a:ext cx="1630102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redoka One" panose="02000000000000000000" pitchFamily="2" charset="0"/>
              </a:rPr>
              <a:t>2. Complete the sentences with the word and phrases from the box.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D2DE00-5174-9638-5C82-CF4AD7C6C88B}"/>
              </a:ext>
            </a:extLst>
          </p:cNvPr>
          <p:cNvSpPr txBox="1"/>
          <p:nvPr/>
        </p:nvSpPr>
        <p:spPr>
          <a:xfrm>
            <a:off x="2260428" y="2839524"/>
            <a:ext cx="279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folk songs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B0915A-E6A6-C8CB-D6E2-EEB85CBF4B59}"/>
              </a:ext>
            </a:extLst>
          </p:cNvPr>
          <p:cNvSpPr txBox="1"/>
          <p:nvPr/>
        </p:nvSpPr>
        <p:spPr>
          <a:xfrm>
            <a:off x="4540066" y="3794201"/>
            <a:ext cx="231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staircase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DB7047-8B7C-4BB1-763E-C2EB42D3EB78}"/>
              </a:ext>
            </a:extLst>
          </p:cNvPr>
          <p:cNvSpPr txBox="1"/>
          <p:nvPr/>
        </p:nvSpPr>
        <p:spPr>
          <a:xfrm>
            <a:off x="10334201" y="3847661"/>
            <a:ext cx="4129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communal house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B2EFFE-3BDF-C6DB-2136-F94C2BF7306D}"/>
              </a:ext>
            </a:extLst>
          </p:cNvPr>
          <p:cNvSpPr txBox="1"/>
          <p:nvPr/>
        </p:nvSpPr>
        <p:spPr>
          <a:xfrm>
            <a:off x="11327" y="4686228"/>
            <a:ext cx="18276673" cy="164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3. </a:t>
            </a:r>
            <a:r>
              <a:rPr lang="en-US" sz="3600" dirty="0">
                <a:latin typeface="Arial Rounded MT Bold" panose="020F0704030504030204" pitchFamily="34" charset="0"/>
              </a:rPr>
              <a:t>For most minority groups like the </a:t>
            </a:r>
            <a:r>
              <a:rPr lang="en-US" sz="3600" dirty="0" err="1">
                <a:latin typeface="Arial Rounded MT Bold" panose="020F0704030504030204" pitchFamily="34" charset="0"/>
              </a:rPr>
              <a:t>Bahnar</a:t>
            </a:r>
            <a:r>
              <a:rPr lang="en-US" sz="3600" dirty="0">
                <a:latin typeface="Arial Rounded MT Bold" panose="020F0704030504030204" pitchFamily="34" charset="0"/>
              </a:rPr>
              <a:t> and Ede, the ________________, usually known as Rong house, is the heart of the village. </a:t>
            </a:r>
          </a:p>
        </p:txBody>
      </p:sp>
      <p:pic>
        <p:nvPicPr>
          <p:cNvPr id="3074" name="Picture 2" descr="Rong house - soul of ethnic villages in Central Highlands">
            <a:extLst>
              <a:ext uri="{FF2B5EF4-FFF2-40B4-BE49-F238E27FC236}">
                <a16:creationId xmlns:a16="http://schemas.microsoft.com/office/drawing/2014/main" id="{D7575F07-373A-B09E-54E6-A4D07F04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928" y="549096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9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3457E-6 L 0.11432 0.09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4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446" y="2341281"/>
            <a:ext cx="15896482" cy="2210679"/>
          </a:xfrm>
          <a:custGeom>
            <a:avLst/>
            <a:gdLst/>
            <a:ahLst/>
            <a:cxnLst/>
            <a:rect l="l" t="t" r="r" b="b"/>
            <a:pathLst>
              <a:path w="10801229" h="2516686">
                <a:moveTo>
                  <a:pt x="0" y="0"/>
                </a:moveTo>
                <a:lnTo>
                  <a:pt x="10801229" y="0"/>
                </a:lnTo>
                <a:lnTo>
                  <a:pt x="10801229" y="2516687"/>
                </a:lnTo>
                <a:lnTo>
                  <a:pt x="0" y="25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013" y="3735216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0615" y="2143568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13268600" y="741644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915649" y="2458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282A96-1A49-F9B5-8374-BEBBCF8138C0}"/>
              </a:ext>
            </a:extLst>
          </p:cNvPr>
          <p:cNvSpPr txBox="1"/>
          <p:nvPr/>
        </p:nvSpPr>
        <p:spPr>
          <a:xfrm>
            <a:off x="189873" y="-3466558"/>
            <a:ext cx="1111922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D82FF1-7485-7D80-1FB7-DBB9F1E06087}"/>
              </a:ext>
            </a:extLst>
          </p:cNvPr>
          <p:cNvSpPr txBox="1"/>
          <p:nvPr/>
        </p:nvSpPr>
        <p:spPr>
          <a:xfrm>
            <a:off x="1764450" y="675869"/>
            <a:ext cx="1630102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redoka One" panose="02000000000000000000" pitchFamily="2" charset="0"/>
              </a:rPr>
              <a:t>2. Complete the sentences with the word and phrases from the box.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D2DE00-5174-9638-5C82-CF4AD7C6C88B}"/>
              </a:ext>
            </a:extLst>
          </p:cNvPr>
          <p:cNvSpPr txBox="1"/>
          <p:nvPr/>
        </p:nvSpPr>
        <p:spPr>
          <a:xfrm>
            <a:off x="2260428" y="2839524"/>
            <a:ext cx="279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folk songs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B0915A-E6A6-C8CB-D6E2-EEB85CBF4B59}"/>
              </a:ext>
            </a:extLst>
          </p:cNvPr>
          <p:cNvSpPr txBox="1"/>
          <p:nvPr/>
        </p:nvSpPr>
        <p:spPr>
          <a:xfrm>
            <a:off x="4540066" y="3794201"/>
            <a:ext cx="231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staircase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B2EFFE-3BDF-C6DB-2136-F94C2BF7306D}"/>
              </a:ext>
            </a:extLst>
          </p:cNvPr>
          <p:cNvSpPr txBox="1"/>
          <p:nvPr/>
        </p:nvSpPr>
        <p:spPr>
          <a:xfrm>
            <a:off x="11327" y="4686228"/>
            <a:ext cx="18276673" cy="81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4. </a:t>
            </a:r>
            <a:r>
              <a:rPr lang="en-US" sz="3600" dirty="0">
                <a:latin typeface="Arial Rounded MT Bold" panose="020F0704030504030204" pitchFamily="34" charset="0"/>
              </a:rPr>
              <a:t>My grandmother taught me to sing many ___________. </a:t>
            </a:r>
          </a:p>
        </p:txBody>
      </p:sp>
      <p:pic>
        <p:nvPicPr>
          <p:cNvPr id="4098" name="Picture 2" descr="41 Best Songs about Grandparents (Grandma &amp; Grandpa) - MG">
            <a:extLst>
              <a:ext uri="{FF2B5EF4-FFF2-40B4-BE49-F238E27FC236}">
                <a16:creationId xmlns:a16="http://schemas.microsoft.com/office/drawing/2014/main" id="{E00CDE43-B754-E0D0-150D-EA6DA0239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86" y="5559844"/>
            <a:ext cx="8931513" cy="467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7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0.404 0.189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9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446" y="2341281"/>
            <a:ext cx="15896482" cy="2210679"/>
          </a:xfrm>
          <a:custGeom>
            <a:avLst/>
            <a:gdLst/>
            <a:ahLst/>
            <a:cxnLst/>
            <a:rect l="l" t="t" r="r" b="b"/>
            <a:pathLst>
              <a:path w="10801229" h="2516686">
                <a:moveTo>
                  <a:pt x="0" y="0"/>
                </a:moveTo>
                <a:lnTo>
                  <a:pt x="10801229" y="0"/>
                </a:lnTo>
                <a:lnTo>
                  <a:pt x="10801229" y="2516687"/>
                </a:lnTo>
                <a:lnTo>
                  <a:pt x="0" y="25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013" y="3735216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0615" y="2143568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13268600" y="741644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915649" y="2458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282A96-1A49-F9B5-8374-BEBBCF8138C0}"/>
              </a:ext>
            </a:extLst>
          </p:cNvPr>
          <p:cNvSpPr txBox="1"/>
          <p:nvPr/>
        </p:nvSpPr>
        <p:spPr>
          <a:xfrm>
            <a:off x="189873" y="-3466558"/>
            <a:ext cx="1111922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D82FF1-7485-7D80-1FB7-DBB9F1E06087}"/>
              </a:ext>
            </a:extLst>
          </p:cNvPr>
          <p:cNvSpPr txBox="1"/>
          <p:nvPr/>
        </p:nvSpPr>
        <p:spPr>
          <a:xfrm>
            <a:off x="1764450" y="675869"/>
            <a:ext cx="1630102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redoka One" panose="02000000000000000000" pitchFamily="2" charset="0"/>
              </a:rPr>
              <a:t>2. Complete the sentences with the word and phrases from the box.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B0915A-E6A6-C8CB-D6E2-EEB85CBF4B59}"/>
              </a:ext>
            </a:extLst>
          </p:cNvPr>
          <p:cNvSpPr txBox="1"/>
          <p:nvPr/>
        </p:nvSpPr>
        <p:spPr>
          <a:xfrm>
            <a:off x="4540066" y="3794201"/>
            <a:ext cx="231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edoka One" panose="02000000000000000000" pitchFamily="2" charset="0"/>
              </a:rPr>
              <a:t>staircase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B2EFFE-3BDF-C6DB-2136-F94C2BF7306D}"/>
              </a:ext>
            </a:extLst>
          </p:cNvPr>
          <p:cNvSpPr txBox="1"/>
          <p:nvPr/>
        </p:nvSpPr>
        <p:spPr>
          <a:xfrm>
            <a:off x="11327" y="4686228"/>
            <a:ext cx="18276673" cy="81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5. </a:t>
            </a:r>
            <a:r>
              <a:rPr lang="en-US" sz="3600" dirty="0">
                <a:latin typeface="Arial Rounded MT Bold" panose="020F0704030504030204" pitchFamily="34" charset="0"/>
              </a:rPr>
              <a:t>The __________of a Muong’s stilt house has an odd number of steps: 5, 7, or 9.</a:t>
            </a:r>
          </a:p>
        </p:txBody>
      </p:sp>
      <p:pic>
        <p:nvPicPr>
          <p:cNvPr id="5122" name="Picture 2" descr="Wooden Staircase Of Stilt Houses Of Ethnic Minorities In High Mountains  Thuong Lam And Na Hang Communes, Tuyen Quang Province, Vietnam Stock Photo,  Picture And Royalty Free Image. Image 119542503.">
            <a:extLst>
              <a:ext uri="{FF2B5EF4-FFF2-40B4-BE49-F238E27FC236}">
                <a16:creationId xmlns:a16="http://schemas.microsoft.com/office/drawing/2014/main" id="{4A29E654-6454-C7CD-8D91-015DF011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23" y="5476604"/>
            <a:ext cx="7041451" cy="469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97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32099E-6 L -0.1658 0.099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0" y="49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" y="1257301"/>
            <a:ext cx="19202400" cy="8592718"/>
          </a:xfrm>
          <a:custGeom>
            <a:avLst/>
            <a:gdLst/>
            <a:ahLst/>
            <a:cxnLst/>
            <a:rect l="l" t="t" r="r" b="b"/>
            <a:pathLst>
              <a:path w="10801229" h="2516686">
                <a:moveTo>
                  <a:pt x="0" y="0"/>
                </a:moveTo>
                <a:lnTo>
                  <a:pt x="10801229" y="0"/>
                </a:lnTo>
                <a:lnTo>
                  <a:pt x="10801229" y="2516687"/>
                </a:lnTo>
                <a:lnTo>
                  <a:pt x="0" y="251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013" y="3735216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0615" y="2143568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7" y="0"/>
                </a:lnTo>
                <a:lnTo>
                  <a:pt x="442657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13268600" y="741644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915649" y="2458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282A96-1A49-F9B5-8374-BEBBCF8138C0}"/>
              </a:ext>
            </a:extLst>
          </p:cNvPr>
          <p:cNvSpPr txBox="1"/>
          <p:nvPr/>
        </p:nvSpPr>
        <p:spPr>
          <a:xfrm>
            <a:off x="189873" y="-3466558"/>
            <a:ext cx="1111922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D82FF1-7485-7D80-1FB7-DBB9F1E06087}"/>
              </a:ext>
            </a:extLst>
          </p:cNvPr>
          <p:cNvSpPr txBox="1"/>
          <p:nvPr/>
        </p:nvSpPr>
        <p:spPr>
          <a:xfrm>
            <a:off x="1879748" y="429880"/>
            <a:ext cx="1630102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edoka One" panose="02000000000000000000" pitchFamily="2" charset="0"/>
                <a:ea typeface="+mn-ea"/>
                <a:cs typeface="+mn-cs"/>
              </a:rPr>
              <a:t>Look at the answers again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B2EFFE-3BDF-C6DB-2136-F94C2BF7306D}"/>
              </a:ext>
            </a:extLst>
          </p:cNvPr>
          <p:cNvSpPr txBox="1"/>
          <p:nvPr/>
        </p:nvSpPr>
        <p:spPr>
          <a:xfrm>
            <a:off x="848670" y="2246782"/>
            <a:ext cx="18276673" cy="580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Minority groups have their own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musical instruments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like the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gong,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t’rung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use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sticky rice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to make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banh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chung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banh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most minority groups like the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Bahnar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and Ede, the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communal house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usually known as Rong house, is the heart of the village.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My grandmother taught me to sing many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folk songs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staircase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of a Muong’s stilt house has an odd number of steps: 5, 7, or 9.</a:t>
            </a:r>
          </a:p>
        </p:txBody>
      </p:sp>
    </p:spTree>
    <p:extLst>
      <p:ext uri="{BB962C8B-B14F-4D97-AF65-F5344CB8AC3E}">
        <p14:creationId xmlns:p14="http://schemas.microsoft.com/office/powerpoint/2010/main" val="220729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6957952" y="1992882"/>
            <a:ext cx="9601384" cy="6248584"/>
          </a:xfrm>
          <a:custGeom>
            <a:avLst/>
            <a:gdLst/>
            <a:ahLst/>
            <a:cxnLst/>
            <a:rect l="l" t="t" r="r" b="b"/>
            <a:pathLst>
              <a:path w="9601384" h="9601384">
                <a:moveTo>
                  <a:pt x="0" y="0"/>
                </a:moveTo>
                <a:lnTo>
                  <a:pt x="9601384" y="0"/>
                </a:lnTo>
                <a:lnTo>
                  <a:pt x="9601384" y="9601384"/>
                </a:lnTo>
                <a:lnTo>
                  <a:pt x="0" y="9601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-10800000">
            <a:off x="14377692" y="-770580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1715">
            <a:off x="6290593" y="8534931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9553">
            <a:off x="16666560" y="5850740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45E4D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8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" name="Freeform 35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6168575" y="4831915"/>
            <a:ext cx="10906606" cy="904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433831"/>
                </a:solidFill>
                <a:effectLst/>
                <a:uLnTx/>
                <a:uFillTx/>
                <a:latin typeface="Alegreya Ultra-Bold"/>
                <a:ea typeface="+mn-ea"/>
                <a:cs typeface="+mn-cs"/>
              </a:rPr>
              <a:t>GRAMMAR</a:t>
            </a:r>
          </a:p>
        </p:txBody>
      </p:sp>
      <p:grpSp>
        <p:nvGrpSpPr>
          <p:cNvPr id="16" name="Group 11">
            <a:extLst>
              <a:ext uri="{FF2B5EF4-FFF2-40B4-BE49-F238E27FC236}">
                <a16:creationId xmlns:a16="http://schemas.microsoft.com/office/drawing/2014/main" id="{5FBFBCAC-D4E0-EDEC-51A2-CDA52171A835}"/>
              </a:ext>
            </a:extLst>
          </p:cNvPr>
          <p:cNvGrpSpPr/>
          <p:nvPr/>
        </p:nvGrpSpPr>
        <p:grpSpPr>
          <a:xfrm rot="20756292">
            <a:off x="904944" y="1255109"/>
            <a:ext cx="4472277" cy="3731866"/>
            <a:chOff x="0" y="0"/>
            <a:chExt cx="5963037" cy="4975821"/>
          </a:xfrm>
        </p:grpSpPr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CB903231-A094-566D-7008-754B908F5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0078" r="10078"/>
            <a:stretch>
              <a:fillRect/>
            </a:stretch>
          </p:blipFill>
          <p:spPr>
            <a:xfrm>
              <a:off x="0" y="0"/>
              <a:ext cx="5963037" cy="497582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847601">
            <a:off x="1007761" y="4883553"/>
            <a:ext cx="4965396" cy="4483295"/>
            <a:chOff x="0" y="-329943"/>
            <a:chExt cx="1766926" cy="1595371"/>
          </a:xfrm>
        </p:grpSpPr>
        <p:sp>
          <p:nvSpPr>
            <p:cNvPr id="9" name="Freeform 9"/>
            <p:cNvSpPr/>
            <p:nvPr/>
          </p:nvSpPr>
          <p:spPr>
            <a:xfrm>
              <a:off x="29269" y="-329943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847601">
            <a:off x="1239345" y="5193314"/>
            <a:ext cx="4472277" cy="3731866"/>
            <a:chOff x="0" y="0"/>
            <a:chExt cx="5963037" cy="497582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/>
            <a:srcRect l="10078" r="10078"/>
            <a:stretch>
              <a:fillRect/>
            </a:stretch>
          </p:blipFill>
          <p:spPr>
            <a:xfrm>
              <a:off x="0" y="0"/>
              <a:ext cx="5963037" cy="4975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8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2232386" y="4327034"/>
            <a:ext cx="2175237" cy="81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6"/>
              </a:lnSpc>
              <a:spcBef>
                <a:spcPct val="0"/>
              </a:spcBef>
            </a:pPr>
            <a:r>
              <a:rPr lang="en-US" sz="6204">
                <a:solidFill>
                  <a:srgbClr val="FFFFFF"/>
                </a:solidFill>
                <a:latin typeface="Alegreya Bold"/>
              </a:rPr>
              <a:t>25%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8642" y="5752969"/>
            <a:ext cx="1810397" cy="81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66"/>
              </a:lnSpc>
              <a:spcBef>
                <a:spcPct val="0"/>
              </a:spcBef>
            </a:pPr>
            <a:r>
              <a:rPr lang="en-US" sz="6204" u="none">
                <a:solidFill>
                  <a:srgbClr val="FFFFFF"/>
                </a:solidFill>
                <a:latin typeface="Alegreya Bold"/>
              </a:rPr>
              <a:t>75%</a:t>
            </a:r>
          </a:p>
        </p:txBody>
      </p:sp>
      <p:sp>
        <p:nvSpPr>
          <p:cNvPr id="9" name="Freeform 9"/>
          <p:cNvSpPr/>
          <p:nvPr/>
        </p:nvSpPr>
        <p:spPr>
          <a:xfrm>
            <a:off x="8627076" y="4393709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8" y="0"/>
                </a:lnTo>
                <a:lnTo>
                  <a:pt x="442658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27076" y="5703862"/>
            <a:ext cx="442657" cy="395427"/>
          </a:xfrm>
          <a:custGeom>
            <a:avLst/>
            <a:gdLst/>
            <a:ahLst/>
            <a:cxnLst/>
            <a:rect l="l" t="t" r="r" b="b"/>
            <a:pathLst>
              <a:path w="442657" h="395427">
                <a:moveTo>
                  <a:pt x="0" y="0"/>
                </a:moveTo>
                <a:lnTo>
                  <a:pt x="442658" y="0"/>
                </a:lnTo>
                <a:lnTo>
                  <a:pt x="442658" y="395427"/>
                </a:lnTo>
                <a:lnTo>
                  <a:pt x="0" y="395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01715">
            <a:off x="6290593" y="8534931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49553">
            <a:off x="16915649" y="4829477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29" name="Freeform 29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BA3500-F78F-60F0-D989-9A86532E57E1}"/>
              </a:ext>
            </a:extLst>
          </p:cNvPr>
          <p:cNvSpPr txBox="1"/>
          <p:nvPr/>
        </p:nvSpPr>
        <p:spPr>
          <a:xfrm>
            <a:off x="1956558" y="570236"/>
            <a:ext cx="1359341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Fredoka One" panose="02000000000000000000" pitchFamily="2" charset="0"/>
              </a:rPr>
              <a:t>3. Write questions from the clues.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15A980-08E1-41BA-DBB5-07F282435853}"/>
              </a:ext>
            </a:extLst>
          </p:cNvPr>
          <p:cNvSpPr/>
          <p:nvPr/>
        </p:nvSpPr>
        <p:spPr>
          <a:xfrm>
            <a:off x="569380" y="1728311"/>
            <a:ext cx="16742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1. you / attend / the Khmer’s Moon Worship Festival / last year /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4A47AF-9C69-593C-5518-D0F4548326F8}"/>
              </a:ext>
            </a:extLst>
          </p:cNvPr>
          <p:cNvSpPr/>
          <p:nvPr/>
        </p:nvSpPr>
        <p:spPr>
          <a:xfrm>
            <a:off x="581303" y="3380243"/>
            <a:ext cx="17040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2. How many / ethnic minority groups / Viet Nam / ?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0CA129-8EF2-0DD6-47B7-D939643FF6B0}"/>
              </a:ext>
            </a:extLst>
          </p:cNvPr>
          <p:cNvSpPr/>
          <p:nvPr/>
        </p:nvSpPr>
        <p:spPr>
          <a:xfrm>
            <a:off x="581303" y="2540209"/>
            <a:ext cx="17334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</a:rPr>
              <a:t>→  Did you attend the Khmer’s Moon Worship Festival last year?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3839A77-5343-0C98-979C-7C288C6F1C2D}"/>
              </a:ext>
            </a:extLst>
          </p:cNvPr>
          <p:cNvSpPr/>
          <p:nvPr/>
        </p:nvSpPr>
        <p:spPr>
          <a:xfrm>
            <a:off x="473223" y="4169501"/>
            <a:ext cx="15881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</a:rPr>
              <a:t>→ How many ethnic minority groups are there in Viet Nam?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A69748-2B82-83A7-388B-24848D2D3C6A}"/>
              </a:ext>
            </a:extLst>
          </p:cNvPr>
          <p:cNvSpPr/>
          <p:nvPr/>
        </p:nvSpPr>
        <p:spPr>
          <a:xfrm>
            <a:off x="581303" y="4925585"/>
            <a:ext cx="1691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3. Where / the Hmong / live / 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4E00BD-E541-B4E8-B871-78D53DB97DD4}"/>
              </a:ext>
            </a:extLst>
          </p:cNvPr>
          <p:cNvSpPr/>
          <p:nvPr/>
        </p:nvSpPr>
        <p:spPr>
          <a:xfrm>
            <a:off x="581303" y="6504102"/>
            <a:ext cx="16195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4. What / you / do / the Ede’s Harvest Festival / last October / 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54AC6B4-324A-D356-C2EB-66DE3C756B95}"/>
              </a:ext>
            </a:extLst>
          </p:cNvPr>
          <p:cNvSpPr/>
          <p:nvPr/>
        </p:nvSpPr>
        <p:spPr>
          <a:xfrm>
            <a:off x="581303" y="8081040"/>
            <a:ext cx="1619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5. How old / minority children / when / they / start helping / the family / 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7AB19-BDB3-FEA9-0183-2BCB9FC9197E}"/>
              </a:ext>
            </a:extLst>
          </p:cNvPr>
          <p:cNvSpPr/>
          <p:nvPr/>
        </p:nvSpPr>
        <p:spPr>
          <a:xfrm>
            <a:off x="406116" y="5706635"/>
            <a:ext cx="1584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</a:rPr>
              <a:t>→ Where do the Hmong live?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646B45-D8AE-193A-2A22-B88C3C54B45F}"/>
              </a:ext>
            </a:extLst>
          </p:cNvPr>
          <p:cNvSpPr/>
          <p:nvPr/>
        </p:nvSpPr>
        <p:spPr>
          <a:xfrm>
            <a:off x="473223" y="7283573"/>
            <a:ext cx="1656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</a:rPr>
              <a:t>→ What did you do at the Ede’s Harvest Festival last October?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7138DA-B453-1239-CE8B-65140784F77A}"/>
              </a:ext>
            </a:extLst>
          </p:cNvPr>
          <p:cNvSpPr/>
          <p:nvPr/>
        </p:nvSpPr>
        <p:spPr>
          <a:xfrm>
            <a:off x="513928" y="8795742"/>
            <a:ext cx="16337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</a:rPr>
              <a:t>→ How old are the minority children when they start helping the family?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58"/>
          <p:cNvSpPr txBox="1">
            <a:spLocks noGrp="1"/>
          </p:cNvSpPr>
          <p:nvPr>
            <p:ph type="title"/>
          </p:nvPr>
        </p:nvSpPr>
        <p:spPr>
          <a:xfrm>
            <a:off x="4674408" y="2135833"/>
            <a:ext cx="9127800" cy="177561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dirty="0"/>
              <a:t>GAME</a:t>
            </a:r>
            <a:br>
              <a:rPr lang="en" dirty="0"/>
            </a:br>
            <a:r>
              <a:rPr lang="en" dirty="0"/>
              <a:t>GUESS THE WORDS</a:t>
            </a:r>
            <a:endParaRPr dirty="0"/>
          </a:p>
        </p:txBody>
      </p:sp>
      <p:sp>
        <p:nvSpPr>
          <p:cNvPr id="1297" name="Google Shape;1297;p58"/>
          <p:cNvSpPr txBox="1">
            <a:spLocks noGrp="1"/>
          </p:cNvSpPr>
          <p:nvPr>
            <p:ph type="subTitle" idx="1"/>
          </p:nvPr>
        </p:nvSpPr>
        <p:spPr>
          <a:xfrm>
            <a:off x="2443908" y="3887859"/>
            <a:ext cx="13337142" cy="3480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685800" indent="-6858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lang="en-US" sz="4800" kern="1200" dirty="0">
                <a:solidFill>
                  <a:srgbClr val="EEEEEE">
                    <a:lumMod val="10000"/>
                  </a:srgbClr>
                </a:solidFill>
                <a:latin typeface="Pangolin" pitchFamily="2" charset="77"/>
                <a:ea typeface="+mn-ea"/>
                <a:cs typeface="Times New Roman" panose="02020603050405020304" pitchFamily="18" charset="0"/>
                <a:sym typeface="Arial" panose="020B0604020202020204"/>
              </a:rPr>
              <a:t>T opens the boxes</a:t>
            </a:r>
          </a:p>
          <a:p>
            <a:pPr marL="685800" indent="-6858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lang="en-US" sz="4800" kern="1200" dirty="0">
                <a:solidFill>
                  <a:srgbClr val="EEEEEE">
                    <a:lumMod val="10000"/>
                  </a:srgbClr>
                </a:solidFill>
                <a:latin typeface="Pangolin" pitchFamily="2" charset="77"/>
                <a:ea typeface="+mn-ea"/>
                <a:cs typeface="Times New Roman" panose="02020603050405020304" pitchFamily="18" charset="0"/>
                <a:sym typeface="Arial" panose="020B0604020202020204"/>
              </a:rPr>
              <a:t>Students write the words</a:t>
            </a:r>
          </a:p>
          <a:p>
            <a:pPr marL="685800" indent="-6858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lang="en-US" sz="4800" kern="1200" dirty="0">
                <a:solidFill>
                  <a:srgbClr val="EEEEEE">
                    <a:lumMod val="10000"/>
                  </a:srgbClr>
                </a:solidFill>
                <a:latin typeface="Pangolin" pitchFamily="2" charset="77"/>
                <a:ea typeface="+mn-ea"/>
                <a:cs typeface="Times New Roman" panose="02020603050405020304" pitchFamily="18" charset="0"/>
                <a:sym typeface="Arial" panose="020B0604020202020204"/>
              </a:rPr>
              <a:t>The quickest student gets 10 points for each</a:t>
            </a:r>
            <a:endParaRPr lang="en-US" sz="4800" kern="1200" dirty="0">
              <a:solidFill>
                <a:srgbClr val="000000"/>
              </a:solidFill>
              <a:latin typeface="Pangolin" pitchFamily="2" charset="77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298" name="Google Shape;1298;p58"/>
          <p:cNvGrpSpPr/>
          <p:nvPr/>
        </p:nvGrpSpPr>
        <p:grpSpPr>
          <a:xfrm rot="10083919">
            <a:off x="1316548" y="-696920"/>
            <a:ext cx="2084032" cy="4344628"/>
            <a:chOff x="1117397" y="404909"/>
            <a:chExt cx="1041999" cy="2172279"/>
          </a:xfrm>
        </p:grpSpPr>
        <p:sp>
          <p:nvSpPr>
            <p:cNvPr id="1299" name="Google Shape;1299;p58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8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8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8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58"/>
          <p:cNvGrpSpPr/>
          <p:nvPr/>
        </p:nvGrpSpPr>
        <p:grpSpPr>
          <a:xfrm rot="-439482">
            <a:off x="15292035" y="5563685"/>
            <a:ext cx="2084126" cy="4344822"/>
            <a:chOff x="1117397" y="404909"/>
            <a:chExt cx="1041999" cy="2172279"/>
          </a:xfrm>
        </p:grpSpPr>
        <p:sp>
          <p:nvSpPr>
            <p:cNvPr id="1306" name="Google Shape;1306;p58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8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8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58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404;p44">
            <a:extLst>
              <a:ext uri="{FF2B5EF4-FFF2-40B4-BE49-F238E27FC236}">
                <a16:creationId xmlns:a16="http://schemas.microsoft.com/office/drawing/2014/main" id="{16E1DD0E-AA66-F24F-8225-A81CF0FFAE1B}"/>
              </a:ext>
            </a:extLst>
          </p:cNvPr>
          <p:cNvGrpSpPr/>
          <p:nvPr/>
        </p:nvGrpSpPr>
        <p:grpSpPr>
          <a:xfrm>
            <a:off x="14515045" y="1267560"/>
            <a:ext cx="2262670" cy="1594176"/>
            <a:chOff x="7784350" y="4080163"/>
            <a:chExt cx="1131335" cy="797088"/>
          </a:xfrm>
        </p:grpSpPr>
        <p:sp>
          <p:nvSpPr>
            <p:cNvPr id="24" name="Google Shape;405;p44">
              <a:extLst>
                <a:ext uri="{FF2B5EF4-FFF2-40B4-BE49-F238E27FC236}">
                  <a16:creationId xmlns:a16="http://schemas.microsoft.com/office/drawing/2014/main" id="{085577AE-9BEA-4F41-9908-9926189A3888}"/>
                </a:ext>
              </a:extLst>
            </p:cNvPr>
            <p:cNvSpPr/>
            <p:nvPr/>
          </p:nvSpPr>
          <p:spPr>
            <a:xfrm>
              <a:off x="7784350" y="4080163"/>
              <a:ext cx="1131335" cy="797088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06;p44">
              <a:extLst>
                <a:ext uri="{FF2B5EF4-FFF2-40B4-BE49-F238E27FC236}">
                  <a16:creationId xmlns:a16="http://schemas.microsoft.com/office/drawing/2014/main" id="{627DA050-737C-4D45-9532-D0F8E43D887B}"/>
                </a:ext>
              </a:extLst>
            </p:cNvPr>
            <p:cNvSpPr/>
            <p:nvPr/>
          </p:nvSpPr>
          <p:spPr>
            <a:xfrm>
              <a:off x="7998727" y="4239074"/>
              <a:ext cx="695150" cy="478350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84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AFC337-8441-7E46-5274-84AA7FBF8096}"/>
              </a:ext>
            </a:extLst>
          </p:cNvPr>
          <p:cNvSpPr/>
          <p:nvPr/>
        </p:nvSpPr>
        <p:spPr>
          <a:xfrm>
            <a:off x="5247478" y="9173100"/>
            <a:ext cx="1381922" cy="6463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1FF20D-895E-6043-8D20-9FC0BDBE8A6E}"/>
              </a:ext>
            </a:extLst>
          </p:cNvPr>
          <p:cNvSpPr/>
          <p:nvPr/>
        </p:nvSpPr>
        <p:spPr>
          <a:xfrm>
            <a:off x="7144923" y="5895167"/>
            <a:ext cx="1776964" cy="6463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B2A463-9683-2E2A-4038-F23BC7D6868C}"/>
              </a:ext>
            </a:extLst>
          </p:cNvPr>
          <p:cNvSpPr/>
          <p:nvPr/>
        </p:nvSpPr>
        <p:spPr>
          <a:xfrm>
            <a:off x="8914942" y="5088185"/>
            <a:ext cx="1906194" cy="6463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84EC3-2B51-CE3B-97FC-14D608C284C0}"/>
              </a:ext>
            </a:extLst>
          </p:cNvPr>
          <p:cNvSpPr txBox="1"/>
          <p:nvPr/>
        </p:nvSpPr>
        <p:spPr>
          <a:xfrm>
            <a:off x="0" y="4581847"/>
            <a:ext cx="516771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leave</a:t>
            </a:r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</a:t>
            </a:r>
            <a:r>
              <a:rPr lang="en-US" sz="3600" dirty="0">
                <a:latin typeface="Arial Rounded MT Bold" panose="020F0704030504030204" pitchFamily="34" charset="0"/>
              </a:rPr>
              <a:t>: </a:t>
            </a:r>
            <a:r>
              <a:rPr lang="en-US" sz="3600" dirty="0" err="1">
                <a:latin typeface="Arial Rounded MT Bold" panose="020F0704030504030204" pitchFamily="34" charset="0"/>
              </a:rPr>
              <a:t>lá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  <a:r>
              <a:rPr lang="en-US" sz="3600" dirty="0" err="1">
                <a:latin typeface="Arial Rounded MT Bold" panose="020F0704030504030204" pitchFamily="34" charset="0"/>
              </a:rPr>
              <a:t>cây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0E9793-F4D0-65A8-5115-7F4832257EA4}"/>
              </a:ext>
            </a:extLst>
          </p:cNvPr>
          <p:cNvSpPr/>
          <p:nvPr/>
        </p:nvSpPr>
        <p:spPr>
          <a:xfrm>
            <a:off x="5835262" y="3117993"/>
            <a:ext cx="456831" cy="646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5844" y="7595630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01715">
            <a:off x="6290593" y="8534931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49553">
            <a:off x="16924670" y="4247488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7"/>
                </a:lnTo>
                <a:lnTo>
                  <a:pt x="0" y="128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>
                  <a:latin typeface="Arial Rounded MT Bold" panose="020F0704030504030204" pitchFamily="34" charset="0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>
                  <a:latin typeface="Arial Rounded MT Bold" panose="020F0704030504030204" pitchFamily="34" charset="0"/>
                </a:endParaRPr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DC1A7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>
                  <a:latin typeface="Arial Rounded MT Bold" panose="020F070403050403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>
                  <a:latin typeface="Arial Rounded MT Bold" panose="020F0704030504030204" pitchFamily="34" charset="0"/>
                </a:endParaRPr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-1118492" y="-113315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54758CDE-8C78-1331-5D9B-A57D15B7A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125179"/>
              </p:ext>
            </p:extLst>
          </p:nvPr>
        </p:nvGraphicFramePr>
        <p:xfrm>
          <a:off x="5187461" y="1855261"/>
          <a:ext cx="12322184" cy="80022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927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4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225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70C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Arial Rounded MT Bold" panose="020F0704030504030204" pitchFamily="34" charset="0"/>
                        </a:rPr>
                        <a:t>Correct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825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1. 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A big stilt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houses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 stands on high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posts</a:t>
                      </a:r>
                      <a:r>
                        <a:rPr lang="en-US" sz="4000" u="none" dirty="0">
                          <a:latin typeface="Arial Rounded MT Bold" panose="020F0704030504030204" pitchFamily="34" charset="0"/>
                        </a:rPr>
                        <a:t>.</a:t>
                      </a:r>
                      <a:endParaRPr lang="en-US" sz="4000" u="none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4000" b="1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412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2. 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The </a:t>
                      </a:r>
                      <a:r>
                        <a:rPr lang="en-US" sz="4000" dirty="0" err="1">
                          <a:latin typeface="Arial Rounded MT Bold" panose="020F0704030504030204" pitchFamily="34" charset="0"/>
                        </a:rPr>
                        <a:t>Lahu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 build their houses from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wood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 and wild banana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leave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.</a:t>
                      </a:r>
                      <a:endParaRPr lang="en-US" sz="40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4000" b="1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412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3.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Much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 people in remote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areas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 travel on foot.</a:t>
                      </a:r>
                      <a:endParaRPr lang="en-US" sz="40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4000" b="1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412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4. 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Most minority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women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 weave clothes and do </a:t>
                      </a:r>
                      <a:r>
                        <a:rPr lang="en-US" sz="4000" u="sng" dirty="0" err="1">
                          <a:latin typeface="Arial Rounded MT Bold" panose="020F0704030504030204" pitchFamily="34" charset="0"/>
                        </a:rPr>
                        <a:t>houseworks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.</a:t>
                      </a:r>
                      <a:endParaRPr lang="en-US" sz="40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4000" b="1" u="none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412">
                <a:tc>
                  <a:txBody>
                    <a:bodyPr/>
                    <a:lstStyle/>
                    <a:p>
                      <a:pPr marL="144145" indent="-144145" algn="l"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Rounded MT Bold" panose="020F0704030504030204" pitchFamily="34" charset="0"/>
                        </a:rPr>
                        <a:t>5. 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In the mountains, there is not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many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 land for growing </a:t>
                      </a:r>
                      <a:r>
                        <a:rPr lang="en-US" sz="4000" u="sng" dirty="0">
                          <a:latin typeface="Arial Rounded MT Bold" panose="020F0704030504030204" pitchFamily="34" charset="0"/>
                        </a:rPr>
                        <a:t>crops</a:t>
                      </a:r>
                      <a:r>
                        <a:rPr lang="en-US" sz="4000" dirty="0">
                          <a:latin typeface="Arial Rounded MT Bold" panose="020F0704030504030204" pitchFamily="34" charset="0"/>
                        </a:rPr>
                        <a:t>.</a:t>
                      </a:r>
                      <a:endParaRPr lang="en-US" sz="40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4000" b="1" dirty="0">
                        <a:solidFill>
                          <a:srgbClr val="FF0000"/>
                        </a:solidFill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37B9E43C-BF20-BCEA-9700-F7FABB88EC32}"/>
              </a:ext>
            </a:extLst>
          </p:cNvPr>
          <p:cNvSpPr txBox="1"/>
          <p:nvPr/>
        </p:nvSpPr>
        <p:spPr>
          <a:xfrm>
            <a:off x="2165360" y="330700"/>
            <a:ext cx="156735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Fredoka One" panose="02000000000000000000" pitchFamily="2" charset="0"/>
              </a:rPr>
              <a:t>4. There is one incorrect underlined word in each sentence. Circle and correct it.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C0C6D7-3459-E404-D578-1C1466FA99B1}"/>
              </a:ext>
            </a:extLst>
          </p:cNvPr>
          <p:cNvSpPr txBox="1"/>
          <p:nvPr/>
        </p:nvSpPr>
        <p:spPr>
          <a:xfrm>
            <a:off x="15057821" y="3347486"/>
            <a:ext cx="2924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 house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1E9D67-17C1-507E-5070-61FE81B39575}"/>
              </a:ext>
            </a:extLst>
          </p:cNvPr>
          <p:cNvSpPr txBox="1"/>
          <p:nvPr/>
        </p:nvSpPr>
        <p:spPr>
          <a:xfrm>
            <a:off x="14990725" y="4726778"/>
            <a:ext cx="230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 leaves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CCDB5A-5854-4FD4-C7F7-1DACC4FF8FCD}"/>
              </a:ext>
            </a:extLst>
          </p:cNvPr>
          <p:cNvSpPr txBox="1"/>
          <p:nvPr/>
        </p:nvSpPr>
        <p:spPr>
          <a:xfrm>
            <a:off x="15150452" y="5929356"/>
            <a:ext cx="230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 Many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F965C6-254B-AA13-3B94-DA5DEEB262AE}"/>
              </a:ext>
            </a:extLst>
          </p:cNvPr>
          <p:cNvSpPr txBox="1"/>
          <p:nvPr/>
        </p:nvSpPr>
        <p:spPr>
          <a:xfrm>
            <a:off x="14968298" y="7069591"/>
            <a:ext cx="325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</a:rPr>
              <a:t>housework</a:t>
            </a:r>
            <a:endParaRPr lang="en-US" sz="3600" b="1" dirty="0">
              <a:solidFill>
                <a:srgbClr val="EF4B66"/>
              </a:solidFill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632F801-DD86-729C-88A8-E83B456FC0C1}"/>
              </a:ext>
            </a:extLst>
          </p:cNvPr>
          <p:cNvSpPr txBox="1"/>
          <p:nvPr/>
        </p:nvSpPr>
        <p:spPr>
          <a:xfrm>
            <a:off x="14968298" y="8740560"/>
            <a:ext cx="230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</a:t>
            </a:r>
            <a:r>
              <a:rPr lang="en-US" sz="3600" b="1" dirty="0">
                <a:solidFill>
                  <a:srgbClr val="EF4B66"/>
                </a:solidFill>
                <a:latin typeface="Arial Rounded MT Bold" panose="020F0704030504030204" pitchFamily="34" charset="0"/>
                <a:ea typeface="Times New Roman" panose="02020603050405020304" pitchFamily="18" charset="0"/>
              </a:rPr>
              <a:t> much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475C135-F4E1-6CC8-D12E-84D1802D184D}"/>
              </a:ext>
            </a:extLst>
          </p:cNvPr>
          <p:cNvSpPr/>
          <p:nvPr/>
        </p:nvSpPr>
        <p:spPr>
          <a:xfrm>
            <a:off x="8068100" y="3099114"/>
            <a:ext cx="2151800" cy="738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F09BFD-BA62-B909-AAC9-8CFA42418584}"/>
              </a:ext>
            </a:extLst>
          </p:cNvPr>
          <p:cNvSpPr/>
          <p:nvPr/>
        </p:nvSpPr>
        <p:spPr>
          <a:xfrm>
            <a:off x="10821136" y="5088185"/>
            <a:ext cx="1776964" cy="738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 Rounded MT Bold" panose="020F07040305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FDA8F3B-85C2-4B53-C797-DB567CBE65B6}"/>
              </a:ext>
            </a:extLst>
          </p:cNvPr>
          <p:cNvSpPr/>
          <p:nvPr/>
        </p:nvSpPr>
        <p:spPr>
          <a:xfrm>
            <a:off x="5756821" y="5829806"/>
            <a:ext cx="1563293" cy="7826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 Rounded MT Bold" panose="020F07040305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C05CA6F-6A2B-9FEA-CDC6-B13E6F70A98F}"/>
              </a:ext>
            </a:extLst>
          </p:cNvPr>
          <p:cNvSpPr/>
          <p:nvPr/>
        </p:nvSpPr>
        <p:spPr>
          <a:xfrm>
            <a:off x="7080783" y="7687447"/>
            <a:ext cx="3352964" cy="7826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 Rounded MT Bold" panose="020F070403050403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4AC510-9233-8943-1F2F-20D67599D403}"/>
              </a:ext>
            </a:extLst>
          </p:cNvPr>
          <p:cNvSpPr/>
          <p:nvPr/>
        </p:nvSpPr>
        <p:spPr>
          <a:xfrm>
            <a:off x="12950886" y="8611969"/>
            <a:ext cx="1527114" cy="6463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D9FD0-51C1-C177-8092-FF61A91122BC}"/>
              </a:ext>
            </a:extLst>
          </p:cNvPr>
          <p:cNvSpPr txBox="1"/>
          <p:nvPr/>
        </p:nvSpPr>
        <p:spPr>
          <a:xfrm>
            <a:off x="17281" y="3117993"/>
            <a:ext cx="513315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sz="3600" dirty="0">
                <a:latin typeface="Arial Rounded MT Bold" panose="020F0704030504030204" pitchFamily="34" charset="0"/>
              </a:rPr>
              <a:t> + singular noun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8EE32-D7B9-98E7-CEB2-3BBDAB2DD286}"/>
              </a:ext>
            </a:extLst>
          </p:cNvPr>
          <p:cNvSpPr txBox="1"/>
          <p:nvPr/>
        </p:nvSpPr>
        <p:spPr>
          <a:xfrm>
            <a:off x="17281" y="5551029"/>
            <a:ext cx="5150435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People: </a:t>
            </a:r>
            <a:r>
              <a:rPr lang="en-US" sz="3600" dirty="0">
                <a:latin typeface="Arial Rounded MT Bold" panose="020F0704030504030204" pitchFamily="34" charset="0"/>
              </a:rPr>
              <a:t>countable N</a:t>
            </a: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Many</a:t>
            </a:r>
            <a:r>
              <a:rPr lang="en-US" sz="3600" dirty="0">
                <a:latin typeface="Arial Rounded MT Bold" panose="020F0704030504030204" pitchFamily="34" charset="0"/>
              </a:rPr>
              <a:t> + countable N</a:t>
            </a: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Much</a:t>
            </a:r>
            <a:r>
              <a:rPr lang="en-US" sz="3600" dirty="0">
                <a:latin typeface="Arial Rounded MT Bold" panose="020F0704030504030204" pitchFamily="34" charset="0"/>
              </a:rPr>
              <a:t> + uncountable 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DA328-B35C-04C8-A95E-5359698D04BA}"/>
              </a:ext>
            </a:extLst>
          </p:cNvPr>
          <p:cNvSpPr txBox="1"/>
          <p:nvPr/>
        </p:nvSpPr>
        <p:spPr>
          <a:xfrm>
            <a:off x="0" y="7277100"/>
            <a:ext cx="515043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housework: uncountable 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7899A-EFDF-854B-E32F-6F6B4F927637}"/>
              </a:ext>
            </a:extLst>
          </p:cNvPr>
          <p:cNvSpPr txBox="1"/>
          <p:nvPr/>
        </p:nvSpPr>
        <p:spPr>
          <a:xfrm>
            <a:off x="0" y="8900906"/>
            <a:ext cx="515043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land: uncountable 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6" grpId="0" animBg="1"/>
      <p:bldP spid="7" grpId="0" animBg="1"/>
      <p:bldP spid="4" grpId="0" animBg="1"/>
      <p:bldP spid="46" grpId="0"/>
      <p:bldP spid="47" grpId="0"/>
      <p:bldP spid="48" grpId="0"/>
      <p:bldP spid="49" grpId="0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" grpId="0" animBg="1"/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781968" y="3964078"/>
            <a:ext cx="948353" cy="847166"/>
          </a:xfrm>
          <a:custGeom>
            <a:avLst/>
            <a:gdLst/>
            <a:ahLst/>
            <a:cxnLst/>
            <a:rect l="l" t="t" r="r" b="b"/>
            <a:pathLst>
              <a:path w="948353" h="847166">
                <a:moveTo>
                  <a:pt x="0" y="0"/>
                </a:moveTo>
                <a:lnTo>
                  <a:pt x="948353" y="0"/>
                </a:lnTo>
                <a:lnTo>
                  <a:pt x="948353" y="847166"/>
                </a:lnTo>
                <a:lnTo>
                  <a:pt x="0" y="847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81968" y="5600880"/>
            <a:ext cx="948353" cy="847166"/>
          </a:xfrm>
          <a:custGeom>
            <a:avLst/>
            <a:gdLst/>
            <a:ahLst/>
            <a:cxnLst/>
            <a:rect l="l" t="t" r="r" b="b"/>
            <a:pathLst>
              <a:path w="948353" h="847166">
                <a:moveTo>
                  <a:pt x="0" y="0"/>
                </a:moveTo>
                <a:lnTo>
                  <a:pt x="948353" y="0"/>
                </a:lnTo>
                <a:lnTo>
                  <a:pt x="948353" y="847167"/>
                </a:lnTo>
                <a:lnTo>
                  <a:pt x="0" y="847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81968" y="7237682"/>
            <a:ext cx="948353" cy="847166"/>
          </a:xfrm>
          <a:custGeom>
            <a:avLst/>
            <a:gdLst/>
            <a:ahLst/>
            <a:cxnLst/>
            <a:rect l="l" t="t" r="r" b="b"/>
            <a:pathLst>
              <a:path w="948353" h="847166">
                <a:moveTo>
                  <a:pt x="0" y="0"/>
                </a:moveTo>
                <a:lnTo>
                  <a:pt x="948353" y="0"/>
                </a:lnTo>
                <a:lnTo>
                  <a:pt x="948353" y="847167"/>
                </a:lnTo>
                <a:lnTo>
                  <a:pt x="0" y="847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01715">
            <a:off x="11024509" y="7418199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49553">
            <a:off x="16915649" y="4829477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BD947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BD947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28" name="Freeform 28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91D70D3-4B69-E425-2597-8FD4F2091D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4136" y="1739379"/>
            <a:ext cx="15779727" cy="886670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5BA9FC6-4B3D-5B60-562A-7D276D7AB319}"/>
              </a:ext>
            </a:extLst>
          </p:cNvPr>
          <p:cNvSpPr/>
          <p:nvPr/>
        </p:nvSpPr>
        <p:spPr>
          <a:xfrm>
            <a:off x="3175891" y="555080"/>
            <a:ext cx="13334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rgbClr val="C00000"/>
                </a:solidFill>
                <a:latin typeface="Fredoka One" panose="02000000000000000000" pitchFamily="2" charset="0"/>
              </a:rPr>
              <a:t>PROJECT PRESENTATION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743815">
            <a:off x="740388" y="945682"/>
            <a:ext cx="4843085" cy="4446515"/>
            <a:chOff x="0" y="0"/>
            <a:chExt cx="1737657" cy="159537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918705" y="342808"/>
            <a:ext cx="10271911" cy="9601384"/>
          </a:xfrm>
          <a:custGeom>
            <a:avLst/>
            <a:gdLst/>
            <a:ahLst/>
            <a:cxnLst/>
            <a:rect l="l" t="t" r="r" b="b"/>
            <a:pathLst>
              <a:path w="9601384" h="9601384">
                <a:moveTo>
                  <a:pt x="0" y="0"/>
                </a:moveTo>
                <a:lnTo>
                  <a:pt x="9601384" y="0"/>
                </a:lnTo>
                <a:lnTo>
                  <a:pt x="9601384" y="9601384"/>
                </a:lnTo>
                <a:lnTo>
                  <a:pt x="0" y="9601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477626" y="5158692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79" y="0"/>
                </a:lnTo>
                <a:lnTo>
                  <a:pt x="789679" y="705424"/>
                </a:lnTo>
                <a:lnTo>
                  <a:pt x="0" y="705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77626" y="7145988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79" y="0"/>
                </a:lnTo>
                <a:lnTo>
                  <a:pt x="789679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477626" y="8139635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79" y="0"/>
                </a:lnTo>
                <a:lnTo>
                  <a:pt x="789679" y="705424"/>
                </a:lnTo>
                <a:lnTo>
                  <a:pt x="0" y="705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477626" y="6152340"/>
            <a:ext cx="789680" cy="705423"/>
          </a:xfrm>
          <a:custGeom>
            <a:avLst/>
            <a:gdLst/>
            <a:ahLst/>
            <a:cxnLst/>
            <a:rect l="l" t="t" r="r" b="b"/>
            <a:pathLst>
              <a:path w="789680" h="705423">
                <a:moveTo>
                  <a:pt x="0" y="0"/>
                </a:moveTo>
                <a:lnTo>
                  <a:pt x="789679" y="0"/>
                </a:lnTo>
                <a:lnTo>
                  <a:pt x="789679" y="705423"/>
                </a:lnTo>
                <a:lnTo>
                  <a:pt x="0" y="705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800000">
            <a:off x="14705440" y="-1389339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10496" y="8842342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01715">
            <a:off x="5895753" y="8697133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30" y="0"/>
                </a:lnTo>
                <a:lnTo>
                  <a:pt x="1450030" y="1130634"/>
                </a:lnTo>
                <a:lnTo>
                  <a:pt x="0" y="1130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649553">
            <a:off x="16915649" y="4829477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6237930" y="-571110"/>
            <a:ext cx="1142219" cy="1142219"/>
            <a:chOff x="0" y="0"/>
            <a:chExt cx="1522959" cy="1522959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sp>
        <p:nvSpPr>
          <p:cNvPr id="37" name="Freeform 37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9F74E5-9590-6A23-AD21-67F8E8D0A884}"/>
              </a:ext>
            </a:extLst>
          </p:cNvPr>
          <p:cNvSpPr txBox="1"/>
          <p:nvPr/>
        </p:nvSpPr>
        <p:spPr>
          <a:xfrm>
            <a:off x="7292116" y="993535"/>
            <a:ext cx="1081531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0BB1D4-B31C-1296-0CBF-C5FAF947532F}"/>
              </a:ext>
            </a:extLst>
          </p:cNvPr>
          <p:cNvSpPr txBox="1"/>
          <p:nvPr/>
        </p:nvSpPr>
        <p:spPr>
          <a:xfrm>
            <a:off x="7273066" y="2365456"/>
            <a:ext cx="9247024" cy="6645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 this lesson, you have: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revised more vocabulary items in the unit in different context.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revised </a:t>
            </a:r>
            <a:r>
              <a:rPr lang="en-US" sz="3200" i="1" dirty="0">
                <a:latin typeface="Arial Rounded MT Bold" panose="020F0704030504030204" pitchFamily="34" charset="0"/>
              </a:rPr>
              <a:t>Yes / No </a:t>
            </a:r>
            <a:r>
              <a:rPr lang="en-US" sz="3200" dirty="0">
                <a:latin typeface="Arial Rounded MT Bold" panose="020F0704030504030204" pitchFamily="34" charset="0"/>
              </a:rPr>
              <a:t>questions and </a:t>
            </a:r>
            <a:r>
              <a:rPr lang="en-US" sz="3200" i="1" dirty="0" err="1">
                <a:latin typeface="Arial Rounded MT Bold" panose="020F0704030504030204" pitchFamily="34" charset="0"/>
              </a:rPr>
              <a:t>Wh</a:t>
            </a:r>
            <a:r>
              <a:rPr lang="en-US" sz="3200" dirty="0">
                <a:latin typeface="Arial Rounded MT Bold" panose="020F0704030504030204" pitchFamily="34" charset="0"/>
              </a:rPr>
              <a:t>-questions.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revised the use of countable and uncountable nouns.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had an opportunity to research more deeply into an ethnic group you are interested in.</a:t>
            </a:r>
          </a:p>
        </p:txBody>
      </p:sp>
      <p:grpSp>
        <p:nvGrpSpPr>
          <p:cNvPr id="47" name="Group 5">
            <a:extLst>
              <a:ext uri="{FF2B5EF4-FFF2-40B4-BE49-F238E27FC236}">
                <a16:creationId xmlns:a16="http://schemas.microsoft.com/office/drawing/2014/main" id="{0B92AF33-1470-B0BC-4F85-5DBCCDE4998D}"/>
              </a:ext>
            </a:extLst>
          </p:cNvPr>
          <p:cNvGrpSpPr/>
          <p:nvPr/>
        </p:nvGrpSpPr>
        <p:grpSpPr>
          <a:xfrm rot="-743815">
            <a:off x="906226" y="1145844"/>
            <a:ext cx="4435588" cy="3701250"/>
            <a:chOff x="0" y="0"/>
            <a:chExt cx="5914117" cy="4935000"/>
          </a:xfrm>
        </p:grpSpPr>
        <p:pic>
          <p:nvPicPr>
            <p:cNvPr id="48" name="Picture 6">
              <a:extLst>
                <a:ext uri="{FF2B5EF4-FFF2-40B4-BE49-F238E27FC236}">
                  <a16:creationId xmlns:a16="http://schemas.microsoft.com/office/drawing/2014/main" id="{39553C64-27D5-F851-4E88-03FD9D595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7371" b="7371"/>
            <a:stretch>
              <a:fillRect/>
            </a:stretch>
          </p:blipFill>
          <p:spPr>
            <a:xfrm>
              <a:off x="0" y="0"/>
              <a:ext cx="5914117" cy="49350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847601">
            <a:off x="1087911" y="4838607"/>
            <a:ext cx="4883145" cy="4483295"/>
            <a:chOff x="0" y="0"/>
            <a:chExt cx="1737657" cy="1595371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37657" cy="1595371"/>
            </a:xfrm>
            <a:custGeom>
              <a:avLst/>
              <a:gdLst/>
              <a:ahLst/>
              <a:cxnLst/>
              <a:rect l="l" t="t" r="r" b="b"/>
              <a:pathLst>
                <a:path w="1737657" h="1595371">
                  <a:moveTo>
                    <a:pt x="0" y="0"/>
                  </a:moveTo>
                  <a:lnTo>
                    <a:pt x="1737657" y="0"/>
                  </a:lnTo>
                  <a:lnTo>
                    <a:pt x="1737657" y="1595371"/>
                  </a:lnTo>
                  <a:lnTo>
                    <a:pt x="0" y="1595371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847601">
            <a:off x="1282803" y="5041246"/>
            <a:ext cx="4472277" cy="3731866"/>
            <a:chOff x="0" y="0"/>
            <a:chExt cx="5963037" cy="497582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5"/>
            <a:srcRect t="8277" b="8277"/>
            <a:stretch>
              <a:fillRect/>
            </a:stretch>
          </p:blipFill>
          <p:spPr>
            <a:xfrm>
              <a:off x="0" y="0"/>
              <a:ext cx="5963037" cy="497582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26857" y="5873999"/>
            <a:ext cx="10034287" cy="203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7"/>
              </a:lnSpc>
              <a:spcBef>
                <a:spcPct val="0"/>
              </a:spcBef>
            </a:pPr>
            <a:r>
              <a:rPr lang="en-US" sz="10712" dirty="0">
                <a:solidFill>
                  <a:srgbClr val="433831"/>
                </a:solidFill>
                <a:latin typeface="Alegreya Sans SC Heavy"/>
              </a:rPr>
              <a:t>THE END</a:t>
            </a:r>
          </a:p>
        </p:txBody>
      </p:sp>
      <p:sp>
        <p:nvSpPr>
          <p:cNvPr id="3" name="Freeform 3"/>
          <p:cNvSpPr/>
          <p:nvPr/>
        </p:nvSpPr>
        <p:spPr>
          <a:xfrm>
            <a:off x="5911471" y="7878338"/>
            <a:ext cx="6465058" cy="928617"/>
          </a:xfrm>
          <a:custGeom>
            <a:avLst/>
            <a:gdLst/>
            <a:ahLst/>
            <a:cxnLst/>
            <a:rect l="l" t="t" r="r" b="b"/>
            <a:pathLst>
              <a:path w="6465058" h="928617">
                <a:moveTo>
                  <a:pt x="0" y="0"/>
                </a:moveTo>
                <a:lnTo>
                  <a:pt x="6465058" y="0"/>
                </a:lnTo>
                <a:lnTo>
                  <a:pt x="6465058" y="928617"/>
                </a:lnTo>
                <a:lnTo>
                  <a:pt x="0" y="928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366916" y="723199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9553">
            <a:off x="15474139" y="2470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41545">
            <a:off x="5078340" y="4387741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12159">
            <a:off x="11370430" y="2367352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3663461" y="3237660"/>
            <a:ext cx="261444" cy="249084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656264" y="2865912"/>
            <a:ext cx="261444" cy="249084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34" name="Group 34"/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AB28657B-C08D-5838-AA7A-1712316E0419}"/>
              </a:ext>
            </a:extLst>
          </p:cNvPr>
          <p:cNvSpPr/>
          <p:nvPr/>
        </p:nvSpPr>
        <p:spPr>
          <a:xfrm>
            <a:off x="6786562" y="1734294"/>
            <a:ext cx="4714875" cy="4114800"/>
          </a:xfrm>
          <a:custGeom>
            <a:avLst/>
            <a:gdLst/>
            <a:ahLst/>
            <a:cxnLst/>
            <a:rect l="l" t="t" r="r" b="b"/>
            <a:pathLst>
              <a:path w="4714875" h="4114800">
                <a:moveTo>
                  <a:pt x="0" y="0"/>
                </a:moveTo>
                <a:lnTo>
                  <a:pt x="4714876" y="0"/>
                </a:lnTo>
                <a:lnTo>
                  <a:pt x="4714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5A609-4F42-82A2-78AB-C24CE24EB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97" y="744858"/>
            <a:ext cx="16684249" cy="8074650"/>
          </a:xfrm>
          <a:prstGeom prst="rect">
            <a:avLst/>
          </a:prstGeom>
        </p:spPr>
      </p:pic>
      <p:sp>
        <p:nvSpPr>
          <p:cNvPr id="10" name="Rectangle 34"/>
          <p:cNvSpPr/>
          <p:nvPr/>
        </p:nvSpPr>
        <p:spPr>
          <a:xfrm>
            <a:off x="9169222" y="74676"/>
            <a:ext cx="9118778" cy="4992624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3" name="Rectangle 37"/>
          <p:cNvSpPr/>
          <p:nvPr/>
        </p:nvSpPr>
        <p:spPr>
          <a:xfrm>
            <a:off x="-47936" y="76520"/>
            <a:ext cx="9196834" cy="4992624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7" name="Rectangle 41"/>
          <p:cNvSpPr/>
          <p:nvPr/>
        </p:nvSpPr>
        <p:spPr>
          <a:xfrm>
            <a:off x="2" y="5067556"/>
            <a:ext cx="9180576" cy="5143884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8" name="Rectangle 42"/>
          <p:cNvSpPr/>
          <p:nvPr/>
        </p:nvSpPr>
        <p:spPr>
          <a:xfrm>
            <a:off x="9180579" y="5067556"/>
            <a:ext cx="9102658" cy="5143884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12000" b="1" kern="0" dirty="0">
                <a:solidFill>
                  <a:sysClr val="windowText" lastClr="000000"/>
                </a:solidFill>
                <a:latin typeface="Arial"/>
                <a:sym typeface="Arial" panose="020B0604020202020204"/>
              </a:rPr>
              <a:t>fishing</a:t>
            </a:r>
            <a:endParaRPr lang="en-US" sz="6000" b="1" kern="0" dirty="0">
              <a:solidFill>
                <a:sysClr val="windowText" lastClr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" name="Rounded Rectangle 23"/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4967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3" grpId="0" bldLvl="0" animBg="1"/>
      <p:bldP spid="13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2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2EA0A-C734-D6D1-EE48-36ECDE73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8" y="1209042"/>
            <a:ext cx="16162257" cy="7868916"/>
          </a:xfrm>
          <a:prstGeom prst="rect">
            <a:avLst/>
          </a:prstGeom>
        </p:spPr>
      </p:pic>
      <p:sp>
        <p:nvSpPr>
          <p:cNvPr id="10" name="Rectangle 34"/>
          <p:cNvSpPr/>
          <p:nvPr/>
        </p:nvSpPr>
        <p:spPr>
          <a:xfrm>
            <a:off x="9169222" y="74676"/>
            <a:ext cx="9118778" cy="4992624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3" name="Rectangle 37"/>
          <p:cNvSpPr/>
          <p:nvPr/>
        </p:nvSpPr>
        <p:spPr>
          <a:xfrm>
            <a:off x="-52834" y="47753"/>
            <a:ext cx="9196834" cy="4992624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7" name="Rectangle 41"/>
          <p:cNvSpPr/>
          <p:nvPr/>
        </p:nvSpPr>
        <p:spPr>
          <a:xfrm>
            <a:off x="2" y="5067556"/>
            <a:ext cx="9180576" cy="5143884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8" name="Rectangle 42"/>
          <p:cNvSpPr/>
          <p:nvPr/>
        </p:nvSpPr>
        <p:spPr>
          <a:xfrm>
            <a:off x="9180579" y="5067556"/>
            <a:ext cx="9102658" cy="5143884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12000" b="1" kern="0" dirty="0">
                <a:solidFill>
                  <a:sysClr val="windowText" lastClr="000000"/>
                </a:solidFill>
                <a:latin typeface="Arial"/>
                <a:sym typeface="Arial" panose="020B0604020202020204"/>
              </a:rPr>
              <a:t>weaving</a:t>
            </a:r>
            <a:endParaRPr lang="en-US" sz="6000" b="1" kern="0" dirty="0">
              <a:solidFill>
                <a:sysClr val="windowText" lastClr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" name="Rounded Rectangle 23"/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8828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3" grpId="0" bldLvl="0" animBg="1"/>
      <p:bldP spid="13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2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CC0CF-4156-45B0-4F4C-440A43961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346" y="971550"/>
            <a:ext cx="15387638" cy="8210550"/>
          </a:xfrm>
          <a:prstGeom prst="rect">
            <a:avLst/>
          </a:prstGeom>
        </p:spPr>
      </p:pic>
      <p:sp>
        <p:nvSpPr>
          <p:cNvPr id="10" name="Rectangle 34"/>
          <p:cNvSpPr/>
          <p:nvPr/>
        </p:nvSpPr>
        <p:spPr>
          <a:xfrm>
            <a:off x="9220200" y="74676"/>
            <a:ext cx="9118778" cy="4992624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3" name="Rectangle 37"/>
          <p:cNvSpPr/>
          <p:nvPr/>
        </p:nvSpPr>
        <p:spPr>
          <a:xfrm>
            <a:off x="-33337" y="50863"/>
            <a:ext cx="9196834" cy="4992624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7" name="Rectangle 41"/>
          <p:cNvSpPr/>
          <p:nvPr/>
        </p:nvSpPr>
        <p:spPr>
          <a:xfrm>
            <a:off x="2" y="5067556"/>
            <a:ext cx="9180576" cy="5143884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8" name="Rectangle 42"/>
          <p:cNvSpPr/>
          <p:nvPr/>
        </p:nvSpPr>
        <p:spPr>
          <a:xfrm>
            <a:off x="9180579" y="5067556"/>
            <a:ext cx="9102658" cy="5143884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12000" b="1" kern="0" dirty="0">
                <a:solidFill>
                  <a:sysClr val="windowText" lastClr="000000"/>
                </a:solidFill>
                <a:latin typeface="Arial"/>
                <a:sym typeface="Arial" panose="020B0604020202020204"/>
              </a:rPr>
              <a:t>folk dance</a:t>
            </a:r>
            <a:endParaRPr lang="en-US" sz="6000" b="1" kern="0" dirty="0">
              <a:solidFill>
                <a:sysClr val="windowText" lastClr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" name="Rounded Rectangle 23"/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586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3" grpId="0" bldLvl="0" animBg="1"/>
      <p:bldP spid="13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2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5EC38E-1593-3686-E24A-F2136E3FB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17" y="1444108"/>
            <a:ext cx="15544800" cy="7700538"/>
          </a:xfrm>
          <a:prstGeom prst="rect">
            <a:avLst/>
          </a:prstGeom>
        </p:spPr>
      </p:pic>
      <p:sp>
        <p:nvSpPr>
          <p:cNvPr id="10" name="Rectangle 34"/>
          <p:cNvSpPr/>
          <p:nvPr/>
        </p:nvSpPr>
        <p:spPr>
          <a:xfrm>
            <a:off x="9169222" y="74676"/>
            <a:ext cx="9118778" cy="4992624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3" name="Rectangle 37"/>
          <p:cNvSpPr/>
          <p:nvPr/>
        </p:nvSpPr>
        <p:spPr>
          <a:xfrm>
            <a:off x="23366" y="37466"/>
            <a:ext cx="9196834" cy="4992624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7" name="Rectangle 41"/>
          <p:cNvSpPr/>
          <p:nvPr/>
        </p:nvSpPr>
        <p:spPr>
          <a:xfrm>
            <a:off x="2" y="5067556"/>
            <a:ext cx="9180576" cy="5143884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8" name="Rectangle 42"/>
          <p:cNvSpPr/>
          <p:nvPr/>
        </p:nvSpPr>
        <p:spPr>
          <a:xfrm>
            <a:off x="9180579" y="5067556"/>
            <a:ext cx="9102658" cy="5143884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12000" b="1" kern="0" dirty="0">
                <a:solidFill>
                  <a:sysClr val="windowText" lastClr="000000"/>
                </a:solidFill>
                <a:latin typeface="Arial"/>
                <a:sym typeface="Arial" panose="020B0604020202020204"/>
              </a:rPr>
              <a:t>open fire</a:t>
            </a:r>
            <a:endParaRPr lang="en-US" sz="6000" b="1" kern="0" dirty="0">
              <a:solidFill>
                <a:sysClr val="windowText" lastClr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" name="Rounded Rectangle 23"/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278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3" grpId="0" bldLvl="0" animBg="1"/>
      <p:bldP spid="13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2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8D1420-C78D-7B20-A065-4DC83AF9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76300"/>
            <a:ext cx="16372756" cy="8096248"/>
          </a:xfrm>
          <a:prstGeom prst="rect">
            <a:avLst/>
          </a:prstGeom>
        </p:spPr>
      </p:pic>
      <p:sp>
        <p:nvSpPr>
          <p:cNvPr id="10" name="Rectangle 34"/>
          <p:cNvSpPr/>
          <p:nvPr/>
        </p:nvSpPr>
        <p:spPr>
          <a:xfrm>
            <a:off x="9169222" y="74676"/>
            <a:ext cx="9118778" cy="4992624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3" name="Rectangle 37"/>
          <p:cNvSpPr/>
          <p:nvPr/>
        </p:nvSpPr>
        <p:spPr>
          <a:xfrm>
            <a:off x="25221" y="74676"/>
            <a:ext cx="9196834" cy="4992624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7" name="Rectangle 41"/>
          <p:cNvSpPr/>
          <p:nvPr/>
        </p:nvSpPr>
        <p:spPr>
          <a:xfrm>
            <a:off x="2" y="5067556"/>
            <a:ext cx="9180576" cy="5143884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18" name="Rectangle 42"/>
          <p:cNvSpPr/>
          <p:nvPr/>
        </p:nvSpPr>
        <p:spPr>
          <a:xfrm>
            <a:off x="9180579" y="5067556"/>
            <a:ext cx="9102658" cy="5143884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1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887200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KEY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14700" y="114300"/>
            <a:ext cx="11658600" cy="171450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12000" b="1" kern="0" dirty="0">
                <a:solidFill>
                  <a:sysClr val="windowText" lastClr="000000"/>
                </a:solidFill>
                <a:latin typeface="Arial"/>
                <a:sym typeface="Arial" panose="020B0604020202020204"/>
              </a:rPr>
              <a:t>minority group</a:t>
            </a:r>
            <a:endParaRPr lang="en-US" sz="6000" b="1" kern="0" dirty="0">
              <a:solidFill>
                <a:sysClr val="windowText" lastClr="000000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" name="Rounded Rectangle 23"/>
          <p:cNvSpPr/>
          <p:nvPr/>
        </p:nvSpPr>
        <p:spPr>
          <a:xfrm>
            <a:off x="2401824" y="8972548"/>
            <a:ext cx="3771900" cy="108585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SHOW</a:t>
            </a:r>
            <a:endParaRPr lang="en-US" sz="21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5410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3" grpId="0" bldLvl="0" animBg="1"/>
      <p:bldP spid="13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2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8" name="Google Shape;1298;p58"/>
          <p:cNvGrpSpPr/>
          <p:nvPr/>
        </p:nvGrpSpPr>
        <p:grpSpPr>
          <a:xfrm rot="10083919">
            <a:off x="1316548" y="-696920"/>
            <a:ext cx="2084032" cy="4344628"/>
            <a:chOff x="1117397" y="404909"/>
            <a:chExt cx="1041999" cy="2172279"/>
          </a:xfrm>
        </p:grpSpPr>
        <p:sp>
          <p:nvSpPr>
            <p:cNvPr id="1299" name="Google Shape;1299;p58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58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58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58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5" name="Google Shape;1305;p58"/>
          <p:cNvGrpSpPr/>
          <p:nvPr/>
        </p:nvGrpSpPr>
        <p:grpSpPr>
          <a:xfrm rot="-439482">
            <a:off x="15292035" y="5563685"/>
            <a:ext cx="2084126" cy="4344822"/>
            <a:chOff x="1117397" y="404909"/>
            <a:chExt cx="1041999" cy="2172279"/>
          </a:xfrm>
        </p:grpSpPr>
        <p:sp>
          <p:nvSpPr>
            <p:cNvPr id="1306" name="Google Shape;1306;p58"/>
            <p:cNvSpPr/>
            <p:nvPr/>
          </p:nvSpPr>
          <p:spPr>
            <a:xfrm>
              <a:off x="1117397" y="1040426"/>
              <a:ext cx="680275" cy="856443"/>
            </a:xfrm>
            <a:custGeom>
              <a:avLst/>
              <a:gdLst/>
              <a:ahLst/>
              <a:cxnLst/>
              <a:rect l="l" t="t" r="r" b="b"/>
              <a:pathLst>
                <a:path w="20829" h="26223" extrusionOk="0">
                  <a:moveTo>
                    <a:pt x="252" y="0"/>
                  </a:moveTo>
                  <a:cubicBezTo>
                    <a:pt x="83" y="0"/>
                    <a:pt x="1" y="200"/>
                    <a:pt x="123" y="322"/>
                  </a:cubicBezTo>
                  <a:cubicBezTo>
                    <a:pt x="378" y="613"/>
                    <a:pt x="655" y="891"/>
                    <a:pt x="932" y="1161"/>
                  </a:cubicBezTo>
                  <a:cubicBezTo>
                    <a:pt x="1042" y="1270"/>
                    <a:pt x="1151" y="1379"/>
                    <a:pt x="1261" y="1489"/>
                  </a:cubicBezTo>
                  <a:cubicBezTo>
                    <a:pt x="1596" y="1825"/>
                    <a:pt x="1903" y="2189"/>
                    <a:pt x="2187" y="2576"/>
                  </a:cubicBezTo>
                  <a:cubicBezTo>
                    <a:pt x="2917" y="3561"/>
                    <a:pt x="3530" y="4699"/>
                    <a:pt x="4062" y="6064"/>
                  </a:cubicBezTo>
                  <a:cubicBezTo>
                    <a:pt x="4551" y="7326"/>
                    <a:pt x="4909" y="8624"/>
                    <a:pt x="5237" y="9836"/>
                  </a:cubicBezTo>
                  <a:cubicBezTo>
                    <a:pt x="5325" y="10164"/>
                    <a:pt x="5412" y="10492"/>
                    <a:pt x="5500" y="10813"/>
                  </a:cubicBezTo>
                  <a:cubicBezTo>
                    <a:pt x="5580" y="11142"/>
                    <a:pt x="5668" y="11470"/>
                    <a:pt x="5755" y="11791"/>
                  </a:cubicBezTo>
                  <a:cubicBezTo>
                    <a:pt x="5937" y="12491"/>
                    <a:pt x="6120" y="13119"/>
                    <a:pt x="6310" y="13717"/>
                  </a:cubicBezTo>
                  <a:cubicBezTo>
                    <a:pt x="6682" y="14928"/>
                    <a:pt x="7156" y="16103"/>
                    <a:pt x="7740" y="17234"/>
                  </a:cubicBezTo>
                  <a:cubicBezTo>
                    <a:pt x="8258" y="18233"/>
                    <a:pt x="8885" y="19182"/>
                    <a:pt x="9615" y="20050"/>
                  </a:cubicBezTo>
                  <a:cubicBezTo>
                    <a:pt x="10308" y="20860"/>
                    <a:pt x="11081" y="21604"/>
                    <a:pt x="11935" y="22253"/>
                  </a:cubicBezTo>
                  <a:cubicBezTo>
                    <a:pt x="12781" y="22903"/>
                    <a:pt x="13693" y="23479"/>
                    <a:pt x="14649" y="23968"/>
                  </a:cubicBezTo>
                  <a:cubicBezTo>
                    <a:pt x="16232" y="24785"/>
                    <a:pt x="18078" y="25478"/>
                    <a:pt x="20442" y="26164"/>
                  </a:cubicBezTo>
                  <a:lnTo>
                    <a:pt x="20479" y="26164"/>
                  </a:lnTo>
                  <a:cubicBezTo>
                    <a:pt x="20515" y="26201"/>
                    <a:pt x="20559" y="26222"/>
                    <a:pt x="20610" y="26222"/>
                  </a:cubicBezTo>
                  <a:cubicBezTo>
                    <a:pt x="20639" y="26222"/>
                    <a:pt x="20676" y="26215"/>
                    <a:pt x="20697" y="26201"/>
                  </a:cubicBezTo>
                  <a:cubicBezTo>
                    <a:pt x="20792" y="26142"/>
                    <a:pt x="20829" y="26033"/>
                    <a:pt x="20778" y="25938"/>
                  </a:cubicBezTo>
                  <a:cubicBezTo>
                    <a:pt x="20537" y="25471"/>
                    <a:pt x="20296" y="24982"/>
                    <a:pt x="20077" y="24479"/>
                  </a:cubicBezTo>
                  <a:cubicBezTo>
                    <a:pt x="19895" y="24077"/>
                    <a:pt x="19712" y="23640"/>
                    <a:pt x="19479" y="23056"/>
                  </a:cubicBezTo>
                  <a:lnTo>
                    <a:pt x="19472" y="23041"/>
                  </a:lnTo>
                  <a:cubicBezTo>
                    <a:pt x="19464" y="23019"/>
                    <a:pt x="19457" y="23012"/>
                    <a:pt x="19457" y="22998"/>
                  </a:cubicBezTo>
                  <a:cubicBezTo>
                    <a:pt x="19129" y="22144"/>
                    <a:pt x="18815" y="21261"/>
                    <a:pt x="18516" y="20400"/>
                  </a:cubicBezTo>
                  <a:cubicBezTo>
                    <a:pt x="18304" y="19817"/>
                    <a:pt x="18093" y="19218"/>
                    <a:pt x="17874" y="18627"/>
                  </a:cubicBezTo>
                  <a:cubicBezTo>
                    <a:pt x="17567" y="17788"/>
                    <a:pt x="17290" y="17095"/>
                    <a:pt x="17013" y="16453"/>
                  </a:cubicBezTo>
                  <a:cubicBezTo>
                    <a:pt x="16728" y="15811"/>
                    <a:pt x="16415" y="15154"/>
                    <a:pt x="16086" y="14527"/>
                  </a:cubicBezTo>
                  <a:cubicBezTo>
                    <a:pt x="15444" y="13294"/>
                    <a:pt x="14707" y="12105"/>
                    <a:pt x="13883" y="10981"/>
                  </a:cubicBezTo>
                  <a:cubicBezTo>
                    <a:pt x="13051" y="9850"/>
                    <a:pt x="12139" y="8785"/>
                    <a:pt x="11154" y="7785"/>
                  </a:cubicBezTo>
                  <a:cubicBezTo>
                    <a:pt x="10680" y="7304"/>
                    <a:pt x="10155" y="6815"/>
                    <a:pt x="9600" y="6319"/>
                  </a:cubicBezTo>
                  <a:cubicBezTo>
                    <a:pt x="9126" y="5896"/>
                    <a:pt x="8659" y="5487"/>
                    <a:pt x="8214" y="5108"/>
                  </a:cubicBezTo>
                  <a:cubicBezTo>
                    <a:pt x="7360" y="4371"/>
                    <a:pt x="6229" y="3408"/>
                    <a:pt x="5011" y="2525"/>
                  </a:cubicBezTo>
                  <a:cubicBezTo>
                    <a:pt x="4259" y="1970"/>
                    <a:pt x="3479" y="1467"/>
                    <a:pt x="2669" y="1007"/>
                  </a:cubicBezTo>
                  <a:cubicBezTo>
                    <a:pt x="1917" y="584"/>
                    <a:pt x="1129" y="249"/>
                    <a:pt x="305" y="8"/>
                  </a:cubicBezTo>
                  <a:cubicBezTo>
                    <a:pt x="290" y="0"/>
                    <a:pt x="276" y="0"/>
                    <a:pt x="254" y="0"/>
                  </a:cubicBezTo>
                  <a:lnTo>
                    <a:pt x="261" y="0"/>
                  </a:ln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58"/>
            <p:cNvSpPr/>
            <p:nvPr/>
          </p:nvSpPr>
          <p:spPr>
            <a:xfrm>
              <a:off x="1385399" y="404909"/>
              <a:ext cx="313373" cy="1024218"/>
            </a:xfrm>
            <a:custGeom>
              <a:avLst/>
              <a:gdLst/>
              <a:ahLst/>
              <a:cxnLst/>
              <a:rect l="l" t="t" r="r" b="b"/>
              <a:pathLst>
                <a:path w="9595" h="31360" extrusionOk="0">
                  <a:moveTo>
                    <a:pt x="548" y="1"/>
                  </a:moveTo>
                  <a:cubicBezTo>
                    <a:pt x="533" y="1"/>
                    <a:pt x="526" y="1"/>
                    <a:pt x="511" y="8"/>
                  </a:cubicBezTo>
                  <a:cubicBezTo>
                    <a:pt x="475" y="16"/>
                    <a:pt x="446" y="37"/>
                    <a:pt x="424" y="74"/>
                  </a:cubicBezTo>
                  <a:cubicBezTo>
                    <a:pt x="402" y="110"/>
                    <a:pt x="395" y="147"/>
                    <a:pt x="402" y="183"/>
                  </a:cubicBezTo>
                  <a:cubicBezTo>
                    <a:pt x="402" y="220"/>
                    <a:pt x="416" y="249"/>
                    <a:pt x="416" y="286"/>
                  </a:cubicBezTo>
                  <a:lnTo>
                    <a:pt x="416" y="264"/>
                  </a:lnTo>
                  <a:lnTo>
                    <a:pt x="416" y="264"/>
                  </a:lnTo>
                  <a:cubicBezTo>
                    <a:pt x="519" y="1270"/>
                    <a:pt x="453" y="2277"/>
                    <a:pt x="373" y="3204"/>
                  </a:cubicBezTo>
                  <a:cubicBezTo>
                    <a:pt x="343" y="3569"/>
                    <a:pt x="307" y="3934"/>
                    <a:pt x="271" y="4306"/>
                  </a:cubicBezTo>
                  <a:cubicBezTo>
                    <a:pt x="212" y="4904"/>
                    <a:pt x="146" y="5531"/>
                    <a:pt x="110" y="6144"/>
                  </a:cubicBezTo>
                  <a:cubicBezTo>
                    <a:pt x="1" y="8056"/>
                    <a:pt x="95" y="9982"/>
                    <a:pt x="409" y="11879"/>
                  </a:cubicBezTo>
                  <a:cubicBezTo>
                    <a:pt x="723" y="13761"/>
                    <a:pt x="1219" y="15614"/>
                    <a:pt x="1876" y="17417"/>
                  </a:cubicBezTo>
                  <a:cubicBezTo>
                    <a:pt x="2510" y="19153"/>
                    <a:pt x="3276" y="20838"/>
                    <a:pt x="4174" y="22458"/>
                  </a:cubicBezTo>
                  <a:cubicBezTo>
                    <a:pt x="4539" y="23129"/>
                    <a:pt x="4955" y="23823"/>
                    <a:pt x="5392" y="24523"/>
                  </a:cubicBezTo>
                  <a:cubicBezTo>
                    <a:pt x="5823" y="25201"/>
                    <a:pt x="6282" y="25873"/>
                    <a:pt x="6684" y="26449"/>
                  </a:cubicBezTo>
                  <a:cubicBezTo>
                    <a:pt x="7530" y="27675"/>
                    <a:pt x="8413" y="28937"/>
                    <a:pt x="8982" y="30382"/>
                  </a:cubicBezTo>
                  <a:cubicBezTo>
                    <a:pt x="9055" y="30571"/>
                    <a:pt x="9128" y="30768"/>
                    <a:pt x="9194" y="30973"/>
                  </a:cubicBezTo>
                  <a:lnTo>
                    <a:pt x="9194" y="31067"/>
                  </a:lnTo>
                  <a:lnTo>
                    <a:pt x="9201" y="31170"/>
                  </a:lnTo>
                  <a:cubicBezTo>
                    <a:pt x="9201" y="31221"/>
                    <a:pt x="9223" y="31264"/>
                    <a:pt x="9259" y="31301"/>
                  </a:cubicBezTo>
                  <a:cubicBezTo>
                    <a:pt x="9288" y="31337"/>
                    <a:pt x="9340" y="31359"/>
                    <a:pt x="9383" y="31359"/>
                  </a:cubicBezTo>
                  <a:cubicBezTo>
                    <a:pt x="9485" y="31359"/>
                    <a:pt x="9573" y="31279"/>
                    <a:pt x="9580" y="31177"/>
                  </a:cubicBezTo>
                  <a:cubicBezTo>
                    <a:pt x="9595" y="30433"/>
                    <a:pt x="9580" y="29681"/>
                    <a:pt x="9515" y="28937"/>
                  </a:cubicBezTo>
                  <a:cubicBezTo>
                    <a:pt x="9500" y="28667"/>
                    <a:pt x="9478" y="28390"/>
                    <a:pt x="9464" y="28120"/>
                  </a:cubicBezTo>
                  <a:lnTo>
                    <a:pt x="9464" y="28025"/>
                  </a:lnTo>
                  <a:cubicBezTo>
                    <a:pt x="9434" y="27551"/>
                    <a:pt x="9412" y="27069"/>
                    <a:pt x="9398" y="26588"/>
                  </a:cubicBezTo>
                  <a:cubicBezTo>
                    <a:pt x="9391" y="26223"/>
                    <a:pt x="9391" y="25858"/>
                    <a:pt x="9391" y="25501"/>
                  </a:cubicBezTo>
                  <a:lnTo>
                    <a:pt x="9391" y="25136"/>
                  </a:lnTo>
                  <a:cubicBezTo>
                    <a:pt x="9376" y="23348"/>
                    <a:pt x="9347" y="21437"/>
                    <a:pt x="9143" y="19569"/>
                  </a:cubicBezTo>
                  <a:cubicBezTo>
                    <a:pt x="9048" y="18642"/>
                    <a:pt x="8902" y="17730"/>
                    <a:pt x="8712" y="16818"/>
                  </a:cubicBezTo>
                  <a:cubicBezTo>
                    <a:pt x="8515" y="15914"/>
                    <a:pt x="8252" y="15031"/>
                    <a:pt x="7924" y="14163"/>
                  </a:cubicBezTo>
                  <a:cubicBezTo>
                    <a:pt x="7596" y="13316"/>
                    <a:pt x="7224" y="12484"/>
                    <a:pt x="6808" y="11675"/>
                  </a:cubicBezTo>
                  <a:cubicBezTo>
                    <a:pt x="6443" y="10952"/>
                    <a:pt x="6027" y="10172"/>
                    <a:pt x="5524" y="9289"/>
                  </a:cubicBezTo>
                  <a:cubicBezTo>
                    <a:pt x="5159" y="8639"/>
                    <a:pt x="4772" y="7990"/>
                    <a:pt x="4400" y="7355"/>
                  </a:cubicBezTo>
                  <a:cubicBezTo>
                    <a:pt x="3933" y="6567"/>
                    <a:pt x="3452" y="5743"/>
                    <a:pt x="2999" y="4926"/>
                  </a:cubicBezTo>
                  <a:cubicBezTo>
                    <a:pt x="2051" y="3233"/>
                    <a:pt x="1343" y="1781"/>
                    <a:pt x="789" y="358"/>
                  </a:cubicBezTo>
                  <a:lnTo>
                    <a:pt x="752" y="271"/>
                  </a:lnTo>
                  <a:cubicBezTo>
                    <a:pt x="730" y="205"/>
                    <a:pt x="708" y="147"/>
                    <a:pt x="679" y="81"/>
                  </a:cubicBezTo>
                  <a:cubicBezTo>
                    <a:pt x="657" y="30"/>
                    <a:pt x="606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58"/>
            <p:cNvSpPr/>
            <p:nvPr/>
          </p:nvSpPr>
          <p:spPr>
            <a:xfrm>
              <a:off x="1855529" y="1165021"/>
              <a:ext cx="231167" cy="884596"/>
            </a:xfrm>
            <a:custGeom>
              <a:avLst/>
              <a:gdLst/>
              <a:ahLst/>
              <a:cxnLst/>
              <a:rect l="l" t="t" r="r" b="b"/>
              <a:pathLst>
                <a:path w="7078" h="27085" extrusionOk="0">
                  <a:moveTo>
                    <a:pt x="5501" y="1"/>
                  </a:moveTo>
                  <a:cubicBezTo>
                    <a:pt x="5434" y="1"/>
                    <a:pt x="5376" y="43"/>
                    <a:pt x="5356" y="111"/>
                  </a:cubicBezTo>
                  <a:cubicBezTo>
                    <a:pt x="5210" y="556"/>
                    <a:pt x="5093" y="1015"/>
                    <a:pt x="4998" y="1475"/>
                  </a:cubicBezTo>
                  <a:cubicBezTo>
                    <a:pt x="4884" y="1995"/>
                    <a:pt x="4784" y="2418"/>
                    <a:pt x="4685" y="2818"/>
                  </a:cubicBezTo>
                  <a:lnTo>
                    <a:pt x="4685" y="2818"/>
                  </a:lnTo>
                  <a:cubicBezTo>
                    <a:pt x="4480" y="3577"/>
                    <a:pt x="4247" y="4350"/>
                    <a:pt x="3992" y="5116"/>
                  </a:cubicBezTo>
                  <a:cubicBezTo>
                    <a:pt x="3714" y="5933"/>
                    <a:pt x="3415" y="6728"/>
                    <a:pt x="3160" y="7400"/>
                  </a:cubicBezTo>
                  <a:cubicBezTo>
                    <a:pt x="2905" y="8071"/>
                    <a:pt x="2635" y="8757"/>
                    <a:pt x="2372" y="9413"/>
                  </a:cubicBezTo>
                  <a:cubicBezTo>
                    <a:pt x="2051" y="10238"/>
                    <a:pt x="1715" y="11084"/>
                    <a:pt x="1402" y="11930"/>
                  </a:cubicBezTo>
                  <a:cubicBezTo>
                    <a:pt x="1256" y="12310"/>
                    <a:pt x="1117" y="12696"/>
                    <a:pt x="978" y="13076"/>
                  </a:cubicBezTo>
                  <a:cubicBezTo>
                    <a:pt x="847" y="13455"/>
                    <a:pt x="708" y="13864"/>
                    <a:pt x="584" y="14287"/>
                  </a:cubicBezTo>
                  <a:cubicBezTo>
                    <a:pt x="351" y="15090"/>
                    <a:pt x="198" y="15921"/>
                    <a:pt x="110" y="16753"/>
                  </a:cubicBezTo>
                  <a:cubicBezTo>
                    <a:pt x="37" y="17563"/>
                    <a:pt x="1" y="18373"/>
                    <a:pt x="23" y="19183"/>
                  </a:cubicBezTo>
                  <a:cubicBezTo>
                    <a:pt x="30" y="19890"/>
                    <a:pt x="66" y="20656"/>
                    <a:pt x="132" y="21590"/>
                  </a:cubicBezTo>
                  <a:lnTo>
                    <a:pt x="132" y="21619"/>
                  </a:lnTo>
                  <a:cubicBezTo>
                    <a:pt x="205" y="22670"/>
                    <a:pt x="278" y="23750"/>
                    <a:pt x="293" y="24815"/>
                  </a:cubicBezTo>
                  <a:cubicBezTo>
                    <a:pt x="300" y="25523"/>
                    <a:pt x="278" y="26172"/>
                    <a:pt x="227" y="26800"/>
                  </a:cubicBezTo>
                  <a:cubicBezTo>
                    <a:pt x="241" y="26843"/>
                    <a:pt x="256" y="26895"/>
                    <a:pt x="278" y="26938"/>
                  </a:cubicBezTo>
                  <a:cubicBezTo>
                    <a:pt x="314" y="27026"/>
                    <a:pt x="402" y="27084"/>
                    <a:pt x="497" y="27084"/>
                  </a:cubicBezTo>
                  <a:cubicBezTo>
                    <a:pt x="526" y="27084"/>
                    <a:pt x="555" y="27077"/>
                    <a:pt x="584" y="27062"/>
                  </a:cubicBezTo>
                  <a:cubicBezTo>
                    <a:pt x="643" y="27040"/>
                    <a:pt x="687" y="26989"/>
                    <a:pt x="716" y="26938"/>
                  </a:cubicBezTo>
                  <a:lnTo>
                    <a:pt x="876" y="26646"/>
                  </a:lnTo>
                  <a:lnTo>
                    <a:pt x="854" y="26676"/>
                  </a:lnTo>
                  <a:cubicBezTo>
                    <a:pt x="1205" y="26099"/>
                    <a:pt x="1591" y="25537"/>
                    <a:pt x="2007" y="25005"/>
                  </a:cubicBezTo>
                  <a:cubicBezTo>
                    <a:pt x="2365" y="24538"/>
                    <a:pt x="2751" y="24078"/>
                    <a:pt x="3123" y="23640"/>
                  </a:cubicBezTo>
                  <a:lnTo>
                    <a:pt x="3350" y="23371"/>
                  </a:lnTo>
                  <a:cubicBezTo>
                    <a:pt x="3780" y="22853"/>
                    <a:pt x="4240" y="22291"/>
                    <a:pt x="4641" y="21700"/>
                  </a:cubicBezTo>
                  <a:cubicBezTo>
                    <a:pt x="4845" y="21408"/>
                    <a:pt x="5035" y="21101"/>
                    <a:pt x="5210" y="20780"/>
                  </a:cubicBezTo>
                  <a:cubicBezTo>
                    <a:pt x="5385" y="20459"/>
                    <a:pt x="5546" y="20116"/>
                    <a:pt x="5721" y="19708"/>
                  </a:cubicBezTo>
                  <a:cubicBezTo>
                    <a:pt x="6363" y="18227"/>
                    <a:pt x="6771" y="16658"/>
                    <a:pt x="6932" y="15060"/>
                  </a:cubicBezTo>
                  <a:cubicBezTo>
                    <a:pt x="7078" y="13703"/>
                    <a:pt x="7071" y="12208"/>
                    <a:pt x="6910" y="10486"/>
                  </a:cubicBezTo>
                  <a:cubicBezTo>
                    <a:pt x="6837" y="9705"/>
                    <a:pt x="6728" y="8910"/>
                    <a:pt x="6626" y="8209"/>
                  </a:cubicBezTo>
                  <a:cubicBezTo>
                    <a:pt x="6545" y="7677"/>
                    <a:pt x="6465" y="7144"/>
                    <a:pt x="6385" y="6619"/>
                  </a:cubicBezTo>
                  <a:lnTo>
                    <a:pt x="6275" y="5918"/>
                  </a:lnTo>
                  <a:cubicBezTo>
                    <a:pt x="6042" y="4437"/>
                    <a:pt x="5816" y="2839"/>
                    <a:pt x="5728" y="1249"/>
                  </a:cubicBezTo>
                  <a:cubicBezTo>
                    <a:pt x="5706" y="913"/>
                    <a:pt x="5692" y="614"/>
                    <a:pt x="5692" y="337"/>
                  </a:cubicBezTo>
                  <a:lnTo>
                    <a:pt x="5692" y="257"/>
                  </a:lnTo>
                  <a:lnTo>
                    <a:pt x="5692" y="198"/>
                  </a:lnTo>
                  <a:cubicBezTo>
                    <a:pt x="5699" y="118"/>
                    <a:pt x="5655" y="45"/>
                    <a:pt x="5582" y="16"/>
                  </a:cubicBezTo>
                  <a:cubicBezTo>
                    <a:pt x="5560" y="9"/>
                    <a:pt x="5538" y="1"/>
                    <a:pt x="5517" y="1"/>
                  </a:cubicBezTo>
                  <a:cubicBezTo>
                    <a:pt x="5511" y="1"/>
                    <a:pt x="5506" y="1"/>
                    <a:pt x="55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58"/>
            <p:cNvSpPr/>
            <p:nvPr/>
          </p:nvSpPr>
          <p:spPr>
            <a:xfrm>
              <a:off x="1913923" y="1876079"/>
              <a:ext cx="245473" cy="349593"/>
            </a:xfrm>
            <a:custGeom>
              <a:avLst/>
              <a:gdLst/>
              <a:ahLst/>
              <a:cxnLst/>
              <a:rect l="l" t="t" r="r" b="b"/>
              <a:pathLst>
                <a:path w="7516" h="10704" extrusionOk="0">
                  <a:moveTo>
                    <a:pt x="7340" y="1"/>
                  </a:moveTo>
                  <a:cubicBezTo>
                    <a:pt x="7282" y="1"/>
                    <a:pt x="7238" y="23"/>
                    <a:pt x="7201" y="66"/>
                  </a:cubicBezTo>
                  <a:cubicBezTo>
                    <a:pt x="6844" y="548"/>
                    <a:pt x="6450" y="1008"/>
                    <a:pt x="6027" y="1438"/>
                  </a:cubicBezTo>
                  <a:lnTo>
                    <a:pt x="6005" y="1460"/>
                  </a:lnTo>
                  <a:cubicBezTo>
                    <a:pt x="5421" y="2044"/>
                    <a:pt x="4779" y="2591"/>
                    <a:pt x="4166" y="3123"/>
                  </a:cubicBezTo>
                  <a:cubicBezTo>
                    <a:pt x="3692" y="3532"/>
                    <a:pt x="3203" y="3948"/>
                    <a:pt x="2744" y="4386"/>
                  </a:cubicBezTo>
                  <a:cubicBezTo>
                    <a:pt x="2226" y="4860"/>
                    <a:pt x="1751" y="5378"/>
                    <a:pt x="1328" y="5940"/>
                  </a:cubicBezTo>
                  <a:cubicBezTo>
                    <a:pt x="905" y="6501"/>
                    <a:pt x="577" y="7129"/>
                    <a:pt x="343" y="7793"/>
                  </a:cubicBezTo>
                  <a:cubicBezTo>
                    <a:pt x="205" y="8201"/>
                    <a:pt x="110" y="8625"/>
                    <a:pt x="51" y="9055"/>
                  </a:cubicBezTo>
                  <a:cubicBezTo>
                    <a:pt x="22" y="9318"/>
                    <a:pt x="0" y="9580"/>
                    <a:pt x="0" y="9850"/>
                  </a:cubicBezTo>
                  <a:cubicBezTo>
                    <a:pt x="29" y="9916"/>
                    <a:pt x="66" y="9989"/>
                    <a:pt x="95" y="10062"/>
                  </a:cubicBezTo>
                  <a:lnTo>
                    <a:pt x="139" y="10157"/>
                  </a:lnTo>
                  <a:cubicBezTo>
                    <a:pt x="219" y="10339"/>
                    <a:pt x="299" y="10522"/>
                    <a:pt x="372" y="10704"/>
                  </a:cubicBezTo>
                  <a:lnTo>
                    <a:pt x="387" y="10697"/>
                  </a:lnTo>
                  <a:cubicBezTo>
                    <a:pt x="810" y="10507"/>
                    <a:pt x="1262" y="10288"/>
                    <a:pt x="1759" y="10018"/>
                  </a:cubicBezTo>
                  <a:cubicBezTo>
                    <a:pt x="2262" y="9748"/>
                    <a:pt x="2700" y="9493"/>
                    <a:pt x="3123" y="9216"/>
                  </a:cubicBezTo>
                  <a:cubicBezTo>
                    <a:pt x="4086" y="8574"/>
                    <a:pt x="4830" y="7902"/>
                    <a:pt x="5392" y="7151"/>
                  </a:cubicBezTo>
                  <a:cubicBezTo>
                    <a:pt x="6589" y="5560"/>
                    <a:pt x="6931" y="3517"/>
                    <a:pt x="7238" y="1715"/>
                  </a:cubicBezTo>
                  <a:lnTo>
                    <a:pt x="7274" y="1467"/>
                  </a:lnTo>
                  <a:cubicBezTo>
                    <a:pt x="7347" y="1051"/>
                    <a:pt x="7420" y="614"/>
                    <a:pt x="7501" y="190"/>
                  </a:cubicBezTo>
                  <a:cubicBezTo>
                    <a:pt x="7515" y="88"/>
                    <a:pt x="7435" y="1"/>
                    <a:pt x="7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58"/>
            <p:cNvSpPr/>
            <p:nvPr/>
          </p:nvSpPr>
          <p:spPr>
            <a:xfrm>
              <a:off x="1224813" y="543842"/>
              <a:ext cx="932214" cy="2033346"/>
            </a:xfrm>
            <a:custGeom>
              <a:avLst/>
              <a:gdLst/>
              <a:ahLst/>
              <a:cxnLst/>
              <a:rect l="l" t="t" r="r" b="b"/>
              <a:pathLst>
                <a:path w="28543" h="62258" extrusionOk="0">
                  <a:moveTo>
                    <a:pt x="6267" y="1"/>
                  </a:moveTo>
                  <a:lnTo>
                    <a:pt x="6267" y="8"/>
                  </a:lnTo>
                  <a:cubicBezTo>
                    <a:pt x="6262" y="7"/>
                    <a:pt x="6257" y="6"/>
                    <a:pt x="6253" y="6"/>
                  </a:cubicBezTo>
                  <a:cubicBezTo>
                    <a:pt x="6231" y="6"/>
                    <a:pt x="6214" y="19"/>
                    <a:pt x="6202" y="37"/>
                  </a:cubicBezTo>
                  <a:cubicBezTo>
                    <a:pt x="6187" y="59"/>
                    <a:pt x="6187" y="81"/>
                    <a:pt x="6194" y="103"/>
                  </a:cubicBezTo>
                  <a:cubicBezTo>
                    <a:pt x="6530" y="934"/>
                    <a:pt x="6880" y="1861"/>
                    <a:pt x="7260" y="2926"/>
                  </a:cubicBezTo>
                  <a:cubicBezTo>
                    <a:pt x="7595" y="3860"/>
                    <a:pt x="7916" y="4831"/>
                    <a:pt x="8230" y="5815"/>
                  </a:cubicBezTo>
                  <a:cubicBezTo>
                    <a:pt x="8828" y="7712"/>
                    <a:pt x="9375" y="9653"/>
                    <a:pt x="9923" y="11762"/>
                  </a:cubicBezTo>
                  <a:lnTo>
                    <a:pt x="9930" y="11791"/>
                  </a:lnTo>
                  <a:lnTo>
                    <a:pt x="10025" y="12185"/>
                  </a:lnTo>
                  <a:lnTo>
                    <a:pt x="10032" y="12207"/>
                  </a:lnTo>
                  <a:lnTo>
                    <a:pt x="10069" y="12338"/>
                  </a:lnTo>
                  <a:lnTo>
                    <a:pt x="10105" y="12491"/>
                  </a:lnTo>
                  <a:lnTo>
                    <a:pt x="10156" y="12688"/>
                  </a:lnTo>
                  <a:lnTo>
                    <a:pt x="10222" y="12944"/>
                  </a:lnTo>
                  <a:lnTo>
                    <a:pt x="10302" y="13272"/>
                  </a:lnTo>
                  <a:lnTo>
                    <a:pt x="10382" y="13600"/>
                  </a:lnTo>
                  <a:cubicBezTo>
                    <a:pt x="10441" y="13819"/>
                    <a:pt x="10492" y="14045"/>
                    <a:pt x="10550" y="14264"/>
                  </a:cubicBezTo>
                  <a:cubicBezTo>
                    <a:pt x="10674" y="14746"/>
                    <a:pt x="10791" y="15227"/>
                    <a:pt x="10908" y="15709"/>
                  </a:cubicBezTo>
                  <a:lnTo>
                    <a:pt x="11148" y="16694"/>
                  </a:lnTo>
                  <a:cubicBezTo>
                    <a:pt x="11294" y="17285"/>
                    <a:pt x="11440" y="17883"/>
                    <a:pt x="11586" y="18474"/>
                  </a:cubicBezTo>
                  <a:cubicBezTo>
                    <a:pt x="11790" y="19328"/>
                    <a:pt x="12009" y="20181"/>
                    <a:pt x="12272" y="21203"/>
                  </a:cubicBezTo>
                  <a:cubicBezTo>
                    <a:pt x="12520" y="22159"/>
                    <a:pt x="12761" y="23049"/>
                    <a:pt x="13002" y="23910"/>
                  </a:cubicBezTo>
                  <a:lnTo>
                    <a:pt x="13023" y="23983"/>
                  </a:lnTo>
                  <a:cubicBezTo>
                    <a:pt x="13286" y="24902"/>
                    <a:pt x="13556" y="25850"/>
                    <a:pt x="13811" y="26792"/>
                  </a:cubicBezTo>
                  <a:cubicBezTo>
                    <a:pt x="14081" y="27806"/>
                    <a:pt x="14359" y="28827"/>
                    <a:pt x="14585" y="29695"/>
                  </a:cubicBezTo>
                  <a:cubicBezTo>
                    <a:pt x="14804" y="30527"/>
                    <a:pt x="15023" y="31359"/>
                    <a:pt x="15241" y="32191"/>
                  </a:cubicBezTo>
                  <a:cubicBezTo>
                    <a:pt x="15526" y="33292"/>
                    <a:pt x="15818" y="34401"/>
                    <a:pt x="16110" y="35503"/>
                  </a:cubicBezTo>
                  <a:cubicBezTo>
                    <a:pt x="16686" y="37670"/>
                    <a:pt x="17168" y="39421"/>
                    <a:pt x="17642" y="41033"/>
                  </a:cubicBezTo>
                  <a:lnTo>
                    <a:pt x="17569" y="40968"/>
                  </a:lnTo>
                  <a:cubicBezTo>
                    <a:pt x="17284" y="40734"/>
                    <a:pt x="17014" y="40479"/>
                    <a:pt x="16759" y="40216"/>
                  </a:cubicBezTo>
                  <a:cubicBezTo>
                    <a:pt x="16307" y="39742"/>
                    <a:pt x="15876" y="39246"/>
                    <a:pt x="15482" y="38721"/>
                  </a:cubicBezTo>
                  <a:cubicBezTo>
                    <a:pt x="15125" y="38261"/>
                    <a:pt x="14760" y="37736"/>
                    <a:pt x="14308" y="37035"/>
                  </a:cubicBezTo>
                  <a:cubicBezTo>
                    <a:pt x="13921" y="36437"/>
                    <a:pt x="13534" y="35802"/>
                    <a:pt x="13228" y="35291"/>
                  </a:cubicBezTo>
                  <a:cubicBezTo>
                    <a:pt x="13082" y="35058"/>
                    <a:pt x="12943" y="34825"/>
                    <a:pt x="12797" y="34584"/>
                  </a:cubicBezTo>
                  <a:lnTo>
                    <a:pt x="12673" y="34394"/>
                  </a:lnTo>
                  <a:cubicBezTo>
                    <a:pt x="12535" y="34161"/>
                    <a:pt x="12396" y="33934"/>
                    <a:pt x="12250" y="33701"/>
                  </a:cubicBezTo>
                  <a:cubicBezTo>
                    <a:pt x="11827" y="33008"/>
                    <a:pt x="11411" y="32307"/>
                    <a:pt x="10995" y="31600"/>
                  </a:cubicBezTo>
                  <a:lnTo>
                    <a:pt x="10951" y="31527"/>
                  </a:lnTo>
                  <a:cubicBezTo>
                    <a:pt x="10120" y="30140"/>
                    <a:pt x="9266" y="28710"/>
                    <a:pt x="8376" y="27324"/>
                  </a:cubicBezTo>
                  <a:cubicBezTo>
                    <a:pt x="6720" y="24727"/>
                    <a:pt x="5319" y="22830"/>
                    <a:pt x="3845" y="21166"/>
                  </a:cubicBezTo>
                  <a:cubicBezTo>
                    <a:pt x="2627" y="19795"/>
                    <a:pt x="1423" y="18678"/>
                    <a:pt x="182" y="17781"/>
                  </a:cubicBezTo>
                  <a:cubicBezTo>
                    <a:pt x="161" y="17766"/>
                    <a:pt x="139" y="17752"/>
                    <a:pt x="117" y="17752"/>
                  </a:cubicBezTo>
                  <a:cubicBezTo>
                    <a:pt x="80" y="17752"/>
                    <a:pt x="51" y="17766"/>
                    <a:pt x="29" y="17796"/>
                  </a:cubicBezTo>
                  <a:cubicBezTo>
                    <a:pt x="7" y="17817"/>
                    <a:pt x="0" y="17854"/>
                    <a:pt x="7" y="17883"/>
                  </a:cubicBezTo>
                  <a:cubicBezTo>
                    <a:pt x="7" y="17905"/>
                    <a:pt x="22" y="17934"/>
                    <a:pt x="44" y="17949"/>
                  </a:cubicBezTo>
                  <a:cubicBezTo>
                    <a:pt x="978" y="18635"/>
                    <a:pt x="1846" y="19401"/>
                    <a:pt x="2648" y="20232"/>
                  </a:cubicBezTo>
                  <a:cubicBezTo>
                    <a:pt x="4173" y="21801"/>
                    <a:pt x="5640" y="23698"/>
                    <a:pt x="7267" y="26186"/>
                  </a:cubicBezTo>
                  <a:cubicBezTo>
                    <a:pt x="8580" y="28214"/>
                    <a:pt x="9799" y="30323"/>
                    <a:pt x="10973" y="32373"/>
                  </a:cubicBezTo>
                  <a:lnTo>
                    <a:pt x="11163" y="32701"/>
                  </a:lnTo>
                  <a:lnTo>
                    <a:pt x="11615" y="33475"/>
                  </a:lnTo>
                  <a:lnTo>
                    <a:pt x="12053" y="34241"/>
                  </a:lnTo>
                  <a:cubicBezTo>
                    <a:pt x="12206" y="34504"/>
                    <a:pt x="12360" y="34766"/>
                    <a:pt x="12513" y="35029"/>
                  </a:cubicBezTo>
                  <a:lnTo>
                    <a:pt x="12586" y="35160"/>
                  </a:lnTo>
                  <a:lnTo>
                    <a:pt x="13023" y="35904"/>
                  </a:lnTo>
                  <a:lnTo>
                    <a:pt x="13155" y="36123"/>
                  </a:lnTo>
                  <a:lnTo>
                    <a:pt x="13169" y="36152"/>
                  </a:lnTo>
                  <a:cubicBezTo>
                    <a:pt x="13461" y="36656"/>
                    <a:pt x="13760" y="37174"/>
                    <a:pt x="14067" y="37677"/>
                  </a:cubicBezTo>
                  <a:cubicBezTo>
                    <a:pt x="14446" y="38297"/>
                    <a:pt x="14818" y="38859"/>
                    <a:pt x="15205" y="39392"/>
                  </a:cubicBezTo>
                  <a:cubicBezTo>
                    <a:pt x="15584" y="39924"/>
                    <a:pt x="16000" y="40428"/>
                    <a:pt x="16453" y="40902"/>
                  </a:cubicBezTo>
                  <a:cubicBezTo>
                    <a:pt x="16599" y="41055"/>
                    <a:pt x="16744" y="41201"/>
                    <a:pt x="16898" y="41340"/>
                  </a:cubicBezTo>
                  <a:cubicBezTo>
                    <a:pt x="17000" y="41442"/>
                    <a:pt x="17102" y="41544"/>
                    <a:pt x="17204" y="41646"/>
                  </a:cubicBezTo>
                  <a:cubicBezTo>
                    <a:pt x="17343" y="41778"/>
                    <a:pt x="17459" y="41887"/>
                    <a:pt x="17584" y="41997"/>
                  </a:cubicBezTo>
                  <a:cubicBezTo>
                    <a:pt x="17664" y="42062"/>
                    <a:pt x="17751" y="42121"/>
                    <a:pt x="17846" y="42172"/>
                  </a:cubicBezTo>
                  <a:cubicBezTo>
                    <a:pt x="17883" y="42194"/>
                    <a:pt x="17919" y="42215"/>
                    <a:pt x="17956" y="42230"/>
                  </a:cubicBezTo>
                  <a:cubicBezTo>
                    <a:pt x="17970" y="42237"/>
                    <a:pt x="17985" y="42245"/>
                    <a:pt x="17999" y="42252"/>
                  </a:cubicBezTo>
                  <a:cubicBezTo>
                    <a:pt x="18503" y="43923"/>
                    <a:pt x="18992" y="45411"/>
                    <a:pt x="19480" y="46797"/>
                  </a:cubicBezTo>
                  <a:cubicBezTo>
                    <a:pt x="20093" y="48505"/>
                    <a:pt x="20757" y="50161"/>
                    <a:pt x="21458" y="51715"/>
                  </a:cubicBezTo>
                  <a:cubicBezTo>
                    <a:pt x="22180" y="53305"/>
                    <a:pt x="22975" y="54859"/>
                    <a:pt x="23858" y="56370"/>
                  </a:cubicBezTo>
                  <a:cubicBezTo>
                    <a:pt x="25040" y="58398"/>
                    <a:pt x="26390" y="60317"/>
                    <a:pt x="27893" y="62119"/>
                  </a:cubicBezTo>
                  <a:cubicBezTo>
                    <a:pt x="27951" y="62192"/>
                    <a:pt x="28031" y="62243"/>
                    <a:pt x="28119" y="62258"/>
                  </a:cubicBezTo>
                  <a:lnTo>
                    <a:pt x="28177" y="62258"/>
                  </a:lnTo>
                  <a:cubicBezTo>
                    <a:pt x="28250" y="62258"/>
                    <a:pt x="28331" y="62236"/>
                    <a:pt x="28389" y="62185"/>
                  </a:cubicBezTo>
                  <a:cubicBezTo>
                    <a:pt x="28469" y="62126"/>
                    <a:pt x="28520" y="62039"/>
                    <a:pt x="28528" y="61937"/>
                  </a:cubicBezTo>
                  <a:cubicBezTo>
                    <a:pt x="28542" y="61849"/>
                    <a:pt x="28513" y="61762"/>
                    <a:pt x="28462" y="61689"/>
                  </a:cubicBezTo>
                  <a:cubicBezTo>
                    <a:pt x="27645" y="60711"/>
                    <a:pt x="26864" y="59682"/>
                    <a:pt x="26127" y="58617"/>
                  </a:cubicBezTo>
                  <a:cubicBezTo>
                    <a:pt x="25441" y="57617"/>
                    <a:pt x="24763" y="56538"/>
                    <a:pt x="24121" y="55399"/>
                  </a:cubicBezTo>
                  <a:cubicBezTo>
                    <a:pt x="23340" y="54020"/>
                    <a:pt x="22596" y="52532"/>
                    <a:pt x="21910" y="50978"/>
                  </a:cubicBezTo>
                  <a:cubicBezTo>
                    <a:pt x="21990" y="50774"/>
                    <a:pt x="22078" y="50562"/>
                    <a:pt x="22180" y="50351"/>
                  </a:cubicBezTo>
                  <a:cubicBezTo>
                    <a:pt x="22457" y="49781"/>
                    <a:pt x="22778" y="49234"/>
                    <a:pt x="23150" y="48716"/>
                  </a:cubicBezTo>
                  <a:cubicBezTo>
                    <a:pt x="23493" y="48220"/>
                    <a:pt x="23887" y="47731"/>
                    <a:pt x="24332" y="47206"/>
                  </a:cubicBezTo>
                  <a:lnTo>
                    <a:pt x="24332" y="47206"/>
                  </a:lnTo>
                  <a:lnTo>
                    <a:pt x="24318" y="47221"/>
                  </a:lnTo>
                  <a:cubicBezTo>
                    <a:pt x="24442" y="47082"/>
                    <a:pt x="24559" y="46943"/>
                    <a:pt x="24683" y="46812"/>
                  </a:cubicBezTo>
                  <a:lnTo>
                    <a:pt x="24821" y="46651"/>
                  </a:lnTo>
                  <a:cubicBezTo>
                    <a:pt x="24931" y="46535"/>
                    <a:pt x="25040" y="46411"/>
                    <a:pt x="25142" y="46294"/>
                  </a:cubicBezTo>
                  <a:cubicBezTo>
                    <a:pt x="25427" y="45973"/>
                    <a:pt x="25704" y="45652"/>
                    <a:pt x="25967" y="45324"/>
                  </a:cubicBezTo>
                  <a:cubicBezTo>
                    <a:pt x="26105" y="45156"/>
                    <a:pt x="26229" y="44995"/>
                    <a:pt x="26353" y="44835"/>
                  </a:cubicBezTo>
                  <a:cubicBezTo>
                    <a:pt x="26463" y="44689"/>
                    <a:pt x="26580" y="44521"/>
                    <a:pt x="26711" y="44324"/>
                  </a:cubicBezTo>
                  <a:cubicBezTo>
                    <a:pt x="26944" y="43981"/>
                    <a:pt x="27156" y="43616"/>
                    <a:pt x="27338" y="43244"/>
                  </a:cubicBezTo>
                  <a:cubicBezTo>
                    <a:pt x="27411" y="43091"/>
                    <a:pt x="27477" y="42952"/>
                    <a:pt x="27535" y="42814"/>
                  </a:cubicBezTo>
                  <a:cubicBezTo>
                    <a:pt x="27543" y="42792"/>
                    <a:pt x="27543" y="42777"/>
                    <a:pt x="27535" y="42755"/>
                  </a:cubicBezTo>
                  <a:cubicBezTo>
                    <a:pt x="27528" y="42741"/>
                    <a:pt x="27506" y="42726"/>
                    <a:pt x="27492" y="42719"/>
                  </a:cubicBezTo>
                  <a:cubicBezTo>
                    <a:pt x="27488" y="42715"/>
                    <a:pt x="27484" y="42713"/>
                    <a:pt x="27481" y="42713"/>
                  </a:cubicBezTo>
                  <a:cubicBezTo>
                    <a:pt x="27477" y="42713"/>
                    <a:pt x="27473" y="42715"/>
                    <a:pt x="27470" y="42719"/>
                  </a:cubicBezTo>
                  <a:cubicBezTo>
                    <a:pt x="27433" y="42719"/>
                    <a:pt x="27404" y="42741"/>
                    <a:pt x="27397" y="42770"/>
                  </a:cubicBezTo>
                  <a:cubicBezTo>
                    <a:pt x="27360" y="42850"/>
                    <a:pt x="27324" y="42938"/>
                    <a:pt x="27280" y="43018"/>
                  </a:cubicBezTo>
                  <a:cubicBezTo>
                    <a:pt x="27112" y="43368"/>
                    <a:pt x="26922" y="43704"/>
                    <a:pt x="26704" y="44025"/>
                  </a:cubicBezTo>
                  <a:cubicBezTo>
                    <a:pt x="26477" y="44346"/>
                    <a:pt x="26237" y="44652"/>
                    <a:pt x="25981" y="44944"/>
                  </a:cubicBezTo>
                  <a:cubicBezTo>
                    <a:pt x="25843" y="45105"/>
                    <a:pt x="25704" y="45258"/>
                    <a:pt x="25565" y="45411"/>
                  </a:cubicBezTo>
                  <a:cubicBezTo>
                    <a:pt x="25463" y="45521"/>
                    <a:pt x="25361" y="45623"/>
                    <a:pt x="25259" y="45725"/>
                  </a:cubicBezTo>
                  <a:lnTo>
                    <a:pt x="25128" y="45863"/>
                  </a:lnTo>
                  <a:cubicBezTo>
                    <a:pt x="24821" y="46177"/>
                    <a:pt x="24522" y="46484"/>
                    <a:pt x="24238" y="46761"/>
                  </a:cubicBezTo>
                  <a:lnTo>
                    <a:pt x="24106" y="46892"/>
                  </a:lnTo>
                  <a:cubicBezTo>
                    <a:pt x="23836" y="47162"/>
                    <a:pt x="23581" y="47403"/>
                    <a:pt x="23340" y="47658"/>
                  </a:cubicBezTo>
                  <a:cubicBezTo>
                    <a:pt x="23041" y="47972"/>
                    <a:pt x="22756" y="48308"/>
                    <a:pt x="22486" y="48651"/>
                  </a:cubicBezTo>
                  <a:cubicBezTo>
                    <a:pt x="22238" y="48972"/>
                    <a:pt x="22020" y="49314"/>
                    <a:pt x="21823" y="49672"/>
                  </a:cubicBezTo>
                  <a:cubicBezTo>
                    <a:pt x="21728" y="49840"/>
                    <a:pt x="21640" y="50022"/>
                    <a:pt x="21560" y="50205"/>
                  </a:cubicBezTo>
                  <a:cubicBezTo>
                    <a:pt x="21071" y="49037"/>
                    <a:pt x="20611" y="47848"/>
                    <a:pt x="20152" y="46557"/>
                  </a:cubicBezTo>
                  <a:lnTo>
                    <a:pt x="20152" y="46513"/>
                  </a:lnTo>
                  <a:cubicBezTo>
                    <a:pt x="20159" y="46447"/>
                    <a:pt x="20159" y="46381"/>
                    <a:pt x="20166" y="46323"/>
                  </a:cubicBezTo>
                  <a:lnTo>
                    <a:pt x="20166" y="46279"/>
                  </a:lnTo>
                  <a:cubicBezTo>
                    <a:pt x="20166" y="46141"/>
                    <a:pt x="20174" y="46009"/>
                    <a:pt x="20174" y="45863"/>
                  </a:cubicBezTo>
                  <a:cubicBezTo>
                    <a:pt x="20181" y="45564"/>
                    <a:pt x="20196" y="45265"/>
                    <a:pt x="20210" y="45075"/>
                  </a:cubicBezTo>
                  <a:cubicBezTo>
                    <a:pt x="20239" y="44536"/>
                    <a:pt x="20276" y="44010"/>
                    <a:pt x="20327" y="43507"/>
                  </a:cubicBezTo>
                  <a:cubicBezTo>
                    <a:pt x="20414" y="42573"/>
                    <a:pt x="20546" y="41588"/>
                    <a:pt x="20743" y="40486"/>
                  </a:cubicBezTo>
                  <a:cubicBezTo>
                    <a:pt x="20976" y="39166"/>
                    <a:pt x="21268" y="37801"/>
                    <a:pt x="21633" y="36320"/>
                  </a:cubicBezTo>
                  <a:cubicBezTo>
                    <a:pt x="21954" y="35022"/>
                    <a:pt x="22319" y="33672"/>
                    <a:pt x="22611" y="32592"/>
                  </a:cubicBezTo>
                  <a:lnTo>
                    <a:pt x="22720" y="32154"/>
                  </a:lnTo>
                  <a:cubicBezTo>
                    <a:pt x="23150" y="30564"/>
                    <a:pt x="23479" y="29236"/>
                    <a:pt x="23756" y="27995"/>
                  </a:cubicBezTo>
                  <a:cubicBezTo>
                    <a:pt x="24106" y="26463"/>
                    <a:pt x="24347" y="25099"/>
                    <a:pt x="24507" y="23837"/>
                  </a:cubicBezTo>
                  <a:cubicBezTo>
                    <a:pt x="24537" y="23640"/>
                    <a:pt x="24559" y="23443"/>
                    <a:pt x="24580" y="23246"/>
                  </a:cubicBezTo>
                  <a:cubicBezTo>
                    <a:pt x="24580" y="23224"/>
                    <a:pt x="24573" y="23209"/>
                    <a:pt x="24559" y="23195"/>
                  </a:cubicBezTo>
                  <a:cubicBezTo>
                    <a:pt x="24551" y="23173"/>
                    <a:pt x="24529" y="23165"/>
                    <a:pt x="24515" y="23158"/>
                  </a:cubicBezTo>
                  <a:cubicBezTo>
                    <a:pt x="24464" y="23158"/>
                    <a:pt x="24427" y="23195"/>
                    <a:pt x="24427" y="23238"/>
                  </a:cubicBezTo>
                  <a:cubicBezTo>
                    <a:pt x="24354" y="23866"/>
                    <a:pt x="24252" y="24552"/>
                    <a:pt x="24113" y="25332"/>
                  </a:cubicBezTo>
                  <a:cubicBezTo>
                    <a:pt x="23625" y="28112"/>
                    <a:pt x="22829" y="30863"/>
                    <a:pt x="22056" y="33533"/>
                  </a:cubicBezTo>
                  <a:lnTo>
                    <a:pt x="22034" y="33599"/>
                  </a:lnTo>
                  <a:lnTo>
                    <a:pt x="21888" y="34124"/>
                  </a:lnTo>
                  <a:cubicBezTo>
                    <a:pt x="21567" y="35233"/>
                    <a:pt x="21195" y="36495"/>
                    <a:pt x="20867" y="37728"/>
                  </a:cubicBezTo>
                  <a:cubicBezTo>
                    <a:pt x="20444" y="39326"/>
                    <a:pt x="20137" y="40647"/>
                    <a:pt x="19918" y="41880"/>
                  </a:cubicBezTo>
                  <a:cubicBezTo>
                    <a:pt x="19772" y="42712"/>
                    <a:pt x="19663" y="43478"/>
                    <a:pt x="19583" y="44236"/>
                  </a:cubicBezTo>
                  <a:cubicBezTo>
                    <a:pt x="19561" y="44412"/>
                    <a:pt x="19546" y="44579"/>
                    <a:pt x="19532" y="44754"/>
                  </a:cubicBezTo>
                  <a:cubicBezTo>
                    <a:pt x="19079" y="43375"/>
                    <a:pt x="18641" y="41924"/>
                    <a:pt x="18145" y="40216"/>
                  </a:cubicBezTo>
                  <a:cubicBezTo>
                    <a:pt x="17562" y="38210"/>
                    <a:pt x="17014" y="36160"/>
                    <a:pt x="16555" y="34423"/>
                  </a:cubicBezTo>
                  <a:cubicBezTo>
                    <a:pt x="16336" y="33584"/>
                    <a:pt x="16117" y="32745"/>
                    <a:pt x="15898" y="31906"/>
                  </a:cubicBezTo>
                  <a:lnTo>
                    <a:pt x="15796" y="31512"/>
                  </a:lnTo>
                  <a:cubicBezTo>
                    <a:pt x="15541" y="30549"/>
                    <a:pt x="15285" y="29579"/>
                    <a:pt x="15037" y="28616"/>
                  </a:cubicBezTo>
                  <a:cubicBezTo>
                    <a:pt x="14767" y="27601"/>
                    <a:pt x="14505" y="26624"/>
                    <a:pt x="14249" y="25712"/>
                  </a:cubicBezTo>
                  <a:cubicBezTo>
                    <a:pt x="14001" y="24807"/>
                    <a:pt x="13731" y="23859"/>
                    <a:pt x="13454" y="22896"/>
                  </a:cubicBezTo>
                  <a:cubicBezTo>
                    <a:pt x="12936" y="21093"/>
                    <a:pt x="12425" y="19299"/>
                    <a:pt x="11914" y="17460"/>
                  </a:cubicBezTo>
                  <a:cubicBezTo>
                    <a:pt x="11769" y="16942"/>
                    <a:pt x="11623" y="16431"/>
                    <a:pt x="11477" y="15921"/>
                  </a:cubicBezTo>
                  <a:lnTo>
                    <a:pt x="11302" y="15308"/>
                  </a:lnTo>
                  <a:lnTo>
                    <a:pt x="11134" y="14709"/>
                  </a:lnTo>
                  <a:cubicBezTo>
                    <a:pt x="10842" y="13673"/>
                    <a:pt x="10587" y="12798"/>
                    <a:pt x="10339" y="11959"/>
                  </a:cubicBezTo>
                  <a:cubicBezTo>
                    <a:pt x="9624" y="9529"/>
                    <a:pt x="9054" y="7676"/>
                    <a:pt x="8493" y="5961"/>
                  </a:cubicBezTo>
                  <a:cubicBezTo>
                    <a:pt x="8157" y="4940"/>
                    <a:pt x="7807" y="3933"/>
                    <a:pt x="7464" y="2963"/>
                  </a:cubicBezTo>
                  <a:cubicBezTo>
                    <a:pt x="7128" y="2051"/>
                    <a:pt x="6756" y="1095"/>
                    <a:pt x="6333" y="44"/>
                  </a:cubicBezTo>
                  <a:cubicBezTo>
                    <a:pt x="6318" y="22"/>
                    <a:pt x="6297" y="1"/>
                    <a:pt x="6267" y="1"/>
                  </a:cubicBezTo>
                  <a:close/>
                </a:path>
              </a:pathLst>
            </a:custGeom>
            <a:solidFill>
              <a:srgbClr val="191919">
                <a:alpha val="1124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404;p44">
            <a:extLst>
              <a:ext uri="{FF2B5EF4-FFF2-40B4-BE49-F238E27FC236}">
                <a16:creationId xmlns:a16="http://schemas.microsoft.com/office/drawing/2014/main" id="{16E1DD0E-AA66-F24F-8225-A81CF0FFAE1B}"/>
              </a:ext>
            </a:extLst>
          </p:cNvPr>
          <p:cNvGrpSpPr/>
          <p:nvPr/>
        </p:nvGrpSpPr>
        <p:grpSpPr>
          <a:xfrm>
            <a:off x="14515045" y="1267560"/>
            <a:ext cx="2262670" cy="1594176"/>
            <a:chOff x="7784350" y="4080163"/>
            <a:chExt cx="1131335" cy="797088"/>
          </a:xfrm>
        </p:grpSpPr>
        <p:sp>
          <p:nvSpPr>
            <p:cNvPr id="24" name="Google Shape;405;p44">
              <a:extLst>
                <a:ext uri="{FF2B5EF4-FFF2-40B4-BE49-F238E27FC236}">
                  <a16:creationId xmlns:a16="http://schemas.microsoft.com/office/drawing/2014/main" id="{085577AE-9BEA-4F41-9908-9926189A3888}"/>
                </a:ext>
              </a:extLst>
            </p:cNvPr>
            <p:cNvSpPr/>
            <p:nvPr/>
          </p:nvSpPr>
          <p:spPr>
            <a:xfrm>
              <a:off x="7784350" y="4080163"/>
              <a:ext cx="1131335" cy="797088"/>
            </a:xfrm>
            <a:custGeom>
              <a:avLst/>
              <a:gdLst/>
              <a:ahLst/>
              <a:cxnLst/>
              <a:rect l="l" t="t" r="r" b="b"/>
              <a:pathLst>
                <a:path w="21009" h="14802" extrusionOk="0">
                  <a:moveTo>
                    <a:pt x="6310" y="0"/>
                  </a:moveTo>
                  <a:cubicBezTo>
                    <a:pt x="4925" y="0"/>
                    <a:pt x="3630" y="870"/>
                    <a:pt x="3155" y="2253"/>
                  </a:cubicBezTo>
                  <a:lnTo>
                    <a:pt x="2879" y="3072"/>
                  </a:lnTo>
                  <a:cubicBezTo>
                    <a:pt x="2114" y="2942"/>
                    <a:pt x="1218" y="2360"/>
                    <a:pt x="636" y="599"/>
                  </a:cubicBezTo>
                  <a:lnTo>
                    <a:pt x="636" y="599"/>
                  </a:lnTo>
                  <a:cubicBezTo>
                    <a:pt x="636" y="599"/>
                    <a:pt x="1" y="2965"/>
                    <a:pt x="2435" y="4366"/>
                  </a:cubicBezTo>
                  <a:lnTo>
                    <a:pt x="1654" y="6670"/>
                  </a:lnTo>
                  <a:cubicBezTo>
                    <a:pt x="1065" y="8408"/>
                    <a:pt x="1999" y="10299"/>
                    <a:pt x="3737" y="10897"/>
                  </a:cubicBezTo>
                  <a:lnTo>
                    <a:pt x="14700" y="14625"/>
                  </a:lnTo>
                  <a:cubicBezTo>
                    <a:pt x="15054" y="14745"/>
                    <a:pt x="15413" y="14802"/>
                    <a:pt x="15767" y="14802"/>
                  </a:cubicBezTo>
                  <a:cubicBezTo>
                    <a:pt x="17154" y="14802"/>
                    <a:pt x="18451" y="13929"/>
                    <a:pt x="18926" y="12550"/>
                  </a:cubicBezTo>
                  <a:lnTo>
                    <a:pt x="20427" y="8133"/>
                  </a:lnTo>
                  <a:cubicBezTo>
                    <a:pt x="21009" y="6395"/>
                    <a:pt x="20083" y="4511"/>
                    <a:pt x="18352" y="3914"/>
                  </a:cubicBezTo>
                  <a:lnTo>
                    <a:pt x="7381" y="178"/>
                  </a:lnTo>
                  <a:cubicBezTo>
                    <a:pt x="7026" y="58"/>
                    <a:pt x="6665" y="0"/>
                    <a:pt x="6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06;p44">
              <a:extLst>
                <a:ext uri="{FF2B5EF4-FFF2-40B4-BE49-F238E27FC236}">
                  <a16:creationId xmlns:a16="http://schemas.microsoft.com/office/drawing/2014/main" id="{627DA050-737C-4D45-9532-D0F8E43D887B}"/>
                </a:ext>
              </a:extLst>
            </p:cNvPr>
            <p:cNvSpPr/>
            <p:nvPr/>
          </p:nvSpPr>
          <p:spPr>
            <a:xfrm>
              <a:off x="7998727" y="4239074"/>
              <a:ext cx="695150" cy="478350"/>
            </a:xfrm>
            <a:custGeom>
              <a:avLst/>
              <a:gdLst/>
              <a:ahLst/>
              <a:cxnLst/>
              <a:rect l="l" t="t" r="r" b="b"/>
              <a:pathLst>
                <a:path w="12909" h="8883" extrusionOk="0">
                  <a:moveTo>
                    <a:pt x="3683" y="1101"/>
                  </a:moveTo>
                  <a:lnTo>
                    <a:pt x="3683" y="1101"/>
                  </a:lnTo>
                  <a:cubicBezTo>
                    <a:pt x="3676" y="1170"/>
                    <a:pt x="3668" y="1231"/>
                    <a:pt x="3653" y="1277"/>
                  </a:cubicBezTo>
                  <a:cubicBezTo>
                    <a:pt x="3622" y="1461"/>
                    <a:pt x="3538" y="1629"/>
                    <a:pt x="3415" y="1767"/>
                  </a:cubicBezTo>
                  <a:cubicBezTo>
                    <a:pt x="3346" y="1844"/>
                    <a:pt x="3262" y="1913"/>
                    <a:pt x="3178" y="1966"/>
                  </a:cubicBezTo>
                  <a:cubicBezTo>
                    <a:pt x="3048" y="2050"/>
                    <a:pt x="2910" y="2119"/>
                    <a:pt x="2772" y="2165"/>
                  </a:cubicBezTo>
                  <a:cubicBezTo>
                    <a:pt x="2657" y="2203"/>
                    <a:pt x="2550" y="2226"/>
                    <a:pt x="2435" y="2249"/>
                  </a:cubicBezTo>
                  <a:lnTo>
                    <a:pt x="2451" y="2219"/>
                  </a:lnTo>
                  <a:lnTo>
                    <a:pt x="2489" y="2142"/>
                  </a:lnTo>
                  <a:cubicBezTo>
                    <a:pt x="2565" y="1981"/>
                    <a:pt x="2673" y="1828"/>
                    <a:pt x="2795" y="1690"/>
                  </a:cubicBezTo>
                  <a:cubicBezTo>
                    <a:pt x="2910" y="1560"/>
                    <a:pt x="3048" y="1445"/>
                    <a:pt x="3193" y="1346"/>
                  </a:cubicBezTo>
                  <a:cubicBezTo>
                    <a:pt x="3346" y="1246"/>
                    <a:pt x="3507" y="1162"/>
                    <a:pt x="3683" y="1101"/>
                  </a:cubicBezTo>
                  <a:close/>
                  <a:moveTo>
                    <a:pt x="2812" y="233"/>
                  </a:moveTo>
                  <a:cubicBezTo>
                    <a:pt x="2898" y="233"/>
                    <a:pt x="2985" y="242"/>
                    <a:pt x="3071" y="259"/>
                  </a:cubicBezTo>
                  <a:cubicBezTo>
                    <a:pt x="3117" y="266"/>
                    <a:pt x="3155" y="274"/>
                    <a:pt x="3201" y="289"/>
                  </a:cubicBezTo>
                  <a:cubicBezTo>
                    <a:pt x="3232" y="305"/>
                    <a:pt x="3262" y="312"/>
                    <a:pt x="3293" y="328"/>
                  </a:cubicBezTo>
                  <a:cubicBezTo>
                    <a:pt x="3346" y="358"/>
                    <a:pt x="3400" y="389"/>
                    <a:pt x="3446" y="427"/>
                  </a:cubicBezTo>
                  <a:cubicBezTo>
                    <a:pt x="3522" y="496"/>
                    <a:pt x="3584" y="588"/>
                    <a:pt x="3614" y="688"/>
                  </a:cubicBezTo>
                  <a:cubicBezTo>
                    <a:pt x="3637" y="749"/>
                    <a:pt x="3645" y="810"/>
                    <a:pt x="3653" y="871"/>
                  </a:cubicBezTo>
                  <a:cubicBezTo>
                    <a:pt x="3377" y="963"/>
                    <a:pt x="3117" y="1101"/>
                    <a:pt x="2887" y="1285"/>
                  </a:cubicBezTo>
                  <a:cubicBezTo>
                    <a:pt x="2634" y="1484"/>
                    <a:pt x="2428" y="1736"/>
                    <a:pt x="2282" y="2027"/>
                  </a:cubicBezTo>
                  <a:cubicBezTo>
                    <a:pt x="2236" y="2112"/>
                    <a:pt x="2198" y="2203"/>
                    <a:pt x="2167" y="2295"/>
                  </a:cubicBezTo>
                  <a:lnTo>
                    <a:pt x="2121" y="2295"/>
                  </a:lnTo>
                  <a:lnTo>
                    <a:pt x="2014" y="2311"/>
                  </a:lnTo>
                  <a:cubicBezTo>
                    <a:pt x="1911" y="2314"/>
                    <a:pt x="1809" y="2316"/>
                    <a:pt x="1708" y="2316"/>
                  </a:cubicBezTo>
                  <a:cubicBezTo>
                    <a:pt x="1607" y="2316"/>
                    <a:pt x="1505" y="2314"/>
                    <a:pt x="1402" y="2311"/>
                  </a:cubicBezTo>
                  <a:lnTo>
                    <a:pt x="1379" y="2272"/>
                  </a:lnTo>
                  <a:lnTo>
                    <a:pt x="1348" y="2226"/>
                  </a:lnTo>
                  <a:cubicBezTo>
                    <a:pt x="1279" y="2127"/>
                    <a:pt x="1226" y="2020"/>
                    <a:pt x="1187" y="1913"/>
                  </a:cubicBezTo>
                  <a:cubicBezTo>
                    <a:pt x="1157" y="1821"/>
                    <a:pt x="1141" y="1736"/>
                    <a:pt x="1134" y="1645"/>
                  </a:cubicBezTo>
                  <a:cubicBezTo>
                    <a:pt x="1126" y="1560"/>
                    <a:pt x="1134" y="1476"/>
                    <a:pt x="1149" y="1392"/>
                  </a:cubicBezTo>
                  <a:cubicBezTo>
                    <a:pt x="1164" y="1300"/>
                    <a:pt x="1203" y="1208"/>
                    <a:pt x="1241" y="1124"/>
                  </a:cubicBezTo>
                  <a:cubicBezTo>
                    <a:pt x="1295" y="1032"/>
                    <a:pt x="1356" y="940"/>
                    <a:pt x="1425" y="856"/>
                  </a:cubicBezTo>
                  <a:lnTo>
                    <a:pt x="1425" y="864"/>
                  </a:lnTo>
                  <a:cubicBezTo>
                    <a:pt x="1524" y="749"/>
                    <a:pt x="1639" y="657"/>
                    <a:pt x="1762" y="573"/>
                  </a:cubicBezTo>
                  <a:cubicBezTo>
                    <a:pt x="1907" y="481"/>
                    <a:pt x="2068" y="397"/>
                    <a:pt x="2236" y="343"/>
                  </a:cubicBezTo>
                  <a:cubicBezTo>
                    <a:pt x="2389" y="289"/>
                    <a:pt x="2550" y="251"/>
                    <a:pt x="2711" y="236"/>
                  </a:cubicBezTo>
                  <a:lnTo>
                    <a:pt x="2726" y="236"/>
                  </a:lnTo>
                  <a:cubicBezTo>
                    <a:pt x="2755" y="234"/>
                    <a:pt x="2784" y="233"/>
                    <a:pt x="2812" y="233"/>
                  </a:cubicBezTo>
                  <a:close/>
                  <a:moveTo>
                    <a:pt x="7140" y="437"/>
                  </a:moveTo>
                  <a:cubicBezTo>
                    <a:pt x="7284" y="437"/>
                    <a:pt x="7429" y="452"/>
                    <a:pt x="7565" y="481"/>
                  </a:cubicBezTo>
                  <a:cubicBezTo>
                    <a:pt x="7680" y="504"/>
                    <a:pt x="7787" y="534"/>
                    <a:pt x="7894" y="565"/>
                  </a:cubicBezTo>
                  <a:cubicBezTo>
                    <a:pt x="8009" y="611"/>
                    <a:pt x="8124" y="657"/>
                    <a:pt x="8231" y="711"/>
                  </a:cubicBezTo>
                  <a:cubicBezTo>
                    <a:pt x="8476" y="833"/>
                    <a:pt x="8706" y="986"/>
                    <a:pt x="8912" y="1170"/>
                  </a:cubicBezTo>
                  <a:lnTo>
                    <a:pt x="8928" y="1170"/>
                  </a:lnTo>
                  <a:cubicBezTo>
                    <a:pt x="9104" y="1331"/>
                    <a:pt x="9257" y="1514"/>
                    <a:pt x="9395" y="1713"/>
                  </a:cubicBezTo>
                  <a:cubicBezTo>
                    <a:pt x="9410" y="1744"/>
                    <a:pt x="9433" y="1767"/>
                    <a:pt x="9448" y="1798"/>
                  </a:cubicBezTo>
                  <a:cubicBezTo>
                    <a:pt x="9379" y="1821"/>
                    <a:pt x="9318" y="1844"/>
                    <a:pt x="9257" y="1867"/>
                  </a:cubicBezTo>
                  <a:cubicBezTo>
                    <a:pt x="9073" y="1951"/>
                    <a:pt x="8905" y="2058"/>
                    <a:pt x="8744" y="2173"/>
                  </a:cubicBezTo>
                  <a:cubicBezTo>
                    <a:pt x="8598" y="2288"/>
                    <a:pt x="8461" y="2410"/>
                    <a:pt x="8346" y="2556"/>
                  </a:cubicBezTo>
                  <a:cubicBezTo>
                    <a:pt x="8300" y="2602"/>
                    <a:pt x="8262" y="2648"/>
                    <a:pt x="8231" y="2701"/>
                  </a:cubicBezTo>
                  <a:cubicBezTo>
                    <a:pt x="8170" y="2701"/>
                    <a:pt x="8108" y="2709"/>
                    <a:pt x="8047" y="2716"/>
                  </a:cubicBezTo>
                  <a:cubicBezTo>
                    <a:pt x="7991" y="2714"/>
                    <a:pt x="7936" y="2713"/>
                    <a:pt x="7881" y="2713"/>
                  </a:cubicBezTo>
                  <a:cubicBezTo>
                    <a:pt x="7750" y="2713"/>
                    <a:pt x="7623" y="2719"/>
                    <a:pt x="7504" y="2724"/>
                  </a:cubicBezTo>
                  <a:cubicBezTo>
                    <a:pt x="7496" y="2693"/>
                    <a:pt x="7488" y="2663"/>
                    <a:pt x="7481" y="2632"/>
                  </a:cubicBezTo>
                  <a:cubicBezTo>
                    <a:pt x="7351" y="2272"/>
                    <a:pt x="7151" y="1951"/>
                    <a:pt x="6884" y="1675"/>
                  </a:cubicBezTo>
                  <a:cubicBezTo>
                    <a:pt x="6631" y="1407"/>
                    <a:pt x="6332" y="1185"/>
                    <a:pt x="6003" y="1024"/>
                  </a:cubicBezTo>
                  <a:lnTo>
                    <a:pt x="5873" y="963"/>
                  </a:lnTo>
                  <a:lnTo>
                    <a:pt x="5873" y="956"/>
                  </a:lnTo>
                  <a:lnTo>
                    <a:pt x="5881" y="956"/>
                  </a:lnTo>
                  <a:cubicBezTo>
                    <a:pt x="5965" y="864"/>
                    <a:pt x="6057" y="787"/>
                    <a:pt x="6156" y="718"/>
                  </a:cubicBezTo>
                  <a:cubicBezTo>
                    <a:pt x="6271" y="642"/>
                    <a:pt x="6401" y="580"/>
                    <a:pt x="6539" y="534"/>
                  </a:cubicBezTo>
                  <a:cubicBezTo>
                    <a:pt x="6684" y="488"/>
                    <a:pt x="6838" y="450"/>
                    <a:pt x="6991" y="443"/>
                  </a:cubicBezTo>
                  <a:cubicBezTo>
                    <a:pt x="7040" y="439"/>
                    <a:pt x="7090" y="437"/>
                    <a:pt x="7140" y="437"/>
                  </a:cubicBezTo>
                  <a:close/>
                  <a:moveTo>
                    <a:pt x="2106" y="2517"/>
                  </a:moveTo>
                  <a:cubicBezTo>
                    <a:pt x="2068" y="2640"/>
                    <a:pt x="2045" y="2762"/>
                    <a:pt x="2030" y="2885"/>
                  </a:cubicBezTo>
                  <a:lnTo>
                    <a:pt x="2022" y="2877"/>
                  </a:lnTo>
                  <a:cubicBezTo>
                    <a:pt x="1930" y="2808"/>
                    <a:pt x="1838" y="2739"/>
                    <a:pt x="1754" y="2663"/>
                  </a:cubicBezTo>
                  <a:cubicBezTo>
                    <a:pt x="1700" y="2617"/>
                    <a:pt x="1654" y="2571"/>
                    <a:pt x="1608" y="2525"/>
                  </a:cubicBezTo>
                  <a:lnTo>
                    <a:pt x="1608" y="2525"/>
                  </a:lnTo>
                  <a:cubicBezTo>
                    <a:pt x="1673" y="2531"/>
                    <a:pt x="1736" y="2533"/>
                    <a:pt x="1799" y="2533"/>
                  </a:cubicBezTo>
                  <a:cubicBezTo>
                    <a:pt x="1901" y="2533"/>
                    <a:pt x="2002" y="2527"/>
                    <a:pt x="2106" y="2517"/>
                  </a:cubicBezTo>
                  <a:close/>
                  <a:moveTo>
                    <a:pt x="9548" y="2004"/>
                  </a:moveTo>
                  <a:cubicBezTo>
                    <a:pt x="9594" y="2104"/>
                    <a:pt x="9640" y="2203"/>
                    <a:pt x="9678" y="2303"/>
                  </a:cubicBezTo>
                  <a:lnTo>
                    <a:pt x="9686" y="2311"/>
                  </a:lnTo>
                  <a:lnTo>
                    <a:pt x="9686" y="2326"/>
                  </a:lnTo>
                  <a:cubicBezTo>
                    <a:pt x="9747" y="2525"/>
                    <a:pt x="9785" y="2732"/>
                    <a:pt x="9808" y="2938"/>
                  </a:cubicBezTo>
                  <a:cubicBezTo>
                    <a:pt x="9801" y="2938"/>
                    <a:pt x="9793" y="2931"/>
                    <a:pt x="9785" y="2931"/>
                  </a:cubicBezTo>
                  <a:cubicBezTo>
                    <a:pt x="9556" y="2854"/>
                    <a:pt x="9318" y="2793"/>
                    <a:pt x="9081" y="2755"/>
                  </a:cubicBezTo>
                  <a:cubicBezTo>
                    <a:pt x="8889" y="2724"/>
                    <a:pt x="8698" y="2709"/>
                    <a:pt x="8507" y="2701"/>
                  </a:cubicBezTo>
                  <a:lnTo>
                    <a:pt x="8514" y="2701"/>
                  </a:lnTo>
                  <a:lnTo>
                    <a:pt x="8537" y="2678"/>
                  </a:lnTo>
                  <a:lnTo>
                    <a:pt x="8560" y="2648"/>
                  </a:lnTo>
                  <a:cubicBezTo>
                    <a:pt x="8683" y="2510"/>
                    <a:pt x="8821" y="2395"/>
                    <a:pt x="8974" y="2295"/>
                  </a:cubicBezTo>
                  <a:cubicBezTo>
                    <a:pt x="9157" y="2173"/>
                    <a:pt x="9349" y="2081"/>
                    <a:pt x="9548" y="2004"/>
                  </a:cubicBezTo>
                  <a:close/>
                  <a:moveTo>
                    <a:pt x="4632" y="927"/>
                  </a:moveTo>
                  <a:cubicBezTo>
                    <a:pt x="4816" y="927"/>
                    <a:pt x="4998" y="944"/>
                    <a:pt x="5176" y="978"/>
                  </a:cubicBezTo>
                  <a:lnTo>
                    <a:pt x="5169" y="986"/>
                  </a:lnTo>
                  <a:cubicBezTo>
                    <a:pt x="5283" y="1009"/>
                    <a:pt x="5406" y="1040"/>
                    <a:pt x="5521" y="1078"/>
                  </a:cubicBezTo>
                  <a:lnTo>
                    <a:pt x="5505" y="1086"/>
                  </a:lnTo>
                  <a:lnTo>
                    <a:pt x="5498" y="1101"/>
                  </a:lnTo>
                  <a:cubicBezTo>
                    <a:pt x="5383" y="1323"/>
                    <a:pt x="5283" y="1553"/>
                    <a:pt x="5207" y="1790"/>
                  </a:cubicBezTo>
                  <a:cubicBezTo>
                    <a:pt x="5138" y="1981"/>
                    <a:pt x="5069" y="2173"/>
                    <a:pt x="4985" y="2357"/>
                  </a:cubicBezTo>
                  <a:cubicBezTo>
                    <a:pt x="4916" y="2494"/>
                    <a:pt x="4824" y="2632"/>
                    <a:pt x="4724" y="2747"/>
                  </a:cubicBezTo>
                  <a:cubicBezTo>
                    <a:pt x="4548" y="2954"/>
                    <a:pt x="4311" y="3099"/>
                    <a:pt x="4058" y="3183"/>
                  </a:cubicBezTo>
                  <a:cubicBezTo>
                    <a:pt x="3890" y="3237"/>
                    <a:pt x="3714" y="3275"/>
                    <a:pt x="3538" y="3283"/>
                  </a:cubicBezTo>
                  <a:cubicBezTo>
                    <a:pt x="3484" y="3287"/>
                    <a:pt x="3430" y="3289"/>
                    <a:pt x="3376" y="3289"/>
                  </a:cubicBezTo>
                  <a:cubicBezTo>
                    <a:pt x="3221" y="3289"/>
                    <a:pt x="3063" y="3273"/>
                    <a:pt x="2910" y="3245"/>
                  </a:cubicBezTo>
                  <a:cubicBezTo>
                    <a:pt x="2803" y="3222"/>
                    <a:pt x="2696" y="3191"/>
                    <a:pt x="2588" y="3153"/>
                  </a:cubicBezTo>
                  <a:cubicBezTo>
                    <a:pt x="2481" y="3122"/>
                    <a:pt x="2382" y="3076"/>
                    <a:pt x="2290" y="3030"/>
                  </a:cubicBezTo>
                  <a:lnTo>
                    <a:pt x="2244" y="3007"/>
                  </a:lnTo>
                  <a:cubicBezTo>
                    <a:pt x="2252" y="2931"/>
                    <a:pt x="2267" y="2854"/>
                    <a:pt x="2275" y="2785"/>
                  </a:cubicBezTo>
                  <a:cubicBezTo>
                    <a:pt x="2297" y="2686"/>
                    <a:pt x="2320" y="2586"/>
                    <a:pt x="2351" y="2494"/>
                  </a:cubicBezTo>
                  <a:cubicBezTo>
                    <a:pt x="2550" y="2464"/>
                    <a:pt x="2742" y="2418"/>
                    <a:pt x="2933" y="2349"/>
                  </a:cubicBezTo>
                  <a:cubicBezTo>
                    <a:pt x="3147" y="2272"/>
                    <a:pt x="3346" y="2150"/>
                    <a:pt x="3515" y="1989"/>
                  </a:cubicBezTo>
                  <a:cubicBezTo>
                    <a:pt x="3683" y="1828"/>
                    <a:pt x="3806" y="1622"/>
                    <a:pt x="3859" y="1400"/>
                  </a:cubicBezTo>
                  <a:cubicBezTo>
                    <a:pt x="3890" y="1277"/>
                    <a:pt x="3905" y="1147"/>
                    <a:pt x="3905" y="1017"/>
                  </a:cubicBezTo>
                  <a:cubicBezTo>
                    <a:pt x="4081" y="971"/>
                    <a:pt x="4257" y="948"/>
                    <a:pt x="4441" y="933"/>
                  </a:cubicBezTo>
                  <a:lnTo>
                    <a:pt x="4449" y="933"/>
                  </a:lnTo>
                  <a:cubicBezTo>
                    <a:pt x="4510" y="929"/>
                    <a:pt x="4571" y="927"/>
                    <a:pt x="4632" y="927"/>
                  </a:cubicBezTo>
                  <a:close/>
                  <a:moveTo>
                    <a:pt x="5743" y="1147"/>
                  </a:moveTo>
                  <a:lnTo>
                    <a:pt x="5758" y="1155"/>
                  </a:lnTo>
                  <a:lnTo>
                    <a:pt x="5773" y="1155"/>
                  </a:lnTo>
                  <a:lnTo>
                    <a:pt x="5911" y="1223"/>
                  </a:lnTo>
                  <a:cubicBezTo>
                    <a:pt x="6141" y="1338"/>
                    <a:pt x="6348" y="1476"/>
                    <a:pt x="6539" y="1645"/>
                  </a:cubicBezTo>
                  <a:lnTo>
                    <a:pt x="6547" y="1652"/>
                  </a:lnTo>
                  <a:cubicBezTo>
                    <a:pt x="6723" y="1805"/>
                    <a:pt x="6876" y="1989"/>
                    <a:pt x="7006" y="2180"/>
                  </a:cubicBezTo>
                  <a:cubicBezTo>
                    <a:pt x="7113" y="2341"/>
                    <a:pt x="7197" y="2510"/>
                    <a:pt x="7259" y="2693"/>
                  </a:cubicBezTo>
                  <a:lnTo>
                    <a:pt x="7274" y="2739"/>
                  </a:lnTo>
                  <a:cubicBezTo>
                    <a:pt x="7021" y="2755"/>
                    <a:pt x="6776" y="2793"/>
                    <a:pt x="6524" y="2839"/>
                  </a:cubicBezTo>
                  <a:cubicBezTo>
                    <a:pt x="6171" y="2915"/>
                    <a:pt x="5827" y="3015"/>
                    <a:pt x="5490" y="3153"/>
                  </a:cubicBezTo>
                  <a:cubicBezTo>
                    <a:pt x="5169" y="3291"/>
                    <a:pt x="4855" y="3467"/>
                    <a:pt x="4571" y="3673"/>
                  </a:cubicBezTo>
                  <a:cubicBezTo>
                    <a:pt x="4288" y="3872"/>
                    <a:pt x="4035" y="4110"/>
                    <a:pt x="3821" y="4378"/>
                  </a:cubicBezTo>
                  <a:cubicBezTo>
                    <a:pt x="3599" y="4638"/>
                    <a:pt x="3423" y="4929"/>
                    <a:pt x="3300" y="5251"/>
                  </a:cubicBezTo>
                  <a:cubicBezTo>
                    <a:pt x="3216" y="5465"/>
                    <a:pt x="3163" y="5702"/>
                    <a:pt x="3147" y="5940"/>
                  </a:cubicBezTo>
                  <a:cubicBezTo>
                    <a:pt x="3032" y="5809"/>
                    <a:pt x="2925" y="5679"/>
                    <a:pt x="2833" y="5534"/>
                  </a:cubicBezTo>
                  <a:cubicBezTo>
                    <a:pt x="2757" y="5419"/>
                    <a:pt x="2688" y="5304"/>
                    <a:pt x="2627" y="5174"/>
                  </a:cubicBezTo>
                  <a:cubicBezTo>
                    <a:pt x="2565" y="5044"/>
                    <a:pt x="2512" y="4914"/>
                    <a:pt x="2466" y="4776"/>
                  </a:cubicBezTo>
                  <a:cubicBezTo>
                    <a:pt x="2343" y="4401"/>
                    <a:pt x="2259" y="4018"/>
                    <a:pt x="2229" y="3627"/>
                  </a:cubicBezTo>
                  <a:lnTo>
                    <a:pt x="2221" y="3635"/>
                  </a:lnTo>
                  <a:lnTo>
                    <a:pt x="2221" y="3252"/>
                  </a:lnTo>
                  <a:cubicBezTo>
                    <a:pt x="2313" y="3298"/>
                    <a:pt x="2405" y="3337"/>
                    <a:pt x="2504" y="3367"/>
                  </a:cubicBezTo>
                  <a:lnTo>
                    <a:pt x="2512" y="3367"/>
                  </a:lnTo>
                  <a:cubicBezTo>
                    <a:pt x="2650" y="3413"/>
                    <a:pt x="2795" y="3451"/>
                    <a:pt x="2941" y="3482"/>
                  </a:cubicBezTo>
                  <a:cubicBezTo>
                    <a:pt x="3089" y="3508"/>
                    <a:pt x="3240" y="3521"/>
                    <a:pt x="3392" y="3521"/>
                  </a:cubicBezTo>
                  <a:cubicBezTo>
                    <a:pt x="3554" y="3521"/>
                    <a:pt x="3716" y="3506"/>
                    <a:pt x="3875" y="3474"/>
                  </a:cubicBezTo>
                  <a:cubicBezTo>
                    <a:pt x="4189" y="3413"/>
                    <a:pt x="4472" y="3275"/>
                    <a:pt x="4717" y="3076"/>
                  </a:cubicBezTo>
                  <a:cubicBezTo>
                    <a:pt x="4839" y="2977"/>
                    <a:pt x="4954" y="2854"/>
                    <a:pt x="5046" y="2716"/>
                  </a:cubicBezTo>
                  <a:cubicBezTo>
                    <a:pt x="5138" y="2571"/>
                    <a:pt x="5214" y="2418"/>
                    <a:pt x="5283" y="2257"/>
                  </a:cubicBezTo>
                  <a:cubicBezTo>
                    <a:pt x="5337" y="2127"/>
                    <a:pt x="5383" y="1997"/>
                    <a:pt x="5429" y="1874"/>
                  </a:cubicBezTo>
                  <a:lnTo>
                    <a:pt x="5429" y="1859"/>
                  </a:lnTo>
                  <a:cubicBezTo>
                    <a:pt x="5490" y="1668"/>
                    <a:pt x="5559" y="1484"/>
                    <a:pt x="5651" y="1300"/>
                  </a:cubicBezTo>
                  <a:cubicBezTo>
                    <a:pt x="5674" y="1246"/>
                    <a:pt x="5704" y="1193"/>
                    <a:pt x="5743" y="1147"/>
                  </a:cubicBezTo>
                  <a:close/>
                  <a:moveTo>
                    <a:pt x="8331" y="2954"/>
                  </a:moveTo>
                  <a:cubicBezTo>
                    <a:pt x="8637" y="2977"/>
                    <a:pt x="8943" y="3015"/>
                    <a:pt x="9249" y="3076"/>
                  </a:cubicBezTo>
                  <a:cubicBezTo>
                    <a:pt x="9441" y="3115"/>
                    <a:pt x="9632" y="3160"/>
                    <a:pt x="9808" y="3214"/>
                  </a:cubicBezTo>
                  <a:cubicBezTo>
                    <a:pt x="9801" y="3360"/>
                    <a:pt x="9785" y="3497"/>
                    <a:pt x="9762" y="3643"/>
                  </a:cubicBezTo>
                  <a:cubicBezTo>
                    <a:pt x="9701" y="3911"/>
                    <a:pt x="9609" y="4171"/>
                    <a:pt x="9494" y="4416"/>
                  </a:cubicBezTo>
                  <a:cubicBezTo>
                    <a:pt x="9333" y="4722"/>
                    <a:pt x="9142" y="4998"/>
                    <a:pt x="8920" y="5251"/>
                  </a:cubicBezTo>
                  <a:cubicBezTo>
                    <a:pt x="8675" y="5519"/>
                    <a:pt x="8399" y="5756"/>
                    <a:pt x="8101" y="5955"/>
                  </a:cubicBezTo>
                  <a:lnTo>
                    <a:pt x="8124" y="5955"/>
                  </a:lnTo>
                  <a:lnTo>
                    <a:pt x="8063" y="5986"/>
                  </a:lnTo>
                  <a:lnTo>
                    <a:pt x="7886" y="6100"/>
                  </a:lnTo>
                  <a:cubicBezTo>
                    <a:pt x="7932" y="5825"/>
                    <a:pt x="7963" y="5542"/>
                    <a:pt x="7971" y="5266"/>
                  </a:cubicBezTo>
                  <a:cubicBezTo>
                    <a:pt x="7978" y="5136"/>
                    <a:pt x="7978" y="5013"/>
                    <a:pt x="7986" y="4883"/>
                  </a:cubicBezTo>
                  <a:lnTo>
                    <a:pt x="7986" y="4845"/>
                  </a:lnTo>
                  <a:lnTo>
                    <a:pt x="7986" y="4791"/>
                  </a:lnTo>
                  <a:cubicBezTo>
                    <a:pt x="7994" y="4607"/>
                    <a:pt x="8001" y="4408"/>
                    <a:pt x="8009" y="4202"/>
                  </a:cubicBezTo>
                  <a:cubicBezTo>
                    <a:pt x="8024" y="4018"/>
                    <a:pt x="8047" y="3834"/>
                    <a:pt x="8086" y="3658"/>
                  </a:cubicBezTo>
                  <a:cubicBezTo>
                    <a:pt x="8124" y="3451"/>
                    <a:pt x="8185" y="3252"/>
                    <a:pt x="8277" y="3061"/>
                  </a:cubicBezTo>
                  <a:cubicBezTo>
                    <a:pt x="8292" y="3023"/>
                    <a:pt x="8308" y="2992"/>
                    <a:pt x="8331" y="2954"/>
                  </a:cubicBezTo>
                  <a:close/>
                  <a:moveTo>
                    <a:pt x="8101" y="2946"/>
                  </a:moveTo>
                  <a:cubicBezTo>
                    <a:pt x="8093" y="2954"/>
                    <a:pt x="8078" y="2961"/>
                    <a:pt x="8078" y="2977"/>
                  </a:cubicBezTo>
                  <a:cubicBezTo>
                    <a:pt x="7940" y="3275"/>
                    <a:pt x="7856" y="3597"/>
                    <a:pt x="7825" y="3926"/>
                  </a:cubicBezTo>
                  <a:cubicBezTo>
                    <a:pt x="7787" y="4240"/>
                    <a:pt x="7772" y="4569"/>
                    <a:pt x="7772" y="4814"/>
                  </a:cubicBezTo>
                  <a:lnTo>
                    <a:pt x="7772" y="4967"/>
                  </a:lnTo>
                  <a:cubicBezTo>
                    <a:pt x="7772" y="5105"/>
                    <a:pt x="7756" y="5312"/>
                    <a:pt x="7741" y="5511"/>
                  </a:cubicBezTo>
                  <a:cubicBezTo>
                    <a:pt x="7733" y="5695"/>
                    <a:pt x="7710" y="5871"/>
                    <a:pt x="7680" y="6039"/>
                  </a:cubicBezTo>
                  <a:cubicBezTo>
                    <a:pt x="7664" y="6108"/>
                    <a:pt x="7649" y="6177"/>
                    <a:pt x="7626" y="6238"/>
                  </a:cubicBezTo>
                  <a:lnTo>
                    <a:pt x="7596" y="6261"/>
                  </a:lnTo>
                  <a:lnTo>
                    <a:pt x="7557" y="6277"/>
                  </a:lnTo>
                  <a:cubicBezTo>
                    <a:pt x="7550" y="6261"/>
                    <a:pt x="7542" y="6238"/>
                    <a:pt x="7534" y="6223"/>
                  </a:cubicBezTo>
                  <a:lnTo>
                    <a:pt x="7519" y="6177"/>
                  </a:lnTo>
                  <a:lnTo>
                    <a:pt x="7511" y="6177"/>
                  </a:lnTo>
                  <a:lnTo>
                    <a:pt x="7511" y="6169"/>
                  </a:lnTo>
                  <a:cubicBezTo>
                    <a:pt x="7450" y="5993"/>
                    <a:pt x="7419" y="5817"/>
                    <a:pt x="7404" y="5633"/>
                  </a:cubicBezTo>
                  <a:cubicBezTo>
                    <a:pt x="7389" y="5289"/>
                    <a:pt x="7404" y="4944"/>
                    <a:pt x="7465" y="4600"/>
                  </a:cubicBezTo>
                  <a:cubicBezTo>
                    <a:pt x="7473" y="4516"/>
                    <a:pt x="7488" y="4439"/>
                    <a:pt x="7496" y="4362"/>
                  </a:cubicBezTo>
                  <a:cubicBezTo>
                    <a:pt x="7534" y="4110"/>
                    <a:pt x="7573" y="3865"/>
                    <a:pt x="7596" y="3612"/>
                  </a:cubicBezTo>
                  <a:cubicBezTo>
                    <a:pt x="7611" y="3421"/>
                    <a:pt x="7603" y="3237"/>
                    <a:pt x="7573" y="3046"/>
                  </a:cubicBezTo>
                  <a:cubicBezTo>
                    <a:pt x="7733" y="3000"/>
                    <a:pt x="7894" y="2961"/>
                    <a:pt x="8055" y="2946"/>
                  </a:cubicBezTo>
                  <a:close/>
                  <a:moveTo>
                    <a:pt x="7358" y="3122"/>
                  </a:moveTo>
                  <a:cubicBezTo>
                    <a:pt x="7358" y="3153"/>
                    <a:pt x="7358" y="3183"/>
                    <a:pt x="7358" y="3214"/>
                  </a:cubicBezTo>
                  <a:lnTo>
                    <a:pt x="7358" y="3237"/>
                  </a:lnTo>
                  <a:lnTo>
                    <a:pt x="7366" y="3222"/>
                  </a:lnTo>
                  <a:lnTo>
                    <a:pt x="7366" y="3222"/>
                  </a:lnTo>
                  <a:cubicBezTo>
                    <a:pt x="7366" y="3543"/>
                    <a:pt x="7343" y="3865"/>
                    <a:pt x="7289" y="4179"/>
                  </a:cubicBezTo>
                  <a:lnTo>
                    <a:pt x="7266" y="4309"/>
                  </a:lnTo>
                  <a:lnTo>
                    <a:pt x="7266" y="4324"/>
                  </a:lnTo>
                  <a:cubicBezTo>
                    <a:pt x="7220" y="4615"/>
                    <a:pt x="7182" y="4906"/>
                    <a:pt x="7167" y="5205"/>
                  </a:cubicBezTo>
                  <a:cubicBezTo>
                    <a:pt x="7144" y="5503"/>
                    <a:pt x="7167" y="5809"/>
                    <a:pt x="7243" y="6100"/>
                  </a:cubicBezTo>
                  <a:cubicBezTo>
                    <a:pt x="7266" y="6192"/>
                    <a:pt x="7297" y="6284"/>
                    <a:pt x="7335" y="6368"/>
                  </a:cubicBezTo>
                  <a:cubicBezTo>
                    <a:pt x="7190" y="6422"/>
                    <a:pt x="7083" y="6460"/>
                    <a:pt x="6991" y="6499"/>
                  </a:cubicBezTo>
                  <a:cubicBezTo>
                    <a:pt x="6585" y="6636"/>
                    <a:pt x="6164" y="6721"/>
                    <a:pt x="5735" y="6759"/>
                  </a:cubicBezTo>
                  <a:lnTo>
                    <a:pt x="5750" y="6751"/>
                  </a:lnTo>
                  <a:cubicBezTo>
                    <a:pt x="5712" y="6675"/>
                    <a:pt x="5682" y="6598"/>
                    <a:pt x="5659" y="6537"/>
                  </a:cubicBezTo>
                  <a:cubicBezTo>
                    <a:pt x="5605" y="6361"/>
                    <a:pt x="5567" y="6177"/>
                    <a:pt x="5551" y="5993"/>
                  </a:cubicBezTo>
                  <a:cubicBezTo>
                    <a:pt x="5536" y="5771"/>
                    <a:pt x="5544" y="5549"/>
                    <a:pt x="5590" y="5335"/>
                  </a:cubicBezTo>
                  <a:cubicBezTo>
                    <a:pt x="5643" y="5082"/>
                    <a:pt x="5727" y="4837"/>
                    <a:pt x="5842" y="4607"/>
                  </a:cubicBezTo>
                  <a:cubicBezTo>
                    <a:pt x="5965" y="4347"/>
                    <a:pt x="6126" y="4110"/>
                    <a:pt x="6317" y="3895"/>
                  </a:cubicBezTo>
                  <a:cubicBezTo>
                    <a:pt x="6501" y="3689"/>
                    <a:pt x="6707" y="3505"/>
                    <a:pt x="6929" y="3352"/>
                  </a:cubicBezTo>
                  <a:cubicBezTo>
                    <a:pt x="7067" y="3268"/>
                    <a:pt x="7213" y="3191"/>
                    <a:pt x="7358" y="3122"/>
                  </a:cubicBezTo>
                  <a:close/>
                  <a:moveTo>
                    <a:pt x="7174" y="2969"/>
                  </a:moveTo>
                  <a:lnTo>
                    <a:pt x="7174" y="2969"/>
                  </a:lnTo>
                  <a:cubicBezTo>
                    <a:pt x="7029" y="3030"/>
                    <a:pt x="6891" y="3107"/>
                    <a:pt x="6769" y="3191"/>
                  </a:cubicBezTo>
                  <a:cubicBezTo>
                    <a:pt x="6508" y="3375"/>
                    <a:pt x="6271" y="3589"/>
                    <a:pt x="6072" y="3827"/>
                  </a:cubicBezTo>
                  <a:cubicBezTo>
                    <a:pt x="5666" y="4309"/>
                    <a:pt x="5406" y="4898"/>
                    <a:pt x="5329" y="5526"/>
                  </a:cubicBezTo>
                  <a:cubicBezTo>
                    <a:pt x="5291" y="5832"/>
                    <a:pt x="5314" y="6139"/>
                    <a:pt x="5391" y="6437"/>
                  </a:cubicBezTo>
                  <a:cubicBezTo>
                    <a:pt x="5421" y="6552"/>
                    <a:pt x="5459" y="6659"/>
                    <a:pt x="5505" y="6766"/>
                  </a:cubicBezTo>
                  <a:cubicBezTo>
                    <a:pt x="5476" y="6767"/>
                    <a:pt x="5446" y="6768"/>
                    <a:pt x="5416" y="6768"/>
                  </a:cubicBezTo>
                  <a:cubicBezTo>
                    <a:pt x="5155" y="6768"/>
                    <a:pt x="4895" y="6738"/>
                    <a:pt x="4640" y="6690"/>
                  </a:cubicBezTo>
                  <a:cubicBezTo>
                    <a:pt x="4495" y="6659"/>
                    <a:pt x="4357" y="6629"/>
                    <a:pt x="4219" y="6575"/>
                  </a:cubicBezTo>
                  <a:lnTo>
                    <a:pt x="4212" y="6575"/>
                  </a:lnTo>
                  <a:cubicBezTo>
                    <a:pt x="4089" y="6537"/>
                    <a:pt x="3967" y="6483"/>
                    <a:pt x="3852" y="6430"/>
                  </a:cubicBezTo>
                  <a:cubicBezTo>
                    <a:pt x="3676" y="6345"/>
                    <a:pt x="3515" y="6238"/>
                    <a:pt x="3362" y="6123"/>
                  </a:cubicBezTo>
                  <a:cubicBezTo>
                    <a:pt x="3362" y="5978"/>
                    <a:pt x="3377" y="5832"/>
                    <a:pt x="3400" y="5695"/>
                  </a:cubicBezTo>
                  <a:cubicBezTo>
                    <a:pt x="3446" y="5488"/>
                    <a:pt x="3515" y="5289"/>
                    <a:pt x="3607" y="5097"/>
                  </a:cubicBezTo>
                  <a:cubicBezTo>
                    <a:pt x="3737" y="4845"/>
                    <a:pt x="3898" y="4615"/>
                    <a:pt x="4089" y="4401"/>
                  </a:cubicBezTo>
                  <a:cubicBezTo>
                    <a:pt x="4311" y="4156"/>
                    <a:pt x="4564" y="3934"/>
                    <a:pt x="4839" y="3750"/>
                  </a:cubicBezTo>
                  <a:cubicBezTo>
                    <a:pt x="5161" y="3543"/>
                    <a:pt x="5513" y="3367"/>
                    <a:pt x="5881" y="3245"/>
                  </a:cubicBezTo>
                  <a:cubicBezTo>
                    <a:pt x="6302" y="3107"/>
                    <a:pt x="6730" y="3007"/>
                    <a:pt x="7174" y="2969"/>
                  </a:cubicBezTo>
                  <a:close/>
                  <a:moveTo>
                    <a:pt x="10030" y="3275"/>
                  </a:moveTo>
                  <a:lnTo>
                    <a:pt x="10068" y="3291"/>
                  </a:lnTo>
                  <a:cubicBezTo>
                    <a:pt x="10160" y="3321"/>
                    <a:pt x="10245" y="3360"/>
                    <a:pt x="10329" y="3390"/>
                  </a:cubicBezTo>
                  <a:cubicBezTo>
                    <a:pt x="10597" y="3520"/>
                    <a:pt x="10842" y="3689"/>
                    <a:pt x="11064" y="3888"/>
                  </a:cubicBezTo>
                  <a:cubicBezTo>
                    <a:pt x="11225" y="4026"/>
                    <a:pt x="11362" y="4186"/>
                    <a:pt x="11485" y="4362"/>
                  </a:cubicBezTo>
                  <a:cubicBezTo>
                    <a:pt x="11577" y="4500"/>
                    <a:pt x="11646" y="4653"/>
                    <a:pt x="11707" y="4807"/>
                  </a:cubicBezTo>
                  <a:cubicBezTo>
                    <a:pt x="11753" y="4952"/>
                    <a:pt x="11783" y="5105"/>
                    <a:pt x="11799" y="5258"/>
                  </a:cubicBezTo>
                  <a:cubicBezTo>
                    <a:pt x="11814" y="5427"/>
                    <a:pt x="11799" y="5587"/>
                    <a:pt x="11768" y="5756"/>
                  </a:cubicBezTo>
                  <a:cubicBezTo>
                    <a:pt x="11730" y="5947"/>
                    <a:pt x="11669" y="6139"/>
                    <a:pt x="11577" y="6315"/>
                  </a:cubicBezTo>
                  <a:cubicBezTo>
                    <a:pt x="11416" y="6644"/>
                    <a:pt x="11171" y="6920"/>
                    <a:pt x="10872" y="7119"/>
                  </a:cubicBezTo>
                  <a:cubicBezTo>
                    <a:pt x="10712" y="7218"/>
                    <a:pt x="10543" y="7302"/>
                    <a:pt x="10367" y="7371"/>
                  </a:cubicBezTo>
                  <a:cubicBezTo>
                    <a:pt x="10153" y="7440"/>
                    <a:pt x="9931" y="7486"/>
                    <a:pt x="9709" y="7501"/>
                  </a:cubicBezTo>
                  <a:cubicBezTo>
                    <a:pt x="9673" y="7503"/>
                    <a:pt x="9637" y="7503"/>
                    <a:pt x="9601" y="7503"/>
                  </a:cubicBezTo>
                  <a:cubicBezTo>
                    <a:pt x="9420" y="7503"/>
                    <a:pt x="9237" y="7487"/>
                    <a:pt x="9058" y="7456"/>
                  </a:cubicBezTo>
                  <a:cubicBezTo>
                    <a:pt x="8951" y="7433"/>
                    <a:pt x="8851" y="7410"/>
                    <a:pt x="8752" y="7371"/>
                  </a:cubicBezTo>
                  <a:lnTo>
                    <a:pt x="8752" y="7379"/>
                  </a:lnTo>
                  <a:cubicBezTo>
                    <a:pt x="8660" y="7341"/>
                    <a:pt x="8568" y="7302"/>
                    <a:pt x="8476" y="7264"/>
                  </a:cubicBezTo>
                  <a:cubicBezTo>
                    <a:pt x="8315" y="7180"/>
                    <a:pt x="8162" y="7080"/>
                    <a:pt x="8024" y="6958"/>
                  </a:cubicBezTo>
                  <a:cubicBezTo>
                    <a:pt x="7909" y="6858"/>
                    <a:pt x="7810" y="6744"/>
                    <a:pt x="7726" y="6621"/>
                  </a:cubicBezTo>
                  <a:cubicBezTo>
                    <a:pt x="7756" y="6552"/>
                    <a:pt x="7779" y="6476"/>
                    <a:pt x="7802" y="6399"/>
                  </a:cubicBezTo>
                  <a:cubicBezTo>
                    <a:pt x="8185" y="6200"/>
                    <a:pt x="8537" y="5955"/>
                    <a:pt x="8843" y="5656"/>
                  </a:cubicBezTo>
                  <a:cubicBezTo>
                    <a:pt x="9349" y="5189"/>
                    <a:pt x="9716" y="4600"/>
                    <a:pt x="9923" y="3949"/>
                  </a:cubicBezTo>
                  <a:cubicBezTo>
                    <a:pt x="9984" y="3727"/>
                    <a:pt x="10023" y="3505"/>
                    <a:pt x="10030" y="3275"/>
                  </a:cubicBezTo>
                  <a:close/>
                  <a:moveTo>
                    <a:pt x="7435" y="6560"/>
                  </a:moveTo>
                  <a:cubicBezTo>
                    <a:pt x="7442" y="6590"/>
                    <a:pt x="7458" y="6613"/>
                    <a:pt x="7473" y="6636"/>
                  </a:cubicBezTo>
                  <a:lnTo>
                    <a:pt x="7465" y="6644"/>
                  </a:lnTo>
                  <a:lnTo>
                    <a:pt x="7458" y="6659"/>
                  </a:lnTo>
                  <a:cubicBezTo>
                    <a:pt x="7442" y="6682"/>
                    <a:pt x="7435" y="6713"/>
                    <a:pt x="7419" y="6736"/>
                  </a:cubicBezTo>
                  <a:cubicBezTo>
                    <a:pt x="7305" y="6966"/>
                    <a:pt x="7159" y="7188"/>
                    <a:pt x="6983" y="7379"/>
                  </a:cubicBezTo>
                  <a:cubicBezTo>
                    <a:pt x="6853" y="7524"/>
                    <a:pt x="6715" y="7647"/>
                    <a:pt x="6554" y="7762"/>
                  </a:cubicBezTo>
                  <a:lnTo>
                    <a:pt x="6516" y="7731"/>
                  </a:lnTo>
                  <a:cubicBezTo>
                    <a:pt x="6485" y="7701"/>
                    <a:pt x="6447" y="7670"/>
                    <a:pt x="6409" y="7639"/>
                  </a:cubicBezTo>
                  <a:cubicBezTo>
                    <a:pt x="6225" y="7471"/>
                    <a:pt x="6064" y="7287"/>
                    <a:pt x="5934" y="7088"/>
                  </a:cubicBezTo>
                  <a:lnTo>
                    <a:pt x="5926" y="7096"/>
                  </a:lnTo>
                  <a:cubicBezTo>
                    <a:pt x="5896" y="7042"/>
                    <a:pt x="5873" y="7004"/>
                    <a:pt x="5850" y="6966"/>
                  </a:cubicBezTo>
                  <a:cubicBezTo>
                    <a:pt x="6294" y="6927"/>
                    <a:pt x="6738" y="6828"/>
                    <a:pt x="7159" y="6675"/>
                  </a:cubicBezTo>
                  <a:cubicBezTo>
                    <a:pt x="7251" y="6636"/>
                    <a:pt x="7343" y="6606"/>
                    <a:pt x="7435" y="6560"/>
                  </a:cubicBezTo>
                  <a:close/>
                  <a:moveTo>
                    <a:pt x="3392" y="6407"/>
                  </a:moveTo>
                  <a:lnTo>
                    <a:pt x="3392" y="6407"/>
                  </a:lnTo>
                  <a:cubicBezTo>
                    <a:pt x="3408" y="6422"/>
                    <a:pt x="3431" y="6437"/>
                    <a:pt x="3454" y="6453"/>
                  </a:cubicBezTo>
                  <a:cubicBezTo>
                    <a:pt x="3660" y="6590"/>
                    <a:pt x="3890" y="6705"/>
                    <a:pt x="4135" y="6782"/>
                  </a:cubicBezTo>
                  <a:cubicBezTo>
                    <a:pt x="4487" y="6904"/>
                    <a:pt x="4855" y="6966"/>
                    <a:pt x="5230" y="6981"/>
                  </a:cubicBezTo>
                  <a:lnTo>
                    <a:pt x="5613" y="6981"/>
                  </a:lnTo>
                  <a:cubicBezTo>
                    <a:pt x="5636" y="7042"/>
                    <a:pt x="5674" y="7103"/>
                    <a:pt x="5712" y="7165"/>
                  </a:cubicBezTo>
                  <a:cubicBezTo>
                    <a:pt x="5888" y="7440"/>
                    <a:pt x="6110" y="7685"/>
                    <a:pt x="6371" y="7892"/>
                  </a:cubicBezTo>
                  <a:cubicBezTo>
                    <a:pt x="6233" y="7976"/>
                    <a:pt x="6080" y="8037"/>
                    <a:pt x="5934" y="8099"/>
                  </a:cubicBezTo>
                  <a:cubicBezTo>
                    <a:pt x="5766" y="8152"/>
                    <a:pt x="5597" y="8183"/>
                    <a:pt x="5429" y="8198"/>
                  </a:cubicBezTo>
                  <a:cubicBezTo>
                    <a:pt x="5395" y="8200"/>
                    <a:pt x="5360" y="8201"/>
                    <a:pt x="5326" y="8201"/>
                  </a:cubicBezTo>
                  <a:cubicBezTo>
                    <a:pt x="5215" y="8201"/>
                    <a:pt x="5104" y="8191"/>
                    <a:pt x="4992" y="8168"/>
                  </a:cubicBezTo>
                  <a:cubicBezTo>
                    <a:pt x="4847" y="8137"/>
                    <a:pt x="4709" y="8091"/>
                    <a:pt x="4571" y="8030"/>
                  </a:cubicBezTo>
                  <a:cubicBezTo>
                    <a:pt x="4426" y="7953"/>
                    <a:pt x="4288" y="7854"/>
                    <a:pt x="4158" y="7746"/>
                  </a:cubicBezTo>
                  <a:cubicBezTo>
                    <a:pt x="3997" y="7601"/>
                    <a:pt x="3859" y="7433"/>
                    <a:pt x="3737" y="7249"/>
                  </a:cubicBezTo>
                  <a:cubicBezTo>
                    <a:pt x="3630" y="7088"/>
                    <a:pt x="3545" y="6912"/>
                    <a:pt x="3477" y="6721"/>
                  </a:cubicBezTo>
                  <a:cubicBezTo>
                    <a:pt x="3438" y="6621"/>
                    <a:pt x="3408" y="6514"/>
                    <a:pt x="3392" y="6407"/>
                  </a:cubicBezTo>
                  <a:close/>
                  <a:moveTo>
                    <a:pt x="11661" y="4217"/>
                  </a:moveTo>
                  <a:cubicBezTo>
                    <a:pt x="11860" y="4416"/>
                    <a:pt x="12044" y="4630"/>
                    <a:pt x="12197" y="4860"/>
                  </a:cubicBezTo>
                  <a:cubicBezTo>
                    <a:pt x="12319" y="5044"/>
                    <a:pt x="12411" y="5235"/>
                    <a:pt x="12488" y="5434"/>
                  </a:cubicBezTo>
                  <a:cubicBezTo>
                    <a:pt x="12541" y="5603"/>
                    <a:pt x="12580" y="5787"/>
                    <a:pt x="12595" y="5963"/>
                  </a:cubicBezTo>
                  <a:cubicBezTo>
                    <a:pt x="12603" y="6146"/>
                    <a:pt x="12595" y="6322"/>
                    <a:pt x="12557" y="6506"/>
                  </a:cubicBezTo>
                  <a:cubicBezTo>
                    <a:pt x="12518" y="6705"/>
                    <a:pt x="12450" y="6897"/>
                    <a:pt x="12358" y="7088"/>
                  </a:cubicBezTo>
                  <a:cubicBezTo>
                    <a:pt x="12365" y="7088"/>
                    <a:pt x="12365" y="7080"/>
                    <a:pt x="12373" y="7080"/>
                  </a:cubicBezTo>
                  <a:cubicBezTo>
                    <a:pt x="12266" y="7264"/>
                    <a:pt x="12143" y="7440"/>
                    <a:pt x="12005" y="7609"/>
                  </a:cubicBezTo>
                  <a:lnTo>
                    <a:pt x="11998" y="7616"/>
                  </a:lnTo>
                  <a:cubicBezTo>
                    <a:pt x="11845" y="7785"/>
                    <a:pt x="11669" y="7930"/>
                    <a:pt x="11485" y="8060"/>
                  </a:cubicBezTo>
                  <a:lnTo>
                    <a:pt x="11470" y="8068"/>
                  </a:lnTo>
                  <a:cubicBezTo>
                    <a:pt x="11240" y="8214"/>
                    <a:pt x="10987" y="8336"/>
                    <a:pt x="10727" y="8428"/>
                  </a:cubicBezTo>
                  <a:lnTo>
                    <a:pt x="10719" y="8436"/>
                  </a:lnTo>
                  <a:lnTo>
                    <a:pt x="10727" y="8436"/>
                  </a:lnTo>
                  <a:cubicBezTo>
                    <a:pt x="10375" y="8543"/>
                    <a:pt x="10007" y="8612"/>
                    <a:pt x="9640" y="8635"/>
                  </a:cubicBezTo>
                  <a:cubicBezTo>
                    <a:pt x="9529" y="8642"/>
                    <a:pt x="9418" y="8646"/>
                    <a:pt x="9306" y="8646"/>
                  </a:cubicBezTo>
                  <a:cubicBezTo>
                    <a:pt x="8986" y="8646"/>
                    <a:pt x="8664" y="8615"/>
                    <a:pt x="8346" y="8558"/>
                  </a:cubicBezTo>
                  <a:cubicBezTo>
                    <a:pt x="8139" y="8512"/>
                    <a:pt x="7932" y="8458"/>
                    <a:pt x="7733" y="8390"/>
                  </a:cubicBezTo>
                  <a:cubicBezTo>
                    <a:pt x="7557" y="8328"/>
                    <a:pt x="7381" y="8252"/>
                    <a:pt x="7205" y="8175"/>
                  </a:cubicBezTo>
                  <a:cubicBezTo>
                    <a:pt x="7052" y="8091"/>
                    <a:pt x="6899" y="8007"/>
                    <a:pt x="6753" y="7907"/>
                  </a:cubicBezTo>
                  <a:cubicBezTo>
                    <a:pt x="7006" y="7716"/>
                    <a:pt x="7228" y="7494"/>
                    <a:pt x="7404" y="7234"/>
                  </a:cubicBezTo>
                  <a:cubicBezTo>
                    <a:pt x="7488" y="7111"/>
                    <a:pt x="7565" y="6981"/>
                    <a:pt x="7626" y="6851"/>
                  </a:cubicBezTo>
                  <a:cubicBezTo>
                    <a:pt x="7894" y="7188"/>
                    <a:pt x="8254" y="7440"/>
                    <a:pt x="8660" y="7578"/>
                  </a:cubicBezTo>
                  <a:lnTo>
                    <a:pt x="8698" y="7593"/>
                  </a:lnTo>
                  <a:lnTo>
                    <a:pt x="8690" y="7593"/>
                  </a:lnTo>
                  <a:cubicBezTo>
                    <a:pt x="8973" y="7688"/>
                    <a:pt x="9269" y="7737"/>
                    <a:pt x="9566" y="7737"/>
                  </a:cubicBezTo>
                  <a:cubicBezTo>
                    <a:pt x="9726" y="7737"/>
                    <a:pt x="9887" y="7722"/>
                    <a:pt x="10045" y="7693"/>
                  </a:cubicBezTo>
                  <a:cubicBezTo>
                    <a:pt x="10513" y="7609"/>
                    <a:pt x="10949" y="7394"/>
                    <a:pt x="11301" y="7073"/>
                  </a:cubicBezTo>
                  <a:cubicBezTo>
                    <a:pt x="11477" y="6904"/>
                    <a:pt x="11630" y="6713"/>
                    <a:pt x="11745" y="6491"/>
                  </a:cubicBezTo>
                  <a:cubicBezTo>
                    <a:pt x="11875" y="6254"/>
                    <a:pt x="11967" y="5993"/>
                    <a:pt x="12005" y="5725"/>
                  </a:cubicBezTo>
                  <a:cubicBezTo>
                    <a:pt x="12051" y="5473"/>
                    <a:pt x="12044" y="5212"/>
                    <a:pt x="11990" y="4967"/>
                  </a:cubicBezTo>
                  <a:cubicBezTo>
                    <a:pt x="11937" y="4722"/>
                    <a:pt x="11837" y="4500"/>
                    <a:pt x="11707" y="4294"/>
                  </a:cubicBezTo>
                  <a:cubicBezTo>
                    <a:pt x="11692" y="4271"/>
                    <a:pt x="11676" y="4248"/>
                    <a:pt x="11661" y="4217"/>
                  </a:cubicBezTo>
                  <a:close/>
                  <a:moveTo>
                    <a:pt x="2833" y="1"/>
                  </a:moveTo>
                  <a:cubicBezTo>
                    <a:pt x="2765" y="1"/>
                    <a:pt x="2696" y="5"/>
                    <a:pt x="2627" y="14"/>
                  </a:cubicBezTo>
                  <a:cubicBezTo>
                    <a:pt x="2435" y="37"/>
                    <a:pt x="2252" y="90"/>
                    <a:pt x="2068" y="159"/>
                  </a:cubicBezTo>
                  <a:cubicBezTo>
                    <a:pt x="1884" y="236"/>
                    <a:pt x="1716" y="328"/>
                    <a:pt x="1555" y="450"/>
                  </a:cubicBezTo>
                  <a:cubicBezTo>
                    <a:pt x="1402" y="557"/>
                    <a:pt x="1264" y="695"/>
                    <a:pt x="1157" y="856"/>
                  </a:cubicBezTo>
                  <a:cubicBezTo>
                    <a:pt x="1103" y="933"/>
                    <a:pt x="1057" y="1017"/>
                    <a:pt x="1019" y="1101"/>
                  </a:cubicBezTo>
                  <a:cubicBezTo>
                    <a:pt x="981" y="1185"/>
                    <a:pt x="950" y="1277"/>
                    <a:pt x="935" y="1377"/>
                  </a:cubicBezTo>
                  <a:cubicBezTo>
                    <a:pt x="904" y="1568"/>
                    <a:pt x="919" y="1759"/>
                    <a:pt x="981" y="1951"/>
                  </a:cubicBezTo>
                  <a:cubicBezTo>
                    <a:pt x="1019" y="2066"/>
                    <a:pt x="1065" y="2173"/>
                    <a:pt x="1134" y="2280"/>
                  </a:cubicBezTo>
                  <a:lnTo>
                    <a:pt x="1034" y="2265"/>
                  </a:lnTo>
                  <a:lnTo>
                    <a:pt x="889" y="2234"/>
                  </a:lnTo>
                  <a:cubicBezTo>
                    <a:pt x="743" y="2203"/>
                    <a:pt x="598" y="2165"/>
                    <a:pt x="452" y="2119"/>
                  </a:cubicBezTo>
                  <a:cubicBezTo>
                    <a:pt x="353" y="2089"/>
                    <a:pt x="261" y="2043"/>
                    <a:pt x="169" y="1997"/>
                  </a:cubicBezTo>
                  <a:lnTo>
                    <a:pt x="154" y="1997"/>
                  </a:lnTo>
                  <a:cubicBezTo>
                    <a:pt x="146" y="1993"/>
                    <a:pt x="137" y="1991"/>
                    <a:pt x="127" y="1991"/>
                  </a:cubicBezTo>
                  <a:cubicBezTo>
                    <a:pt x="117" y="1991"/>
                    <a:pt x="108" y="1993"/>
                    <a:pt x="100" y="1997"/>
                  </a:cubicBezTo>
                  <a:cubicBezTo>
                    <a:pt x="70" y="1997"/>
                    <a:pt x="47" y="2020"/>
                    <a:pt x="24" y="2043"/>
                  </a:cubicBezTo>
                  <a:cubicBezTo>
                    <a:pt x="8" y="2066"/>
                    <a:pt x="1" y="2096"/>
                    <a:pt x="8" y="2127"/>
                  </a:cubicBezTo>
                  <a:cubicBezTo>
                    <a:pt x="16" y="2158"/>
                    <a:pt x="31" y="2180"/>
                    <a:pt x="54" y="2203"/>
                  </a:cubicBezTo>
                  <a:cubicBezTo>
                    <a:pt x="161" y="2257"/>
                    <a:pt x="276" y="2303"/>
                    <a:pt x="391" y="2341"/>
                  </a:cubicBezTo>
                  <a:cubicBezTo>
                    <a:pt x="468" y="2364"/>
                    <a:pt x="560" y="2395"/>
                    <a:pt x="659" y="2418"/>
                  </a:cubicBezTo>
                  <a:cubicBezTo>
                    <a:pt x="873" y="2471"/>
                    <a:pt x="1088" y="2510"/>
                    <a:pt x="1310" y="2525"/>
                  </a:cubicBezTo>
                  <a:cubicBezTo>
                    <a:pt x="1325" y="2548"/>
                    <a:pt x="1333" y="2563"/>
                    <a:pt x="1356" y="2579"/>
                  </a:cubicBezTo>
                  <a:cubicBezTo>
                    <a:pt x="1455" y="2693"/>
                    <a:pt x="1562" y="2801"/>
                    <a:pt x="1685" y="2900"/>
                  </a:cubicBezTo>
                  <a:cubicBezTo>
                    <a:pt x="1785" y="2992"/>
                    <a:pt x="1892" y="3076"/>
                    <a:pt x="2014" y="3145"/>
                  </a:cubicBezTo>
                  <a:cubicBezTo>
                    <a:pt x="1991" y="3413"/>
                    <a:pt x="2007" y="3689"/>
                    <a:pt x="2045" y="3957"/>
                  </a:cubicBezTo>
                  <a:cubicBezTo>
                    <a:pt x="2091" y="4294"/>
                    <a:pt x="2175" y="4623"/>
                    <a:pt x="2290" y="4944"/>
                  </a:cubicBezTo>
                  <a:cubicBezTo>
                    <a:pt x="2343" y="5105"/>
                    <a:pt x="2412" y="5266"/>
                    <a:pt x="2497" y="5419"/>
                  </a:cubicBezTo>
                  <a:cubicBezTo>
                    <a:pt x="2573" y="5564"/>
                    <a:pt x="2665" y="5702"/>
                    <a:pt x="2765" y="5840"/>
                  </a:cubicBezTo>
                  <a:cubicBezTo>
                    <a:pt x="2879" y="5986"/>
                    <a:pt x="3010" y="6123"/>
                    <a:pt x="3147" y="6246"/>
                  </a:cubicBezTo>
                  <a:cubicBezTo>
                    <a:pt x="3163" y="6407"/>
                    <a:pt x="3193" y="6575"/>
                    <a:pt x="3239" y="6736"/>
                  </a:cubicBezTo>
                  <a:cubicBezTo>
                    <a:pt x="3293" y="6912"/>
                    <a:pt x="3369" y="7080"/>
                    <a:pt x="3461" y="7241"/>
                  </a:cubicBezTo>
                  <a:cubicBezTo>
                    <a:pt x="3645" y="7570"/>
                    <a:pt x="3890" y="7854"/>
                    <a:pt x="4189" y="8076"/>
                  </a:cubicBezTo>
                  <a:cubicBezTo>
                    <a:pt x="4319" y="8168"/>
                    <a:pt x="4457" y="8244"/>
                    <a:pt x="4610" y="8305"/>
                  </a:cubicBezTo>
                  <a:cubicBezTo>
                    <a:pt x="4640" y="8321"/>
                    <a:pt x="4671" y="8336"/>
                    <a:pt x="4702" y="8344"/>
                  </a:cubicBezTo>
                  <a:cubicBezTo>
                    <a:pt x="4809" y="8382"/>
                    <a:pt x="4924" y="8413"/>
                    <a:pt x="5038" y="8428"/>
                  </a:cubicBezTo>
                  <a:cubicBezTo>
                    <a:pt x="5129" y="8440"/>
                    <a:pt x="5221" y="8446"/>
                    <a:pt x="5313" y="8446"/>
                  </a:cubicBezTo>
                  <a:cubicBezTo>
                    <a:pt x="5514" y="8446"/>
                    <a:pt x="5716" y="8417"/>
                    <a:pt x="5911" y="8359"/>
                  </a:cubicBezTo>
                  <a:cubicBezTo>
                    <a:pt x="6141" y="8290"/>
                    <a:pt x="6363" y="8191"/>
                    <a:pt x="6562" y="8060"/>
                  </a:cubicBezTo>
                  <a:cubicBezTo>
                    <a:pt x="6623" y="8106"/>
                    <a:pt x="6692" y="8152"/>
                    <a:pt x="6769" y="8198"/>
                  </a:cubicBezTo>
                  <a:cubicBezTo>
                    <a:pt x="7044" y="8367"/>
                    <a:pt x="7343" y="8512"/>
                    <a:pt x="7657" y="8612"/>
                  </a:cubicBezTo>
                  <a:cubicBezTo>
                    <a:pt x="7833" y="8673"/>
                    <a:pt x="8017" y="8726"/>
                    <a:pt x="8200" y="8765"/>
                  </a:cubicBezTo>
                  <a:cubicBezTo>
                    <a:pt x="8555" y="8843"/>
                    <a:pt x="8914" y="8882"/>
                    <a:pt x="9274" y="8882"/>
                  </a:cubicBezTo>
                  <a:cubicBezTo>
                    <a:pt x="9441" y="8882"/>
                    <a:pt x="9609" y="8874"/>
                    <a:pt x="9778" y="8857"/>
                  </a:cubicBezTo>
                  <a:cubicBezTo>
                    <a:pt x="10283" y="8818"/>
                    <a:pt x="10780" y="8681"/>
                    <a:pt x="11232" y="8451"/>
                  </a:cubicBezTo>
                  <a:cubicBezTo>
                    <a:pt x="11676" y="8244"/>
                    <a:pt x="12059" y="7923"/>
                    <a:pt x="12342" y="7532"/>
                  </a:cubicBezTo>
                  <a:cubicBezTo>
                    <a:pt x="12495" y="7325"/>
                    <a:pt x="12610" y="7088"/>
                    <a:pt x="12695" y="6851"/>
                  </a:cubicBezTo>
                  <a:cubicBezTo>
                    <a:pt x="12794" y="6552"/>
                    <a:pt x="12840" y="6246"/>
                    <a:pt x="12817" y="5932"/>
                  </a:cubicBezTo>
                  <a:cubicBezTo>
                    <a:pt x="12794" y="5641"/>
                    <a:pt x="12717" y="5365"/>
                    <a:pt x="12595" y="5097"/>
                  </a:cubicBezTo>
                  <a:cubicBezTo>
                    <a:pt x="12465" y="4829"/>
                    <a:pt x="12304" y="4585"/>
                    <a:pt x="12105" y="4362"/>
                  </a:cubicBezTo>
                  <a:cubicBezTo>
                    <a:pt x="11906" y="4133"/>
                    <a:pt x="11676" y="3926"/>
                    <a:pt x="11424" y="3742"/>
                  </a:cubicBezTo>
                  <a:cubicBezTo>
                    <a:pt x="11179" y="3559"/>
                    <a:pt x="10911" y="3405"/>
                    <a:pt x="10635" y="3275"/>
                  </a:cubicBezTo>
                  <a:cubicBezTo>
                    <a:pt x="10566" y="3237"/>
                    <a:pt x="10490" y="3206"/>
                    <a:pt x="10413" y="3176"/>
                  </a:cubicBezTo>
                  <a:cubicBezTo>
                    <a:pt x="10290" y="3115"/>
                    <a:pt x="10168" y="3061"/>
                    <a:pt x="10038" y="3007"/>
                  </a:cubicBezTo>
                  <a:cubicBezTo>
                    <a:pt x="10038" y="2992"/>
                    <a:pt x="10038" y="2969"/>
                    <a:pt x="10038" y="2954"/>
                  </a:cubicBezTo>
                  <a:cubicBezTo>
                    <a:pt x="10015" y="2602"/>
                    <a:pt x="9923" y="2257"/>
                    <a:pt x="9778" y="1943"/>
                  </a:cubicBezTo>
                  <a:cubicBezTo>
                    <a:pt x="9946" y="1897"/>
                    <a:pt x="10122" y="1867"/>
                    <a:pt x="10298" y="1859"/>
                  </a:cubicBezTo>
                  <a:lnTo>
                    <a:pt x="10313" y="1859"/>
                  </a:lnTo>
                  <a:cubicBezTo>
                    <a:pt x="10403" y="1852"/>
                    <a:pt x="10492" y="1849"/>
                    <a:pt x="10581" y="1849"/>
                  </a:cubicBezTo>
                  <a:cubicBezTo>
                    <a:pt x="10798" y="1849"/>
                    <a:pt x="11013" y="1869"/>
                    <a:pt x="11225" y="1913"/>
                  </a:cubicBezTo>
                  <a:cubicBezTo>
                    <a:pt x="11347" y="1935"/>
                    <a:pt x="11477" y="1974"/>
                    <a:pt x="11600" y="2012"/>
                  </a:cubicBezTo>
                  <a:cubicBezTo>
                    <a:pt x="11699" y="2043"/>
                    <a:pt x="11799" y="2089"/>
                    <a:pt x="11891" y="2135"/>
                  </a:cubicBezTo>
                  <a:cubicBezTo>
                    <a:pt x="12044" y="2211"/>
                    <a:pt x="12189" y="2303"/>
                    <a:pt x="12319" y="2418"/>
                  </a:cubicBezTo>
                  <a:cubicBezTo>
                    <a:pt x="12404" y="2502"/>
                    <a:pt x="12488" y="2594"/>
                    <a:pt x="12557" y="2701"/>
                  </a:cubicBezTo>
                  <a:cubicBezTo>
                    <a:pt x="12610" y="2770"/>
                    <a:pt x="12649" y="2847"/>
                    <a:pt x="12679" y="2931"/>
                  </a:cubicBezTo>
                  <a:cubicBezTo>
                    <a:pt x="12695" y="2954"/>
                    <a:pt x="12717" y="2977"/>
                    <a:pt x="12748" y="2984"/>
                  </a:cubicBezTo>
                  <a:cubicBezTo>
                    <a:pt x="12763" y="2988"/>
                    <a:pt x="12779" y="2990"/>
                    <a:pt x="12793" y="2990"/>
                  </a:cubicBezTo>
                  <a:cubicBezTo>
                    <a:pt x="12807" y="2990"/>
                    <a:pt x="12821" y="2988"/>
                    <a:pt x="12832" y="2984"/>
                  </a:cubicBezTo>
                  <a:cubicBezTo>
                    <a:pt x="12886" y="2954"/>
                    <a:pt x="12909" y="2885"/>
                    <a:pt x="12886" y="2831"/>
                  </a:cubicBezTo>
                  <a:cubicBezTo>
                    <a:pt x="12825" y="2693"/>
                    <a:pt x="12748" y="2563"/>
                    <a:pt x="12656" y="2448"/>
                  </a:cubicBezTo>
                  <a:cubicBezTo>
                    <a:pt x="12564" y="2334"/>
                    <a:pt x="12457" y="2226"/>
                    <a:pt x="12335" y="2142"/>
                  </a:cubicBezTo>
                  <a:cubicBezTo>
                    <a:pt x="12212" y="2050"/>
                    <a:pt x="12082" y="1974"/>
                    <a:pt x="11944" y="1913"/>
                  </a:cubicBezTo>
                  <a:cubicBezTo>
                    <a:pt x="11852" y="1867"/>
                    <a:pt x="11768" y="1828"/>
                    <a:pt x="11676" y="1798"/>
                  </a:cubicBezTo>
                  <a:cubicBezTo>
                    <a:pt x="11623" y="1782"/>
                    <a:pt x="11569" y="1767"/>
                    <a:pt x="11515" y="1752"/>
                  </a:cubicBezTo>
                  <a:cubicBezTo>
                    <a:pt x="11202" y="1668"/>
                    <a:pt x="10888" y="1622"/>
                    <a:pt x="10566" y="1622"/>
                  </a:cubicBezTo>
                  <a:cubicBezTo>
                    <a:pt x="10260" y="1622"/>
                    <a:pt x="9961" y="1660"/>
                    <a:pt x="9663" y="1736"/>
                  </a:cubicBezTo>
                  <a:cubicBezTo>
                    <a:pt x="9548" y="1530"/>
                    <a:pt x="9395" y="1331"/>
                    <a:pt x="9226" y="1162"/>
                  </a:cubicBezTo>
                  <a:cubicBezTo>
                    <a:pt x="8997" y="925"/>
                    <a:pt x="8736" y="726"/>
                    <a:pt x="8453" y="573"/>
                  </a:cubicBezTo>
                  <a:cubicBezTo>
                    <a:pt x="8300" y="488"/>
                    <a:pt x="8139" y="420"/>
                    <a:pt x="7971" y="358"/>
                  </a:cubicBezTo>
                  <a:lnTo>
                    <a:pt x="7963" y="358"/>
                  </a:lnTo>
                  <a:cubicBezTo>
                    <a:pt x="7700" y="263"/>
                    <a:pt x="7423" y="216"/>
                    <a:pt x="7145" y="216"/>
                  </a:cubicBezTo>
                  <a:cubicBezTo>
                    <a:pt x="6955" y="216"/>
                    <a:pt x="6764" y="238"/>
                    <a:pt x="6577" y="282"/>
                  </a:cubicBezTo>
                  <a:cubicBezTo>
                    <a:pt x="6363" y="343"/>
                    <a:pt x="6156" y="443"/>
                    <a:pt x="5972" y="573"/>
                  </a:cubicBezTo>
                  <a:cubicBezTo>
                    <a:pt x="5850" y="657"/>
                    <a:pt x="5743" y="764"/>
                    <a:pt x="5651" y="879"/>
                  </a:cubicBezTo>
                  <a:lnTo>
                    <a:pt x="5628" y="871"/>
                  </a:lnTo>
                  <a:cubicBezTo>
                    <a:pt x="5414" y="795"/>
                    <a:pt x="5192" y="741"/>
                    <a:pt x="4962" y="718"/>
                  </a:cubicBezTo>
                  <a:cubicBezTo>
                    <a:pt x="4851" y="706"/>
                    <a:pt x="4740" y="700"/>
                    <a:pt x="4629" y="700"/>
                  </a:cubicBezTo>
                  <a:cubicBezTo>
                    <a:pt x="4378" y="700"/>
                    <a:pt x="4127" y="731"/>
                    <a:pt x="3882" y="795"/>
                  </a:cubicBezTo>
                  <a:cubicBezTo>
                    <a:pt x="3882" y="756"/>
                    <a:pt x="3875" y="718"/>
                    <a:pt x="3867" y="680"/>
                  </a:cubicBezTo>
                  <a:cubicBezTo>
                    <a:pt x="3844" y="596"/>
                    <a:pt x="3813" y="519"/>
                    <a:pt x="3767" y="443"/>
                  </a:cubicBezTo>
                  <a:cubicBezTo>
                    <a:pt x="3722" y="366"/>
                    <a:pt x="3668" y="297"/>
                    <a:pt x="3599" y="243"/>
                  </a:cubicBezTo>
                  <a:cubicBezTo>
                    <a:pt x="3507" y="167"/>
                    <a:pt x="3408" y="106"/>
                    <a:pt x="3293" y="67"/>
                  </a:cubicBezTo>
                  <a:cubicBezTo>
                    <a:pt x="3255" y="60"/>
                    <a:pt x="3216" y="44"/>
                    <a:pt x="3170" y="37"/>
                  </a:cubicBezTo>
                  <a:cubicBezTo>
                    <a:pt x="3060" y="13"/>
                    <a:pt x="2947" y="1"/>
                    <a:pt x="2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ABB487-CC88-8BF5-4E47-BE87FC7D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254" y="1768413"/>
            <a:ext cx="4457700" cy="2894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0ACEA-CA65-BA51-C2F2-5B92D86A3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1714500"/>
            <a:ext cx="4457700" cy="2922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0B6E8-C546-16CC-8D15-65D5ED6ED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1892" y="1813170"/>
            <a:ext cx="4457700" cy="2867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672DE-A0E1-BC4D-1B58-62CC11854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803" y="5085241"/>
            <a:ext cx="4438650" cy="2950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09F82-0E4C-0F48-2D32-E508173C3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430" y="5067300"/>
            <a:ext cx="4457700" cy="3006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78897-E7A5-348F-24F6-2D83140A1105}"/>
              </a:ext>
            </a:extLst>
          </p:cNvPr>
          <p:cNvSpPr txBox="1"/>
          <p:nvPr/>
        </p:nvSpPr>
        <p:spPr>
          <a:xfrm>
            <a:off x="11658600" y="4652563"/>
            <a:ext cx="2870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weaving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0D961-3EEB-B524-1095-9FCB33C330C0}"/>
              </a:ext>
            </a:extLst>
          </p:cNvPr>
          <p:cNvSpPr txBox="1"/>
          <p:nvPr/>
        </p:nvSpPr>
        <p:spPr>
          <a:xfrm>
            <a:off x="2133600" y="4652563"/>
            <a:ext cx="350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folk dance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0FBB1-929A-CB03-5B8A-7A29032DA7E2}"/>
              </a:ext>
            </a:extLst>
          </p:cNvPr>
          <p:cNvSpPr txBox="1"/>
          <p:nvPr/>
        </p:nvSpPr>
        <p:spPr>
          <a:xfrm>
            <a:off x="9448800" y="7962900"/>
            <a:ext cx="330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open fire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6B25B0-EC38-B7E2-B942-7E426E068BD3}"/>
              </a:ext>
            </a:extLst>
          </p:cNvPr>
          <p:cNvSpPr txBox="1"/>
          <p:nvPr/>
        </p:nvSpPr>
        <p:spPr>
          <a:xfrm>
            <a:off x="4420981" y="7962900"/>
            <a:ext cx="441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minority group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058CC0-3818-4084-CC81-2A0AA9A4E68D}"/>
              </a:ext>
            </a:extLst>
          </p:cNvPr>
          <p:cNvSpPr txBox="1"/>
          <p:nvPr/>
        </p:nvSpPr>
        <p:spPr>
          <a:xfrm>
            <a:off x="6934200" y="4666215"/>
            <a:ext cx="2870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/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fishing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62D99A-1ED5-9204-088D-2094203EAD31}"/>
              </a:ext>
            </a:extLst>
          </p:cNvPr>
          <p:cNvSpPr txBox="1"/>
          <p:nvPr/>
        </p:nvSpPr>
        <p:spPr>
          <a:xfrm>
            <a:off x="3700380" y="563792"/>
            <a:ext cx="974649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>
                <a:solidFill>
                  <a:schemeClr val="accent3">
                    <a:lumMod val="75000"/>
                  </a:schemeClr>
                </a:solidFill>
                <a:latin typeface="Fredoka One" panose="02000000000000000000" pitchFamily="2" charset="0"/>
              </a:rPr>
              <a:t>Listen and repeat</a:t>
            </a:r>
            <a:endParaRPr lang="en-US" sz="6000" b="1" dirty="0">
              <a:solidFill>
                <a:schemeClr val="accent3">
                  <a:lumMod val="75000"/>
                </a:schemeClr>
              </a:solidFill>
              <a:effectLst>
                <a:glow rad="88900">
                  <a:prstClr val="white"/>
                </a:glow>
              </a:effectLst>
              <a:latin typeface="Fredoka One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2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6759" y="4301555"/>
            <a:ext cx="16627581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7"/>
              </a:lnSpc>
              <a:spcBef>
                <a:spcPct val="0"/>
              </a:spcBef>
            </a:pPr>
            <a:r>
              <a:rPr lang="en-US" sz="15500" dirty="0">
                <a:solidFill>
                  <a:srgbClr val="433831"/>
                </a:solidFill>
                <a:latin typeface="Alegreya Sans SC Heavy"/>
              </a:rPr>
              <a:t>ETHNIC GROUPS OF VIET NAM </a:t>
            </a:r>
          </a:p>
        </p:txBody>
      </p:sp>
      <p:sp>
        <p:nvSpPr>
          <p:cNvPr id="3" name="Freeform 3"/>
          <p:cNvSpPr/>
          <p:nvPr/>
        </p:nvSpPr>
        <p:spPr>
          <a:xfrm>
            <a:off x="8308102" y="7434282"/>
            <a:ext cx="6465058" cy="928617"/>
          </a:xfrm>
          <a:custGeom>
            <a:avLst/>
            <a:gdLst/>
            <a:ahLst/>
            <a:cxnLst/>
            <a:rect l="l" t="t" r="r" b="b"/>
            <a:pathLst>
              <a:path w="6465058" h="928617">
                <a:moveTo>
                  <a:pt x="0" y="0"/>
                </a:moveTo>
                <a:lnTo>
                  <a:pt x="6465058" y="0"/>
                </a:lnTo>
                <a:lnTo>
                  <a:pt x="6465058" y="928617"/>
                </a:lnTo>
                <a:lnTo>
                  <a:pt x="0" y="928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62150" y="8441133"/>
            <a:ext cx="9672850" cy="1194748"/>
          </a:xfrm>
          <a:custGeom>
            <a:avLst/>
            <a:gdLst/>
            <a:ahLst/>
            <a:cxnLst/>
            <a:rect l="l" t="t" r="r" b="b"/>
            <a:pathLst>
              <a:path w="6371987" h="1194748">
                <a:moveTo>
                  <a:pt x="0" y="0"/>
                </a:moveTo>
                <a:lnTo>
                  <a:pt x="6371986" y="0"/>
                </a:lnTo>
                <a:lnTo>
                  <a:pt x="6371986" y="1194748"/>
                </a:lnTo>
                <a:lnTo>
                  <a:pt x="0" y="119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7871711" y="1499162"/>
            <a:ext cx="2544579" cy="2395990"/>
          </a:xfrm>
          <a:custGeom>
            <a:avLst/>
            <a:gdLst/>
            <a:ahLst/>
            <a:cxnLst/>
            <a:rect l="l" t="t" r="r" b="b"/>
            <a:pathLst>
              <a:path w="2544579" h="2395990">
                <a:moveTo>
                  <a:pt x="0" y="0"/>
                </a:moveTo>
                <a:lnTo>
                  <a:pt x="2544578" y="0"/>
                </a:lnTo>
                <a:lnTo>
                  <a:pt x="2544578" y="2395990"/>
                </a:lnTo>
                <a:lnTo>
                  <a:pt x="0" y="239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118492" y="-999804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416899" y="7434282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4" y="0"/>
                </a:lnTo>
                <a:lnTo>
                  <a:pt x="4294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1218" y="8965596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4161143" y="-1503017"/>
            <a:ext cx="3352965" cy="2840876"/>
          </a:xfrm>
          <a:custGeom>
            <a:avLst/>
            <a:gdLst/>
            <a:ahLst/>
            <a:cxnLst/>
            <a:rect l="l" t="t" r="r" b="b"/>
            <a:pathLst>
              <a:path w="3352965" h="2840876">
                <a:moveTo>
                  <a:pt x="0" y="0"/>
                </a:moveTo>
                <a:lnTo>
                  <a:pt x="3352965" y="0"/>
                </a:lnTo>
                <a:lnTo>
                  <a:pt x="3352965" y="2840876"/>
                </a:lnTo>
                <a:lnTo>
                  <a:pt x="0" y="28408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01715">
            <a:off x="1788107" y="6666677"/>
            <a:ext cx="1450030" cy="1130633"/>
          </a:xfrm>
          <a:custGeom>
            <a:avLst/>
            <a:gdLst/>
            <a:ahLst/>
            <a:cxnLst/>
            <a:rect l="l" t="t" r="r" b="b"/>
            <a:pathLst>
              <a:path w="1450030" h="1130633">
                <a:moveTo>
                  <a:pt x="0" y="0"/>
                </a:moveTo>
                <a:lnTo>
                  <a:pt x="1450029" y="0"/>
                </a:lnTo>
                <a:lnTo>
                  <a:pt x="1450029" y="1130633"/>
                </a:lnTo>
                <a:lnTo>
                  <a:pt x="0" y="11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49553">
            <a:off x="15474139" y="2470102"/>
            <a:ext cx="1562518" cy="1289788"/>
          </a:xfrm>
          <a:custGeom>
            <a:avLst/>
            <a:gdLst/>
            <a:ahLst/>
            <a:cxnLst/>
            <a:rect l="l" t="t" r="r" b="b"/>
            <a:pathLst>
              <a:path w="1562518" h="1289788">
                <a:moveTo>
                  <a:pt x="0" y="0"/>
                </a:moveTo>
                <a:lnTo>
                  <a:pt x="1562518" y="0"/>
                </a:lnTo>
                <a:lnTo>
                  <a:pt x="1562518" y="1289788"/>
                </a:lnTo>
                <a:lnTo>
                  <a:pt x="0" y="12897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41545">
            <a:off x="6681852" y="2198597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9" y="0"/>
                </a:lnTo>
                <a:lnTo>
                  <a:pt x="1120359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12159">
            <a:off x="10487037" y="1987305"/>
            <a:ext cx="1120358" cy="997119"/>
          </a:xfrm>
          <a:custGeom>
            <a:avLst/>
            <a:gdLst/>
            <a:ahLst/>
            <a:cxnLst/>
            <a:rect l="l" t="t" r="r" b="b"/>
            <a:pathLst>
              <a:path w="1120358" h="997119">
                <a:moveTo>
                  <a:pt x="0" y="0"/>
                </a:moveTo>
                <a:lnTo>
                  <a:pt x="1120358" y="0"/>
                </a:lnTo>
                <a:lnTo>
                  <a:pt x="1120358" y="997119"/>
                </a:lnTo>
                <a:lnTo>
                  <a:pt x="0" y="9971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544244" y="7545264"/>
            <a:ext cx="458160" cy="436499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ADDC2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676135" y="5658866"/>
            <a:ext cx="261444" cy="249084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3663461" y="3237660"/>
            <a:ext cx="261444" cy="249084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745E4D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317568" y="6783654"/>
            <a:ext cx="261444" cy="249084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A17A6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-533592" y="4726612"/>
            <a:ext cx="1067183" cy="1067183"/>
            <a:chOff x="0" y="0"/>
            <a:chExt cx="1422911" cy="142291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422911" cy="142291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52274" y="152274"/>
              <a:ext cx="1118362" cy="111836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85"/>
                  </a:lnSpc>
                </a:pPr>
                <a:endParaRPr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0609179" y="9850018"/>
            <a:ext cx="1172978" cy="1172978"/>
            <a:chOff x="0" y="0"/>
            <a:chExt cx="1563971" cy="1563971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563971" cy="1563971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67370" y="167370"/>
              <a:ext cx="1229231" cy="1229231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10038069" y="-528883"/>
            <a:ext cx="1142219" cy="1142219"/>
            <a:chOff x="0" y="0"/>
            <a:chExt cx="1522959" cy="1522959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522959" cy="1522959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62981" y="162981"/>
              <a:ext cx="1196997" cy="1196997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8"/>
                  </a:lnSpc>
                </a:pPr>
                <a:endParaRPr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150404" y="1941313"/>
            <a:ext cx="595772" cy="595772"/>
            <a:chOff x="0" y="0"/>
            <a:chExt cx="794363" cy="794363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94363" cy="794363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A17A60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85010" y="85010"/>
              <a:ext cx="624344" cy="624344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8F7F4"/>
              </a:solidFill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0"/>
                  </a:lnSpc>
                </a:pPr>
                <a:endParaRPr/>
              </a:p>
            </p:txBody>
          </p:sp>
        </p:grpSp>
      </p:grpSp>
      <p:sp>
        <p:nvSpPr>
          <p:cNvPr id="50" name="TextBox 50"/>
          <p:cNvSpPr txBox="1"/>
          <p:nvPr/>
        </p:nvSpPr>
        <p:spPr>
          <a:xfrm>
            <a:off x="3926029" y="8669361"/>
            <a:ext cx="9015795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4800" dirty="0">
                <a:solidFill>
                  <a:srgbClr val="433831"/>
                </a:solidFill>
                <a:latin typeface="Alegreya Bold"/>
              </a:rPr>
              <a:t>Lesson 7: Looking back + Project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0EEF9A4-D72F-E443-D18D-786A2DD094E0}"/>
              </a:ext>
            </a:extLst>
          </p:cNvPr>
          <p:cNvSpPr txBox="1"/>
          <p:nvPr/>
        </p:nvSpPr>
        <p:spPr>
          <a:xfrm>
            <a:off x="748378" y="3274623"/>
            <a:ext cx="5376966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8800" dirty="0">
                <a:solidFill>
                  <a:srgbClr val="433831"/>
                </a:solidFill>
                <a:latin typeface="Alegreya Bold"/>
              </a:rPr>
              <a:t>Unit 4: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Elementary - 1st Grade: The Sounds /l/ and /n/ by Slidesgo">
  <a:themeElements>
    <a:clrScheme name="Simple Light">
      <a:dk1>
        <a:srgbClr val="191919"/>
      </a:dk1>
      <a:lt1>
        <a:srgbClr val="FFFDE9"/>
      </a:lt1>
      <a:dk2>
        <a:srgbClr val="FF634D"/>
      </a:dk2>
      <a:lt2>
        <a:srgbClr val="5DB291"/>
      </a:lt2>
      <a:accent1>
        <a:srgbClr val="FCB459"/>
      </a:accent1>
      <a:accent2>
        <a:srgbClr val="7CA2CF"/>
      </a:accent2>
      <a:accent3>
        <a:srgbClr val="AB7FCF"/>
      </a:accent3>
      <a:accent4>
        <a:srgbClr val="D9EAFF"/>
      </a:accent4>
      <a:accent5>
        <a:srgbClr val="D8EEE4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795</Words>
  <Application>Microsoft Office PowerPoint</Application>
  <PresentationFormat>Custom</PresentationFormat>
  <Paragraphs>114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Roboto Condensed Light</vt:lpstr>
      <vt:lpstr>Arial Rounded MT Bold</vt:lpstr>
      <vt:lpstr>Pangolin</vt:lpstr>
      <vt:lpstr>Calibri</vt:lpstr>
      <vt:lpstr>Alegreya Sans SC Heavy</vt:lpstr>
      <vt:lpstr>Alegreya Ultra-Bold</vt:lpstr>
      <vt:lpstr>Cantarell</vt:lpstr>
      <vt:lpstr>Rokkitt Regular</vt:lpstr>
      <vt:lpstr>Barlow Light</vt:lpstr>
      <vt:lpstr>Bebas Neue</vt:lpstr>
      <vt:lpstr>Wingdings</vt:lpstr>
      <vt:lpstr>Anaheim</vt:lpstr>
      <vt:lpstr>Fredoka One</vt:lpstr>
      <vt:lpstr>Arial</vt:lpstr>
      <vt:lpstr>Alegreya Bold</vt:lpstr>
      <vt:lpstr>Office Theme</vt:lpstr>
      <vt:lpstr>Language Arts Subject for Elementary - 1st Grade: The Sounds /l/ and /n/ by Slidesgo</vt:lpstr>
      <vt:lpstr>PowerPoint Presentation</vt:lpstr>
      <vt:lpstr>GAME GUESS THE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Beige Minimalist Modern illustrated Book Lover Presentation</dc:title>
  <cp:lastModifiedBy>Duyên Lương</cp:lastModifiedBy>
  <cp:revision>1</cp:revision>
  <dcterms:created xsi:type="dcterms:W3CDTF">2006-08-16T00:00:00Z</dcterms:created>
  <dcterms:modified xsi:type="dcterms:W3CDTF">2023-08-02T10:05:12Z</dcterms:modified>
  <dc:identifier>DAFpP7MtpIE</dc:identifier>
</cp:coreProperties>
</file>