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16"/>
  </p:notesMasterIdLst>
  <p:sldIdLst>
    <p:sldId id="256" r:id="rId2"/>
    <p:sldId id="281" r:id="rId3"/>
    <p:sldId id="257" r:id="rId4"/>
    <p:sldId id="295" r:id="rId5"/>
    <p:sldId id="293" r:id="rId6"/>
    <p:sldId id="270" r:id="rId7"/>
    <p:sldId id="294" r:id="rId8"/>
    <p:sldId id="296" r:id="rId9"/>
    <p:sldId id="297" r:id="rId10"/>
    <p:sldId id="298" r:id="rId11"/>
    <p:sldId id="308" r:id="rId12"/>
    <p:sldId id="276" r:id="rId13"/>
    <p:sldId id="275" r:id="rId14"/>
    <p:sldId id="278" r:id="rId15"/>
  </p:sldIdLst>
  <p:sldSz cx="9144000" cy="5143500" type="screen16x9"/>
  <p:notesSz cx="6858000" cy="9144000"/>
  <p:embeddedFontLst>
    <p:embeddedFont>
      <p:font typeface="Raleway" panose="020B0604020202020204" charset="0"/>
      <p:regular r:id="rId17"/>
      <p:bold r:id="rId18"/>
      <p:italic r:id="rId19"/>
      <p:boldItalic r:id="rId20"/>
    </p:embeddedFont>
    <p:embeddedFont>
      <p:font typeface="Wingdings 2" panose="05020102010507070707" pitchFamily="18" charset="2"/>
      <p:regular r:id="rId21"/>
    </p:embeddedFont>
    <p:embeddedFont>
      <p:font typeface="Roboto Condensed Light" panose="020B0604020202020204" charset="0"/>
      <p:regular r:id="rId22"/>
      <p:italic r:id="rId23"/>
    </p:embeddedFont>
    <p:embeddedFont>
      <p:font typeface="Ribeye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ontserrat" panose="020B0604020202020204" charset="0"/>
      <p:regular r:id="rId29"/>
      <p:bold r:id="rId30"/>
      <p:italic r:id="rId31"/>
      <p:boldItalic r:id="rId32"/>
    </p:embeddedFont>
    <p:embeddedFont>
      <p:font typeface="Livvic" panose="020B060402020202020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87">
          <p15:clr>
            <a:srgbClr val="9AA0A6"/>
          </p15:clr>
        </p15:guide>
        <p15:guide id="2" orient="horz" pos="1158">
          <p15:clr>
            <a:srgbClr val="9AA0A6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B26A"/>
    <a:srgbClr val="000000"/>
    <a:srgbClr val="00DFD1"/>
    <a:srgbClr val="91EE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CF26B40-B2F6-4BD4-9561-40B4BBA11AD1}">
  <a:tblStyle styleId="{3CF26B40-B2F6-4BD4-9561-40B4BBA11AD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67"/>
      </p:cViewPr>
      <p:guideLst>
        <p:guide orient="horz" pos="687"/>
        <p:guide orient="horz" pos="115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Google Shape;1704;ga9ef8a00c3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5" name="Google Shape;1705;ga9ef8a00c3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1" dirty="0"/>
              <a:t>Some words go together but some don’t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ga715632f6c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6" name="Google Shape;1686;ga715632f6c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6" name="Google Shape;1856;ga9ef8a00c3_1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7" name="Google Shape;1857;ga9ef8a00c3_1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3" name="Google Shape;2043;ga715632f6c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4" name="Google Shape;2044;ga715632f6c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a715632f6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a715632f6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a715632f6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a715632f6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8282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2368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8949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41183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3094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82350" y="2682400"/>
            <a:ext cx="5379300" cy="156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>
                <a:latin typeface="Ribeye"/>
                <a:ea typeface="Ribeye"/>
                <a:cs typeface="Ribeye"/>
                <a:sym typeface="Ribey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882350" y="4192775"/>
            <a:ext cx="5379300" cy="41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11" y="4976913"/>
            <a:ext cx="9143989" cy="166592"/>
          </a:xfrm>
          <a:custGeom>
            <a:avLst/>
            <a:gdLst/>
            <a:ahLst/>
            <a:cxnLst/>
            <a:rect l="l" t="t" r="r" b="b"/>
            <a:pathLst>
              <a:path w="34106" h="10942" extrusionOk="0">
                <a:moveTo>
                  <a:pt x="34106" y="1"/>
                </a:moveTo>
                <a:cubicBezTo>
                  <a:pt x="33610" y="64"/>
                  <a:pt x="33127" y="166"/>
                  <a:pt x="32644" y="293"/>
                </a:cubicBezTo>
                <a:lnTo>
                  <a:pt x="32492" y="331"/>
                </a:lnTo>
                <a:cubicBezTo>
                  <a:pt x="32034" y="471"/>
                  <a:pt x="31602" y="623"/>
                  <a:pt x="31170" y="827"/>
                </a:cubicBezTo>
                <a:cubicBezTo>
                  <a:pt x="30980" y="928"/>
                  <a:pt x="30776" y="1030"/>
                  <a:pt x="30573" y="1144"/>
                </a:cubicBezTo>
                <a:cubicBezTo>
                  <a:pt x="28159" y="2517"/>
                  <a:pt x="26392" y="4867"/>
                  <a:pt x="23965" y="6278"/>
                </a:cubicBezTo>
                <a:cubicBezTo>
                  <a:pt x="23305" y="6659"/>
                  <a:pt x="22619" y="6964"/>
                  <a:pt x="21894" y="7205"/>
                </a:cubicBezTo>
                <a:cubicBezTo>
                  <a:pt x="20887" y="7525"/>
                  <a:pt x="19844" y="7702"/>
                  <a:pt x="18778" y="7702"/>
                </a:cubicBezTo>
                <a:cubicBezTo>
                  <a:pt x="18741" y="7702"/>
                  <a:pt x="18704" y="7701"/>
                  <a:pt x="18667" y="7701"/>
                </a:cubicBezTo>
                <a:cubicBezTo>
                  <a:pt x="16824" y="7701"/>
                  <a:pt x="14969" y="7218"/>
                  <a:pt x="13177" y="6354"/>
                </a:cubicBezTo>
                <a:cubicBezTo>
                  <a:pt x="13063" y="6303"/>
                  <a:pt x="12949" y="6240"/>
                  <a:pt x="12834" y="6176"/>
                </a:cubicBezTo>
                <a:cubicBezTo>
                  <a:pt x="12402" y="5935"/>
                  <a:pt x="11983" y="5681"/>
                  <a:pt x="11589" y="5388"/>
                </a:cubicBezTo>
                <a:lnTo>
                  <a:pt x="11360" y="5223"/>
                </a:lnTo>
                <a:cubicBezTo>
                  <a:pt x="10763" y="4791"/>
                  <a:pt x="10179" y="4321"/>
                  <a:pt x="9569" y="3927"/>
                </a:cubicBezTo>
                <a:cubicBezTo>
                  <a:pt x="9213" y="3698"/>
                  <a:pt x="8844" y="3495"/>
                  <a:pt x="8463" y="3317"/>
                </a:cubicBezTo>
                <a:cubicBezTo>
                  <a:pt x="7040" y="2669"/>
                  <a:pt x="5464" y="2415"/>
                  <a:pt x="3901" y="2377"/>
                </a:cubicBezTo>
                <a:cubicBezTo>
                  <a:pt x="3786" y="2373"/>
                  <a:pt x="3670" y="2372"/>
                  <a:pt x="3554" y="2372"/>
                </a:cubicBezTo>
                <a:cubicBezTo>
                  <a:pt x="3239" y="2372"/>
                  <a:pt x="2925" y="2384"/>
                  <a:pt x="2618" y="2402"/>
                </a:cubicBezTo>
                <a:cubicBezTo>
                  <a:pt x="1754" y="2440"/>
                  <a:pt x="852" y="2478"/>
                  <a:pt x="26" y="2745"/>
                </a:cubicBezTo>
                <a:lnTo>
                  <a:pt x="1" y="2745"/>
                </a:lnTo>
                <a:lnTo>
                  <a:pt x="1" y="10878"/>
                </a:lnTo>
                <a:lnTo>
                  <a:pt x="5808" y="10878"/>
                </a:lnTo>
                <a:cubicBezTo>
                  <a:pt x="5808" y="10916"/>
                  <a:pt x="5833" y="10935"/>
                  <a:pt x="5860" y="10935"/>
                </a:cubicBezTo>
                <a:cubicBezTo>
                  <a:pt x="5887" y="10935"/>
                  <a:pt x="5916" y="10916"/>
                  <a:pt x="5922" y="10878"/>
                </a:cubicBezTo>
                <a:lnTo>
                  <a:pt x="6633" y="10878"/>
                </a:lnTo>
                <a:cubicBezTo>
                  <a:pt x="6640" y="10916"/>
                  <a:pt x="6668" y="10935"/>
                  <a:pt x="6695" y="10935"/>
                </a:cubicBezTo>
                <a:cubicBezTo>
                  <a:pt x="6722" y="10935"/>
                  <a:pt x="6748" y="10916"/>
                  <a:pt x="6748" y="10878"/>
                </a:cubicBezTo>
                <a:lnTo>
                  <a:pt x="7472" y="10878"/>
                </a:lnTo>
                <a:cubicBezTo>
                  <a:pt x="7472" y="10916"/>
                  <a:pt x="7498" y="10935"/>
                  <a:pt x="7525" y="10935"/>
                </a:cubicBezTo>
                <a:cubicBezTo>
                  <a:pt x="7552" y="10935"/>
                  <a:pt x="7580" y="10916"/>
                  <a:pt x="7586" y="10878"/>
                </a:cubicBezTo>
                <a:lnTo>
                  <a:pt x="8298" y="10878"/>
                </a:lnTo>
                <a:cubicBezTo>
                  <a:pt x="8298" y="10916"/>
                  <a:pt x="8323" y="10941"/>
                  <a:pt x="8362" y="10941"/>
                </a:cubicBezTo>
                <a:cubicBezTo>
                  <a:pt x="8387" y="10941"/>
                  <a:pt x="8412" y="10916"/>
                  <a:pt x="8412" y="10878"/>
                </a:cubicBezTo>
                <a:lnTo>
                  <a:pt x="34106" y="10878"/>
                </a:lnTo>
                <a:lnTo>
                  <a:pt x="3410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794229">
            <a:off x="800296" y="4968015"/>
            <a:ext cx="8283670" cy="134760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2175411" y="605834"/>
            <a:ext cx="825545" cy="876281"/>
            <a:chOff x="4293224" y="3546659"/>
            <a:chExt cx="825545" cy="876281"/>
          </a:xfrm>
        </p:grpSpPr>
        <p:sp>
          <p:nvSpPr>
            <p:cNvPr id="14" name="Google Shape;14;p2"/>
            <p:cNvSpPr/>
            <p:nvPr/>
          </p:nvSpPr>
          <p:spPr>
            <a:xfrm>
              <a:off x="4404141" y="3796950"/>
              <a:ext cx="251145" cy="234852"/>
            </a:xfrm>
            <a:custGeom>
              <a:avLst/>
              <a:gdLst/>
              <a:ahLst/>
              <a:cxnLst/>
              <a:rect l="l" t="t" r="r" b="b"/>
              <a:pathLst>
                <a:path w="1666" h="1640" extrusionOk="0">
                  <a:moveTo>
                    <a:pt x="1286" y="1"/>
                  </a:moveTo>
                  <a:cubicBezTo>
                    <a:pt x="1217" y="1"/>
                    <a:pt x="1151" y="21"/>
                    <a:pt x="1090" y="46"/>
                  </a:cubicBezTo>
                  <a:cubicBezTo>
                    <a:pt x="1042" y="70"/>
                    <a:pt x="994" y="106"/>
                    <a:pt x="959" y="154"/>
                  </a:cubicBezTo>
                  <a:cubicBezTo>
                    <a:pt x="875" y="226"/>
                    <a:pt x="803" y="322"/>
                    <a:pt x="755" y="430"/>
                  </a:cubicBezTo>
                  <a:cubicBezTo>
                    <a:pt x="719" y="514"/>
                    <a:pt x="683" y="597"/>
                    <a:pt x="647" y="681"/>
                  </a:cubicBezTo>
                  <a:cubicBezTo>
                    <a:pt x="647" y="693"/>
                    <a:pt x="635" y="705"/>
                    <a:pt x="635" y="717"/>
                  </a:cubicBezTo>
                  <a:cubicBezTo>
                    <a:pt x="575" y="705"/>
                    <a:pt x="503" y="693"/>
                    <a:pt x="444" y="693"/>
                  </a:cubicBezTo>
                  <a:cubicBezTo>
                    <a:pt x="372" y="693"/>
                    <a:pt x="312" y="705"/>
                    <a:pt x="252" y="729"/>
                  </a:cubicBezTo>
                  <a:cubicBezTo>
                    <a:pt x="72" y="777"/>
                    <a:pt x="0" y="969"/>
                    <a:pt x="84" y="1124"/>
                  </a:cubicBezTo>
                  <a:cubicBezTo>
                    <a:pt x="120" y="1172"/>
                    <a:pt x="156" y="1232"/>
                    <a:pt x="204" y="1280"/>
                  </a:cubicBezTo>
                  <a:cubicBezTo>
                    <a:pt x="252" y="1316"/>
                    <a:pt x="312" y="1364"/>
                    <a:pt x="372" y="1400"/>
                  </a:cubicBezTo>
                  <a:cubicBezTo>
                    <a:pt x="456" y="1448"/>
                    <a:pt x="539" y="1496"/>
                    <a:pt x="623" y="1532"/>
                  </a:cubicBezTo>
                  <a:cubicBezTo>
                    <a:pt x="695" y="1603"/>
                    <a:pt x="803" y="1639"/>
                    <a:pt x="899" y="1639"/>
                  </a:cubicBezTo>
                  <a:cubicBezTo>
                    <a:pt x="1018" y="1639"/>
                    <a:pt x="1126" y="1591"/>
                    <a:pt x="1210" y="1520"/>
                  </a:cubicBezTo>
                  <a:cubicBezTo>
                    <a:pt x="1342" y="1388"/>
                    <a:pt x="1438" y="1232"/>
                    <a:pt x="1510" y="1053"/>
                  </a:cubicBezTo>
                  <a:cubicBezTo>
                    <a:pt x="1557" y="957"/>
                    <a:pt x="1593" y="861"/>
                    <a:pt x="1629" y="753"/>
                  </a:cubicBezTo>
                  <a:cubicBezTo>
                    <a:pt x="1641" y="681"/>
                    <a:pt x="1653" y="609"/>
                    <a:pt x="1665" y="537"/>
                  </a:cubicBezTo>
                  <a:lnTo>
                    <a:pt x="1665" y="478"/>
                  </a:lnTo>
                  <a:cubicBezTo>
                    <a:pt x="1653" y="454"/>
                    <a:pt x="1653" y="430"/>
                    <a:pt x="1641" y="418"/>
                  </a:cubicBezTo>
                  <a:cubicBezTo>
                    <a:pt x="1641" y="334"/>
                    <a:pt x="1617" y="250"/>
                    <a:pt x="1581" y="178"/>
                  </a:cubicBezTo>
                  <a:cubicBezTo>
                    <a:pt x="1533" y="94"/>
                    <a:pt x="1450" y="34"/>
                    <a:pt x="1366" y="10"/>
                  </a:cubicBezTo>
                  <a:cubicBezTo>
                    <a:pt x="1339" y="4"/>
                    <a:pt x="1312" y="1"/>
                    <a:pt x="1286" y="1"/>
                  </a:cubicBezTo>
                  <a:close/>
                </a:path>
              </a:pathLst>
            </a:custGeom>
            <a:solidFill>
              <a:srgbClr val="F696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815551" y="3977525"/>
              <a:ext cx="218584" cy="158382"/>
            </a:xfrm>
            <a:custGeom>
              <a:avLst/>
              <a:gdLst/>
              <a:ahLst/>
              <a:cxnLst/>
              <a:rect l="l" t="t" r="r" b="b"/>
              <a:pathLst>
                <a:path w="1450" h="1106" extrusionOk="0">
                  <a:moveTo>
                    <a:pt x="1068" y="1"/>
                  </a:moveTo>
                  <a:cubicBezTo>
                    <a:pt x="1044" y="1"/>
                    <a:pt x="1019" y="5"/>
                    <a:pt x="994" y="13"/>
                  </a:cubicBezTo>
                  <a:cubicBezTo>
                    <a:pt x="887" y="37"/>
                    <a:pt x="803" y="108"/>
                    <a:pt x="755" y="192"/>
                  </a:cubicBezTo>
                  <a:cubicBezTo>
                    <a:pt x="707" y="252"/>
                    <a:pt x="683" y="324"/>
                    <a:pt x="671" y="384"/>
                  </a:cubicBezTo>
                  <a:lnTo>
                    <a:pt x="551" y="348"/>
                  </a:lnTo>
                  <a:cubicBezTo>
                    <a:pt x="455" y="312"/>
                    <a:pt x="360" y="300"/>
                    <a:pt x="252" y="288"/>
                  </a:cubicBezTo>
                  <a:cubicBezTo>
                    <a:pt x="96" y="288"/>
                    <a:pt x="0" y="456"/>
                    <a:pt x="84" y="588"/>
                  </a:cubicBezTo>
                  <a:cubicBezTo>
                    <a:pt x="132" y="659"/>
                    <a:pt x="180" y="719"/>
                    <a:pt x="240" y="767"/>
                  </a:cubicBezTo>
                  <a:lnTo>
                    <a:pt x="396" y="911"/>
                  </a:lnTo>
                  <a:cubicBezTo>
                    <a:pt x="467" y="959"/>
                    <a:pt x="527" y="1007"/>
                    <a:pt x="599" y="1043"/>
                  </a:cubicBezTo>
                  <a:cubicBezTo>
                    <a:pt x="671" y="1085"/>
                    <a:pt x="749" y="1106"/>
                    <a:pt x="827" y="1106"/>
                  </a:cubicBezTo>
                  <a:cubicBezTo>
                    <a:pt x="905" y="1106"/>
                    <a:pt x="982" y="1085"/>
                    <a:pt x="1054" y="1043"/>
                  </a:cubicBezTo>
                  <a:cubicBezTo>
                    <a:pt x="1354" y="851"/>
                    <a:pt x="1450" y="444"/>
                    <a:pt x="1270" y="132"/>
                  </a:cubicBezTo>
                  <a:lnTo>
                    <a:pt x="1282" y="120"/>
                  </a:lnTo>
                  <a:cubicBezTo>
                    <a:pt x="1235" y="46"/>
                    <a:pt x="1153" y="1"/>
                    <a:pt x="1068" y="1"/>
                  </a:cubicBezTo>
                  <a:close/>
                </a:path>
              </a:pathLst>
            </a:custGeom>
            <a:solidFill>
              <a:srgbClr val="D35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461868" y="4201793"/>
              <a:ext cx="135673" cy="109980"/>
            </a:xfrm>
            <a:custGeom>
              <a:avLst/>
              <a:gdLst/>
              <a:ahLst/>
              <a:cxnLst/>
              <a:rect l="l" t="t" r="r" b="b"/>
              <a:pathLst>
                <a:path w="900" h="768" extrusionOk="0">
                  <a:moveTo>
                    <a:pt x="408" y="229"/>
                  </a:moveTo>
                  <a:lnTo>
                    <a:pt x="432" y="261"/>
                  </a:lnTo>
                  <a:lnTo>
                    <a:pt x="432" y="261"/>
                  </a:lnTo>
                  <a:cubicBezTo>
                    <a:pt x="424" y="251"/>
                    <a:pt x="416" y="241"/>
                    <a:pt x="408" y="229"/>
                  </a:cubicBezTo>
                  <a:close/>
                  <a:moveTo>
                    <a:pt x="138" y="1"/>
                  </a:moveTo>
                  <a:cubicBezTo>
                    <a:pt x="120" y="1"/>
                    <a:pt x="102" y="5"/>
                    <a:pt x="85" y="13"/>
                  </a:cubicBezTo>
                  <a:cubicBezTo>
                    <a:pt x="37" y="37"/>
                    <a:pt x="1" y="85"/>
                    <a:pt x="1" y="133"/>
                  </a:cubicBezTo>
                  <a:cubicBezTo>
                    <a:pt x="1" y="193"/>
                    <a:pt x="13" y="253"/>
                    <a:pt x="13" y="301"/>
                  </a:cubicBezTo>
                  <a:cubicBezTo>
                    <a:pt x="37" y="360"/>
                    <a:pt x="49" y="408"/>
                    <a:pt x="73" y="468"/>
                  </a:cubicBezTo>
                  <a:cubicBezTo>
                    <a:pt x="132" y="564"/>
                    <a:pt x="204" y="648"/>
                    <a:pt x="300" y="708"/>
                  </a:cubicBezTo>
                  <a:cubicBezTo>
                    <a:pt x="374" y="749"/>
                    <a:pt x="453" y="767"/>
                    <a:pt x="534" y="767"/>
                  </a:cubicBezTo>
                  <a:cubicBezTo>
                    <a:pt x="572" y="767"/>
                    <a:pt x="610" y="763"/>
                    <a:pt x="648" y="756"/>
                  </a:cubicBezTo>
                  <a:cubicBezTo>
                    <a:pt x="707" y="732"/>
                    <a:pt x="767" y="696"/>
                    <a:pt x="803" y="648"/>
                  </a:cubicBezTo>
                  <a:cubicBezTo>
                    <a:pt x="827" y="636"/>
                    <a:pt x="851" y="612"/>
                    <a:pt x="863" y="588"/>
                  </a:cubicBezTo>
                  <a:cubicBezTo>
                    <a:pt x="899" y="528"/>
                    <a:pt x="899" y="456"/>
                    <a:pt x="875" y="396"/>
                  </a:cubicBezTo>
                  <a:cubicBezTo>
                    <a:pt x="863" y="360"/>
                    <a:pt x="839" y="325"/>
                    <a:pt x="815" y="301"/>
                  </a:cubicBezTo>
                  <a:cubicBezTo>
                    <a:pt x="803" y="301"/>
                    <a:pt x="803" y="289"/>
                    <a:pt x="803" y="289"/>
                  </a:cubicBezTo>
                  <a:cubicBezTo>
                    <a:pt x="783" y="269"/>
                    <a:pt x="760" y="260"/>
                    <a:pt x="737" y="260"/>
                  </a:cubicBezTo>
                  <a:cubicBezTo>
                    <a:pt x="718" y="260"/>
                    <a:pt x="700" y="266"/>
                    <a:pt x="683" y="277"/>
                  </a:cubicBezTo>
                  <a:cubicBezTo>
                    <a:pt x="659" y="277"/>
                    <a:pt x="636" y="289"/>
                    <a:pt x="624" y="289"/>
                  </a:cubicBezTo>
                  <a:lnTo>
                    <a:pt x="576" y="301"/>
                  </a:lnTo>
                  <a:lnTo>
                    <a:pt x="600" y="301"/>
                  </a:lnTo>
                  <a:lnTo>
                    <a:pt x="540" y="313"/>
                  </a:lnTo>
                  <a:lnTo>
                    <a:pt x="492" y="313"/>
                  </a:lnTo>
                  <a:lnTo>
                    <a:pt x="480" y="301"/>
                  </a:lnTo>
                  <a:cubicBezTo>
                    <a:pt x="464" y="293"/>
                    <a:pt x="448" y="279"/>
                    <a:pt x="432" y="261"/>
                  </a:cubicBezTo>
                  <a:lnTo>
                    <a:pt x="432" y="261"/>
                  </a:lnTo>
                  <a:lnTo>
                    <a:pt x="444" y="277"/>
                  </a:lnTo>
                  <a:lnTo>
                    <a:pt x="432" y="261"/>
                  </a:lnTo>
                  <a:lnTo>
                    <a:pt x="408" y="229"/>
                  </a:lnTo>
                  <a:lnTo>
                    <a:pt x="408" y="229"/>
                  </a:lnTo>
                  <a:lnTo>
                    <a:pt x="372" y="181"/>
                  </a:lnTo>
                  <a:lnTo>
                    <a:pt x="348" y="157"/>
                  </a:lnTo>
                  <a:cubicBezTo>
                    <a:pt x="336" y="133"/>
                    <a:pt x="312" y="109"/>
                    <a:pt x="288" y="85"/>
                  </a:cubicBezTo>
                  <a:lnTo>
                    <a:pt x="228" y="37"/>
                  </a:lnTo>
                  <a:cubicBezTo>
                    <a:pt x="205" y="14"/>
                    <a:pt x="172" y="1"/>
                    <a:pt x="138" y="1"/>
                  </a:cubicBezTo>
                  <a:close/>
                </a:path>
              </a:pathLst>
            </a:custGeom>
            <a:solidFill>
              <a:srgbClr val="D35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684775" y="4296062"/>
              <a:ext cx="155571" cy="126877"/>
            </a:xfrm>
            <a:custGeom>
              <a:avLst/>
              <a:gdLst/>
              <a:ahLst/>
              <a:cxnLst/>
              <a:rect l="l" t="t" r="r" b="b"/>
              <a:pathLst>
                <a:path w="1032" h="886" extrusionOk="0">
                  <a:moveTo>
                    <a:pt x="425" y="0"/>
                  </a:moveTo>
                  <a:cubicBezTo>
                    <a:pt x="401" y="0"/>
                    <a:pt x="376" y="11"/>
                    <a:pt x="363" y="30"/>
                  </a:cubicBezTo>
                  <a:lnTo>
                    <a:pt x="363" y="30"/>
                  </a:lnTo>
                  <a:cubicBezTo>
                    <a:pt x="320" y="65"/>
                    <a:pt x="288" y="111"/>
                    <a:pt x="276" y="167"/>
                  </a:cubicBezTo>
                  <a:cubicBezTo>
                    <a:pt x="241" y="167"/>
                    <a:pt x="205" y="167"/>
                    <a:pt x="169" y="179"/>
                  </a:cubicBezTo>
                  <a:cubicBezTo>
                    <a:pt x="145" y="179"/>
                    <a:pt x="121" y="191"/>
                    <a:pt x="97" y="191"/>
                  </a:cubicBezTo>
                  <a:cubicBezTo>
                    <a:pt x="85" y="191"/>
                    <a:pt x="73" y="203"/>
                    <a:pt x="61" y="203"/>
                  </a:cubicBezTo>
                  <a:cubicBezTo>
                    <a:pt x="56" y="207"/>
                    <a:pt x="52" y="211"/>
                    <a:pt x="49" y="215"/>
                  </a:cubicBezTo>
                  <a:lnTo>
                    <a:pt x="49" y="215"/>
                  </a:lnTo>
                  <a:cubicBezTo>
                    <a:pt x="25" y="215"/>
                    <a:pt x="13" y="227"/>
                    <a:pt x="1" y="250"/>
                  </a:cubicBezTo>
                  <a:lnTo>
                    <a:pt x="1" y="262"/>
                  </a:lnTo>
                  <a:cubicBezTo>
                    <a:pt x="1" y="286"/>
                    <a:pt x="13" y="298"/>
                    <a:pt x="37" y="310"/>
                  </a:cubicBezTo>
                  <a:cubicBezTo>
                    <a:pt x="49" y="322"/>
                    <a:pt x="73" y="334"/>
                    <a:pt x="97" y="346"/>
                  </a:cubicBezTo>
                  <a:cubicBezTo>
                    <a:pt x="121" y="358"/>
                    <a:pt x="145" y="358"/>
                    <a:pt x="169" y="370"/>
                  </a:cubicBezTo>
                  <a:cubicBezTo>
                    <a:pt x="193" y="382"/>
                    <a:pt x="217" y="382"/>
                    <a:pt x="252" y="382"/>
                  </a:cubicBezTo>
                  <a:lnTo>
                    <a:pt x="252" y="454"/>
                  </a:lnTo>
                  <a:cubicBezTo>
                    <a:pt x="241" y="526"/>
                    <a:pt x="252" y="598"/>
                    <a:pt x="276" y="682"/>
                  </a:cubicBezTo>
                  <a:cubicBezTo>
                    <a:pt x="288" y="754"/>
                    <a:pt x="324" y="825"/>
                    <a:pt x="396" y="873"/>
                  </a:cubicBezTo>
                  <a:lnTo>
                    <a:pt x="408" y="873"/>
                  </a:lnTo>
                  <a:cubicBezTo>
                    <a:pt x="421" y="882"/>
                    <a:pt x="435" y="886"/>
                    <a:pt x="449" y="886"/>
                  </a:cubicBezTo>
                  <a:cubicBezTo>
                    <a:pt x="465" y="886"/>
                    <a:pt x="480" y="881"/>
                    <a:pt x="493" y="872"/>
                  </a:cubicBezTo>
                  <a:lnTo>
                    <a:pt x="493" y="872"/>
                  </a:lnTo>
                  <a:lnTo>
                    <a:pt x="492" y="873"/>
                  </a:lnTo>
                  <a:cubicBezTo>
                    <a:pt x="493" y="873"/>
                    <a:pt x="493" y="872"/>
                    <a:pt x="494" y="872"/>
                  </a:cubicBezTo>
                  <a:lnTo>
                    <a:pt x="494" y="872"/>
                  </a:lnTo>
                  <a:cubicBezTo>
                    <a:pt x="502" y="866"/>
                    <a:pt x="510" y="858"/>
                    <a:pt x="516" y="849"/>
                  </a:cubicBezTo>
                  <a:lnTo>
                    <a:pt x="516" y="849"/>
                  </a:lnTo>
                  <a:lnTo>
                    <a:pt x="514" y="851"/>
                  </a:lnTo>
                  <a:lnTo>
                    <a:pt x="514" y="851"/>
                  </a:lnTo>
                  <a:cubicBezTo>
                    <a:pt x="515" y="851"/>
                    <a:pt x="515" y="850"/>
                    <a:pt x="516" y="849"/>
                  </a:cubicBezTo>
                  <a:lnTo>
                    <a:pt x="516" y="849"/>
                  </a:lnTo>
                  <a:cubicBezTo>
                    <a:pt x="516" y="849"/>
                    <a:pt x="516" y="849"/>
                    <a:pt x="516" y="849"/>
                  </a:cubicBezTo>
                  <a:lnTo>
                    <a:pt x="516" y="849"/>
                  </a:lnTo>
                  <a:lnTo>
                    <a:pt x="528" y="837"/>
                  </a:lnTo>
                  <a:cubicBezTo>
                    <a:pt x="526" y="837"/>
                    <a:pt x="525" y="838"/>
                    <a:pt x="524" y="838"/>
                  </a:cubicBezTo>
                  <a:lnTo>
                    <a:pt x="524" y="838"/>
                  </a:lnTo>
                  <a:cubicBezTo>
                    <a:pt x="521" y="842"/>
                    <a:pt x="519" y="845"/>
                    <a:pt x="516" y="849"/>
                  </a:cubicBezTo>
                  <a:lnTo>
                    <a:pt x="516" y="849"/>
                  </a:lnTo>
                  <a:cubicBezTo>
                    <a:pt x="516" y="847"/>
                    <a:pt x="517" y="840"/>
                    <a:pt x="524" y="838"/>
                  </a:cubicBezTo>
                  <a:lnTo>
                    <a:pt x="524" y="838"/>
                  </a:lnTo>
                  <a:cubicBezTo>
                    <a:pt x="560" y="783"/>
                    <a:pt x="552" y="714"/>
                    <a:pt x="552" y="646"/>
                  </a:cubicBezTo>
                  <a:cubicBezTo>
                    <a:pt x="540" y="562"/>
                    <a:pt x="528" y="514"/>
                    <a:pt x="528" y="454"/>
                  </a:cubicBezTo>
                  <a:lnTo>
                    <a:pt x="528" y="430"/>
                  </a:lnTo>
                  <a:lnTo>
                    <a:pt x="576" y="430"/>
                  </a:lnTo>
                  <a:cubicBezTo>
                    <a:pt x="624" y="436"/>
                    <a:pt x="669" y="439"/>
                    <a:pt x="714" y="439"/>
                  </a:cubicBezTo>
                  <a:cubicBezTo>
                    <a:pt x="759" y="439"/>
                    <a:pt x="803" y="436"/>
                    <a:pt x="851" y="430"/>
                  </a:cubicBezTo>
                  <a:cubicBezTo>
                    <a:pt x="899" y="430"/>
                    <a:pt x="947" y="406"/>
                    <a:pt x="995" y="382"/>
                  </a:cubicBezTo>
                  <a:lnTo>
                    <a:pt x="995" y="382"/>
                  </a:lnTo>
                  <a:cubicBezTo>
                    <a:pt x="990" y="385"/>
                    <a:pt x="988" y="386"/>
                    <a:pt x="987" y="386"/>
                  </a:cubicBezTo>
                  <a:cubicBezTo>
                    <a:pt x="984" y="386"/>
                    <a:pt x="1007" y="370"/>
                    <a:pt x="1007" y="370"/>
                  </a:cubicBezTo>
                  <a:cubicBezTo>
                    <a:pt x="1019" y="358"/>
                    <a:pt x="1031" y="346"/>
                    <a:pt x="1031" y="322"/>
                  </a:cubicBezTo>
                  <a:cubicBezTo>
                    <a:pt x="1031" y="310"/>
                    <a:pt x="1019" y="298"/>
                    <a:pt x="1019" y="298"/>
                  </a:cubicBezTo>
                  <a:cubicBezTo>
                    <a:pt x="1007" y="286"/>
                    <a:pt x="1007" y="286"/>
                    <a:pt x="995" y="274"/>
                  </a:cubicBezTo>
                  <a:cubicBezTo>
                    <a:pt x="995" y="285"/>
                    <a:pt x="995" y="288"/>
                    <a:pt x="994" y="288"/>
                  </a:cubicBezTo>
                  <a:cubicBezTo>
                    <a:pt x="993" y="288"/>
                    <a:pt x="990" y="281"/>
                    <a:pt x="983" y="274"/>
                  </a:cubicBezTo>
                  <a:cubicBezTo>
                    <a:pt x="947" y="250"/>
                    <a:pt x="911" y="227"/>
                    <a:pt x="863" y="215"/>
                  </a:cubicBezTo>
                  <a:cubicBezTo>
                    <a:pt x="768" y="191"/>
                    <a:pt x="672" y="179"/>
                    <a:pt x="564" y="179"/>
                  </a:cubicBezTo>
                  <a:lnTo>
                    <a:pt x="504" y="179"/>
                  </a:lnTo>
                  <a:lnTo>
                    <a:pt x="504" y="155"/>
                  </a:lnTo>
                  <a:cubicBezTo>
                    <a:pt x="504" y="119"/>
                    <a:pt x="492" y="83"/>
                    <a:pt x="480" y="47"/>
                  </a:cubicBezTo>
                  <a:cubicBezTo>
                    <a:pt x="480" y="15"/>
                    <a:pt x="453" y="0"/>
                    <a:pt x="425" y="0"/>
                  </a:cubicBezTo>
                  <a:close/>
                </a:path>
              </a:pathLst>
            </a:custGeom>
            <a:solidFill>
              <a:srgbClr val="95D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293224" y="3546659"/>
              <a:ext cx="147733" cy="131603"/>
            </a:xfrm>
            <a:custGeom>
              <a:avLst/>
              <a:gdLst/>
              <a:ahLst/>
              <a:cxnLst/>
              <a:rect l="l" t="t" r="r" b="b"/>
              <a:pathLst>
                <a:path w="980" h="919" extrusionOk="0">
                  <a:moveTo>
                    <a:pt x="399" y="0"/>
                  </a:moveTo>
                  <a:cubicBezTo>
                    <a:pt x="374" y="0"/>
                    <a:pt x="348" y="13"/>
                    <a:pt x="333" y="37"/>
                  </a:cubicBezTo>
                  <a:cubicBezTo>
                    <a:pt x="321" y="73"/>
                    <a:pt x="309" y="109"/>
                    <a:pt x="309" y="144"/>
                  </a:cubicBezTo>
                  <a:cubicBezTo>
                    <a:pt x="309" y="180"/>
                    <a:pt x="309" y="216"/>
                    <a:pt x="309" y="252"/>
                  </a:cubicBezTo>
                  <a:lnTo>
                    <a:pt x="309" y="300"/>
                  </a:lnTo>
                  <a:lnTo>
                    <a:pt x="225" y="324"/>
                  </a:lnTo>
                  <a:cubicBezTo>
                    <a:pt x="189" y="336"/>
                    <a:pt x="141" y="348"/>
                    <a:pt x="105" y="372"/>
                  </a:cubicBezTo>
                  <a:cubicBezTo>
                    <a:pt x="81" y="384"/>
                    <a:pt x="69" y="396"/>
                    <a:pt x="57" y="408"/>
                  </a:cubicBezTo>
                  <a:cubicBezTo>
                    <a:pt x="45" y="420"/>
                    <a:pt x="33" y="444"/>
                    <a:pt x="21" y="456"/>
                  </a:cubicBezTo>
                  <a:cubicBezTo>
                    <a:pt x="1" y="456"/>
                    <a:pt x="7" y="482"/>
                    <a:pt x="24" y="482"/>
                  </a:cubicBezTo>
                  <a:cubicBezTo>
                    <a:pt x="27" y="482"/>
                    <a:pt x="30" y="482"/>
                    <a:pt x="33" y="480"/>
                  </a:cubicBezTo>
                  <a:cubicBezTo>
                    <a:pt x="45" y="480"/>
                    <a:pt x="69" y="504"/>
                    <a:pt x="81" y="516"/>
                  </a:cubicBezTo>
                  <a:lnTo>
                    <a:pt x="333" y="516"/>
                  </a:lnTo>
                  <a:cubicBezTo>
                    <a:pt x="333" y="564"/>
                    <a:pt x="345" y="612"/>
                    <a:pt x="345" y="660"/>
                  </a:cubicBezTo>
                  <a:cubicBezTo>
                    <a:pt x="345" y="726"/>
                    <a:pt x="367" y="793"/>
                    <a:pt x="407" y="841"/>
                  </a:cubicBezTo>
                  <a:lnTo>
                    <a:pt x="407" y="841"/>
                  </a:lnTo>
                  <a:lnTo>
                    <a:pt x="405" y="839"/>
                  </a:lnTo>
                  <a:lnTo>
                    <a:pt x="405" y="839"/>
                  </a:lnTo>
                  <a:cubicBezTo>
                    <a:pt x="417" y="875"/>
                    <a:pt x="441" y="899"/>
                    <a:pt x="465" y="911"/>
                  </a:cubicBezTo>
                  <a:cubicBezTo>
                    <a:pt x="474" y="916"/>
                    <a:pt x="484" y="919"/>
                    <a:pt x="494" y="919"/>
                  </a:cubicBezTo>
                  <a:cubicBezTo>
                    <a:pt x="508" y="919"/>
                    <a:pt x="522" y="913"/>
                    <a:pt x="536" y="899"/>
                  </a:cubicBezTo>
                  <a:cubicBezTo>
                    <a:pt x="548" y="887"/>
                    <a:pt x="560" y="875"/>
                    <a:pt x="572" y="863"/>
                  </a:cubicBezTo>
                  <a:cubicBezTo>
                    <a:pt x="584" y="839"/>
                    <a:pt x="584" y="827"/>
                    <a:pt x="596" y="803"/>
                  </a:cubicBezTo>
                  <a:cubicBezTo>
                    <a:pt x="608" y="767"/>
                    <a:pt x="608" y="719"/>
                    <a:pt x="608" y="683"/>
                  </a:cubicBezTo>
                  <a:cubicBezTo>
                    <a:pt x="608" y="624"/>
                    <a:pt x="608" y="564"/>
                    <a:pt x="596" y="504"/>
                  </a:cubicBezTo>
                  <a:lnTo>
                    <a:pt x="740" y="504"/>
                  </a:lnTo>
                  <a:cubicBezTo>
                    <a:pt x="776" y="504"/>
                    <a:pt x="824" y="492"/>
                    <a:pt x="872" y="480"/>
                  </a:cubicBezTo>
                  <a:cubicBezTo>
                    <a:pt x="884" y="468"/>
                    <a:pt x="908" y="456"/>
                    <a:pt x="920" y="444"/>
                  </a:cubicBezTo>
                  <a:cubicBezTo>
                    <a:pt x="932" y="432"/>
                    <a:pt x="956" y="432"/>
                    <a:pt x="968" y="420"/>
                  </a:cubicBezTo>
                  <a:cubicBezTo>
                    <a:pt x="980" y="408"/>
                    <a:pt x="980" y="384"/>
                    <a:pt x="980" y="372"/>
                  </a:cubicBezTo>
                  <a:cubicBezTo>
                    <a:pt x="968" y="360"/>
                    <a:pt x="956" y="348"/>
                    <a:pt x="932" y="336"/>
                  </a:cubicBezTo>
                  <a:cubicBezTo>
                    <a:pt x="920" y="324"/>
                    <a:pt x="896" y="300"/>
                    <a:pt x="872" y="288"/>
                  </a:cubicBezTo>
                  <a:cubicBezTo>
                    <a:pt x="836" y="276"/>
                    <a:pt x="788" y="264"/>
                    <a:pt x="740" y="264"/>
                  </a:cubicBezTo>
                  <a:cubicBezTo>
                    <a:pt x="710" y="258"/>
                    <a:pt x="680" y="255"/>
                    <a:pt x="650" y="255"/>
                  </a:cubicBezTo>
                  <a:cubicBezTo>
                    <a:pt x="620" y="255"/>
                    <a:pt x="590" y="258"/>
                    <a:pt x="560" y="264"/>
                  </a:cubicBezTo>
                  <a:cubicBezTo>
                    <a:pt x="560" y="252"/>
                    <a:pt x="560" y="240"/>
                    <a:pt x="548" y="228"/>
                  </a:cubicBezTo>
                  <a:cubicBezTo>
                    <a:pt x="536" y="144"/>
                    <a:pt x="500" y="61"/>
                    <a:pt x="441" y="13"/>
                  </a:cubicBezTo>
                  <a:cubicBezTo>
                    <a:pt x="428" y="4"/>
                    <a:pt x="414" y="0"/>
                    <a:pt x="399" y="0"/>
                  </a:cubicBezTo>
                  <a:close/>
                </a:path>
              </a:pathLst>
            </a:custGeom>
            <a:solidFill>
              <a:srgbClr val="95D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971037" y="3756446"/>
              <a:ext cx="147733" cy="131603"/>
            </a:xfrm>
            <a:custGeom>
              <a:avLst/>
              <a:gdLst/>
              <a:ahLst/>
              <a:cxnLst/>
              <a:rect l="l" t="t" r="r" b="b"/>
              <a:pathLst>
                <a:path w="980" h="919" extrusionOk="0">
                  <a:moveTo>
                    <a:pt x="399" y="0"/>
                  </a:moveTo>
                  <a:cubicBezTo>
                    <a:pt x="374" y="0"/>
                    <a:pt x="348" y="13"/>
                    <a:pt x="333" y="37"/>
                  </a:cubicBezTo>
                  <a:cubicBezTo>
                    <a:pt x="321" y="73"/>
                    <a:pt x="309" y="109"/>
                    <a:pt x="309" y="144"/>
                  </a:cubicBezTo>
                  <a:cubicBezTo>
                    <a:pt x="309" y="180"/>
                    <a:pt x="309" y="216"/>
                    <a:pt x="309" y="252"/>
                  </a:cubicBezTo>
                  <a:lnTo>
                    <a:pt x="309" y="300"/>
                  </a:lnTo>
                  <a:lnTo>
                    <a:pt x="225" y="324"/>
                  </a:lnTo>
                  <a:cubicBezTo>
                    <a:pt x="189" y="336"/>
                    <a:pt x="141" y="348"/>
                    <a:pt x="105" y="372"/>
                  </a:cubicBezTo>
                  <a:cubicBezTo>
                    <a:pt x="81" y="384"/>
                    <a:pt x="69" y="396"/>
                    <a:pt x="57" y="408"/>
                  </a:cubicBezTo>
                  <a:cubicBezTo>
                    <a:pt x="45" y="420"/>
                    <a:pt x="33" y="444"/>
                    <a:pt x="21" y="456"/>
                  </a:cubicBezTo>
                  <a:cubicBezTo>
                    <a:pt x="1" y="456"/>
                    <a:pt x="7" y="482"/>
                    <a:pt x="24" y="482"/>
                  </a:cubicBezTo>
                  <a:cubicBezTo>
                    <a:pt x="27" y="482"/>
                    <a:pt x="30" y="482"/>
                    <a:pt x="33" y="480"/>
                  </a:cubicBezTo>
                  <a:cubicBezTo>
                    <a:pt x="45" y="480"/>
                    <a:pt x="69" y="504"/>
                    <a:pt x="81" y="516"/>
                  </a:cubicBezTo>
                  <a:lnTo>
                    <a:pt x="333" y="516"/>
                  </a:lnTo>
                  <a:cubicBezTo>
                    <a:pt x="333" y="564"/>
                    <a:pt x="345" y="612"/>
                    <a:pt x="345" y="660"/>
                  </a:cubicBezTo>
                  <a:cubicBezTo>
                    <a:pt x="345" y="726"/>
                    <a:pt x="367" y="793"/>
                    <a:pt x="407" y="841"/>
                  </a:cubicBezTo>
                  <a:lnTo>
                    <a:pt x="407" y="841"/>
                  </a:lnTo>
                  <a:lnTo>
                    <a:pt x="405" y="839"/>
                  </a:lnTo>
                  <a:lnTo>
                    <a:pt x="405" y="839"/>
                  </a:lnTo>
                  <a:cubicBezTo>
                    <a:pt x="417" y="875"/>
                    <a:pt x="441" y="899"/>
                    <a:pt x="465" y="911"/>
                  </a:cubicBezTo>
                  <a:cubicBezTo>
                    <a:pt x="474" y="916"/>
                    <a:pt x="484" y="919"/>
                    <a:pt x="494" y="919"/>
                  </a:cubicBezTo>
                  <a:cubicBezTo>
                    <a:pt x="508" y="919"/>
                    <a:pt x="522" y="913"/>
                    <a:pt x="536" y="899"/>
                  </a:cubicBezTo>
                  <a:cubicBezTo>
                    <a:pt x="548" y="887"/>
                    <a:pt x="560" y="875"/>
                    <a:pt x="572" y="863"/>
                  </a:cubicBezTo>
                  <a:cubicBezTo>
                    <a:pt x="584" y="839"/>
                    <a:pt x="584" y="827"/>
                    <a:pt x="596" y="803"/>
                  </a:cubicBezTo>
                  <a:cubicBezTo>
                    <a:pt x="608" y="767"/>
                    <a:pt x="608" y="719"/>
                    <a:pt x="608" y="683"/>
                  </a:cubicBezTo>
                  <a:cubicBezTo>
                    <a:pt x="608" y="624"/>
                    <a:pt x="608" y="564"/>
                    <a:pt x="596" y="504"/>
                  </a:cubicBezTo>
                  <a:lnTo>
                    <a:pt x="740" y="504"/>
                  </a:lnTo>
                  <a:cubicBezTo>
                    <a:pt x="776" y="504"/>
                    <a:pt x="824" y="492"/>
                    <a:pt x="872" y="480"/>
                  </a:cubicBezTo>
                  <a:cubicBezTo>
                    <a:pt x="884" y="468"/>
                    <a:pt x="908" y="456"/>
                    <a:pt x="920" y="444"/>
                  </a:cubicBezTo>
                  <a:cubicBezTo>
                    <a:pt x="932" y="432"/>
                    <a:pt x="956" y="432"/>
                    <a:pt x="968" y="420"/>
                  </a:cubicBezTo>
                  <a:cubicBezTo>
                    <a:pt x="980" y="408"/>
                    <a:pt x="980" y="384"/>
                    <a:pt x="980" y="372"/>
                  </a:cubicBezTo>
                  <a:cubicBezTo>
                    <a:pt x="968" y="360"/>
                    <a:pt x="956" y="348"/>
                    <a:pt x="932" y="336"/>
                  </a:cubicBezTo>
                  <a:cubicBezTo>
                    <a:pt x="920" y="324"/>
                    <a:pt x="896" y="300"/>
                    <a:pt x="872" y="288"/>
                  </a:cubicBezTo>
                  <a:cubicBezTo>
                    <a:pt x="836" y="276"/>
                    <a:pt x="788" y="264"/>
                    <a:pt x="740" y="264"/>
                  </a:cubicBezTo>
                  <a:cubicBezTo>
                    <a:pt x="710" y="258"/>
                    <a:pt x="680" y="255"/>
                    <a:pt x="650" y="255"/>
                  </a:cubicBezTo>
                  <a:cubicBezTo>
                    <a:pt x="620" y="255"/>
                    <a:pt x="590" y="258"/>
                    <a:pt x="560" y="264"/>
                  </a:cubicBezTo>
                  <a:cubicBezTo>
                    <a:pt x="560" y="252"/>
                    <a:pt x="560" y="240"/>
                    <a:pt x="548" y="228"/>
                  </a:cubicBezTo>
                  <a:cubicBezTo>
                    <a:pt x="536" y="144"/>
                    <a:pt x="500" y="61"/>
                    <a:pt x="441" y="13"/>
                  </a:cubicBezTo>
                  <a:cubicBezTo>
                    <a:pt x="428" y="4"/>
                    <a:pt x="414" y="0"/>
                    <a:pt x="399" y="0"/>
                  </a:cubicBezTo>
                  <a:close/>
                </a:path>
              </a:pathLst>
            </a:custGeom>
            <a:solidFill>
              <a:srgbClr val="95D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6128400" y="642925"/>
            <a:ext cx="916949" cy="839202"/>
            <a:chOff x="5771200" y="3283412"/>
            <a:chExt cx="916949" cy="839202"/>
          </a:xfrm>
        </p:grpSpPr>
        <p:sp>
          <p:nvSpPr>
            <p:cNvPr id="21" name="Google Shape;21;p2"/>
            <p:cNvSpPr/>
            <p:nvPr/>
          </p:nvSpPr>
          <p:spPr>
            <a:xfrm>
              <a:off x="5771200" y="3308002"/>
              <a:ext cx="66438" cy="65794"/>
            </a:xfrm>
            <a:custGeom>
              <a:avLst/>
              <a:gdLst/>
              <a:ahLst/>
              <a:cxnLst/>
              <a:rect l="l" t="t" r="r" b="b"/>
              <a:pathLst>
                <a:path w="720" h="713" extrusionOk="0">
                  <a:moveTo>
                    <a:pt x="322" y="1"/>
                  </a:moveTo>
                  <a:cubicBezTo>
                    <a:pt x="288" y="1"/>
                    <a:pt x="255" y="12"/>
                    <a:pt x="229" y="29"/>
                  </a:cubicBezTo>
                  <a:cubicBezTo>
                    <a:pt x="181" y="41"/>
                    <a:pt x="145" y="65"/>
                    <a:pt x="109" y="101"/>
                  </a:cubicBezTo>
                  <a:cubicBezTo>
                    <a:pt x="73" y="137"/>
                    <a:pt x="49" y="173"/>
                    <a:pt x="37" y="221"/>
                  </a:cubicBezTo>
                  <a:cubicBezTo>
                    <a:pt x="13" y="257"/>
                    <a:pt x="1" y="305"/>
                    <a:pt x="1" y="353"/>
                  </a:cubicBezTo>
                  <a:lnTo>
                    <a:pt x="13" y="449"/>
                  </a:lnTo>
                  <a:cubicBezTo>
                    <a:pt x="37" y="509"/>
                    <a:pt x="61" y="556"/>
                    <a:pt x="109" y="604"/>
                  </a:cubicBezTo>
                  <a:lnTo>
                    <a:pt x="181" y="664"/>
                  </a:lnTo>
                  <a:cubicBezTo>
                    <a:pt x="240" y="688"/>
                    <a:pt x="300" y="712"/>
                    <a:pt x="360" y="712"/>
                  </a:cubicBezTo>
                  <a:cubicBezTo>
                    <a:pt x="408" y="712"/>
                    <a:pt x="456" y="700"/>
                    <a:pt x="492" y="676"/>
                  </a:cubicBezTo>
                  <a:cubicBezTo>
                    <a:pt x="540" y="664"/>
                    <a:pt x="576" y="640"/>
                    <a:pt x="612" y="604"/>
                  </a:cubicBezTo>
                  <a:cubicBezTo>
                    <a:pt x="648" y="568"/>
                    <a:pt x="672" y="533"/>
                    <a:pt x="684" y="497"/>
                  </a:cubicBezTo>
                  <a:cubicBezTo>
                    <a:pt x="708" y="449"/>
                    <a:pt x="720" y="401"/>
                    <a:pt x="720" y="353"/>
                  </a:cubicBezTo>
                  <a:lnTo>
                    <a:pt x="708" y="257"/>
                  </a:lnTo>
                  <a:cubicBezTo>
                    <a:pt x="684" y="197"/>
                    <a:pt x="648" y="149"/>
                    <a:pt x="612" y="101"/>
                  </a:cubicBezTo>
                  <a:lnTo>
                    <a:pt x="540" y="53"/>
                  </a:lnTo>
                  <a:cubicBezTo>
                    <a:pt x="491" y="24"/>
                    <a:pt x="441" y="2"/>
                    <a:pt x="392" y="2"/>
                  </a:cubicBezTo>
                  <a:cubicBezTo>
                    <a:pt x="381" y="2"/>
                    <a:pt x="371" y="3"/>
                    <a:pt x="360" y="6"/>
                  </a:cubicBezTo>
                  <a:cubicBezTo>
                    <a:pt x="347" y="2"/>
                    <a:pt x="335" y="1"/>
                    <a:pt x="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293300" y="4038549"/>
              <a:ext cx="109530" cy="84065"/>
            </a:xfrm>
            <a:custGeom>
              <a:avLst/>
              <a:gdLst/>
              <a:ahLst/>
              <a:cxnLst/>
              <a:rect l="l" t="t" r="r" b="b"/>
              <a:pathLst>
                <a:path w="1187" h="911" extrusionOk="0">
                  <a:moveTo>
                    <a:pt x="588" y="0"/>
                  </a:moveTo>
                  <a:cubicBezTo>
                    <a:pt x="1" y="0"/>
                    <a:pt x="1" y="910"/>
                    <a:pt x="588" y="910"/>
                  </a:cubicBezTo>
                  <a:cubicBezTo>
                    <a:pt x="1175" y="910"/>
                    <a:pt x="1187" y="0"/>
                    <a:pt x="5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218098" y="3371492"/>
              <a:ext cx="75204" cy="58688"/>
            </a:xfrm>
            <a:custGeom>
              <a:avLst/>
              <a:gdLst/>
              <a:ahLst/>
              <a:cxnLst/>
              <a:rect l="l" t="t" r="r" b="b"/>
              <a:pathLst>
                <a:path w="815" h="636" extrusionOk="0">
                  <a:moveTo>
                    <a:pt x="407" y="1"/>
                  </a:moveTo>
                  <a:cubicBezTo>
                    <a:pt x="0" y="1"/>
                    <a:pt x="0" y="635"/>
                    <a:pt x="407" y="635"/>
                  </a:cubicBezTo>
                  <a:cubicBezTo>
                    <a:pt x="815" y="635"/>
                    <a:pt x="815" y="1"/>
                    <a:pt x="4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437004" y="3283412"/>
              <a:ext cx="251145" cy="234852"/>
            </a:xfrm>
            <a:custGeom>
              <a:avLst/>
              <a:gdLst/>
              <a:ahLst/>
              <a:cxnLst/>
              <a:rect l="l" t="t" r="r" b="b"/>
              <a:pathLst>
                <a:path w="1666" h="1640" extrusionOk="0">
                  <a:moveTo>
                    <a:pt x="1286" y="1"/>
                  </a:moveTo>
                  <a:cubicBezTo>
                    <a:pt x="1217" y="1"/>
                    <a:pt x="1151" y="21"/>
                    <a:pt x="1090" y="46"/>
                  </a:cubicBezTo>
                  <a:cubicBezTo>
                    <a:pt x="1042" y="70"/>
                    <a:pt x="994" y="106"/>
                    <a:pt x="959" y="154"/>
                  </a:cubicBezTo>
                  <a:cubicBezTo>
                    <a:pt x="875" y="226"/>
                    <a:pt x="803" y="322"/>
                    <a:pt x="755" y="430"/>
                  </a:cubicBezTo>
                  <a:cubicBezTo>
                    <a:pt x="719" y="514"/>
                    <a:pt x="683" y="597"/>
                    <a:pt x="647" y="681"/>
                  </a:cubicBezTo>
                  <a:cubicBezTo>
                    <a:pt x="647" y="693"/>
                    <a:pt x="635" y="705"/>
                    <a:pt x="635" y="717"/>
                  </a:cubicBezTo>
                  <a:cubicBezTo>
                    <a:pt x="575" y="705"/>
                    <a:pt x="503" y="693"/>
                    <a:pt x="444" y="693"/>
                  </a:cubicBezTo>
                  <a:cubicBezTo>
                    <a:pt x="372" y="693"/>
                    <a:pt x="312" y="705"/>
                    <a:pt x="252" y="729"/>
                  </a:cubicBezTo>
                  <a:cubicBezTo>
                    <a:pt x="72" y="777"/>
                    <a:pt x="0" y="969"/>
                    <a:pt x="84" y="1124"/>
                  </a:cubicBezTo>
                  <a:cubicBezTo>
                    <a:pt x="120" y="1172"/>
                    <a:pt x="156" y="1232"/>
                    <a:pt x="204" y="1280"/>
                  </a:cubicBezTo>
                  <a:cubicBezTo>
                    <a:pt x="252" y="1316"/>
                    <a:pt x="312" y="1364"/>
                    <a:pt x="372" y="1400"/>
                  </a:cubicBezTo>
                  <a:cubicBezTo>
                    <a:pt x="456" y="1448"/>
                    <a:pt x="539" y="1496"/>
                    <a:pt x="623" y="1532"/>
                  </a:cubicBezTo>
                  <a:cubicBezTo>
                    <a:pt x="695" y="1603"/>
                    <a:pt x="803" y="1639"/>
                    <a:pt x="899" y="1639"/>
                  </a:cubicBezTo>
                  <a:cubicBezTo>
                    <a:pt x="1018" y="1639"/>
                    <a:pt x="1126" y="1591"/>
                    <a:pt x="1210" y="1520"/>
                  </a:cubicBezTo>
                  <a:cubicBezTo>
                    <a:pt x="1342" y="1388"/>
                    <a:pt x="1438" y="1232"/>
                    <a:pt x="1510" y="1053"/>
                  </a:cubicBezTo>
                  <a:cubicBezTo>
                    <a:pt x="1557" y="957"/>
                    <a:pt x="1593" y="861"/>
                    <a:pt x="1629" y="753"/>
                  </a:cubicBezTo>
                  <a:cubicBezTo>
                    <a:pt x="1641" y="681"/>
                    <a:pt x="1653" y="609"/>
                    <a:pt x="1665" y="537"/>
                  </a:cubicBezTo>
                  <a:lnTo>
                    <a:pt x="1665" y="478"/>
                  </a:lnTo>
                  <a:cubicBezTo>
                    <a:pt x="1653" y="454"/>
                    <a:pt x="1653" y="430"/>
                    <a:pt x="1641" y="418"/>
                  </a:cubicBezTo>
                  <a:cubicBezTo>
                    <a:pt x="1641" y="334"/>
                    <a:pt x="1617" y="250"/>
                    <a:pt x="1581" y="178"/>
                  </a:cubicBezTo>
                  <a:cubicBezTo>
                    <a:pt x="1533" y="94"/>
                    <a:pt x="1450" y="34"/>
                    <a:pt x="1366" y="10"/>
                  </a:cubicBezTo>
                  <a:cubicBezTo>
                    <a:pt x="1339" y="4"/>
                    <a:pt x="1312" y="1"/>
                    <a:pt x="1286" y="1"/>
                  </a:cubicBezTo>
                  <a:close/>
                </a:path>
              </a:pathLst>
            </a:custGeom>
            <a:solidFill>
              <a:srgbClr val="F696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350914" y="3670562"/>
              <a:ext cx="218584" cy="158382"/>
            </a:xfrm>
            <a:custGeom>
              <a:avLst/>
              <a:gdLst/>
              <a:ahLst/>
              <a:cxnLst/>
              <a:rect l="l" t="t" r="r" b="b"/>
              <a:pathLst>
                <a:path w="1450" h="1106" extrusionOk="0">
                  <a:moveTo>
                    <a:pt x="1068" y="1"/>
                  </a:moveTo>
                  <a:cubicBezTo>
                    <a:pt x="1044" y="1"/>
                    <a:pt x="1019" y="5"/>
                    <a:pt x="994" y="13"/>
                  </a:cubicBezTo>
                  <a:cubicBezTo>
                    <a:pt x="887" y="37"/>
                    <a:pt x="803" y="108"/>
                    <a:pt x="755" y="192"/>
                  </a:cubicBezTo>
                  <a:cubicBezTo>
                    <a:pt x="707" y="252"/>
                    <a:pt x="683" y="324"/>
                    <a:pt x="671" y="384"/>
                  </a:cubicBezTo>
                  <a:lnTo>
                    <a:pt x="551" y="348"/>
                  </a:lnTo>
                  <a:cubicBezTo>
                    <a:pt x="455" y="312"/>
                    <a:pt x="360" y="300"/>
                    <a:pt x="252" y="288"/>
                  </a:cubicBezTo>
                  <a:cubicBezTo>
                    <a:pt x="96" y="288"/>
                    <a:pt x="0" y="456"/>
                    <a:pt x="84" y="588"/>
                  </a:cubicBezTo>
                  <a:cubicBezTo>
                    <a:pt x="132" y="659"/>
                    <a:pt x="180" y="719"/>
                    <a:pt x="240" y="767"/>
                  </a:cubicBezTo>
                  <a:lnTo>
                    <a:pt x="396" y="911"/>
                  </a:lnTo>
                  <a:cubicBezTo>
                    <a:pt x="467" y="959"/>
                    <a:pt x="527" y="1007"/>
                    <a:pt x="599" y="1043"/>
                  </a:cubicBezTo>
                  <a:cubicBezTo>
                    <a:pt x="671" y="1085"/>
                    <a:pt x="749" y="1106"/>
                    <a:pt x="827" y="1106"/>
                  </a:cubicBezTo>
                  <a:cubicBezTo>
                    <a:pt x="905" y="1106"/>
                    <a:pt x="982" y="1085"/>
                    <a:pt x="1054" y="1043"/>
                  </a:cubicBezTo>
                  <a:cubicBezTo>
                    <a:pt x="1354" y="851"/>
                    <a:pt x="1450" y="444"/>
                    <a:pt x="1270" y="132"/>
                  </a:cubicBezTo>
                  <a:lnTo>
                    <a:pt x="1282" y="120"/>
                  </a:lnTo>
                  <a:cubicBezTo>
                    <a:pt x="1235" y="46"/>
                    <a:pt x="1153" y="1"/>
                    <a:pt x="1068" y="1"/>
                  </a:cubicBezTo>
                  <a:close/>
                </a:path>
              </a:pathLst>
            </a:custGeom>
            <a:solidFill>
              <a:srgbClr val="D35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938718" y="3448918"/>
              <a:ext cx="135673" cy="109980"/>
            </a:xfrm>
            <a:custGeom>
              <a:avLst/>
              <a:gdLst/>
              <a:ahLst/>
              <a:cxnLst/>
              <a:rect l="l" t="t" r="r" b="b"/>
              <a:pathLst>
                <a:path w="900" h="768" extrusionOk="0">
                  <a:moveTo>
                    <a:pt x="408" y="229"/>
                  </a:moveTo>
                  <a:lnTo>
                    <a:pt x="432" y="261"/>
                  </a:lnTo>
                  <a:lnTo>
                    <a:pt x="432" y="261"/>
                  </a:lnTo>
                  <a:cubicBezTo>
                    <a:pt x="424" y="251"/>
                    <a:pt x="416" y="241"/>
                    <a:pt x="408" y="229"/>
                  </a:cubicBezTo>
                  <a:close/>
                  <a:moveTo>
                    <a:pt x="138" y="1"/>
                  </a:moveTo>
                  <a:cubicBezTo>
                    <a:pt x="120" y="1"/>
                    <a:pt x="102" y="5"/>
                    <a:pt x="85" y="13"/>
                  </a:cubicBezTo>
                  <a:cubicBezTo>
                    <a:pt x="37" y="37"/>
                    <a:pt x="1" y="85"/>
                    <a:pt x="1" y="133"/>
                  </a:cubicBezTo>
                  <a:cubicBezTo>
                    <a:pt x="1" y="193"/>
                    <a:pt x="13" y="253"/>
                    <a:pt x="13" y="301"/>
                  </a:cubicBezTo>
                  <a:cubicBezTo>
                    <a:pt x="37" y="360"/>
                    <a:pt x="49" y="408"/>
                    <a:pt x="73" y="468"/>
                  </a:cubicBezTo>
                  <a:cubicBezTo>
                    <a:pt x="132" y="564"/>
                    <a:pt x="204" y="648"/>
                    <a:pt x="300" y="708"/>
                  </a:cubicBezTo>
                  <a:cubicBezTo>
                    <a:pt x="374" y="749"/>
                    <a:pt x="453" y="767"/>
                    <a:pt x="534" y="767"/>
                  </a:cubicBezTo>
                  <a:cubicBezTo>
                    <a:pt x="572" y="767"/>
                    <a:pt x="610" y="763"/>
                    <a:pt x="648" y="756"/>
                  </a:cubicBezTo>
                  <a:cubicBezTo>
                    <a:pt x="707" y="732"/>
                    <a:pt x="767" y="696"/>
                    <a:pt x="803" y="648"/>
                  </a:cubicBezTo>
                  <a:cubicBezTo>
                    <a:pt x="827" y="636"/>
                    <a:pt x="851" y="612"/>
                    <a:pt x="863" y="588"/>
                  </a:cubicBezTo>
                  <a:cubicBezTo>
                    <a:pt x="899" y="528"/>
                    <a:pt x="899" y="456"/>
                    <a:pt x="875" y="396"/>
                  </a:cubicBezTo>
                  <a:cubicBezTo>
                    <a:pt x="863" y="360"/>
                    <a:pt x="839" y="325"/>
                    <a:pt x="815" y="301"/>
                  </a:cubicBezTo>
                  <a:cubicBezTo>
                    <a:pt x="803" y="301"/>
                    <a:pt x="803" y="289"/>
                    <a:pt x="803" y="289"/>
                  </a:cubicBezTo>
                  <a:cubicBezTo>
                    <a:pt x="783" y="269"/>
                    <a:pt x="760" y="260"/>
                    <a:pt x="737" y="260"/>
                  </a:cubicBezTo>
                  <a:cubicBezTo>
                    <a:pt x="718" y="260"/>
                    <a:pt x="700" y="266"/>
                    <a:pt x="683" y="277"/>
                  </a:cubicBezTo>
                  <a:cubicBezTo>
                    <a:pt x="659" y="277"/>
                    <a:pt x="636" y="289"/>
                    <a:pt x="624" y="289"/>
                  </a:cubicBezTo>
                  <a:lnTo>
                    <a:pt x="576" y="301"/>
                  </a:lnTo>
                  <a:lnTo>
                    <a:pt x="600" y="301"/>
                  </a:lnTo>
                  <a:lnTo>
                    <a:pt x="540" y="313"/>
                  </a:lnTo>
                  <a:lnTo>
                    <a:pt x="492" y="313"/>
                  </a:lnTo>
                  <a:lnTo>
                    <a:pt x="480" y="301"/>
                  </a:lnTo>
                  <a:cubicBezTo>
                    <a:pt x="464" y="293"/>
                    <a:pt x="448" y="279"/>
                    <a:pt x="432" y="261"/>
                  </a:cubicBezTo>
                  <a:lnTo>
                    <a:pt x="432" y="261"/>
                  </a:lnTo>
                  <a:lnTo>
                    <a:pt x="444" y="277"/>
                  </a:lnTo>
                  <a:lnTo>
                    <a:pt x="432" y="261"/>
                  </a:lnTo>
                  <a:lnTo>
                    <a:pt x="408" y="229"/>
                  </a:lnTo>
                  <a:lnTo>
                    <a:pt x="408" y="229"/>
                  </a:lnTo>
                  <a:lnTo>
                    <a:pt x="372" y="181"/>
                  </a:lnTo>
                  <a:lnTo>
                    <a:pt x="348" y="157"/>
                  </a:lnTo>
                  <a:cubicBezTo>
                    <a:pt x="336" y="133"/>
                    <a:pt x="312" y="109"/>
                    <a:pt x="288" y="85"/>
                  </a:cubicBezTo>
                  <a:lnTo>
                    <a:pt x="228" y="37"/>
                  </a:lnTo>
                  <a:cubicBezTo>
                    <a:pt x="205" y="14"/>
                    <a:pt x="172" y="1"/>
                    <a:pt x="138" y="1"/>
                  </a:cubicBezTo>
                  <a:close/>
                </a:path>
              </a:pathLst>
            </a:custGeom>
            <a:solidFill>
              <a:srgbClr val="D35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body" idx="1"/>
          </p:nvPr>
        </p:nvSpPr>
        <p:spPr>
          <a:xfrm>
            <a:off x="713225" y="1415550"/>
            <a:ext cx="7717500" cy="31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100"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100"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100"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100"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100"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100"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100"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Roboto Condensed Light"/>
              <a:buAutoNum type="romanLcPeriod"/>
              <a:defRPr sz="1100"/>
            </a:lvl9pPr>
          </a:lstStyle>
          <a:p>
            <a:endParaRPr/>
          </a:p>
        </p:txBody>
      </p:sp>
      <p:sp>
        <p:nvSpPr>
          <p:cNvPr id="41" name="Google Shape;41;p4"/>
          <p:cNvSpPr/>
          <p:nvPr/>
        </p:nvSpPr>
        <p:spPr>
          <a:xfrm rot="10800000">
            <a:off x="11" y="6"/>
            <a:ext cx="9143989" cy="166592"/>
          </a:xfrm>
          <a:custGeom>
            <a:avLst/>
            <a:gdLst/>
            <a:ahLst/>
            <a:cxnLst/>
            <a:rect l="l" t="t" r="r" b="b"/>
            <a:pathLst>
              <a:path w="34106" h="10942" extrusionOk="0">
                <a:moveTo>
                  <a:pt x="34106" y="1"/>
                </a:moveTo>
                <a:cubicBezTo>
                  <a:pt x="33610" y="64"/>
                  <a:pt x="33127" y="166"/>
                  <a:pt x="32644" y="293"/>
                </a:cubicBezTo>
                <a:lnTo>
                  <a:pt x="32492" y="331"/>
                </a:lnTo>
                <a:cubicBezTo>
                  <a:pt x="32034" y="471"/>
                  <a:pt x="31602" y="623"/>
                  <a:pt x="31170" y="827"/>
                </a:cubicBezTo>
                <a:cubicBezTo>
                  <a:pt x="30980" y="928"/>
                  <a:pt x="30776" y="1030"/>
                  <a:pt x="30573" y="1144"/>
                </a:cubicBezTo>
                <a:cubicBezTo>
                  <a:pt x="28159" y="2517"/>
                  <a:pt x="26392" y="4867"/>
                  <a:pt x="23965" y="6278"/>
                </a:cubicBezTo>
                <a:cubicBezTo>
                  <a:pt x="23305" y="6659"/>
                  <a:pt x="22619" y="6964"/>
                  <a:pt x="21894" y="7205"/>
                </a:cubicBezTo>
                <a:cubicBezTo>
                  <a:pt x="20887" y="7525"/>
                  <a:pt x="19844" y="7702"/>
                  <a:pt x="18778" y="7702"/>
                </a:cubicBezTo>
                <a:cubicBezTo>
                  <a:pt x="18741" y="7702"/>
                  <a:pt x="18704" y="7701"/>
                  <a:pt x="18667" y="7701"/>
                </a:cubicBezTo>
                <a:cubicBezTo>
                  <a:pt x="16824" y="7701"/>
                  <a:pt x="14969" y="7218"/>
                  <a:pt x="13177" y="6354"/>
                </a:cubicBezTo>
                <a:cubicBezTo>
                  <a:pt x="13063" y="6303"/>
                  <a:pt x="12949" y="6240"/>
                  <a:pt x="12834" y="6176"/>
                </a:cubicBezTo>
                <a:cubicBezTo>
                  <a:pt x="12402" y="5935"/>
                  <a:pt x="11983" y="5681"/>
                  <a:pt x="11589" y="5388"/>
                </a:cubicBezTo>
                <a:lnTo>
                  <a:pt x="11360" y="5223"/>
                </a:lnTo>
                <a:cubicBezTo>
                  <a:pt x="10763" y="4791"/>
                  <a:pt x="10179" y="4321"/>
                  <a:pt x="9569" y="3927"/>
                </a:cubicBezTo>
                <a:cubicBezTo>
                  <a:pt x="9213" y="3698"/>
                  <a:pt x="8844" y="3495"/>
                  <a:pt x="8463" y="3317"/>
                </a:cubicBezTo>
                <a:cubicBezTo>
                  <a:pt x="7040" y="2669"/>
                  <a:pt x="5464" y="2415"/>
                  <a:pt x="3901" y="2377"/>
                </a:cubicBezTo>
                <a:cubicBezTo>
                  <a:pt x="3786" y="2373"/>
                  <a:pt x="3670" y="2372"/>
                  <a:pt x="3554" y="2372"/>
                </a:cubicBezTo>
                <a:cubicBezTo>
                  <a:pt x="3239" y="2372"/>
                  <a:pt x="2925" y="2384"/>
                  <a:pt x="2618" y="2402"/>
                </a:cubicBezTo>
                <a:cubicBezTo>
                  <a:pt x="1754" y="2440"/>
                  <a:pt x="852" y="2478"/>
                  <a:pt x="26" y="2745"/>
                </a:cubicBezTo>
                <a:lnTo>
                  <a:pt x="1" y="2745"/>
                </a:lnTo>
                <a:lnTo>
                  <a:pt x="1" y="10878"/>
                </a:lnTo>
                <a:lnTo>
                  <a:pt x="5808" y="10878"/>
                </a:lnTo>
                <a:cubicBezTo>
                  <a:pt x="5808" y="10916"/>
                  <a:pt x="5833" y="10935"/>
                  <a:pt x="5860" y="10935"/>
                </a:cubicBezTo>
                <a:cubicBezTo>
                  <a:pt x="5887" y="10935"/>
                  <a:pt x="5916" y="10916"/>
                  <a:pt x="5922" y="10878"/>
                </a:cubicBezTo>
                <a:lnTo>
                  <a:pt x="6633" y="10878"/>
                </a:lnTo>
                <a:cubicBezTo>
                  <a:pt x="6640" y="10916"/>
                  <a:pt x="6668" y="10935"/>
                  <a:pt x="6695" y="10935"/>
                </a:cubicBezTo>
                <a:cubicBezTo>
                  <a:pt x="6722" y="10935"/>
                  <a:pt x="6748" y="10916"/>
                  <a:pt x="6748" y="10878"/>
                </a:cubicBezTo>
                <a:lnTo>
                  <a:pt x="7472" y="10878"/>
                </a:lnTo>
                <a:cubicBezTo>
                  <a:pt x="7472" y="10916"/>
                  <a:pt x="7498" y="10935"/>
                  <a:pt x="7525" y="10935"/>
                </a:cubicBezTo>
                <a:cubicBezTo>
                  <a:pt x="7552" y="10935"/>
                  <a:pt x="7580" y="10916"/>
                  <a:pt x="7586" y="10878"/>
                </a:cubicBezTo>
                <a:lnTo>
                  <a:pt x="8298" y="10878"/>
                </a:lnTo>
                <a:cubicBezTo>
                  <a:pt x="8298" y="10916"/>
                  <a:pt x="8323" y="10941"/>
                  <a:pt x="8362" y="10941"/>
                </a:cubicBezTo>
                <a:cubicBezTo>
                  <a:pt x="8387" y="10941"/>
                  <a:pt x="8412" y="10916"/>
                  <a:pt x="8412" y="10878"/>
                </a:cubicBezTo>
                <a:lnTo>
                  <a:pt x="34106" y="10878"/>
                </a:lnTo>
                <a:lnTo>
                  <a:pt x="3410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4"/>
          <p:cNvSpPr/>
          <p:nvPr/>
        </p:nvSpPr>
        <p:spPr>
          <a:xfrm rot="5771" flipH="1">
            <a:off x="800296" y="40737"/>
            <a:ext cx="8283670" cy="134760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6"/>
          <p:cNvGrpSpPr/>
          <p:nvPr/>
        </p:nvGrpSpPr>
        <p:grpSpPr>
          <a:xfrm rot="-5400000">
            <a:off x="8342906" y="4395112"/>
            <a:ext cx="814903" cy="787034"/>
            <a:chOff x="1850046" y="4417768"/>
            <a:chExt cx="1087552" cy="713281"/>
          </a:xfrm>
        </p:grpSpPr>
        <p:sp>
          <p:nvSpPr>
            <p:cNvPr id="56" name="Google Shape;56;p6"/>
            <p:cNvSpPr/>
            <p:nvPr/>
          </p:nvSpPr>
          <p:spPr>
            <a:xfrm rot="5400000">
              <a:off x="2037182" y="4230633"/>
              <a:ext cx="713281" cy="1087550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6"/>
            <p:cNvSpPr/>
            <p:nvPr/>
          </p:nvSpPr>
          <p:spPr>
            <a:xfrm rot="5400000">
              <a:off x="1990148" y="4355363"/>
              <a:ext cx="635581" cy="915785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58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6"/>
          <p:cNvSpPr/>
          <p:nvPr/>
        </p:nvSpPr>
        <p:spPr>
          <a:xfrm rot="10800000">
            <a:off x="11" y="6"/>
            <a:ext cx="9143989" cy="166592"/>
          </a:xfrm>
          <a:custGeom>
            <a:avLst/>
            <a:gdLst/>
            <a:ahLst/>
            <a:cxnLst/>
            <a:rect l="l" t="t" r="r" b="b"/>
            <a:pathLst>
              <a:path w="34106" h="10942" extrusionOk="0">
                <a:moveTo>
                  <a:pt x="34106" y="1"/>
                </a:moveTo>
                <a:cubicBezTo>
                  <a:pt x="33610" y="64"/>
                  <a:pt x="33127" y="166"/>
                  <a:pt x="32644" y="293"/>
                </a:cubicBezTo>
                <a:lnTo>
                  <a:pt x="32492" y="331"/>
                </a:lnTo>
                <a:cubicBezTo>
                  <a:pt x="32034" y="471"/>
                  <a:pt x="31602" y="623"/>
                  <a:pt x="31170" y="827"/>
                </a:cubicBezTo>
                <a:cubicBezTo>
                  <a:pt x="30980" y="928"/>
                  <a:pt x="30776" y="1030"/>
                  <a:pt x="30573" y="1144"/>
                </a:cubicBezTo>
                <a:cubicBezTo>
                  <a:pt x="28159" y="2517"/>
                  <a:pt x="26392" y="4867"/>
                  <a:pt x="23965" y="6278"/>
                </a:cubicBezTo>
                <a:cubicBezTo>
                  <a:pt x="23305" y="6659"/>
                  <a:pt x="22619" y="6964"/>
                  <a:pt x="21894" y="7205"/>
                </a:cubicBezTo>
                <a:cubicBezTo>
                  <a:pt x="20887" y="7525"/>
                  <a:pt x="19844" y="7702"/>
                  <a:pt x="18778" y="7702"/>
                </a:cubicBezTo>
                <a:cubicBezTo>
                  <a:pt x="18741" y="7702"/>
                  <a:pt x="18704" y="7701"/>
                  <a:pt x="18667" y="7701"/>
                </a:cubicBezTo>
                <a:cubicBezTo>
                  <a:pt x="16824" y="7701"/>
                  <a:pt x="14969" y="7218"/>
                  <a:pt x="13177" y="6354"/>
                </a:cubicBezTo>
                <a:cubicBezTo>
                  <a:pt x="13063" y="6303"/>
                  <a:pt x="12949" y="6240"/>
                  <a:pt x="12834" y="6176"/>
                </a:cubicBezTo>
                <a:cubicBezTo>
                  <a:pt x="12402" y="5935"/>
                  <a:pt x="11983" y="5681"/>
                  <a:pt x="11589" y="5388"/>
                </a:cubicBezTo>
                <a:lnTo>
                  <a:pt x="11360" y="5223"/>
                </a:lnTo>
                <a:cubicBezTo>
                  <a:pt x="10763" y="4791"/>
                  <a:pt x="10179" y="4321"/>
                  <a:pt x="9569" y="3927"/>
                </a:cubicBezTo>
                <a:cubicBezTo>
                  <a:pt x="9213" y="3698"/>
                  <a:pt x="8844" y="3495"/>
                  <a:pt x="8463" y="3317"/>
                </a:cubicBezTo>
                <a:cubicBezTo>
                  <a:pt x="7040" y="2669"/>
                  <a:pt x="5464" y="2415"/>
                  <a:pt x="3901" y="2377"/>
                </a:cubicBezTo>
                <a:cubicBezTo>
                  <a:pt x="3786" y="2373"/>
                  <a:pt x="3670" y="2372"/>
                  <a:pt x="3554" y="2372"/>
                </a:cubicBezTo>
                <a:cubicBezTo>
                  <a:pt x="3239" y="2372"/>
                  <a:pt x="2925" y="2384"/>
                  <a:pt x="2618" y="2402"/>
                </a:cubicBezTo>
                <a:cubicBezTo>
                  <a:pt x="1754" y="2440"/>
                  <a:pt x="852" y="2478"/>
                  <a:pt x="26" y="2745"/>
                </a:cubicBezTo>
                <a:lnTo>
                  <a:pt x="1" y="2745"/>
                </a:lnTo>
                <a:lnTo>
                  <a:pt x="1" y="10878"/>
                </a:lnTo>
                <a:lnTo>
                  <a:pt x="5808" y="10878"/>
                </a:lnTo>
                <a:cubicBezTo>
                  <a:pt x="5808" y="10916"/>
                  <a:pt x="5833" y="10935"/>
                  <a:pt x="5860" y="10935"/>
                </a:cubicBezTo>
                <a:cubicBezTo>
                  <a:pt x="5887" y="10935"/>
                  <a:pt x="5916" y="10916"/>
                  <a:pt x="5922" y="10878"/>
                </a:cubicBezTo>
                <a:lnTo>
                  <a:pt x="6633" y="10878"/>
                </a:lnTo>
                <a:cubicBezTo>
                  <a:pt x="6640" y="10916"/>
                  <a:pt x="6668" y="10935"/>
                  <a:pt x="6695" y="10935"/>
                </a:cubicBezTo>
                <a:cubicBezTo>
                  <a:pt x="6722" y="10935"/>
                  <a:pt x="6748" y="10916"/>
                  <a:pt x="6748" y="10878"/>
                </a:cubicBezTo>
                <a:lnTo>
                  <a:pt x="7472" y="10878"/>
                </a:lnTo>
                <a:cubicBezTo>
                  <a:pt x="7472" y="10916"/>
                  <a:pt x="7498" y="10935"/>
                  <a:pt x="7525" y="10935"/>
                </a:cubicBezTo>
                <a:cubicBezTo>
                  <a:pt x="7552" y="10935"/>
                  <a:pt x="7580" y="10916"/>
                  <a:pt x="7586" y="10878"/>
                </a:cubicBezTo>
                <a:lnTo>
                  <a:pt x="8298" y="10878"/>
                </a:lnTo>
                <a:cubicBezTo>
                  <a:pt x="8298" y="10916"/>
                  <a:pt x="8323" y="10941"/>
                  <a:pt x="8362" y="10941"/>
                </a:cubicBezTo>
                <a:cubicBezTo>
                  <a:pt x="8387" y="10941"/>
                  <a:pt x="8412" y="10916"/>
                  <a:pt x="8412" y="10878"/>
                </a:cubicBezTo>
                <a:lnTo>
                  <a:pt x="34106" y="10878"/>
                </a:lnTo>
                <a:lnTo>
                  <a:pt x="3410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6"/>
          <p:cNvSpPr/>
          <p:nvPr/>
        </p:nvSpPr>
        <p:spPr>
          <a:xfrm rot="5771" flipH="1">
            <a:off x="800296" y="40737"/>
            <a:ext cx="8283670" cy="134760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" name="Google Shape;61;p6"/>
          <p:cNvGrpSpPr/>
          <p:nvPr/>
        </p:nvGrpSpPr>
        <p:grpSpPr>
          <a:xfrm rot="2700000" flipH="1">
            <a:off x="71834" y="4312450"/>
            <a:ext cx="843973" cy="667196"/>
            <a:chOff x="227125" y="3607050"/>
            <a:chExt cx="1099850" cy="869478"/>
          </a:xfrm>
        </p:grpSpPr>
        <p:sp>
          <p:nvSpPr>
            <p:cNvPr id="62" name="Google Shape;62;p6"/>
            <p:cNvSpPr/>
            <p:nvPr/>
          </p:nvSpPr>
          <p:spPr>
            <a:xfrm>
              <a:off x="343585" y="3828896"/>
              <a:ext cx="43218" cy="42716"/>
            </a:xfrm>
            <a:custGeom>
              <a:avLst/>
              <a:gdLst/>
              <a:ahLst/>
              <a:cxnLst/>
              <a:rect l="l" t="t" r="r" b="b"/>
              <a:pathLst>
                <a:path w="1120" h="1107" extrusionOk="0">
                  <a:moveTo>
                    <a:pt x="560" y="1"/>
                  </a:moveTo>
                  <a:cubicBezTo>
                    <a:pt x="248" y="1"/>
                    <a:pt x="1" y="248"/>
                    <a:pt x="1" y="560"/>
                  </a:cubicBezTo>
                  <a:cubicBezTo>
                    <a:pt x="1" y="859"/>
                    <a:pt x="248" y="1106"/>
                    <a:pt x="560" y="1106"/>
                  </a:cubicBezTo>
                  <a:cubicBezTo>
                    <a:pt x="859" y="1106"/>
                    <a:pt x="1119" y="859"/>
                    <a:pt x="1119" y="560"/>
                  </a:cubicBezTo>
                  <a:cubicBezTo>
                    <a:pt x="1119" y="248"/>
                    <a:pt x="859" y="1"/>
                    <a:pt x="560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6"/>
            <p:cNvSpPr/>
            <p:nvPr/>
          </p:nvSpPr>
          <p:spPr>
            <a:xfrm>
              <a:off x="1136194" y="3889634"/>
              <a:ext cx="37198" cy="31372"/>
            </a:xfrm>
            <a:custGeom>
              <a:avLst/>
              <a:gdLst/>
              <a:ahLst/>
              <a:cxnLst/>
              <a:rect l="l" t="t" r="r" b="b"/>
              <a:pathLst>
                <a:path w="964" h="813" extrusionOk="0">
                  <a:moveTo>
                    <a:pt x="547" y="1"/>
                  </a:moveTo>
                  <a:cubicBezTo>
                    <a:pt x="183" y="1"/>
                    <a:pt x="1" y="430"/>
                    <a:pt x="261" y="690"/>
                  </a:cubicBezTo>
                  <a:cubicBezTo>
                    <a:pt x="341" y="775"/>
                    <a:pt x="442" y="813"/>
                    <a:pt x="542" y="813"/>
                  </a:cubicBezTo>
                  <a:cubicBezTo>
                    <a:pt x="749" y="813"/>
                    <a:pt x="950" y="650"/>
                    <a:pt x="950" y="404"/>
                  </a:cubicBezTo>
                  <a:cubicBezTo>
                    <a:pt x="963" y="183"/>
                    <a:pt x="768" y="1"/>
                    <a:pt x="547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906284" y="3905186"/>
              <a:ext cx="40208" cy="40710"/>
            </a:xfrm>
            <a:custGeom>
              <a:avLst/>
              <a:gdLst/>
              <a:ahLst/>
              <a:cxnLst/>
              <a:rect l="l" t="t" r="r" b="b"/>
              <a:pathLst>
                <a:path w="1042" h="1055" extrusionOk="0">
                  <a:moveTo>
                    <a:pt x="521" y="1"/>
                  </a:moveTo>
                  <a:cubicBezTo>
                    <a:pt x="235" y="1"/>
                    <a:pt x="1" y="235"/>
                    <a:pt x="1" y="521"/>
                  </a:cubicBezTo>
                  <a:cubicBezTo>
                    <a:pt x="1" y="820"/>
                    <a:pt x="235" y="1055"/>
                    <a:pt x="521" y="1055"/>
                  </a:cubicBezTo>
                  <a:cubicBezTo>
                    <a:pt x="807" y="1055"/>
                    <a:pt x="1042" y="820"/>
                    <a:pt x="1042" y="521"/>
                  </a:cubicBezTo>
                  <a:cubicBezTo>
                    <a:pt x="1042" y="235"/>
                    <a:pt x="807" y="1"/>
                    <a:pt x="521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6"/>
            <p:cNvSpPr/>
            <p:nvPr/>
          </p:nvSpPr>
          <p:spPr>
            <a:xfrm>
              <a:off x="227125" y="4169247"/>
              <a:ext cx="37198" cy="37160"/>
            </a:xfrm>
            <a:custGeom>
              <a:avLst/>
              <a:gdLst/>
              <a:ahLst/>
              <a:cxnLst/>
              <a:rect l="l" t="t" r="r" b="b"/>
              <a:pathLst>
                <a:path w="964" h="963" extrusionOk="0">
                  <a:moveTo>
                    <a:pt x="482" y="0"/>
                  </a:moveTo>
                  <a:cubicBezTo>
                    <a:pt x="209" y="0"/>
                    <a:pt x="1" y="221"/>
                    <a:pt x="1" y="482"/>
                  </a:cubicBezTo>
                  <a:cubicBezTo>
                    <a:pt x="1" y="742"/>
                    <a:pt x="209" y="963"/>
                    <a:pt x="482" y="963"/>
                  </a:cubicBezTo>
                  <a:cubicBezTo>
                    <a:pt x="742" y="963"/>
                    <a:pt x="963" y="742"/>
                    <a:pt x="963" y="482"/>
                  </a:cubicBezTo>
                  <a:cubicBezTo>
                    <a:pt x="963" y="221"/>
                    <a:pt x="742" y="0"/>
                    <a:pt x="482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6"/>
            <p:cNvSpPr/>
            <p:nvPr/>
          </p:nvSpPr>
          <p:spPr>
            <a:xfrm>
              <a:off x="1132181" y="3690749"/>
              <a:ext cx="52247" cy="47964"/>
            </a:xfrm>
            <a:custGeom>
              <a:avLst/>
              <a:gdLst/>
              <a:ahLst/>
              <a:cxnLst/>
              <a:rect l="l" t="t" r="r" b="b"/>
              <a:pathLst>
                <a:path w="1354" h="1243" extrusionOk="0">
                  <a:moveTo>
                    <a:pt x="678" y="0"/>
                  </a:moveTo>
                  <a:cubicBezTo>
                    <a:pt x="395" y="0"/>
                    <a:pt x="146" y="194"/>
                    <a:pt x="79" y="485"/>
                  </a:cubicBezTo>
                  <a:cubicBezTo>
                    <a:pt x="1" y="810"/>
                    <a:pt x="209" y="1148"/>
                    <a:pt x="534" y="1226"/>
                  </a:cubicBezTo>
                  <a:cubicBezTo>
                    <a:pt x="582" y="1237"/>
                    <a:pt x="630" y="1243"/>
                    <a:pt x="676" y="1243"/>
                  </a:cubicBezTo>
                  <a:cubicBezTo>
                    <a:pt x="959" y="1243"/>
                    <a:pt x="1208" y="1048"/>
                    <a:pt x="1275" y="758"/>
                  </a:cubicBezTo>
                  <a:cubicBezTo>
                    <a:pt x="1353" y="433"/>
                    <a:pt x="1158" y="94"/>
                    <a:pt x="820" y="16"/>
                  </a:cubicBezTo>
                  <a:cubicBezTo>
                    <a:pt x="772" y="5"/>
                    <a:pt x="724" y="0"/>
                    <a:pt x="678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6"/>
            <p:cNvSpPr/>
            <p:nvPr/>
          </p:nvSpPr>
          <p:spPr>
            <a:xfrm>
              <a:off x="396799" y="3676818"/>
              <a:ext cx="36697" cy="31526"/>
            </a:xfrm>
            <a:custGeom>
              <a:avLst/>
              <a:gdLst/>
              <a:ahLst/>
              <a:cxnLst/>
              <a:rect l="l" t="t" r="r" b="b"/>
              <a:pathLst>
                <a:path w="951" h="817" extrusionOk="0">
                  <a:moveTo>
                    <a:pt x="547" y="0"/>
                  </a:moveTo>
                  <a:cubicBezTo>
                    <a:pt x="183" y="0"/>
                    <a:pt x="1" y="442"/>
                    <a:pt x="261" y="703"/>
                  </a:cubicBezTo>
                  <a:cubicBezTo>
                    <a:pt x="344" y="781"/>
                    <a:pt x="444" y="817"/>
                    <a:pt x="542" y="817"/>
                  </a:cubicBezTo>
                  <a:cubicBezTo>
                    <a:pt x="751" y="817"/>
                    <a:pt x="950" y="656"/>
                    <a:pt x="950" y="416"/>
                  </a:cubicBezTo>
                  <a:cubicBezTo>
                    <a:pt x="950" y="182"/>
                    <a:pt x="768" y="0"/>
                    <a:pt x="547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245725" y="3607050"/>
              <a:ext cx="36658" cy="37160"/>
            </a:xfrm>
            <a:custGeom>
              <a:avLst/>
              <a:gdLst/>
              <a:ahLst/>
              <a:cxnLst/>
              <a:rect l="l" t="t" r="r" b="b"/>
              <a:pathLst>
                <a:path w="950" h="963" extrusionOk="0">
                  <a:moveTo>
                    <a:pt x="481" y="0"/>
                  </a:moveTo>
                  <a:cubicBezTo>
                    <a:pt x="208" y="0"/>
                    <a:pt x="0" y="208"/>
                    <a:pt x="0" y="481"/>
                  </a:cubicBezTo>
                  <a:cubicBezTo>
                    <a:pt x="0" y="741"/>
                    <a:pt x="208" y="963"/>
                    <a:pt x="481" y="963"/>
                  </a:cubicBezTo>
                  <a:cubicBezTo>
                    <a:pt x="741" y="963"/>
                    <a:pt x="950" y="741"/>
                    <a:pt x="950" y="481"/>
                  </a:cubicBezTo>
                  <a:cubicBezTo>
                    <a:pt x="950" y="208"/>
                    <a:pt x="741" y="0"/>
                    <a:pt x="481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1260179" y="3828896"/>
              <a:ext cx="48736" cy="48736"/>
            </a:xfrm>
            <a:custGeom>
              <a:avLst/>
              <a:gdLst/>
              <a:ahLst/>
              <a:cxnLst/>
              <a:rect l="l" t="t" r="r" b="b"/>
              <a:pathLst>
                <a:path w="1263" h="1263" extrusionOk="0">
                  <a:moveTo>
                    <a:pt x="625" y="1"/>
                  </a:moveTo>
                  <a:cubicBezTo>
                    <a:pt x="287" y="1"/>
                    <a:pt x="1" y="287"/>
                    <a:pt x="1" y="625"/>
                  </a:cubicBezTo>
                  <a:cubicBezTo>
                    <a:pt x="1" y="976"/>
                    <a:pt x="287" y="1262"/>
                    <a:pt x="625" y="1262"/>
                  </a:cubicBezTo>
                  <a:cubicBezTo>
                    <a:pt x="976" y="1262"/>
                    <a:pt x="1262" y="976"/>
                    <a:pt x="1262" y="625"/>
                  </a:cubicBezTo>
                  <a:cubicBezTo>
                    <a:pt x="1262" y="287"/>
                    <a:pt x="976" y="1"/>
                    <a:pt x="625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6"/>
            <p:cNvSpPr/>
            <p:nvPr/>
          </p:nvSpPr>
          <p:spPr>
            <a:xfrm>
              <a:off x="1274727" y="4045764"/>
              <a:ext cx="47231" cy="46691"/>
            </a:xfrm>
            <a:custGeom>
              <a:avLst/>
              <a:gdLst/>
              <a:ahLst/>
              <a:cxnLst/>
              <a:rect l="l" t="t" r="r" b="b"/>
              <a:pathLst>
                <a:path w="1224" h="1210" extrusionOk="0">
                  <a:moveTo>
                    <a:pt x="612" y="0"/>
                  </a:moveTo>
                  <a:cubicBezTo>
                    <a:pt x="274" y="0"/>
                    <a:pt x="1" y="273"/>
                    <a:pt x="1" y="599"/>
                  </a:cubicBezTo>
                  <a:cubicBezTo>
                    <a:pt x="1" y="937"/>
                    <a:pt x="274" y="1210"/>
                    <a:pt x="612" y="1210"/>
                  </a:cubicBezTo>
                  <a:cubicBezTo>
                    <a:pt x="951" y="1210"/>
                    <a:pt x="1224" y="937"/>
                    <a:pt x="1224" y="599"/>
                  </a:cubicBezTo>
                  <a:cubicBezTo>
                    <a:pt x="1224" y="273"/>
                    <a:pt x="951" y="0"/>
                    <a:pt x="612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6"/>
            <p:cNvSpPr/>
            <p:nvPr/>
          </p:nvSpPr>
          <p:spPr>
            <a:xfrm>
              <a:off x="626710" y="3905186"/>
              <a:ext cx="40170" cy="40710"/>
            </a:xfrm>
            <a:custGeom>
              <a:avLst/>
              <a:gdLst/>
              <a:ahLst/>
              <a:cxnLst/>
              <a:rect l="l" t="t" r="r" b="b"/>
              <a:pathLst>
                <a:path w="1041" h="1055" extrusionOk="0">
                  <a:moveTo>
                    <a:pt x="521" y="1"/>
                  </a:moveTo>
                  <a:cubicBezTo>
                    <a:pt x="234" y="1"/>
                    <a:pt x="0" y="235"/>
                    <a:pt x="0" y="521"/>
                  </a:cubicBezTo>
                  <a:cubicBezTo>
                    <a:pt x="0" y="820"/>
                    <a:pt x="234" y="1055"/>
                    <a:pt x="521" y="1055"/>
                  </a:cubicBezTo>
                  <a:cubicBezTo>
                    <a:pt x="807" y="1055"/>
                    <a:pt x="1041" y="820"/>
                    <a:pt x="1041" y="521"/>
                  </a:cubicBezTo>
                  <a:cubicBezTo>
                    <a:pt x="1041" y="235"/>
                    <a:pt x="807" y="1"/>
                    <a:pt x="521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6"/>
            <p:cNvSpPr/>
            <p:nvPr/>
          </p:nvSpPr>
          <p:spPr>
            <a:xfrm>
              <a:off x="1305868" y="4458392"/>
              <a:ext cx="21107" cy="18136"/>
            </a:xfrm>
            <a:custGeom>
              <a:avLst/>
              <a:gdLst/>
              <a:ahLst/>
              <a:cxnLst/>
              <a:rect l="l" t="t" r="r" b="b"/>
              <a:pathLst>
                <a:path w="547" h="470" extrusionOk="0">
                  <a:moveTo>
                    <a:pt x="313" y="0"/>
                  </a:moveTo>
                  <a:cubicBezTo>
                    <a:pt x="104" y="0"/>
                    <a:pt x="0" y="247"/>
                    <a:pt x="144" y="403"/>
                  </a:cubicBezTo>
                  <a:cubicBezTo>
                    <a:pt x="189" y="449"/>
                    <a:pt x="247" y="469"/>
                    <a:pt x="304" y="469"/>
                  </a:cubicBezTo>
                  <a:cubicBezTo>
                    <a:pt x="426" y="469"/>
                    <a:pt x="547" y="376"/>
                    <a:pt x="547" y="234"/>
                  </a:cubicBezTo>
                  <a:cubicBezTo>
                    <a:pt x="547" y="104"/>
                    <a:pt x="443" y="0"/>
                    <a:pt x="313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276827" y="4285206"/>
              <a:ext cx="39707" cy="34381"/>
            </a:xfrm>
            <a:custGeom>
              <a:avLst/>
              <a:gdLst/>
              <a:ahLst/>
              <a:cxnLst/>
              <a:rect l="l" t="t" r="r" b="b"/>
              <a:pathLst>
                <a:path w="1029" h="891" extrusionOk="0">
                  <a:moveTo>
                    <a:pt x="599" y="0"/>
                  </a:moveTo>
                  <a:cubicBezTo>
                    <a:pt x="196" y="0"/>
                    <a:pt x="1" y="481"/>
                    <a:pt x="274" y="755"/>
                  </a:cubicBezTo>
                  <a:cubicBezTo>
                    <a:pt x="363" y="848"/>
                    <a:pt x="475" y="891"/>
                    <a:pt x="585" y="891"/>
                  </a:cubicBezTo>
                  <a:cubicBezTo>
                    <a:pt x="811" y="891"/>
                    <a:pt x="1028" y="714"/>
                    <a:pt x="1028" y="442"/>
                  </a:cubicBezTo>
                  <a:cubicBezTo>
                    <a:pt x="1028" y="208"/>
                    <a:pt x="833" y="0"/>
                    <a:pt x="599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6"/>
          <p:cNvGrpSpPr/>
          <p:nvPr/>
        </p:nvGrpSpPr>
        <p:grpSpPr>
          <a:xfrm rot="5400000" flipH="1">
            <a:off x="-53588" y="4395225"/>
            <a:ext cx="798589" cy="771271"/>
            <a:chOff x="1850046" y="4417768"/>
            <a:chExt cx="1087552" cy="713281"/>
          </a:xfrm>
        </p:grpSpPr>
        <p:sp>
          <p:nvSpPr>
            <p:cNvPr id="75" name="Google Shape;75;p6"/>
            <p:cNvSpPr/>
            <p:nvPr/>
          </p:nvSpPr>
          <p:spPr>
            <a:xfrm rot="5400000">
              <a:off x="2037182" y="4230633"/>
              <a:ext cx="713281" cy="1087550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6"/>
            <p:cNvSpPr/>
            <p:nvPr/>
          </p:nvSpPr>
          <p:spPr>
            <a:xfrm rot="5400000">
              <a:off x="1990148" y="4355363"/>
              <a:ext cx="635581" cy="915785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6"/>
          <p:cNvSpPr/>
          <p:nvPr/>
        </p:nvSpPr>
        <p:spPr>
          <a:xfrm>
            <a:off x="32019" y="4869460"/>
            <a:ext cx="505970" cy="268414"/>
          </a:xfrm>
          <a:custGeom>
            <a:avLst/>
            <a:gdLst/>
            <a:ahLst/>
            <a:cxnLst/>
            <a:rect l="l" t="t" r="r" b="b"/>
            <a:pathLst>
              <a:path w="14298" h="7585" extrusionOk="0">
                <a:moveTo>
                  <a:pt x="14297" y="1"/>
                </a:moveTo>
                <a:lnTo>
                  <a:pt x="14297" y="1"/>
                </a:lnTo>
                <a:cubicBezTo>
                  <a:pt x="12884" y="408"/>
                  <a:pt x="11686" y="1330"/>
                  <a:pt x="10932" y="2588"/>
                </a:cubicBezTo>
                <a:cubicBezTo>
                  <a:pt x="10489" y="2935"/>
                  <a:pt x="10021" y="3270"/>
                  <a:pt x="9554" y="3582"/>
                </a:cubicBezTo>
                <a:cubicBezTo>
                  <a:pt x="10357" y="2815"/>
                  <a:pt x="10980" y="1869"/>
                  <a:pt x="11363" y="815"/>
                </a:cubicBezTo>
                <a:lnTo>
                  <a:pt x="11363" y="815"/>
                </a:lnTo>
                <a:cubicBezTo>
                  <a:pt x="10129" y="1486"/>
                  <a:pt x="9243" y="2636"/>
                  <a:pt x="8920" y="4001"/>
                </a:cubicBezTo>
                <a:cubicBezTo>
                  <a:pt x="8189" y="4444"/>
                  <a:pt x="7434" y="4851"/>
                  <a:pt x="6668" y="5211"/>
                </a:cubicBezTo>
                <a:cubicBezTo>
                  <a:pt x="7662" y="4612"/>
                  <a:pt x="8404" y="3678"/>
                  <a:pt x="8764" y="2576"/>
                </a:cubicBezTo>
                <a:lnTo>
                  <a:pt x="8764" y="2576"/>
                </a:lnTo>
                <a:cubicBezTo>
                  <a:pt x="7542" y="3186"/>
                  <a:pt x="6584" y="4216"/>
                  <a:pt x="6069" y="5486"/>
                </a:cubicBezTo>
                <a:cubicBezTo>
                  <a:pt x="5147" y="5881"/>
                  <a:pt x="4213" y="6229"/>
                  <a:pt x="3242" y="6504"/>
                </a:cubicBezTo>
                <a:cubicBezTo>
                  <a:pt x="4464" y="5797"/>
                  <a:pt x="5506" y="4827"/>
                  <a:pt x="6285" y="3654"/>
                </a:cubicBezTo>
                <a:lnTo>
                  <a:pt x="6285" y="3654"/>
                </a:lnTo>
                <a:cubicBezTo>
                  <a:pt x="5482" y="3977"/>
                  <a:pt x="4751" y="4444"/>
                  <a:pt x="4117" y="5031"/>
                </a:cubicBezTo>
                <a:cubicBezTo>
                  <a:pt x="3674" y="5450"/>
                  <a:pt x="3278" y="5941"/>
                  <a:pt x="3123" y="6528"/>
                </a:cubicBezTo>
                <a:cubicBezTo>
                  <a:pt x="2152" y="6804"/>
                  <a:pt x="1170" y="7007"/>
                  <a:pt x="164" y="7151"/>
                </a:cubicBezTo>
                <a:cubicBezTo>
                  <a:pt x="0" y="7186"/>
                  <a:pt x="31" y="7427"/>
                  <a:pt x="189" y="7427"/>
                </a:cubicBezTo>
                <a:cubicBezTo>
                  <a:pt x="192" y="7427"/>
                  <a:pt x="196" y="7427"/>
                  <a:pt x="200" y="7426"/>
                </a:cubicBezTo>
                <a:cubicBezTo>
                  <a:pt x="1494" y="7247"/>
                  <a:pt x="2763" y="6959"/>
                  <a:pt x="4009" y="6564"/>
                </a:cubicBezTo>
                <a:cubicBezTo>
                  <a:pt x="4887" y="7227"/>
                  <a:pt x="5955" y="7585"/>
                  <a:pt x="7047" y="7585"/>
                </a:cubicBezTo>
                <a:cubicBezTo>
                  <a:pt x="7355" y="7585"/>
                  <a:pt x="7665" y="7556"/>
                  <a:pt x="7973" y="7498"/>
                </a:cubicBezTo>
                <a:cubicBezTo>
                  <a:pt x="7506" y="7079"/>
                  <a:pt x="7015" y="6660"/>
                  <a:pt x="6428" y="6444"/>
                </a:cubicBezTo>
                <a:cubicBezTo>
                  <a:pt x="6061" y="6322"/>
                  <a:pt x="5682" y="6260"/>
                  <a:pt x="5304" y="6260"/>
                </a:cubicBezTo>
                <a:cubicBezTo>
                  <a:pt x="5127" y="6260"/>
                  <a:pt x="4951" y="6274"/>
                  <a:pt x="4775" y="6301"/>
                </a:cubicBezTo>
                <a:cubicBezTo>
                  <a:pt x="5590" y="6013"/>
                  <a:pt x="6392" y="5666"/>
                  <a:pt x="7183" y="5282"/>
                </a:cubicBezTo>
                <a:cubicBezTo>
                  <a:pt x="7826" y="5782"/>
                  <a:pt x="8613" y="6042"/>
                  <a:pt x="9408" y="6042"/>
                </a:cubicBezTo>
                <a:cubicBezTo>
                  <a:pt x="9870" y="6042"/>
                  <a:pt x="10335" y="5954"/>
                  <a:pt x="10776" y="5774"/>
                </a:cubicBezTo>
                <a:cubicBezTo>
                  <a:pt x="10070" y="5269"/>
                  <a:pt x="9230" y="5003"/>
                  <a:pt x="8375" y="5003"/>
                </a:cubicBezTo>
                <a:cubicBezTo>
                  <a:pt x="8114" y="5003"/>
                  <a:pt x="7851" y="5028"/>
                  <a:pt x="7590" y="5079"/>
                </a:cubicBezTo>
                <a:cubicBezTo>
                  <a:pt x="8309" y="4696"/>
                  <a:pt x="9003" y="4288"/>
                  <a:pt x="9686" y="3833"/>
                </a:cubicBezTo>
                <a:cubicBezTo>
                  <a:pt x="10249" y="4193"/>
                  <a:pt x="10884" y="4396"/>
                  <a:pt x="11554" y="4420"/>
                </a:cubicBezTo>
                <a:cubicBezTo>
                  <a:pt x="11595" y="4422"/>
                  <a:pt x="11635" y="4423"/>
                  <a:pt x="11675" y="4423"/>
                </a:cubicBezTo>
                <a:cubicBezTo>
                  <a:pt x="12350" y="4423"/>
                  <a:pt x="12996" y="4140"/>
                  <a:pt x="13471" y="3654"/>
                </a:cubicBezTo>
                <a:cubicBezTo>
                  <a:pt x="12848" y="3402"/>
                  <a:pt x="12189" y="3270"/>
                  <a:pt x="11531" y="3246"/>
                </a:cubicBezTo>
                <a:cubicBezTo>
                  <a:pt x="11063" y="3246"/>
                  <a:pt x="10608" y="3330"/>
                  <a:pt x="10177" y="3498"/>
                </a:cubicBezTo>
                <a:cubicBezTo>
                  <a:pt x="10500" y="3270"/>
                  <a:pt x="10824" y="3031"/>
                  <a:pt x="11135" y="2791"/>
                </a:cubicBezTo>
                <a:cubicBezTo>
                  <a:pt x="12453" y="2216"/>
                  <a:pt x="13567" y="1246"/>
                  <a:pt x="142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6"/>
          <p:cNvSpPr/>
          <p:nvPr/>
        </p:nvSpPr>
        <p:spPr>
          <a:xfrm rot="1697963">
            <a:off x="204235" y="3972509"/>
            <a:ext cx="161519" cy="1243587"/>
          </a:xfrm>
          <a:custGeom>
            <a:avLst/>
            <a:gdLst/>
            <a:ahLst/>
            <a:cxnLst/>
            <a:rect l="l" t="t" r="r" b="b"/>
            <a:pathLst>
              <a:path w="4564" h="35142" extrusionOk="0">
                <a:moveTo>
                  <a:pt x="3018" y="1"/>
                </a:moveTo>
                <a:cubicBezTo>
                  <a:pt x="587" y="3953"/>
                  <a:pt x="0" y="9606"/>
                  <a:pt x="323" y="14840"/>
                </a:cubicBezTo>
                <a:cubicBezTo>
                  <a:pt x="647" y="20074"/>
                  <a:pt x="1749" y="25141"/>
                  <a:pt x="2264" y="30339"/>
                </a:cubicBezTo>
                <a:cubicBezTo>
                  <a:pt x="2266" y="30358"/>
                  <a:pt x="2267" y="30378"/>
                  <a:pt x="2269" y="30398"/>
                </a:cubicBezTo>
                <a:lnTo>
                  <a:pt x="2269" y="30398"/>
                </a:lnTo>
                <a:cubicBezTo>
                  <a:pt x="3045" y="26619"/>
                  <a:pt x="3499" y="22705"/>
                  <a:pt x="3952" y="18805"/>
                </a:cubicBezTo>
                <a:cubicBezTo>
                  <a:pt x="4252" y="16146"/>
                  <a:pt x="4563" y="13475"/>
                  <a:pt x="4527" y="10780"/>
                </a:cubicBezTo>
                <a:cubicBezTo>
                  <a:pt x="4479" y="7103"/>
                  <a:pt x="3785" y="3510"/>
                  <a:pt x="3018" y="1"/>
                </a:cubicBezTo>
                <a:close/>
                <a:moveTo>
                  <a:pt x="2269" y="30398"/>
                </a:moveTo>
                <a:lnTo>
                  <a:pt x="2269" y="30398"/>
                </a:lnTo>
                <a:cubicBezTo>
                  <a:pt x="2042" y="31505"/>
                  <a:pt x="1788" y="32600"/>
                  <a:pt x="1497" y="33680"/>
                </a:cubicBezTo>
                <a:lnTo>
                  <a:pt x="1761" y="35141"/>
                </a:lnTo>
                <a:cubicBezTo>
                  <a:pt x="2483" y="33852"/>
                  <a:pt x="2421" y="32036"/>
                  <a:pt x="2269" y="3039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6"/>
          <p:cNvSpPr/>
          <p:nvPr/>
        </p:nvSpPr>
        <p:spPr>
          <a:xfrm>
            <a:off x="68649" y="4344104"/>
            <a:ext cx="265972" cy="767413"/>
          </a:xfrm>
          <a:custGeom>
            <a:avLst/>
            <a:gdLst/>
            <a:ahLst/>
            <a:cxnLst/>
            <a:rect l="l" t="t" r="r" b="b"/>
            <a:pathLst>
              <a:path w="7516" h="21686" extrusionOk="0">
                <a:moveTo>
                  <a:pt x="4030" y="0"/>
                </a:moveTo>
                <a:lnTo>
                  <a:pt x="4030" y="0"/>
                </a:lnTo>
                <a:cubicBezTo>
                  <a:pt x="3300" y="1880"/>
                  <a:pt x="3312" y="3964"/>
                  <a:pt x="4054" y="5833"/>
                </a:cubicBezTo>
                <a:cubicBezTo>
                  <a:pt x="4066" y="6611"/>
                  <a:pt x="4042" y="7378"/>
                  <a:pt x="3995" y="8156"/>
                </a:cubicBezTo>
                <a:cubicBezTo>
                  <a:pt x="3827" y="6635"/>
                  <a:pt x="3312" y="5174"/>
                  <a:pt x="2485" y="3881"/>
                </a:cubicBezTo>
                <a:lnTo>
                  <a:pt x="2485" y="3881"/>
                </a:lnTo>
                <a:cubicBezTo>
                  <a:pt x="2186" y="5785"/>
                  <a:pt x="2701" y="7713"/>
                  <a:pt x="3911" y="9210"/>
                </a:cubicBezTo>
                <a:cubicBezTo>
                  <a:pt x="3803" y="10372"/>
                  <a:pt x="3623" y="11522"/>
                  <a:pt x="3384" y="12672"/>
                </a:cubicBezTo>
                <a:cubicBezTo>
                  <a:pt x="3539" y="11091"/>
                  <a:pt x="3132" y="9498"/>
                  <a:pt x="2234" y="8192"/>
                </a:cubicBezTo>
                <a:lnTo>
                  <a:pt x="2234" y="8192"/>
                </a:lnTo>
                <a:cubicBezTo>
                  <a:pt x="1887" y="10037"/>
                  <a:pt x="2222" y="11941"/>
                  <a:pt x="3180" y="13546"/>
                </a:cubicBezTo>
                <a:cubicBezTo>
                  <a:pt x="2845" y="14888"/>
                  <a:pt x="2438" y="16193"/>
                  <a:pt x="1934" y="17475"/>
                </a:cubicBezTo>
                <a:cubicBezTo>
                  <a:pt x="2186" y="15570"/>
                  <a:pt x="1982" y="13618"/>
                  <a:pt x="1360" y="11798"/>
                </a:cubicBezTo>
                <a:cubicBezTo>
                  <a:pt x="1048" y="12947"/>
                  <a:pt x="952" y="14133"/>
                  <a:pt x="1072" y="15307"/>
                </a:cubicBezTo>
                <a:cubicBezTo>
                  <a:pt x="1156" y="16145"/>
                  <a:pt x="1360" y="16996"/>
                  <a:pt x="1875" y="17654"/>
                </a:cubicBezTo>
                <a:cubicBezTo>
                  <a:pt x="1360" y="18936"/>
                  <a:pt x="761" y="20181"/>
                  <a:pt x="90" y="21391"/>
                </a:cubicBezTo>
                <a:cubicBezTo>
                  <a:pt x="0" y="21546"/>
                  <a:pt x="128" y="21685"/>
                  <a:pt x="260" y="21685"/>
                </a:cubicBezTo>
                <a:cubicBezTo>
                  <a:pt x="321" y="21685"/>
                  <a:pt x="384" y="21655"/>
                  <a:pt x="425" y="21583"/>
                </a:cubicBezTo>
                <a:cubicBezTo>
                  <a:pt x="1300" y="20026"/>
                  <a:pt x="2042" y="18397"/>
                  <a:pt x="2641" y="16708"/>
                </a:cubicBezTo>
                <a:cubicBezTo>
                  <a:pt x="4510" y="16193"/>
                  <a:pt x="6091" y="14900"/>
                  <a:pt x="6953" y="13151"/>
                </a:cubicBezTo>
                <a:lnTo>
                  <a:pt x="6953" y="13151"/>
                </a:lnTo>
                <a:cubicBezTo>
                  <a:pt x="6114" y="13319"/>
                  <a:pt x="5240" y="13498"/>
                  <a:pt x="4510" y="13965"/>
                </a:cubicBezTo>
                <a:cubicBezTo>
                  <a:pt x="3863" y="14385"/>
                  <a:pt x="3384" y="14983"/>
                  <a:pt x="2988" y="15654"/>
                </a:cubicBezTo>
                <a:cubicBezTo>
                  <a:pt x="3348" y="14504"/>
                  <a:pt x="3647" y="13343"/>
                  <a:pt x="3875" y="12169"/>
                </a:cubicBezTo>
                <a:cubicBezTo>
                  <a:pt x="5599" y="11714"/>
                  <a:pt x="6941" y="10372"/>
                  <a:pt x="7408" y="8660"/>
                </a:cubicBezTo>
                <a:lnTo>
                  <a:pt x="7408" y="8660"/>
                </a:lnTo>
                <a:cubicBezTo>
                  <a:pt x="5923" y="9127"/>
                  <a:pt x="4689" y="10169"/>
                  <a:pt x="3983" y="11558"/>
                </a:cubicBezTo>
                <a:cubicBezTo>
                  <a:pt x="4174" y="10456"/>
                  <a:pt x="4306" y="9354"/>
                  <a:pt x="4378" y="8240"/>
                </a:cubicBezTo>
                <a:cubicBezTo>
                  <a:pt x="5228" y="7917"/>
                  <a:pt x="5983" y="7378"/>
                  <a:pt x="6570" y="6683"/>
                </a:cubicBezTo>
                <a:cubicBezTo>
                  <a:pt x="7180" y="5917"/>
                  <a:pt x="7516" y="4911"/>
                  <a:pt x="7336" y="3953"/>
                </a:cubicBezTo>
                <a:lnTo>
                  <a:pt x="7336" y="3953"/>
                </a:lnTo>
                <a:cubicBezTo>
                  <a:pt x="6546" y="4408"/>
                  <a:pt x="5851" y="5018"/>
                  <a:pt x="5276" y="5725"/>
                </a:cubicBezTo>
                <a:cubicBezTo>
                  <a:pt x="4881" y="6228"/>
                  <a:pt x="4593" y="6803"/>
                  <a:pt x="4426" y="7414"/>
                </a:cubicBezTo>
                <a:cubicBezTo>
                  <a:pt x="4450" y="6875"/>
                  <a:pt x="4450" y="6324"/>
                  <a:pt x="4450" y="5773"/>
                </a:cubicBezTo>
                <a:cubicBezTo>
                  <a:pt x="4917" y="3857"/>
                  <a:pt x="4773" y="1833"/>
                  <a:pt x="4030" y="0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6"/>
          <p:cNvSpPr/>
          <p:nvPr/>
        </p:nvSpPr>
        <p:spPr>
          <a:xfrm rot="1340377">
            <a:off x="-35934" y="4636827"/>
            <a:ext cx="155591" cy="464191"/>
          </a:xfrm>
          <a:custGeom>
            <a:avLst/>
            <a:gdLst/>
            <a:ahLst/>
            <a:cxnLst/>
            <a:rect l="l" t="t" r="r" b="b"/>
            <a:pathLst>
              <a:path w="4397" h="13118" extrusionOk="0">
                <a:moveTo>
                  <a:pt x="108" y="0"/>
                </a:moveTo>
                <a:lnTo>
                  <a:pt x="108" y="0"/>
                </a:lnTo>
                <a:cubicBezTo>
                  <a:pt x="72" y="1210"/>
                  <a:pt x="492" y="2396"/>
                  <a:pt x="1282" y="3318"/>
                </a:cubicBezTo>
                <a:cubicBezTo>
                  <a:pt x="1450" y="3761"/>
                  <a:pt x="1581" y="4204"/>
                  <a:pt x="1713" y="4659"/>
                </a:cubicBezTo>
                <a:cubicBezTo>
                  <a:pt x="1318" y="3821"/>
                  <a:pt x="731" y="3090"/>
                  <a:pt x="0" y="2527"/>
                </a:cubicBezTo>
                <a:lnTo>
                  <a:pt x="0" y="2527"/>
                </a:lnTo>
                <a:cubicBezTo>
                  <a:pt x="204" y="3665"/>
                  <a:pt x="887" y="4659"/>
                  <a:pt x="1869" y="5282"/>
                </a:cubicBezTo>
                <a:cubicBezTo>
                  <a:pt x="2037" y="5965"/>
                  <a:pt x="2168" y="6659"/>
                  <a:pt x="2252" y="7354"/>
                </a:cubicBezTo>
                <a:cubicBezTo>
                  <a:pt x="2037" y="6420"/>
                  <a:pt x="1486" y="5593"/>
                  <a:pt x="719" y="5030"/>
                </a:cubicBezTo>
                <a:lnTo>
                  <a:pt x="719" y="5030"/>
                </a:lnTo>
                <a:cubicBezTo>
                  <a:pt x="875" y="6144"/>
                  <a:pt x="1450" y="7174"/>
                  <a:pt x="2312" y="7905"/>
                </a:cubicBezTo>
                <a:cubicBezTo>
                  <a:pt x="2396" y="8731"/>
                  <a:pt x="2420" y="9558"/>
                  <a:pt x="2384" y="10384"/>
                </a:cubicBezTo>
                <a:cubicBezTo>
                  <a:pt x="2156" y="9246"/>
                  <a:pt x="1653" y="8180"/>
                  <a:pt x="935" y="7258"/>
                </a:cubicBezTo>
                <a:lnTo>
                  <a:pt x="935" y="7258"/>
                </a:lnTo>
                <a:cubicBezTo>
                  <a:pt x="983" y="7977"/>
                  <a:pt x="1162" y="8672"/>
                  <a:pt x="1462" y="9318"/>
                </a:cubicBezTo>
                <a:cubicBezTo>
                  <a:pt x="1677" y="9785"/>
                  <a:pt x="1965" y="10217"/>
                  <a:pt x="2384" y="10492"/>
                </a:cubicBezTo>
                <a:cubicBezTo>
                  <a:pt x="2348" y="11330"/>
                  <a:pt x="2252" y="12157"/>
                  <a:pt x="2108" y="12983"/>
                </a:cubicBezTo>
                <a:cubicBezTo>
                  <a:pt x="2095" y="13067"/>
                  <a:pt x="2161" y="13118"/>
                  <a:pt x="2227" y="13118"/>
                </a:cubicBezTo>
                <a:cubicBezTo>
                  <a:pt x="2274" y="13118"/>
                  <a:pt x="2321" y="13091"/>
                  <a:pt x="2336" y="13031"/>
                </a:cubicBezTo>
                <a:cubicBezTo>
                  <a:pt x="2528" y="11965"/>
                  <a:pt x="2635" y="10887"/>
                  <a:pt x="2635" y="9809"/>
                </a:cubicBezTo>
                <a:cubicBezTo>
                  <a:pt x="3606" y="9139"/>
                  <a:pt x="4240" y="8085"/>
                  <a:pt x="4396" y="6923"/>
                </a:cubicBezTo>
                <a:lnTo>
                  <a:pt x="4396" y="6923"/>
                </a:lnTo>
                <a:cubicBezTo>
                  <a:pt x="3941" y="7186"/>
                  <a:pt x="3486" y="7462"/>
                  <a:pt x="3162" y="7869"/>
                </a:cubicBezTo>
                <a:cubicBezTo>
                  <a:pt x="2887" y="8240"/>
                  <a:pt x="2707" y="8672"/>
                  <a:pt x="2623" y="9127"/>
                </a:cubicBezTo>
                <a:cubicBezTo>
                  <a:pt x="2599" y="8408"/>
                  <a:pt x="2540" y="7677"/>
                  <a:pt x="2432" y="6959"/>
                </a:cubicBezTo>
                <a:cubicBezTo>
                  <a:pt x="3330" y="6360"/>
                  <a:pt x="3833" y="5330"/>
                  <a:pt x="3749" y="4264"/>
                </a:cubicBezTo>
                <a:lnTo>
                  <a:pt x="3749" y="4264"/>
                </a:lnTo>
                <a:cubicBezTo>
                  <a:pt x="2995" y="4815"/>
                  <a:pt x="2504" y="5665"/>
                  <a:pt x="2384" y="6588"/>
                </a:cubicBezTo>
                <a:cubicBezTo>
                  <a:pt x="2264" y="5929"/>
                  <a:pt x="2120" y="5270"/>
                  <a:pt x="1941" y="4623"/>
                </a:cubicBezTo>
                <a:cubicBezTo>
                  <a:pt x="2372" y="4264"/>
                  <a:pt x="2695" y="3809"/>
                  <a:pt x="2887" y="3306"/>
                </a:cubicBezTo>
                <a:cubicBezTo>
                  <a:pt x="3091" y="2743"/>
                  <a:pt x="3055" y="2120"/>
                  <a:pt x="2779" y="1581"/>
                </a:cubicBezTo>
                <a:cubicBezTo>
                  <a:pt x="2420" y="2012"/>
                  <a:pt x="2144" y="2491"/>
                  <a:pt x="1953" y="3006"/>
                </a:cubicBezTo>
                <a:cubicBezTo>
                  <a:pt x="1833" y="3378"/>
                  <a:pt x="1785" y="3761"/>
                  <a:pt x="1809" y="4144"/>
                </a:cubicBezTo>
                <a:cubicBezTo>
                  <a:pt x="1713" y="3833"/>
                  <a:pt x="1605" y="3509"/>
                  <a:pt x="1498" y="3210"/>
                </a:cubicBezTo>
                <a:cubicBezTo>
                  <a:pt x="1390" y="2012"/>
                  <a:pt x="899" y="898"/>
                  <a:pt x="1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6"/>
          <p:cNvSpPr/>
          <p:nvPr/>
        </p:nvSpPr>
        <p:spPr>
          <a:xfrm>
            <a:off x="-40166" y="4557745"/>
            <a:ext cx="483606" cy="622360"/>
          </a:xfrm>
          <a:custGeom>
            <a:avLst/>
            <a:gdLst/>
            <a:ahLst/>
            <a:cxnLst/>
            <a:rect l="l" t="t" r="r" b="b"/>
            <a:pathLst>
              <a:path w="13666" h="17587" extrusionOk="0">
                <a:moveTo>
                  <a:pt x="13630" y="1"/>
                </a:moveTo>
                <a:lnTo>
                  <a:pt x="13630" y="1"/>
                </a:lnTo>
                <a:cubicBezTo>
                  <a:pt x="11905" y="744"/>
                  <a:pt x="10348" y="1845"/>
                  <a:pt x="9067" y="3223"/>
                </a:cubicBezTo>
                <a:cubicBezTo>
                  <a:pt x="6228" y="6277"/>
                  <a:pt x="4935" y="10409"/>
                  <a:pt x="2946" y="14062"/>
                </a:cubicBezTo>
                <a:cubicBezTo>
                  <a:pt x="2252" y="15344"/>
                  <a:pt x="1425" y="16613"/>
                  <a:pt x="192" y="17368"/>
                </a:cubicBezTo>
                <a:lnTo>
                  <a:pt x="0" y="17032"/>
                </a:lnTo>
                <a:lnTo>
                  <a:pt x="0" y="17032"/>
                </a:lnTo>
                <a:lnTo>
                  <a:pt x="48" y="17583"/>
                </a:lnTo>
                <a:cubicBezTo>
                  <a:pt x="92" y="17585"/>
                  <a:pt x="137" y="17586"/>
                  <a:pt x="181" y="17586"/>
                </a:cubicBezTo>
                <a:cubicBezTo>
                  <a:pt x="1222" y="17586"/>
                  <a:pt x="2205" y="17056"/>
                  <a:pt x="3078" y="16481"/>
                </a:cubicBezTo>
                <a:cubicBezTo>
                  <a:pt x="6072" y="14493"/>
                  <a:pt x="8480" y="11727"/>
                  <a:pt x="10456" y="8732"/>
                </a:cubicBezTo>
                <a:cubicBezTo>
                  <a:pt x="12193" y="6109"/>
                  <a:pt x="13666" y="3139"/>
                  <a:pt x="136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" name="Google Shape;82;p6"/>
          <p:cNvGrpSpPr/>
          <p:nvPr/>
        </p:nvGrpSpPr>
        <p:grpSpPr>
          <a:xfrm rot="-3599785" flipH="1">
            <a:off x="8154774" y="4370301"/>
            <a:ext cx="861090" cy="680727"/>
            <a:chOff x="227125" y="3607050"/>
            <a:chExt cx="1099850" cy="869478"/>
          </a:xfrm>
        </p:grpSpPr>
        <p:sp>
          <p:nvSpPr>
            <p:cNvPr id="83" name="Google Shape;83;p6"/>
            <p:cNvSpPr/>
            <p:nvPr/>
          </p:nvSpPr>
          <p:spPr>
            <a:xfrm>
              <a:off x="343585" y="3828896"/>
              <a:ext cx="43218" cy="42716"/>
            </a:xfrm>
            <a:custGeom>
              <a:avLst/>
              <a:gdLst/>
              <a:ahLst/>
              <a:cxnLst/>
              <a:rect l="l" t="t" r="r" b="b"/>
              <a:pathLst>
                <a:path w="1120" h="1107" extrusionOk="0">
                  <a:moveTo>
                    <a:pt x="560" y="1"/>
                  </a:moveTo>
                  <a:cubicBezTo>
                    <a:pt x="248" y="1"/>
                    <a:pt x="1" y="248"/>
                    <a:pt x="1" y="560"/>
                  </a:cubicBezTo>
                  <a:cubicBezTo>
                    <a:pt x="1" y="859"/>
                    <a:pt x="248" y="1106"/>
                    <a:pt x="560" y="1106"/>
                  </a:cubicBezTo>
                  <a:cubicBezTo>
                    <a:pt x="859" y="1106"/>
                    <a:pt x="1119" y="859"/>
                    <a:pt x="1119" y="560"/>
                  </a:cubicBezTo>
                  <a:cubicBezTo>
                    <a:pt x="1119" y="248"/>
                    <a:pt x="859" y="1"/>
                    <a:pt x="560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1136194" y="3889634"/>
              <a:ext cx="37198" cy="31372"/>
            </a:xfrm>
            <a:custGeom>
              <a:avLst/>
              <a:gdLst/>
              <a:ahLst/>
              <a:cxnLst/>
              <a:rect l="l" t="t" r="r" b="b"/>
              <a:pathLst>
                <a:path w="964" h="813" extrusionOk="0">
                  <a:moveTo>
                    <a:pt x="547" y="1"/>
                  </a:moveTo>
                  <a:cubicBezTo>
                    <a:pt x="183" y="1"/>
                    <a:pt x="1" y="430"/>
                    <a:pt x="261" y="690"/>
                  </a:cubicBezTo>
                  <a:cubicBezTo>
                    <a:pt x="341" y="775"/>
                    <a:pt x="442" y="813"/>
                    <a:pt x="542" y="813"/>
                  </a:cubicBezTo>
                  <a:cubicBezTo>
                    <a:pt x="749" y="813"/>
                    <a:pt x="950" y="650"/>
                    <a:pt x="950" y="404"/>
                  </a:cubicBezTo>
                  <a:cubicBezTo>
                    <a:pt x="963" y="183"/>
                    <a:pt x="768" y="1"/>
                    <a:pt x="547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>
              <a:off x="906284" y="3905186"/>
              <a:ext cx="40208" cy="40710"/>
            </a:xfrm>
            <a:custGeom>
              <a:avLst/>
              <a:gdLst/>
              <a:ahLst/>
              <a:cxnLst/>
              <a:rect l="l" t="t" r="r" b="b"/>
              <a:pathLst>
                <a:path w="1042" h="1055" extrusionOk="0">
                  <a:moveTo>
                    <a:pt x="521" y="1"/>
                  </a:moveTo>
                  <a:cubicBezTo>
                    <a:pt x="235" y="1"/>
                    <a:pt x="1" y="235"/>
                    <a:pt x="1" y="521"/>
                  </a:cubicBezTo>
                  <a:cubicBezTo>
                    <a:pt x="1" y="820"/>
                    <a:pt x="235" y="1055"/>
                    <a:pt x="521" y="1055"/>
                  </a:cubicBezTo>
                  <a:cubicBezTo>
                    <a:pt x="807" y="1055"/>
                    <a:pt x="1042" y="820"/>
                    <a:pt x="1042" y="521"/>
                  </a:cubicBezTo>
                  <a:cubicBezTo>
                    <a:pt x="1042" y="235"/>
                    <a:pt x="807" y="1"/>
                    <a:pt x="521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27125" y="4169247"/>
              <a:ext cx="37198" cy="37160"/>
            </a:xfrm>
            <a:custGeom>
              <a:avLst/>
              <a:gdLst/>
              <a:ahLst/>
              <a:cxnLst/>
              <a:rect l="l" t="t" r="r" b="b"/>
              <a:pathLst>
                <a:path w="964" h="963" extrusionOk="0">
                  <a:moveTo>
                    <a:pt x="482" y="0"/>
                  </a:moveTo>
                  <a:cubicBezTo>
                    <a:pt x="209" y="0"/>
                    <a:pt x="1" y="221"/>
                    <a:pt x="1" y="482"/>
                  </a:cubicBezTo>
                  <a:cubicBezTo>
                    <a:pt x="1" y="742"/>
                    <a:pt x="209" y="963"/>
                    <a:pt x="482" y="963"/>
                  </a:cubicBezTo>
                  <a:cubicBezTo>
                    <a:pt x="742" y="963"/>
                    <a:pt x="963" y="742"/>
                    <a:pt x="963" y="482"/>
                  </a:cubicBezTo>
                  <a:cubicBezTo>
                    <a:pt x="963" y="221"/>
                    <a:pt x="742" y="0"/>
                    <a:pt x="482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1132181" y="3690749"/>
              <a:ext cx="52247" cy="47964"/>
            </a:xfrm>
            <a:custGeom>
              <a:avLst/>
              <a:gdLst/>
              <a:ahLst/>
              <a:cxnLst/>
              <a:rect l="l" t="t" r="r" b="b"/>
              <a:pathLst>
                <a:path w="1354" h="1243" extrusionOk="0">
                  <a:moveTo>
                    <a:pt x="678" y="0"/>
                  </a:moveTo>
                  <a:cubicBezTo>
                    <a:pt x="395" y="0"/>
                    <a:pt x="146" y="194"/>
                    <a:pt x="79" y="485"/>
                  </a:cubicBezTo>
                  <a:cubicBezTo>
                    <a:pt x="1" y="810"/>
                    <a:pt x="209" y="1148"/>
                    <a:pt x="534" y="1226"/>
                  </a:cubicBezTo>
                  <a:cubicBezTo>
                    <a:pt x="582" y="1237"/>
                    <a:pt x="630" y="1243"/>
                    <a:pt x="676" y="1243"/>
                  </a:cubicBezTo>
                  <a:cubicBezTo>
                    <a:pt x="959" y="1243"/>
                    <a:pt x="1208" y="1048"/>
                    <a:pt x="1275" y="758"/>
                  </a:cubicBezTo>
                  <a:cubicBezTo>
                    <a:pt x="1353" y="433"/>
                    <a:pt x="1158" y="94"/>
                    <a:pt x="820" y="16"/>
                  </a:cubicBezTo>
                  <a:cubicBezTo>
                    <a:pt x="772" y="5"/>
                    <a:pt x="724" y="0"/>
                    <a:pt x="678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396799" y="3676818"/>
              <a:ext cx="36697" cy="31526"/>
            </a:xfrm>
            <a:custGeom>
              <a:avLst/>
              <a:gdLst/>
              <a:ahLst/>
              <a:cxnLst/>
              <a:rect l="l" t="t" r="r" b="b"/>
              <a:pathLst>
                <a:path w="951" h="817" extrusionOk="0">
                  <a:moveTo>
                    <a:pt x="547" y="0"/>
                  </a:moveTo>
                  <a:cubicBezTo>
                    <a:pt x="183" y="0"/>
                    <a:pt x="1" y="442"/>
                    <a:pt x="261" y="703"/>
                  </a:cubicBezTo>
                  <a:cubicBezTo>
                    <a:pt x="344" y="781"/>
                    <a:pt x="444" y="817"/>
                    <a:pt x="542" y="817"/>
                  </a:cubicBezTo>
                  <a:cubicBezTo>
                    <a:pt x="751" y="817"/>
                    <a:pt x="950" y="656"/>
                    <a:pt x="950" y="416"/>
                  </a:cubicBezTo>
                  <a:cubicBezTo>
                    <a:pt x="950" y="182"/>
                    <a:pt x="768" y="0"/>
                    <a:pt x="547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>
              <a:off x="245725" y="3607050"/>
              <a:ext cx="36658" cy="37160"/>
            </a:xfrm>
            <a:custGeom>
              <a:avLst/>
              <a:gdLst/>
              <a:ahLst/>
              <a:cxnLst/>
              <a:rect l="l" t="t" r="r" b="b"/>
              <a:pathLst>
                <a:path w="950" h="963" extrusionOk="0">
                  <a:moveTo>
                    <a:pt x="481" y="0"/>
                  </a:moveTo>
                  <a:cubicBezTo>
                    <a:pt x="208" y="0"/>
                    <a:pt x="0" y="208"/>
                    <a:pt x="0" y="481"/>
                  </a:cubicBezTo>
                  <a:cubicBezTo>
                    <a:pt x="0" y="741"/>
                    <a:pt x="208" y="963"/>
                    <a:pt x="481" y="963"/>
                  </a:cubicBezTo>
                  <a:cubicBezTo>
                    <a:pt x="741" y="963"/>
                    <a:pt x="950" y="741"/>
                    <a:pt x="950" y="481"/>
                  </a:cubicBezTo>
                  <a:cubicBezTo>
                    <a:pt x="950" y="208"/>
                    <a:pt x="741" y="0"/>
                    <a:pt x="481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1260179" y="3828896"/>
              <a:ext cx="48736" cy="48736"/>
            </a:xfrm>
            <a:custGeom>
              <a:avLst/>
              <a:gdLst/>
              <a:ahLst/>
              <a:cxnLst/>
              <a:rect l="l" t="t" r="r" b="b"/>
              <a:pathLst>
                <a:path w="1263" h="1263" extrusionOk="0">
                  <a:moveTo>
                    <a:pt x="625" y="1"/>
                  </a:moveTo>
                  <a:cubicBezTo>
                    <a:pt x="287" y="1"/>
                    <a:pt x="1" y="287"/>
                    <a:pt x="1" y="625"/>
                  </a:cubicBezTo>
                  <a:cubicBezTo>
                    <a:pt x="1" y="976"/>
                    <a:pt x="287" y="1262"/>
                    <a:pt x="625" y="1262"/>
                  </a:cubicBezTo>
                  <a:cubicBezTo>
                    <a:pt x="976" y="1262"/>
                    <a:pt x="1262" y="976"/>
                    <a:pt x="1262" y="625"/>
                  </a:cubicBezTo>
                  <a:cubicBezTo>
                    <a:pt x="1262" y="287"/>
                    <a:pt x="976" y="1"/>
                    <a:pt x="625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1274727" y="4045764"/>
              <a:ext cx="47231" cy="46691"/>
            </a:xfrm>
            <a:custGeom>
              <a:avLst/>
              <a:gdLst/>
              <a:ahLst/>
              <a:cxnLst/>
              <a:rect l="l" t="t" r="r" b="b"/>
              <a:pathLst>
                <a:path w="1224" h="1210" extrusionOk="0">
                  <a:moveTo>
                    <a:pt x="612" y="0"/>
                  </a:moveTo>
                  <a:cubicBezTo>
                    <a:pt x="274" y="0"/>
                    <a:pt x="1" y="273"/>
                    <a:pt x="1" y="599"/>
                  </a:cubicBezTo>
                  <a:cubicBezTo>
                    <a:pt x="1" y="937"/>
                    <a:pt x="274" y="1210"/>
                    <a:pt x="612" y="1210"/>
                  </a:cubicBezTo>
                  <a:cubicBezTo>
                    <a:pt x="951" y="1210"/>
                    <a:pt x="1224" y="937"/>
                    <a:pt x="1224" y="599"/>
                  </a:cubicBezTo>
                  <a:cubicBezTo>
                    <a:pt x="1224" y="273"/>
                    <a:pt x="951" y="0"/>
                    <a:pt x="612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6"/>
            <p:cNvSpPr/>
            <p:nvPr/>
          </p:nvSpPr>
          <p:spPr>
            <a:xfrm>
              <a:off x="626710" y="3905186"/>
              <a:ext cx="40170" cy="40710"/>
            </a:xfrm>
            <a:custGeom>
              <a:avLst/>
              <a:gdLst/>
              <a:ahLst/>
              <a:cxnLst/>
              <a:rect l="l" t="t" r="r" b="b"/>
              <a:pathLst>
                <a:path w="1041" h="1055" extrusionOk="0">
                  <a:moveTo>
                    <a:pt x="521" y="1"/>
                  </a:moveTo>
                  <a:cubicBezTo>
                    <a:pt x="234" y="1"/>
                    <a:pt x="0" y="235"/>
                    <a:pt x="0" y="521"/>
                  </a:cubicBezTo>
                  <a:cubicBezTo>
                    <a:pt x="0" y="820"/>
                    <a:pt x="234" y="1055"/>
                    <a:pt x="521" y="1055"/>
                  </a:cubicBezTo>
                  <a:cubicBezTo>
                    <a:pt x="807" y="1055"/>
                    <a:pt x="1041" y="820"/>
                    <a:pt x="1041" y="521"/>
                  </a:cubicBezTo>
                  <a:cubicBezTo>
                    <a:pt x="1041" y="235"/>
                    <a:pt x="807" y="1"/>
                    <a:pt x="521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6"/>
            <p:cNvSpPr/>
            <p:nvPr/>
          </p:nvSpPr>
          <p:spPr>
            <a:xfrm>
              <a:off x="1305868" y="4458392"/>
              <a:ext cx="21107" cy="18136"/>
            </a:xfrm>
            <a:custGeom>
              <a:avLst/>
              <a:gdLst/>
              <a:ahLst/>
              <a:cxnLst/>
              <a:rect l="l" t="t" r="r" b="b"/>
              <a:pathLst>
                <a:path w="547" h="470" extrusionOk="0">
                  <a:moveTo>
                    <a:pt x="313" y="0"/>
                  </a:moveTo>
                  <a:cubicBezTo>
                    <a:pt x="104" y="0"/>
                    <a:pt x="0" y="247"/>
                    <a:pt x="144" y="403"/>
                  </a:cubicBezTo>
                  <a:cubicBezTo>
                    <a:pt x="189" y="449"/>
                    <a:pt x="247" y="469"/>
                    <a:pt x="304" y="469"/>
                  </a:cubicBezTo>
                  <a:cubicBezTo>
                    <a:pt x="426" y="469"/>
                    <a:pt x="547" y="376"/>
                    <a:pt x="547" y="234"/>
                  </a:cubicBezTo>
                  <a:cubicBezTo>
                    <a:pt x="547" y="104"/>
                    <a:pt x="443" y="0"/>
                    <a:pt x="313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276827" y="4285206"/>
              <a:ext cx="39707" cy="34381"/>
            </a:xfrm>
            <a:custGeom>
              <a:avLst/>
              <a:gdLst/>
              <a:ahLst/>
              <a:cxnLst/>
              <a:rect l="l" t="t" r="r" b="b"/>
              <a:pathLst>
                <a:path w="1029" h="891" extrusionOk="0">
                  <a:moveTo>
                    <a:pt x="599" y="0"/>
                  </a:moveTo>
                  <a:cubicBezTo>
                    <a:pt x="196" y="0"/>
                    <a:pt x="1" y="481"/>
                    <a:pt x="274" y="755"/>
                  </a:cubicBezTo>
                  <a:cubicBezTo>
                    <a:pt x="363" y="848"/>
                    <a:pt x="475" y="891"/>
                    <a:pt x="585" y="891"/>
                  </a:cubicBezTo>
                  <a:cubicBezTo>
                    <a:pt x="811" y="891"/>
                    <a:pt x="1028" y="714"/>
                    <a:pt x="1028" y="442"/>
                  </a:cubicBezTo>
                  <a:cubicBezTo>
                    <a:pt x="1028" y="208"/>
                    <a:pt x="833" y="0"/>
                    <a:pt x="599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95;p6"/>
          <p:cNvSpPr/>
          <p:nvPr/>
        </p:nvSpPr>
        <p:spPr>
          <a:xfrm flipH="1">
            <a:off x="8543645" y="4869460"/>
            <a:ext cx="505970" cy="268414"/>
          </a:xfrm>
          <a:custGeom>
            <a:avLst/>
            <a:gdLst/>
            <a:ahLst/>
            <a:cxnLst/>
            <a:rect l="l" t="t" r="r" b="b"/>
            <a:pathLst>
              <a:path w="14298" h="7585" extrusionOk="0">
                <a:moveTo>
                  <a:pt x="14297" y="1"/>
                </a:moveTo>
                <a:lnTo>
                  <a:pt x="14297" y="1"/>
                </a:lnTo>
                <a:cubicBezTo>
                  <a:pt x="12884" y="408"/>
                  <a:pt x="11686" y="1330"/>
                  <a:pt x="10932" y="2588"/>
                </a:cubicBezTo>
                <a:cubicBezTo>
                  <a:pt x="10489" y="2935"/>
                  <a:pt x="10021" y="3270"/>
                  <a:pt x="9554" y="3582"/>
                </a:cubicBezTo>
                <a:cubicBezTo>
                  <a:pt x="10357" y="2815"/>
                  <a:pt x="10980" y="1869"/>
                  <a:pt x="11363" y="815"/>
                </a:cubicBezTo>
                <a:lnTo>
                  <a:pt x="11363" y="815"/>
                </a:lnTo>
                <a:cubicBezTo>
                  <a:pt x="10129" y="1486"/>
                  <a:pt x="9243" y="2636"/>
                  <a:pt x="8920" y="4001"/>
                </a:cubicBezTo>
                <a:cubicBezTo>
                  <a:pt x="8189" y="4444"/>
                  <a:pt x="7434" y="4851"/>
                  <a:pt x="6668" y="5211"/>
                </a:cubicBezTo>
                <a:cubicBezTo>
                  <a:pt x="7662" y="4612"/>
                  <a:pt x="8404" y="3678"/>
                  <a:pt x="8764" y="2576"/>
                </a:cubicBezTo>
                <a:lnTo>
                  <a:pt x="8764" y="2576"/>
                </a:lnTo>
                <a:cubicBezTo>
                  <a:pt x="7542" y="3186"/>
                  <a:pt x="6584" y="4216"/>
                  <a:pt x="6069" y="5486"/>
                </a:cubicBezTo>
                <a:cubicBezTo>
                  <a:pt x="5147" y="5881"/>
                  <a:pt x="4213" y="6229"/>
                  <a:pt x="3242" y="6504"/>
                </a:cubicBezTo>
                <a:cubicBezTo>
                  <a:pt x="4464" y="5797"/>
                  <a:pt x="5506" y="4827"/>
                  <a:pt x="6285" y="3654"/>
                </a:cubicBezTo>
                <a:lnTo>
                  <a:pt x="6285" y="3654"/>
                </a:lnTo>
                <a:cubicBezTo>
                  <a:pt x="5482" y="3977"/>
                  <a:pt x="4751" y="4444"/>
                  <a:pt x="4117" y="5031"/>
                </a:cubicBezTo>
                <a:cubicBezTo>
                  <a:pt x="3674" y="5450"/>
                  <a:pt x="3278" y="5941"/>
                  <a:pt x="3123" y="6528"/>
                </a:cubicBezTo>
                <a:cubicBezTo>
                  <a:pt x="2152" y="6804"/>
                  <a:pt x="1170" y="7007"/>
                  <a:pt x="164" y="7151"/>
                </a:cubicBezTo>
                <a:cubicBezTo>
                  <a:pt x="0" y="7186"/>
                  <a:pt x="31" y="7427"/>
                  <a:pt x="189" y="7427"/>
                </a:cubicBezTo>
                <a:cubicBezTo>
                  <a:pt x="192" y="7427"/>
                  <a:pt x="196" y="7427"/>
                  <a:pt x="200" y="7426"/>
                </a:cubicBezTo>
                <a:cubicBezTo>
                  <a:pt x="1494" y="7247"/>
                  <a:pt x="2763" y="6959"/>
                  <a:pt x="4009" y="6564"/>
                </a:cubicBezTo>
                <a:cubicBezTo>
                  <a:pt x="4887" y="7227"/>
                  <a:pt x="5955" y="7585"/>
                  <a:pt x="7047" y="7585"/>
                </a:cubicBezTo>
                <a:cubicBezTo>
                  <a:pt x="7355" y="7585"/>
                  <a:pt x="7665" y="7556"/>
                  <a:pt x="7973" y="7498"/>
                </a:cubicBezTo>
                <a:cubicBezTo>
                  <a:pt x="7506" y="7079"/>
                  <a:pt x="7015" y="6660"/>
                  <a:pt x="6428" y="6444"/>
                </a:cubicBezTo>
                <a:cubicBezTo>
                  <a:pt x="6061" y="6322"/>
                  <a:pt x="5682" y="6260"/>
                  <a:pt x="5304" y="6260"/>
                </a:cubicBezTo>
                <a:cubicBezTo>
                  <a:pt x="5127" y="6260"/>
                  <a:pt x="4951" y="6274"/>
                  <a:pt x="4775" y="6301"/>
                </a:cubicBezTo>
                <a:cubicBezTo>
                  <a:pt x="5590" y="6013"/>
                  <a:pt x="6392" y="5666"/>
                  <a:pt x="7183" y="5282"/>
                </a:cubicBezTo>
                <a:cubicBezTo>
                  <a:pt x="7826" y="5782"/>
                  <a:pt x="8613" y="6042"/>
                  <a:pt x="9408" y="6042"/>
                </a:cubicBezTo>
                <a:cubicBezTo>
                  <a:pt x="9870" y="6042"/>
                  <a:pt x="10335" y="5954"/>
                  <a:pt x="10776" y="5774"/>
                </a:cubicBezTo>
                <a:cubicBezTo>
                  <a:pt x="10070" y="5269"/>
                  <a:pt x="9230" y="5003"/>
                  <a:pt x="8375" y="5003"/>
                </a:cubicBezTo>
                <a:cubicBezTo>
                  <a:pt x="8114" y="5003"/>
                  <a:pt x="7851" y="5028"/>
                  <a:pt x="7590" y="5079"/>
                </a:cubicBezTo>
                <a:cubicBezTo>
                  <a:pt x="8309" y="4696"/>
                  <a:pt x="9003" y="4288"/>
                  <a:pt x="9686" y="3833"/>
                </a:cubicBezTo>
                <a:cubicBezTo>
                  <a:pt x="10249" y="4193"/>
                  <a:pt x="10884" y="4396"/>
                  <a:pt x="11554" y="4420"/>
                </a:cubicBezTo>
                <a:cubicBezTo>
                  <a:pt x="11595" y="4422"/>
                  <a:pt x="11635" y="4423"/>
                  <a:pt x="11675" y="4423"/>
                </a:cubicBezTo>
                <a:cubicBezTo>
                  <a:pt x="12350" y="4423"/>
                  <a:pt x="12996" y="4140"/>
                  <a:pt x="13471" y="3654"/>
                </a:cubicBezTo>
                <a:cubicBezTo>
                  <a:pt x="12848" y="3402"/>
                  <a:pt x="12189" y="3270"/>
                  <a:pt x="11531" y="3246"/>
                </a:cubicBezTo>
                <a:cubicBezTo>
                  <a:pt x="11063" y="3246"/>
                  <a:pt x="10608" y="3330"/>
                  <a:pt x="10177" y="3498"/>
                </a:cubicBezTo>
                <a:cubicBezTo>
                  <a:pt x="10500" y="3270"/>
                  <a:pt x="10824" y="3031"/>
                  <a:pt x="11135" y="2791"/>
                </a:cubicBezTo>
                <a:cubicBezTo>
                  <a:pt x="12453" y="2216"/>
                  <a:pt x="13567" y="1246"/>
                  <a:pt x="1429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6"/>
          <p:cNvSpPr/>
          <p:nvPr/>
        </p:nvSpPr>
        <p:spPr>
          <a:xfrm flipH="1">
            <a:off x="8747013" y="4344104"/>
            <a:ext cx="265972" cy="767413"/>
          </a:xfrm>
          <a:custGeom>
            <a:avLst/>
            <a:gdLst/>
            <a:ahLst/>
            <a:cxnLst/>
            <a:rect l="l" t="t" r="r" b="b"/>
            <a:pathLst>
              <a:path w="7516" h="21686" extrusionOk="0">
                <a:moveTo>
                  <a:pt x="4030" y="0"/>
                </a:moveTo>
                <a:lnTo>
                  <a:pt x="4030" y="0"/>
                </a:lnTo>
                <a:cubicBezTo>
                  <a:pt x="3300" y="1880"/>
                  <a:pt x="3312" y="3964"/>
                  <a:pt x="4054" y="5833"/>
                </a:cubicBezTo>
                <a:cubicBezTo>
                  <a:pt x="4066" y="6611"/>
                  <a:pt x="4042" y="7378"/>
                  <a:pt x="3995" y="8156"/>
                </a:cubicBezTo>
                <a:cubicBezTo>
                  <a:pt x="3827" y="6635"/>
                  <a:pt x="3312" y="5174"/>
                  <a:pt x="2485" y="3881"/>
                </a:cubicBezTo>
                <a:lnTo>
                  <a:pt x="2485" y="3881"/>
                </a:lnTo>
                <a:cubicBezTo>
                  <a:pt x="2186" y="5785"/>
                  <a:pt x="2701" y="7713"/>
                  <a:pt x="3911" y="9210"/>
                </a:cubicBezTo>
                <a:cubicBezTo>
                  <a:pt x="3803" y="10372"/>
                  <a:pt x="3623" y="11522"/>
                  <a:pt x="3384" y="12672"/>
                </a:cubicBezTo>
                <a:cubicBezTo>
                  <a:pt x="3539" y="11091"/>
                  <a:pt x="3132" y="9498"/>
                  <a:pt x="2234" y="8192"/>
                </a:cubicBezTo>
                <a:lnTo>
                  <a:pt x="2234" y="8192"/>
                </a:lnTo>
                <a:cubicBezTo>
                  <a:pt x="1887" y="10037"/>
                  <a:pt x="2222" y="11941"/>
                  <a:pt x="3180" y="13546"/>
                </a:cubicBezTo>
                <a:cubicBezTo>
                  <a:pt x="2845" y="14888"/>
                  <a:pt x="2438" y="16193"/>
                  <a:pt x="1934" y="17475"/>
                </a:cubicBezTo>
                <a:cubicBezTo>
                  <a:pt x="2186" y="15570"/>
                  <a:pt x="1982" y="13618"/>
                  <a:pt x="1360" y="11798"/>
                </a:cubicBezTo>
                <a:cubicBezTo>
                  <a:pt x="1048" y="12947"/>
                  <a:pt x="952" y="14133"/>
                  <a:pt x="1072" y="15307"/>
                </a:cubicBezTo>
                <a:cubicBezTo>
                  <a:pt x="1156" y="16145"/>
                  <a:pt x="1360" y="16996"/>
                  <a:pt x="1875" y="17654"/>
                </a:cubicBezTo>
                <a:cubicBezTo>
                  <a:pt x="1360" y="18936"/>
                  <a:pt x="761" y="20181"/>
                  <a:pt x="90" y="21391"/>
                </a:cubicBezTo>
                <a:cubicBezTo>
                  <a:pt x="0" y="21546"/>
                  <a:pt x="128" y="21685"/>
                  <a:pt x="260" y="21685"/>
                </a:cubicBezTo>
                <a:cubicBezTo>
                  <a:pt x="321" y="21685"/>
                  <a:pt x="384" y="21655"/>
                  <a:pt x="425" y="21583"/>
                </a:cubicBezTo>
                <a:cubicBezTo>
                  <a:pt x="1300" y="20026"/>
                  <a:pt x="2042" y="18397"/>
                  <a:pt x="2641" y="16708"/>
                </a:cubicBezTo>
                <a:cubicBezTo>
                  <a:pt x="4510" y="16193"/>
                  <a:pt x="6091" y="14900"/>
                  <a:pt x="6953" y="13151"/>
                </a:cubicBezTo>
                <a:lnTo>
                  <a:pt x="6953" y="13151"/>
                </a:lnTo>
                <a:cubicBezTo>
                  <a:pt x="6114" y="13319"/>
                  <a:pt x="5240" y="13498"/>
                  <a:pt x="4510" y="13965"/>
                </a:cubicBezTo>
                <a:cubicBezTo>
                  <a:pt x="3863" y="14385"/>
                  <a:pt x="3384" y="14983"/>
                  <a:pt x="2988" y="15654"/>
                </a:cubicBezTo>
                <a:cubicBezTo>
                  <a:pt x="3348" y="14504"/>
                  <a:pt x="3647" y="13343"/>
                  <a:pt x="3875" y="12169"/>
                </a:cubicBezTo>
                <a:cubicBezTo>
                  <a:pt x="5599" y="11714"/>
                  <a:pt x="6941" y="10372"/>
                  <a:pt x="7408" y="8660"/>
                </a:cubicBezTo>
                <a:lnTo>
                  <a:pt x="7408" y="8660"/>
                </a:lnTo>
                <a:cubicBezTo>
                  <a:pt x="5923" y="9127"/>
                  <a:pt x="4689" y="10169"/>
                  <a:pt x="3983" y="11558"/>
                </a:cubicBezTo>
                <a:cubicBezTo>
                  <a:pt x="4174" y="10456"/>
                  <a:pt x="4306" y="9354"/>
                  <a:pt x="4378" y="8240"/>
                </a:cubicBezTo>
                <a:cubicBezTo>
                  <a:pt x="5228" y="7917"/>
                  <a:pt x="5983" y="7378"/>
                  <a:pt x="6570" y="6683"/>
                </a:cubicBezTo>
                <a:cubicBezTo>
                  <a:pt x="7180" y="5917"/>
                  <a:pt x="7516" y="4911"/>
                  <a:pt x="7336" y="3953"/>
                </a:cubicBezTo>
                <a:lnTo>
                  <a:pt x="7336" y="3953"/>
                </a:lnTo>
                <a:cubicBezTo>
                  <a:pt x="6546" y="4408"/>
                  <a:pt x="5851" y="5018"/>
                  <a:pt x="5276" y="5725"/>
                </a:cubicBezTo>
                <a:cubicBezTo>
                  <a:pt x="4881" y="6228"/>
                  <a:pt x="4593" y="6803"/>
                  <a:pt x="4426" y="7414"/>
                </a:cubicBezTo>
                <a:cubicBezTo>
                  <a:pt x="4450" y="6875"/>
                  <a:pt x="4450" y="6324"/>
                  <a:pt x="4450" y="5773"/>
                </a:cubicBezTo>
                <a:cubicBezTo>
                  <a:pt x="4917" y="3857"/>
                  <a:pt x="4773" y="1833"/>
                  <a:pt x="4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6"/>
          <p:cNvSpPr/>
          <p:nvPr/>
        </p:nvSpPr>
        <p:spPr>
          <a:xfrm rot="-1340377" flipH="1">
            <a:off x="8961977" y="4636827"/>
            <a:ext cx="155591" cy="464191"/>
          </a:xfrm>
          <a:custGeom>
            <a:avLst/>
            <a:gdLst/>
            <a:ahLst/>
            <a:cxnLst/>
            <a:rect l="l" t="t" r="r" b="b"/>
            <a:pathLst>
              <a:path w="4397" h="13118" extrusionOk="0">
                <a:moveTo>
                  <a:pt x="108" y="0"/>
                </a:moveTo>
                <a:lnTo>
                  <a:pt x="108" y="0"/>
                </a:lnTo>
                <a:cubicBezTo>
                  <a:pt x="72" y="1210"/>
                  <a:pt x="492" y="2396"/>
                  <a:pt x="1282" y="3318"/>
                </a:cubicBezTo>
                <a:cubicBezTo>
                  <a:pt x="1450" y="3761"/>
                  <a:pt x="1581" y="4204"/>
                  <a:pt x="1713" y="4659"/>
                </a:cubicBezTo>
                <a:cubicBezTo>
                  <a:pt x="1318" y="3821"/>
                  <a:pt x="731" y="3090"/>
                  <a:pt x="0" y="2527"/>
                </a:cubicBezTo>
                <a:lnTo>
                  <a:pt x="0" y="2527"/>
                </a:lnTo>
                <a:cubicBezTo>
                  <a:pt x="204" y="3665"/>
                  <a:pt x="887" y="4659"/>
                  <a:pt x="1869" y="5282"/>
                </a:cubicBezTo>
                <a:cubicBezTo>
                  <a:pt x="2037" y="5965"/>
                  <a:pt x="2168" y="6659"/>
                  <a:pt x="2252" y="7354"/>
                </a:cubicBezTo>
                <a:cubicBezTo>
                  <a:pt x="2037" y="6420"/>
                  <a:pt x="1486" y="5593"/>
                  <a:pt x="719" y="5030"/>
                </a:cubicBezTo>
                <a:lnTo>
                  <a:pt x="719" y="5030"/>
                </a:lnTo>
                <a:cubicBezTo>
                  <a:pt x="875" y="6144"/>
                  <a:pt x="1450" y="7174"/>
                  <a:pt x="2312" y="7905"/>
                </a:cubicBezTo>
                <a:cubicBezTo>
                  <a:pt x="2396" y="8731"/>
                  <a:pt x="2420" y="9558"/>
                  <a:pt x="2384" y="10384"/>
                </a:cubicBezTo>
                <a:cubicBezTo>
                  <a:pt x="2156" y="9246"/>
                  <a:pt x="1653" y="8180"/>
                  <a:pt x="935" y="7258"/>
                </a:cubicBezTo>
                <a:lnTo>
                  <a:pt x="935" y="7258"/>
                </a:lnTo>
                <a:cubicBezTo>
                  <a:pt x="983" y="7977"/>
                  <a:pt x="1162" y="8672"/>
                  <a:pt x="1462" y="9318"/>
                </a:cubicBezTo>
                <a:cubicBezTo>
                  <a:pt x="1677" y="9785"/>
                  <a:pt x="1965" y="10217"/>
                  <a:pt x="2384" y="10492"/>
                </a:cubicBezTo>
                <a:cubicBezTo>
                  <a:pt x="2348" y="11330"/>
                  <a:pt x="2252" y="12157"/>
                  <a:pt x="2108" y="12983"/>
                </a:cubicBezTo>
                <a:cubicBezTo>
                  <a:pt x="2095" y="13067"/>
                  <a:pt x="2161" y="13118"/>
                  <a:pt x="2227" y="13118"/>
                </a:cubicBezTo>
                <a:cubicBezTo>
                  <a:pt x="2274" y="13118"/>
                  <a:pt x="2321" y="13091"/>
                  <a:pt x="2336" y="13031"/>
                </a:cubicBezTo>
                <a:cubicBezTo>
                  <a:pt x="2528" y="11965"/>
                  <a:pt x="2635" y="10887"/>
                  <a:pt x="2635" y="9809"/>
                </a:cubicBezTo>
                <a:cubicBezTo>
                  <a:pt x="3606" y="9139"/>
                  <a:pt x="4240" y="8085"/>
                  <a:pt x="4396" y="6923"/>
                </a:cubicBezTo>
                <a:lnTo>
                  <a:pt x="4396" y="6923"/>
                </a:lnTo>
                <a:cubicBezTo>
                  <a:pt x="3941" y="7186"/>
                  <a:pt x="3486" y="7462"/>
                  <a:pt x="3162" y="7869"/>
                </a:cubicBezTo>
                <a:cubicBezTo>
                  <a:pt x="2887" y="8240"/>
                  <a:pt x="2707" y="8672"/>
                  <a:pt x="2623" y="9127"/>
                </a:cubicBezTo>
                <a:cubicBezTo>
                  <a:pt x="2599" y="8408"/>
                  <a:pt x="2540" y="7677"/>
                  <a:pt x="2432" y="6959"/>
                </a:cubicBezTo>
                <a:cubicBezTo>
                  <a:pt x="3330" y="6360"/>
                  <a:pt x="3833" y="5330"/>
                  <a:pt x="3749" y="4264"/>
                </a:cubicBezTo>
                <a:lnTo>
                  <a:pt x="3749" y="4264"/>
                </a:lnTo>
                <a:cubicBezTo>
                  <a:pt x="2995" y="4815"/>
                  <a:pt x="2504" y="5665"/>
                  <a:pt x="2384" y="6588"/>
                </a:cubicBezTo>
                <a:cubicBezTo>
                  <a:pt x="2264" y="5929"/>
                  <a:pt x="2120" y="5270"/>
                  <a:pt x="1941" y="4623"/>
                </a:cubicBezTo>
                <a:cubicBezTo>
                  <a:pt x="2372" y="4264"/>
                  <a:pt x="2695" y="3809"/>
                  <a:pt x="2887" y="3306"/>
                </a:cubicBezTo>
                <a:cubicBezTo>
                  <a:pt x="3091" y="2743"/>
                  <a:pt x="3055" y="2120"/>
                  <a:pt x="2779" y="1581"/>
                </a:cubicBezTo>
                <a:cubicBezTo>
                  <a:pt x="2420" y="2012"/>
                  <a:pt x="2144" y="2491"/>
                  <a:pt x="1953" y="3006"/>
                </a:cubicBezTo>
                <a:cubicBezTo>
                  <a:pt x="1833" y="3378"/>
                  <a:pt x="1785" y="3761"/>
                  <a:pt x="1809" y="4144"/>
                </a:cubicBezTo>
                <a:cubicBezTo>
                  <a:pt x="1713" y="3833"/>
                  <a:pt x="1605" y="3509"/>
                  <a:pt x="1498" y="3210"/>
                </a:cubicBezTo>
                <a:cubicBezTo>
                  <a:pt x="1390" y="2012"/>
                  <a:pt x="899" y="898"/>
                  <a:pt x="1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6"/>
          <p:cNvSpPr/>
          <p:nvPr/>
        </p:nvSpPr>
        <p:spPr>
          <a:xfrm flipH="1">
            <a:off x="8638195" y="4557745"/>
            <a:ext cx="483606" cy="622360"/>
          </a:xfrm>
          <a:custGeom>
            <a:avLst/>
            <a:gdLst/>
            <a:ahLst/>
            <a:cxnLst/>
            <a:rect l="l" t="t" r="r" b="b"/>
            <a:pathLst>
              <a:path w="13666" h="17587" extrusionOk="0">
                <a:moveTo>
                  <a:pt x="13630" y="1"/>
                </a:moveTo>
                <a:lnTo>
                  <a:pt x="13630" y="1"/>
                </a:lnTo>
                <a:cubicBezTo>
                  <a:pt x="11905" y="744"/>
                  <a:pt x="10348" y="1845"/>
                  <a:pt x="9067" y="3223"/>
                </a:cubicBezTo>
                <a:cubicBezTo>
                  <a:pt x="6228" y="6277"/>
                  <a:pt x="4935" y="10409"/>
                  <a:pt x="2946" y="14062"/>
                </a:cubicBezTo>
                <a:cubicBezTo>
                  <a:pt x="2252" y="15344"/>
                  <a:pt x="1425" y="16613"/>
                  <a:pt x="192" y="17368"/>
                </a:cubicBezTo>
                <a:lnTo>
                  <a:pt x="0" y="17032"/>
                </a:lnTo>
                <a:lnTo>
                  <a:pt x="0" y="17032"/>
                </a:lnTo>
                <a:lnTo>
                  <a:pt x="48" y="17583"/>
                </a:lnTo>
                <a:cubicBezTo>
                  <a:pt x="92" y="17585"/>
                  <a:pt x="137" y="17586"/>
                  <a:pt x="181" y="17586"/>
                </a:cubicBezTo>
                <a:cubicBezTo>
                  <a:pt x="1222" y="17586"/>
                  <a:pt x="2205" y="17056"/>
                  <a:pt x="3078" y="16481"/>
                </a:cubicBezTo>
                <a:cubicBezTo>
                  <a:pt x="6072" y="14493"/>
                  <a:pt x="8480" y="11727"/>
                  <a:pt x="10456" y="8732"/>
                </a:cubicBezTo>
                <a:cubicBezTo>
                  <a:pt x="12193" y="6109"/>
                  <a:pt x="13666" y="3139"/>
                  <a:pt x="1363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0"/>
          <p:cNvSpPr txBox="1">
            <a:spLocks noGrp="1"/>
          </p:cNvSpPr>
          <p:nvPr>
            <p:ph type="title"/>
          </p:nvPr>
        </p:nvSpPr>
        <p:spPr>
          <a:xfrm>
            <a:off x="808475" y="539500"/>
            <a:ext cx="2538300" cy="208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9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4"/>
          <p:cNvSpPr txBox="1">
            <a:spLocks noGrp="1"/>
          </p:cNvSpPr>
          <p:nvPr>
            <p:ph type="subTitle" idx="1"/>
          </p:nvPr>
        </p:nvSpPr>
        <p:spPr>
          <a:xfrm>
            <a:off x="1733125" y="1978750"/>
            <a:ext cx="2923200" cy="4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2" name="Google Shape;402;p24"/>
          <p:cNvSpPr txBox="1">
            <a:spLocks noGrp="1"/>
          </p:cNvSpPr>
          <p:nvPr>
            <p:ph type="subTitle" idx="2"/>
          </p:nvPr>
        </p:nvSpPr>
        <p:spPr>
          <a:xfrm>
            <a:off x="1733125" y="1557500"/>
            <a:ext cx="2923200" cy="4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0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403" name="Google Shape;403;p24"/>
          <p:cNvSpPr txBox="1">
            <a:spLocks noGrp="1"/>
          </p:cNvSpPr>
          <p:nvPr>
            <p:ph type="subTitle" idx="3"/>
          </p:nvPr>
        </p:nvSpPr>
        <p:spPr>
          <a:xfrm>
            <a:off x="1733125" y="3081125"/>
            <a:ext cx="2923200" cy="4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4" name="Google Shape;404;p24"/>
          <p:cNvSpPr txBox="1">
            <a:spLocks noGrp="1"/>
          </p:cNvSpPr>
          <p:nvPr>
            <p:ph type="subTitle" idx="4"/>
          </p:nvPr>
        </p:nvSpPr>
        <p:spPr>
          <a:xfrm>
            <a:off x="1733125" y="2659875"/>
            <a:ext cx="2923200" cy="4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0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405" name="Google Shape;405;p24"/>
          <p:cNvSpPr txBox="1">
            <a:spLocks noGrp="1"/>
          </p:cNvSpPr>
          <p:nvPr>
            <p:ph type="subTitle" idx="5"/>
          </p:nvPr>
        </p:nvSpPr>
        <p:spPr>
          <a:xfrm>
            <a:off x="1733125" y="4183500"/>
            <a:ext cx="2923200" cy="4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6" name="Google Shape;406;p24"/>
          <p:cNvSpPr txBox="1">
            <a:spLocks noGrp="1"/>
          </p:cNvSpPr>
          <p:nvPr>
            <p:ph type="subTitle" idx="6"/>
          </p:nvPr>
        </p:nvSpPr>
        <p:spPr>
          <a:xfrm>
            <a:off x="1733125" y="3762250"/>
            <a:ext cx="2923200" cy="4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0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grpSp>
        <p:nvGrpSpPr>
          <p:cNvPr id="407" name="Google Shape;407;p24"/>
          <p:cNvGrpSpPr/>
          <p:nvPr/>
        </p:nvGrpSpPr>
        <p:grpSpPr>
          <a:xfrm>
            <a:off x="4634051" y="1037341"/>
            <a:ext cx="3737140" cy="3484381"/>
            <a:chOff x="-1951025" y="-194294"/>
            <a:chExt cx="4985512" cy="4648320"/>
          </a:xfrm>
        </p:grpSpPr>
        <p:sp>
          <p:nvSpPr>
            <p:cNvPr id="408" name="Google Shape;408;p24"/>
            <p:cNvSpPr/>
            <p:nvPr/>
          </p:nvSpPr>
          <p:spPr>
            <a:xfrm rot="-4117159">
              <a:off x="-1168354" y="122419"/>
              <a:ext cx="3420172" cy="4014895"/>
            </a:xfrm>
            <a:custGeom>
              <a:avLst/>
              <a:gdLst/>
              <a:ahLst/>
              <a:cxnLst/>
              <a:rect l="l" t="t" r="r" b="b"/>
              <a:pathLst>
                <a:path w="148216" h="113628" extrusionOk="0">
                  <a:moveTo>
                    <a:pt x="56349" y="339"/>
                  </a:moveTo>
                  <a:cubicBezTo>
                    <a:pt x="33013" y="-1963"/>
                    <a:pt x="13090" y="10897"/>
                    <a:pt x="5867" y="27486"/>
                  </a:cubicBezTo>
                  <a:cubicBezTo>
                    <a:pt x="-1356" y="44076"/>
                    <a:pt x="-4611" y="86382"/>
                    <a:pt x="13010" y="99876"/>
                  </a:cubicBezTo>
                  <a:cubicBezTo>
                    <a:pt x="30631" y="113370"/>
                    <a:pt x="89448" y="118211"/>
                    <a:pt x="111594" y="108448"/>
                  </a:cubicBezTo>
                  <a:cubicBezTo>
                    <a:pt x="133740" y="98685"/>
                    <a:pt x="155092" y="59315"/>
                    <a:pt x="145884" y="41297"/>
                  </a:cubicBezTo>
                  <a:cubicBezTo>
                    <a:pt x="136677" y="23279"/>
                    <a:pt x="79685" y="2641"/>
                    <a:pt x="56349" y="339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</p:sp>
        <p:sp>
          <p:nvSpPr>
            <p:cNvPr id="409" name="Google Shape;409;p24"/>
            <p:cNvSpPr/>
            <p:nvPr/>
          </p:nvSpPr>
          <p:spPr>
            <a:xfrm>
              <a:off x="-1201747" y="498093"/>
              <a:ext cx="3420084" cy="3482698"/>
            </a:xfrm>
            <a:custGeom>
              <a:avLst/>
              <a:gdLst/>
              <a:ahLst/>
              <a:cxnLst/>
              <a:rect l="l" t="t" r="r" b="b"/>
              <a:pathLst>
                <a:path w="148216" h="113628" extrusionOk="0">
                  <a:moveTo>
                    <a:pt x="56349" y="339"/>
                  </a:moveTo>
                  <a:cubicBezTo>
                    <a:pt x="33013" y="-1963"/>
                    <a:pt x="13090" y="10897"/>
                    <a:pt x="5867" y="27486"/>
                  </a:cubicBezTo>
                  <a:cubicBezTo>
                    <a:pt x="-1356" y="44076"/>
                    <a:pt x="-4611" y="86382"/>
                    <a:pt x="13010" y="99876"/>
                  </a:cubicBezTo>
                  <a:cubicBezTo>
                    <a:pt x="30631" y="113370"/>
                    <a:pt x="89448" y="118211"/>
                    <a:pt x="111594" y="108448"/>
                  </a:cubicBezTo>
                  <a:cubicBezTo>
                    <a:pt x="133740" y="98685"/>
                    <a:pt x="155092" y="59315"/>
                    <a:pt x="145884" y="41297"/>
                  </a:cubicBezTo>
                  <a:cubicBezTo>
                    <a:pt x="136677" y="23279"/>
                    <a:pt x="79685" y="2641"/>
                    <a:pt x="56349" y="3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  <p:grpSp>
        <p:nvGrpSpPr>
          <p:cNvPr id="410" name="Google Shape;410;p24"/>
          <p:cNvGrpSpPr/>
          <p:nvPr/>
        </p:nvGrpSpPr>
        <p:grpSpPr>
          <a:xfrm>
            <a:off x="7545649" y="1617834"/>
            <a:ext cx="825545" cy="876281"/>
            <a:chOff x="4293224" y="3546659"/>
            <a:chExt cx="825545" cy="876281"/>
          </a:xfrm>
        </p:grpSpPr>
        <p:sp>
          <p:nvSpPr>
            <p:cNvPr id="411" name="Google Shape;411;p24"/>
            <p:cNvSpPr/>
            <p:nvPr/>
          </p:nvSpPr>
          <p:spPr>
            <a:xfrm>
              <a:off x="4404141" y="3796950"/>
              <a:ext cx="251145" cy="234852"/>
            </a:xfrm>
            <a:custGeom>
              <a:avLst/>
              <a:gdLst/>
              <a:ahLst/>
              <a:cxnLst/>
              <a:rect l="l" t="t" r="r" b="b"/>
              <a:pathLst>
                <a:path w="1666" h="1640" extrusionOk="0">
                  <a:moveTo>
                    <a:pt x="1286" y="1"/>
                  </a:moveTo>
                  <a:cubicBezTo>
                    <a:pt x="1217" y="1"/>
                    <a:pt x="1151" y="21"/>
                    <a:pt x="1090" y="46"/>
                  </a:cubicBezTo>
                  <a:cubicBezTo>
                    <a:pt x="1042" y="70"/>
                    <a:pt x="994" y="106"/>
                    <a:pt x="959" y="154"/>
                  </a:cubicBezTo>
                  <a:cubicBezTo>
                    <a:pt x="875" y="226"/>
                    <a:pt x="803" y="322"/>
                    <a:pt x="755" y="430"/>
                  </a:cubicBezTo>
                  <a:cubicBezTo>
                    <a:pt x="719" y="514"/>
                    <a:pt x="683" y="597"/>
                    <a:pt x="647" y="681"/>
                  </a:cubicBezTo>
                  <a:cubicBezTo>
                    <a:pt x="647" y="693"/>
                    <a:pt x="635" y="705"/>
                    <a:pt x="635" y="717"/>
                  </a:cubicBezTo>
                  <a:cubicBezTo>
                    <a:pt x="575" y="705"/>
                    <a:pt x="503" y="693"/>
                    <a:pt x="444" y="693"/>
                  </a:cubicBezTo>
                  <a:cubicBezTo>
                    <a:pt x="372" y="693"/>
                    <a:pt x="312" y="705"/>
                    <a:pt x="252" y="729"/>
                  </a:cubicBezTo>
                  <a:cubicBezTo>
                    <a:pt x="72" y="777"/>
                    <a:pt x="0" y="969"/>
                    <a:pt x="84" y="1124"/>
                  </a:cubicBezTo>
                  <a:cubicBezTo>
                    <a:pt x="120" y="1172"/>
                    <a:pt x="156" y="1232"/>
                    <a:pt x="204" y="1280"/>
                  </a:cubicBezTo>
                  <a:cubicBezTo>
                    <a:pt x="252" y="1316"/>
                    <a:pt x="312" y="1364"/>
                    <a:pt x="372" y="1400"/>
                  </a:cubicBezTo>
                  <a:cubicBezTo>
                    <a:pt x="456" y="1448"/>
                    <a:pt x="539" y="1496"/>
                    <a:pt x="623" y="1532"/>
                  </a:cubicBezTo>
                  <a:cubicBezTo>
                    <a:pt x="695" y="1603"/>
                    <a:pt x="803" y="1639"/>
                    <a:pt x="899" y="1639"/>
                  </a:cubicBezTo>
                  <a:cubicBezTo>
                    <a:pt x="1018" y="1639"/>
                    <a:pt x="1126" y="1591"/>
                    <a:pt x="1210" y="1520"/>
                  </a:cubicBezTo>
                  <a:cubicBezTo>
                    <a:pt x="1342" y="1388"/>
                    <a:pt x="1438" y="1232"/>
                    <a:pt x="1510" y="1053"/>
                  </a:cubicBezTo>
                  <a:cubicBezTo>
                    <a:pt x="1557" y="957"/>
                    <a:pt x="1593" y="861"/>
                    <a:pt x="1629" y="753"/>
                  </a:cubicBezTo>
                  <a:cubicBezTo>
                    <a:pt x="1641" y="681"/>
                    <a:pt x="1653" y="609"/>
                    <a:pt x="1665" y="537"/>
                  </a:cubicBezTo>
                  <a:lnTo>
                    <a:pt x="1665" y="478"/>
                  </a:lnTo>
                  <a:cubicBezTo>
                    <a:pt x="1653" y="454"/>
                    <a:pt x="1653" y="430"/>
                    <a:pt x="1641" y="418"/>
                  </a:cubicBezTo>
                  <a:cubicBezTo>
                    <a:pt x="1641" y="334"/>
                    <a:pt x="1617" y="250"/>
                    <a:pt x="1581" y="178"/>
                  </a:cubicBezTo>
                  <a:cubicBezTo>
                    <a:pt x="1533" y="94"/>
                    <a:pt x="1450" y="34"/>
                    <a:pt x="1366" y="10"/>
                  </a:cubicBezTo>
                  <a:cubicBezTo>
                    <a:pt x="1339" y="4"/>
                    <a:pt x="1312" y="1"/>
                    <a:pt x="1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4815551" y="3977525"/>
              <a:ext cx="218584" cy="158382"/>
            </a:xfrm>
            <a:custGeom>
              <a:avLst/>
              <a:gdLst/>
              <a:ahLst/>
              <a:cxnLst/>
              <a:rect l="l" t="t" r="r" b="b"/>
              <a:pathLst>
                <a:path w="1450" h="1106" extrusionOk="0">
                  <a:moveTo>
                    <a:pt x="1068" y="1"/>
                  </a:moveTo>
                  <a:cubicBezTo>
                    <a:pt x="1044" y="1"/>
                    <a:pt x="1019" y="5"/>
                    <a:pt x="994" y="13"/>
                  </a:cubicBezTo>
                  <a:cubicBezTo>
                    <a:pt x="887" y="37"/>
                    <a:pt x="803" y="108"/>
                    <a:pt x="755" y="192"/>
                  </a:cubicBezTo>
                  <a:cubicBezTo>
                    <a:pt x="707" y="252"/>
                    <a:pt x="683" y="324"/>
                    <a:pt x="671" y="384"/>
                  </a:cubicBezTo>
                  <a:lnTo>
                    <a:pt x="551" y="348"/>
                  </a:lnTo>
                  <a:cubicBezTo>
                    <a:pt x="455" y="312"/>
                    <a:pt x="360" y="300"/>
                    <a:pt x="252" y="288"/>
                  </a:cubicBezTo>
                  <a:cubicBezTo>
                    <a:pt x="96" y="288"/>
                    <a:pt x="0" y="456"/>
                    <a:pt x="84" y="588"/>
                  </a:cubicBezTo>
                  <a:cubicBezTo>
                    <a:pt x="132" y="659"/>
                    <a:pt x="180" y="719"/>
                    <a:pt x="240" y="767"/>
                  </a:cubicBezTo>
                  <a:lnTo>
                    <a:pt x="396" y="911"/>
                  </a:lnTo>
                  <a:cubicBezTo>
                    <a:pt x="467" y="959"/>
                    <a:pt x="527" y="1007"/>
                    <a:pt x="599" y="1043"/>
                  </a:cubicBezTo>
                  <a:cubicBezTo>
                    <a:pt x="671" y="1085"/>
                    <a:pt x="749" y="1106"/>
                    <a:pt x="827" y="1106"/>
                  </a:cubicBezTo>
                  <a:cubicBezTo>
                    <a:pt x="905" y="1106"/>
                    <a:pt x="982" y="1085"/>
                    <a:pt x="1054" y="1043"/>
                  </a:cubicBezTo>
                  <a:cubicBezTo>
                    <a:pt x="1354" y="851"/>
                    <a:pt x="1450" y="444"/>
                    <a:pt x="1270" y="132"/>
                  </a:cubicBezTo>
                  <a:lnTo>
                    <a:pt x="1282" y="120"/>
                  </a:lnTo>
                  <a:cubicBezTo>
                    <a:pt x="1235" y="46"/>
                    <a:pt x="1153" y="1"/>
                    <a:pt x="10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4461868" y="4201793"/>
              <a:ext cx="135673" cy="109980"/>
            </a:xfrm>
            <a:custGeom>
              <a:avLst/>
              <a:gdLst/>
              <a:ahLst/>
              <a:cxnLst/>
              <a:rect l="l" t="t" r="r" b="b"/>
              <a:pathLst>
                <a:path w="900" h="768" extrusionOk="0">
                  <a:moveTo>
                    <a:pt x="408" y="229"/>
                  </a:moveTo>
                  <a:lnTo>
                    <a:pt x="432" y="261"/>
                  </a:lnTo>
                  <a:lnTo>
                    <a:pt x="432" y="261"/>
                  </a:lnTo>
                  <a:cubicBezTo>
                    <a:pt x="424" y="251"/>
                    <a:pt x="416" y="241"/>
                    <a:pt x="408" y="229"/>
                  </a:cubicBezTo>
                  <a:close/>
                  <a:moveTo>
                    <a:pt x="138" y="1"/>
                  </a:moveTo>
                  <a:cubicBezTo>
                    <a:pt x="120" y="1"/>
                    <a:pt x="102" y="5"/>
                    <a:pt x="85" y="13"/>
                  </a:cubicBezTo>
                  <a:cubicBezTo>
                    <a:pt x="37" y="37"/>
                    <a:pt x="1" y="85"/>
                    <a:pt x="1" y="133"/>
                  </a:cubicBezTo>
                  <a:cubicBezTo>
                    <a:pt x="1" y="193"/>
                    <a:pt x="13" y="253"/>
                    <a:pt x="13" y="301"/>
                  </a:cubicBezTo>
                  <a:cubicBezTo>
                    <a:pt x="37" y="360"/>
                    <a:pt x="49" y="408"/>
                    <a:pt x="73" y="468"/>
                  </a:cubicBezTo>
                  <a:cubicBezTo>
                    <a:pt x="132" y="564"/>
                    <a:pt x="204" y="648"/>
                    <a:pt x="300" y="708"/>
                  </a:cubicBezTo>
                  <a:cubicBezTo>
                    <a:pt x="374" y="749"/>
                    <a:pt x="453" y="767"/>
                    <a:pt x="534" y="767"/>
                  </a:cubicBezTo>
                  <a:cubicBezTo>
                    <a:pt x="572" y="767"/>
                    <a:pt x="610" y="763"/>
                    <a:pt x="648" y="756"/>
                  </a:cubicBezTo>
                  <a:cubicBezTo>
                    <a:pt x="707" y="732"/>
                    <a:pt x="767" y="696"/>
                    <a:pt x="803" y="648"/>
                  </a:cubicBezTo>
                  <a:cubicBezTo>
                    <a:pt x="827" y="636"/>
                    <a:pt x="851" y="612"/>
                    <a:pt x="863" y="588"/>
                  </a:cubicBezTo>
                  <a:cubicBezTo>
                    <a:pt x="899" y="528"/>
                    <a:pt x="899" y="456"/>
                    <a:pt x="875" y="396"/>
                  </a:cubicBezTo>
                  <a:cubicBezTo>
                    <a:pt x="863" y="360"/>
                    <a:pt x="839" y="325"/>
                    <a:pt x="815" y="301"/>
                  </a:cubicBezTo>
                  <a:cubicBezTo>
                    <a:pt x="803" y="301"/>
                    <a:pt x="803" y="289"/>
                    <a:pt x="803" y="289"/>
                  </a:cubicBezTo>
                  <a:cubicBezTo>
                    <a:pt x="783" y="269"/>
                    <a:pt x="760" y="260"/>
                    <a:pt x="737" y="260"/>
                  </a:cubicBezTo>
                  <a:cubicBezTo>
                    <a:pt x="718" y="260"/>
                    <a:pt x="700" y="266"/>
                    <a:pt x="683" y="277"/>
                  </a:cubicBezTo>
                  <a:cubicBezTo>
                    <a:pt x="659" y="277"/>
                    <a:pt x="636" y="289"/>
                    <a:pt x="624" y="289"/>
                  </a:cubicBezTo>
                  <a:lnTo>
                    <a:pt x="576" y="301"/>
                  </a:lnTo>
                  <a:lnTo>
                    <a:pt x="600" y="301"/>
                  </a:lnTo>
                  <a:lnTo>
                    <a:pt x="540" y="313"/>
                  </a:lnTo>
                  <a:lnTo>
                    <a:pt x="492" y="313"/>
                  </a:lnTo>
                  <a:lnTo>
                    <a:pt x="480" y="301"/>
                  </a:lnTo>
                  <a:cubicBezTo>
                    <a:pt x="464" y="293"/>
                    <a:pt x="448" y="279"/>
                    <a:pt x="432" y="261"/>
                  </a:cubicBezTo>
                  <a:lnTo>
                    <a:pt x="432" y="261"/>
                  </a:lnTo>
                  <a:lnTo>
                    <a:pt x="444" y="277"/>
                  </a:lnTo>
                  <a:lnTo>
                    <a:pt x="432" y="261"/>
                  </a:lnTo>
                  <a:lnTo>
                    <a:pt x="408" y="229"/>
                  </a:lnTo>
                  <a:lnTo>
                    <a:pt x="408" y="229"/>
                  </a:lnTo>
                  <a:lnTo>
                    <a:pt x="372" y="181"/>
                  </a:lnTo>
                  <a:lnTo>
                    <a:pt x="348" y="157"/>
                  </a:lnTo>
                  <a:cubicBezTo>
                    <a:pt x="336" y="133"/>
                    <a:pt x="312" y="109"/>
                    <a:pt x="288" y="85"/>
                  </a:cubicBezTo>
                  <a:lnTo>
                    <a:pt x="228" y="37"/>
                  </a:lnTo>
                  <a:cubicBezTo>
                    <a:pt x="205" y="14"/>
                    <a:pt x="172" y="1"/>
                    <a:pt x="1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4684775" y="4296062"/>
              <a:ext cx="155571" cy="126877"/>
            </a:xfrm>
            <a:custGeom>
              <a:avLst/>
              <a:gdLst/>
              <a:ahLst/>
              <a:cxnLst/>
              <a:rect l="l" t="t" r="r" b="b"/>
              <a:pathLst>
                <a:path w="1032" h="886" extrusionOk="0">
                  <a:moveTo>
                    <a:pt x="425" y="0"/>
                  </a:moveTo>
                  <a:cubicBezTo>
                    <a:pt x="401" y="0"/>
                    <a:pt x="376" y="11"/>
                    <a:pt x="363" y="30"/>
                  </a:cubicBezTo>
                  <a:lnTo>
                    <a:pt x="363" y="30"/>
                  </a:lnTo>
                  <a:cubicBezTo>
                    <a:pt x="320" y="65"/>
                    <a:pt x="288" y="111"/>
                    <a:pt x="276" y="167"/>
                  </a:cubicBezTo>
                  <a:cubicBezTo>
                    <a:pt x="241" y="167"/>
                    <a:pt x="205" y="167"/>
                    <a:pt x="169" y="179"/>
                  </a:cubicBezTo>
                  <a:cubicBezTo>
                    <a:pt x="145" y="179"/>
                    <a:pt x="121" y="191"/>
                    <a:pt x="97" y="191"/>
                  </a:cubicBezTo>
                  <a:cubicBezTo>
                    <a:pt x="85" y="191"/>
                    <a:pt x="73" y="203"/>
                    <a:pt x="61" y="203"/>
                  </a:cubicBezTo>
                  <a:cubicBezTo>
                    <a:pt x="56" y="207"/>
                    <a:pt x="52" y="211"/>
                    <a:pt x="49" y="215"/>
                  </a:cubicBezTo>
                  <a:lnTo>
                    <a:pt x="49" y="215"/>
                  </a:lnTo>
                  <a:cubicBezTo>
                    <a:pt x="25" y="215"/>
                    <a:pt x="13" y="227"/>
                    <a:pt x="1" y="250"/>
                  </a:cubicBezTo>
                  <a:lnTo>
                    <a:pt x="1" y="262"/>
                  </a:lnTo>
                  <a:cubicBezTo>
                    <a:pt x="1" y="286"/>
                    <a:pt x="13" y="298"/>
                    <a:pt x="37" y="310"/>
                  </a:cubicBezTo>
                  <a:cubicBezTo>
                    <a:pt x="49" y="322"/>
                    <a:pt x="73" y="334"/>
                    <a:pt x="97" y="346"/>
                  </a:cubicBezTo>
                  <a:cubicBezTo>
                    <a:pt x="121" y="358"/>
                    <a:pt x="145" y="358"/>
                    <a:pt x="169" y="370"/>
                  </a:cubicBezTo>
                  <a:cubicBezTo>
                    <a:pt x="193" y="382"/>
                    <a:pt x="217" y="382"/>
                    <a:pt x="252" y="382"/>
                  </a:cubicBezTo>
                  <a:lnTo>
                    <a:pt x="252" y="454"/>
                  </a:lnTo>
                  <a:cubicBezTo>
                    <a:pt x="241" y="526"/>
                    <a:pt x="252" y="598"/>
                    <a:pt x="276" y="682"/>
                  </a:cubicBezTo>
                  <a:cubicBezTo>
                    <a:pt x="288" y="754"/>
                    <a:pt x="324" y="825"/>
                    <a:pt x="396" y="873"/>
                  </a:cubicBezTo>
                  <a:lnTo>
                    <a:pt x="408" y="873"/>
                  </a:lnTo>
                  <a:cubicBezTo>
                    <a:pt x="421" y="882"/>
                    <a:pt x="435" y="886"/>
                    <a:pt x="449" y="886"/>
                  </a:cubicBezTo>
                  <a:cubicBezTo>
                    <a:pt x="465" y="886"/>
                    <a:pt x="480" y="881"/>
                    <a:pt x="493" y="872"/>
                  </a:cubicBezTo>
                  <a:lnTo>
                    <a:pt x="493" y="872"/>
                  </a:lnTo>
                  <a:lnTo>
                    <a:pt x="492" y="873"/>
                  </a:lnTo>
                  <a:cubicBezTo>
                    <a:pt x="493" y="873"/>
                    <a:pt x="493" y="872"/>
                    <a:pt x="494" y="872"/>
                  </a:cubicBezTo>
                  <a:lnTo>
                    <a:pt x="494" y="872"/>
                  </a:lnTo>
                  <a:cubicBezTo>
                    <a:pt x="502" y="866"/>
                    <a:pt x="510" y="858"/>
                    <a:pt x="516" y="849"/>
                  </a:cubicBezTo>
                  <a:lnTo>
                    <a:pt x="516" y="849"/>
                  </a:lnTo>
                  <a:lnTo>
                    <a:pt x="514" y="851"/>
                  </a:lnTo>
                  <a:lnTo>
                    <a:pt x="514" y="851"/>
                  </a:lnTo>
                  <a:cubicBezTo>
                    <a:pt x="515" y="851"/>
                    <a:pt x="515" y="850"/>
                    <a:pt x="516" y="849"/>
                  </a:cubicBezTo>
                  <a:lnTo>
                    <a:pt x="516" y="849"/>
                  </a:lnTo>
                  <a:cubicBezTo>
                    <a:pt x="516" y="849"/>
                    <a:pt x="516" y="849"/>
                    <a:pt x="516" y="849"/>
                  </a:cubicBezTo>
                  <a:lnTo>
                    <a:pt x="516" y="849"/>
                  </a:lnTo>
                  <a:lnTo>
                    <a:pt x="528" y="837"/>
                  </a:lnTo>
                  <a:cubicBezTo>
                    <a:pt x="526" y="837"/>
                    <a:pt x="525" y="838"/>
                    <a:pt x="524" y="838"/>
                  </a:cubicBezTo>
                  <a:lnTo>
                    <a:pt x="524" y="838"/>
                  </a:lnTo>
                  <a:cubicBezTo>
                    <a:pt x="521" y="842"/>
                    <a:pt x="519" y="845"/>
                    <a:pt x="516" y="849"/>
                  </a:cubicBezTo>
                  <a:lnTo>
                    <a:pt x="516" y="849"/>
                  </a:lnTo>
                  <a:cubicBezTo>
                    <a:pt x="516" y="847"/>
                    <a:pt x="517" y="840"/>
                    <a:pt x="524" y="838"/>
                  </a:cubicBezTo>
                  <a:lnTo>
                    <a:pt x="524" y="838"/>
                  </a:lnTo>
                  <a:cubicBezTo>
                    <a:pt x="560" y="783"/>
                    <a:pt x="552" y="714"/>
                    <a:pt x="552" y="646"/>
                  </a:cubicBezTo>
                  <a:cubicBezTo>
                    <a:pt x="540" y="562"/>
                    <a:pt x="528" y="514"/>
                    <a:pt x="528" y="454"/>
                  </a:cubicBezTo>
                  <a:lnTo>
                    <a:pt x="528" y="430"/>
                  </a:lnTo>
                  <a:lnTo>
                    <a:pt x="576" y="430"/>
                  </a:lnTo>
                  <a:cubicBezTo>
                    <a:pt x="624" y="436"/>
                    <a:pt x="669" y="439"/>
                    <a:pt x="714" y="439"/>
                  </a:cubicBezTo>
                  <a:cubicBezTo>
                    <a:pt x="759" y="439"/>
                    <a:pt x="803" y="436"/>
                    <a:pt x="851" y="430"/>
                  </a:cubicBezTo>
                  <a:cubicBezTo>
                    <a:pt x="899" y="430"/>
                    <a:pt x="947" y="406"/>
                    <a:pt x="995" y="382"/>
                  </a:cubicBezTo>
                  <a:lnTo>
                    <a:pt x="995" y="382"/>
                  </a:lnTo>
                  <a:cubicBezTo>
                    <a:pt x="990" y="385"/>
                    <a:pt x="988" y="386"/>
                    <a:pt x="987" y="386"/>
                  </a:cubicBezTo>
                  <a:cubicBezTo>
                    <a:pt x="984" y="386"/>
                    <a:pt x="1007" y="370"/>
                    <a:pt x="1007" y="370"/>
                  </a:cubicBezTo>
                  <a:cubicBezTo>
                    <a:pt x="1019" y="358"/>
                    <a:pt x="1031" y="346"/>
                    <a:pt x="1031" y="322"/>
                  </a:cubicBezTo>
                  <a:cubicBezTo>
                    <a:pt x="1031" y="310"/>
                    <a:pt x="1019" y="298"/>
                    <a:pt x="1019" y="298"/>
                  </a:cubicBezTo>
                  <a:cubicBezTo>
                    <a:pt x="1007" y="286"/>
                    <a:pt x="1007" y="286"/>
                    <a:pt x="995" y="274"/>
                  </a:cubicBezTo>
                  <a:cubicBezTo>
                    <a:pt x="995" y="285"/>
                    <a:pt x="995" y="288"/>
                    <a:pt x="994" y="288"/>
                  </a:cubicBezTo>
                  <a:cubicBezTo>
                    <a:pt x="993" y="288"/>
                    <a:pt x="990" y="281"/>
                    <a:pt x="983" y="274"/>
                  </a:cubicBezTo>
                  <a:cubicBezTo>
                    <a:pt x="947" y="250"/>
                    <a:pt x="911" y="227"/>
                    <a:pt x="863" y="215"/>
                  </a:cubicBezTo>
                  <a:cubicBezTo>
                    <a:pt x="768" y="191"/>
                    <a:pt x="672" y="179"/>
                    <a:pt x="564" y="179"/>
                  </a:cubicBezTo>
                  <a:lnTo>
                    <a:pt x="504" y="179"/>
                  </a:lnTo>
                  <a:lnTo>
                    <a:pt x="504" y="155"/>
                  </a:lnTo>
                  <a:cubicBezTo>
                    <a:pt x="504" y="119"/>
                    <a:pt x="492" y="83"/>
                    <a:pt x="480" y="47"/>
                  </a:cubicBezTo>
                  <a:cubicBezTo>
                    <a:pt x="480" y="15"/>
                    <a:pt x="453" y="0"/>
                    <a:pt x="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4293224" y="3546659"/>
              <a:ext cx="147733" cy="131603"/>
            </a:xfrm>
            <a:custGeom>
              <a:avLst/>
              <a:gdLst/>
              <a:ahLst/>
              <a:cxnLst/>
              <a:rect l="l" t="t" r="r" b="b"/>
              <a:pathLst>
                <a:path w="980" h="919" extrusionOk="0">
                  <a:moveTo>
                    <a:pt x="399" y="0"/>
                  </a:moveTo>
                  <a:cubicBezTo>
                    <a:pt x="374" y="0"/>
                    <a:pt x="348" y="13"/>
                    <a:pt x="333" y="37"/>
                  </a:cubicBezTo>
                  <a:cubicBezTo>
                    <a:pt x="321" y="73"/>
                    <a:pt x="309" y="109"/>
                    <a:pt x="309" y="144"/>
                  </a:cubicBezTo>
                  <a:cubicBezTo>
                    <a:pt x="309" y="180"/>
                    <a:pt x="309" y="216"/>
                    <a:pt x="309" y="252"/>
                  </a:cubicBezTo>
                  <a:lnTo>
                    <a:pt x="309" y="300"/>
                  </a:lnTo>
                  <a:lnTo>
                    <a:pt x="225" y="324"/>
                  </a:lnTo>
                  <a:cubicBezTo>
                    <a:pt x="189" y="336"/>
                    <a:pt x="141" y="348"/>
                    <a:pt x="105" y="372"/>
                  </a:cubicBezTo>
                  <a:cubicBezTo>
                    <a:pt x="81" y="384"/>
                    <a:pt x="69" y="396"/>
                    <a:pt x="57" y="408"/>
                  </a:cubicBezTo>
                  <a:cubicBezTo>
                    <a:pt x="45" y="420"/>
                    <a:pt x="33" y="444"/>
                    <a:pt x="21" y="456"/>
                  </a:cubicBezTo>
                  <a:cubicBezTo>
                    <a:pt x="1" y="456"/>
                    <a:pt x="7" y="482"/>
                    <a:pt x="24" y="482"/>
                  </a:cubicBezTo>
                  <a:cubicBezTo>
                    <a:pt x="27" y="482"/>
                    <a:pt x="30" y="482"/>
                    <a:pt x="33" y="480"/>
                  </a:cubicBezTo>
                  <a:cubicBezTo>
                    <a:pt x="45" y="480"/>
                    <a:pt x="69" y="504"/>
                    <a:pt x="81" y="516"/>
                  </a:cubicBezTo>
                  <a:lnTo>
                    <a:pt x="333" y="516"/>
                  </a:lnTo>
                  <a:cubicBezTo>
                    <a:pt x="333" y="564"/>
                    <a:pt x="345" y="612"/>
                    <a:pt x="345" y="660"/>
                  </a:cubicBezTo>
                  <a:cubicBezTo>
                    <a:pt x="345" y="726"/>
                    <a:pt x="367" y="793"/>
                    <a:pt x="407" y="841"/>
                  </a:cubicBezTo>
                  <a:lnTo>
                    <a:pt x="407" y="841"/>
                  </a:lnTo>
                  <a:lnTo>
                    <a:pt x="405" y="839"/>
                  </a:lnTo>
                  <a:lnTo>
                    <a:pt x="405" y="839"/>
                  </a:lnTo>
                  <a:cubicBezTo>
                    <a:pt x="417" y="875"/>
                    <a:pt x="441" y="899"/>
                    <a:pt x="465" y="911"/>
                  </a:cubicBezTo>
                  <a:cubicBezTo>
                    <a:pt x="474" y="916"/>
                    <a:pt x="484" y="919"/>
                    <a:pt x="494" y="919"/>
                  </a:cubicBezTo>
                  <a:cubicBezTo>
                    <a:pt x="508" y="919"/>
                    <a:pt x="522" y="913"/>
                    <a:pt x="536" y="899"/>
                  </a:cubicBezTo>
                  <a:cubicBezTo>
                    <a:pt x="548" y="887"/>
                    <a:pt x="560" y="875"/>
                    <a:pt x="572" y="863"/>
                  </a:cubicBezTo>
                  <a:cubicBezTo>
                    <a:pt x="584" y="839"/>
                    <a:pt x="584" y="827"/>
                    <a:pt x="596" y="803"/>
                  </a:cubicBezTo>
                  <a:cubicBezTo>
                    <a:pt x="608" y="767"/>
                    <a:pt x="608" y="719"/>
                    <a:pt x="608" y="683"/>
                  </a:cubicBezTo>
                  <a:cubicBezTo>
                    <a:pt x="608" y="624"/>
                    <a:pt x="608" y="564"/>
                    <a:pt x="596" y="504"/>
                  </a:cubicBezTo>
                  <a:lnTo>
                    <a:pt x="740" y="504"/>
                  </a:lnTo>
                  <a:cubicBezTo>
                    <a:pt x="776" y="504"/>
                    <a:pt x="824" y="492"/>
                    <a:pt x="872" y="480"/>
                  </a:cubicBezTo>
                  <a:cubicBezTo>
                    <a:pt x="884" y="468"/>
                    <a:pt x="908" y="456"/>
                    <a:pt x="920" y="444"/>
                  </a:cubicBezTo>
                  <a:cubicBezTo>
                    <a:pt x="932" y="432"/>
                    <a:pt x="956" y="432"/>
                    <a:pt x="968" y="420"/>
                  </a:cubicBezTo>
                  <a:cubicBezTo>
                    <a:pt x="980" y="408"/>
                    <a:pt x="980" y="384"/>
                    <a:pt x="980" y="372"/>
                  </a:cubicBezTo>
                  <a:cubicBezTo>
                    <a:pt x="968" y="360"/>
                    <a:pt x="956" y="348"/>
                    <a:pt x="932" y="336"/>
                  </a:cubicBezTo>
                  <a:cubicBezTo>
                    <a:pt x="920" y="324"/>
                    <a:pt x="896" y="300"/>
                    <a:pt x="872" y="288"/>
                  </a:cubicBezTo>
                  <a:cubicBezTo>
                    <a:pt x="836" y="276"/>
                    <a:pt x="788" y="264"/>
                    <a:pt x="740" y="264"/>
                  </a:cubicBezTo>
                  <a:cubicBezTo>
                    <a:pt x="710" y="258"/>
                    <a:pt x="680" y="255"/>
                    <a:pt x="650" y="255"/>
                  </a:cubicBezTo>
                  <a:cubicBezTo>
                    <a:pt x="620" y="255"/>
                    <a:pt x="590" y="258"/>
                    <a:pt x="560" y="264"/>
                  </a:cubicBezTo>
                  <a:cubicBezTo>
                    <a:pt x="560" y="252"/>
                    <a:pt x="560" y="240"/>
                    <a:pt x="548" y="228"/>
                  </a:cubicBezTo>
                  <a:cubicBezTo>
                    <a:pt x="536" y="144"/>
                    <a:pt x="500" y="61"/>
                    <a:pt x="441" y="13"/>
                  </a:cubicBezTo>
                  <a:cubicBezTo>
                    <a:pt x="428" y="4"/>
                    <a:pt x="414" y="0"/>
                    <a:pt x="3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4971037" y="3756446"/>
              <a:ext cx="147733" cy="131603"/>
            </a:xfrm>
            <a:custGeom>
              <a:avLst/>
              <a:gdLst/>
              <a:ahLst/>
              <a:cxnLst/>
              <a:rect l="l" t="t" r="r" b="b"/>
              <a:pathLst>
                <a:path w="980" h="919" extrusionOk="0">
                  <a:moveTo>
                    <a:pt x="399" y="0"/>
                  </a:moveTo>
                  <a:cubicBezTo>
                    <a:pt x="374" y="0"/>
                    <a:pt x="348" y="13"/>
                    <a:pt x="333" y="37"/>
                  </a:cubicBezTo>
                  <a:cubicBezTo>
                    <a:pt x="321" y="73"/>
                    <a:pt x="309" y="109"/>
                    <a:pt x="309" y="144"/>
                  </a:cubicBezTo>
                  <a:cubicBezTo>
                    <a:pt x="309" y="180"/>
                    <a:pt x="309" y="216"/>
                    <a:pt x="309" y="252"/>
                  </a:cubicBezTo>
                  <a:lnTo>
                    <a:pt x="309" y="300"/>
                  </a:lnTo>
                  <a:lnTo>
                    <a:pt x="225" y="324"/>
                  </a:lnTo>
                  <a:cubicBezTo>
                    <a:pt x="189" y="336"/>
                    <a:pt x="141" y="348"/>
                    <a:pt x="105" y="372"/>
                  </a:cubicBezTo>
                  <a:cubicBezTo>
                    <a:pt x="81" y="384"/>
                    <a:pt x="69" y="396"/>
                    <a:pt x="57" y="408"/>
                  </a:cubicBezTo>
                  <a:cubicBezTo>
                    <a:pt x="45" y="420"/>
                    <a:pt x="33" y="444"/>
                    <a:pt x="21" y="456"/>
                  </a:cubicBezTo>
                  <a:cubicBezTo>
                    <a:pt x="1" y="456"/>
                    <a:pt x="7" y="482"/>
                    <a:pt x="24" y="482"/>
                  </a:cubicBezTo>
                  <a:cubicBezTo>
                    <a:pt x="27" y="482"/>
                    <a:pt x="30" y="482"/>
                    <a:pt x="33" y="480"/>
                  </a:cubicBezTo>
                  <a:cubicBezTo>
                    <a:pt x="45" y="480"/>
                    <a:pt x="69" y="504"/>
                    <a:pt x="81" y="516"/>
                  </a:cubicBezTo>
                  <a:lnTo>
                    <a:pt x="333" y="516"/>
                  </a:lnTo>
                  <a:cubicBezTo>
                    <a:pt x="333" y="564"/>
                    <a:pt x="345" y="612"/>
                    <a:pt x="345" y="660"/>
                  </a:cubicBezTo>
                  <a:cubicBezTo>
                    <a:pt x="345" y="726"/>
                    <a:pt x="367" y="793"/>
                    <a:pt x="407" y="841"/>
                  </a:cubicBezTo>
                  <a:lnTo>
                    <a:pt x="407" y="841"/>
                  </a:lnTo>
                  <a:lnTo>
                    <a:pt x="405" y="839"/>
                  </a:lnTo>
                  <a:lnTo>
                    <a:pt x="405" y="839"/>
                  </a:lnTo>
                  <a:cubicBezTo>
                    <a:pt x="417" y="875"/>
                    <a:pt x="441" y="899"/>
                    <a:pt x="465" y="911"/>
                  </a:cubicBezTo>
                  <a:cubicBezTo>
                    <a:pt x="474" y="916"/>
                    <a:pt x="484" y="919"/>
                    <a:pt x="494" y="919"/>
                  </a:cubicBezTo>
                  <a:cubicBezTo>
                    <a:pt x="508" y="919"/>
                    <a:pt x="522" y="913"/>
                    <a:pt x="536" y="899"/>
                  </a:cubicBezTo>
                  <a:cubicBezTo>
                    <a:pt x="548" y="887"/>
                    <a:pt x="560" y="875"/>
                    <a:pt x="572" y="863"/>
                  </a:cubicBezTo>
                  <a:cubicBezTo>
                    <a:pt x="584" y="839"/>
                    <a:pt x="584" y="827"/>
                    <a:pt x="596" y="803"/>
                  </a:cubicBezTo>
                  <a:cubicBezTo>
                    <a:pt x="608" y="767"/>
                    <a:pt x="608" y="719"/>
                    <a:pt x="608" y="683"/>
                  </a:cubicBezTo>
                  <a:cubicBezTo>
                    <a:pt x="608" y="624"/>
                    <a:pt x="608" y="564"/>
                    <a:pt x="596" y="504"/>
                  </a:cubicBezTo>
                  <a:lnTo>
                    <a:pt x="740" y="504"/>
                  </a:lnTo>
                  <a:cubicBezTo>
                    <a:pt x="776" y="504"/>
                    <a:pt x="824" y="492"/>
                    <a:pt x="872" y="480"/>
                  </a:cubicBezTo>
                  <a:cubicBezTo>
                    <a:pt x="884" y="468"/>
                    <a:pt x="908" y="456"/>
                    <a:pt x="920" y="444"/>
                  </a:cubicBezTo>
                  <a:cubicBezTo>
                    <a:pt x="932" y="432"/>
                    <a:pt x="956" y="432"/>
                    <a:pt x="968" y="420"/>
                  </a:cubicBezTo>
                  <a:cubicBezTo>
                    <a:pt x="980" y="408"/>
                    <a:pt x="980" y="384"/>
                    <a:pt x="980" y="372"/>
                  </a:cubicBezTo>
                  <a:cubicBezTo>
                    <a:pt x="968" y="360"/>
                    <a:pt x="956" y="348"/>
                    <a:pt x="932" y="336"/>
                  </a:cubicBezTo>
                  <a:cubicBezTo>
                    <a:pt x="920" y="324"/>
                    <a:pt x="896" y="300"/>
                    <a:pt x="872" y="288"/>
                  </a:cubicBezTo>
                  <a:cubicBezTo>
                    <a:pt x="836" y="276"/>
                    <a:pt x="788" y="264"/>
                    <a:pt x="740" y="264"/>
                  </a:cubicBezTo>
                  <a:cubicBezTo>
                    <a:pt x="710" y="258"/>
                    <a:pt x="680" y="255"/>
                    <a:pt x="650" y="255"/>
                  </a:cubicBezTo>
                  <a:cubicBezTo>
                    <a:pt x="620" y="255"/>
                    <a:pt x="590" y="258"/>
                    <a:pt x="560" y="264"/>
                  </a:cubicBezTo>
                  <a:cubicBezTo>
                    <a:pt x="560" y="252"/>
                    <a:pt x="560" y="240"/>
                    <a:pt x="548" y="228"/>
                  </a:cubicBezTo>
                  <a:cubicBezTo>
                    <a:pt x="536" y="144"/>
                    <a:pt x="500" y="61"/>
                    <a:pt x="441" y="13"/>
                  </a:cubicBezTo>
                  <a:cubicBezTo>
                    <a:pt x="428" y="4"/>
                    <a:pt x="414" y="0"/>
                    <a:pt x="3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7" name="Google Shape;417;p24"/>
          <p:cNvGrpSpPr/>
          <p:nvPr/>
        </p:nvGrpSpPr>
        <p:grpSpPr>
          <a:xfrm rot="-5400000" flipH="1">
            <a:off x="-1492780" y="1492780"/>
            <a:ext cx="3177047" cy="191486"/>
            <a:chOff x="0" y="-74"/>
            <a:chExt cx="2762649" cy="372831"/>
          </a:xfrm>
        </p:grpSpPr>
        <p:sp>
          <p:nvSpPr>
            <p:cNvPr id="418" name="Google Shape;418;p24"/>
            <p:cNvSpPr/>
            <p:nvPr/>
          </p:nvSpPr>
          <p:spPr>
            <a:xfrm rot="5400000" flipH="1">
              <a:off x="1194988" y="-1194987"/>
              <a:ext cx="372749" cy="2762574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4"/>
            <p:cNvSpPr/>
            <p:nvPr/>
          </p:nvSpPr>
          <p:spPr>
            <a:xfrm rot="5400000" flipH="1">
              <a:off x="803247" y="-803252"/>
              <a:ext cx="372828" cy="1979189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0" y="0"/>
              <a:ext cx="122425" cy="363675"/>
            </a:xfrm>
            <a:prstGeom prst="flowChartProcess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24"/>
          <p:cNvGrpSpPr/>
          <p:nvPr/>
        </p:nvGrpSpPr>
        <p:grpSpPr>
          <a:xfrm rot="5400000">
            <a:off x="7459695" y="1492780"/>
            <a:ext cx="3177047" cy="191486"/>
            <a:chOff x="0" y="-74"/>
            <a:chExt cx="2762649" cy="372831"/>
          </a:xfrm>
        </p:grpSpPr>
        <p:sp>
          <p:nvSpPr>
            <p:cNvPr id="422" name="Google Shape;422;p24"/>
            <p:cNvSpPr/>
            <p:nvPr/>
          </p:nvSpPr>
          <p:spPr>
            <a:xfrm rot="5400000" flipH="1">
              <a:off x="1194988" y="-1194987"/>
              <a:ext cx="372749" cy="2762574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4"/>
            <p:cNvSpPr/>
            <p:nvPr/>
          </p:nvSpPr>
          <p:spPr>
            <a:xfrm rot="5400000" flipH="1">
              <a:off x="803247" y="-803252"/>
              <a:ext cx="372828" cy="1979189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0" y="0"/>
              <a:ext cx="122425" cy="363675"/>
            </a:xfrm>
            <a:prstGeom prst="flowChartProcess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CUSTOM_7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26"/>
          <p:cNvSpPr txBox="1">
            <a:spLocks noGrp="1"/>
          </p:cNvSpPr>
          <p:nvPr>
            <p:ph type="subTitle" idx="1"/>
          </p:nvPr>
        </p:nvSpPr>
        <p:spPr>
          <a:xfrm>
            <a:off x="6412298" y="2278500"/>
            <a:ext cx="1742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83" name="Google Shape;483;p26"/>
          <p:cNvSpPr txBox="1">
            <a:spLocks noGrp="1"/>
          </p:cNvSpPr>
          <p:nvPr>
            <p:ph type="subTitle" idx="2"/>
          </p:nvPr>
        </p:nvSpPr>
        <p:spPr>
          <a:xfrm>
            <a:off x="6412310" y="1853425"/>
            <a:ext cx="1742700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84" name="Google Shape;484;p26"/>
          <p:cNvSpPr txBox="1">
            <a:spLocks noGrp="1"/>
          </p:cNvSpPr>
          <p:nvPr>
            <p:ph type="subTitle" idx="3"/>
          </p:nvPr>
        </p:nvSpPr>
        <p:spPr>
          <a:xfrm>
            <a:off x="4537040" y="3920425"/>
            <a:ext cx="1742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85" name="Google Shape;485;p26"/>
          <p:cNvSpPr txBox="1">
            <a:spLocks noGrp="1"/>
          </p:cNvSpPr>
          <p:nvPr>
            <p:ph type="subTitle" idx="4"/>
          </p:nvPr>
        </p:nvSpPr>
        <p:spPr>
          <a:xfrm>
            <a:off x="4537052" y="3495350"/>
            <a:ext cx="1742700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86" name="Google Shape;486;p26"/>
          <p:cNvSpPr txBox="1">
            <a:spLocks noGrp="1"/>
          </p:cNvSpPr>
          <p:nvPr>
            <p:ph type="subTitle" idx="5"/>
          </p:nvPr>
        </p:nvSpPr>
        <p:spPr>
          <a:xfrm>
            <a:off x="6412306" y="3920425"/>
            <a:ext cx="1742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87" name="Google Shape;487;p26"/>
          <p:cNvSpPr txBox="1">
            <a:spLocks noGrp="1"/>
          </p:cNvSpPr>
          <p:nvPr>
            <p:ph type="subTitle" idx="6"/>
          </p:nvPr>
        </p:nvSpPr>
        <p:spPr>
          <a:xfrm>
            <a:off x="6412319" y="3495350"/>
            <a:ext cx="1742700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88" name="Google Shape;488;p26"/>
          <p:cNvSpPr txBox="1">
            <a:spLocks noGrp="1"/>
          </p:cNvSpPr>
          <p:nvPr>
            <p:ph type="subTitle" idx="7"/>
          </p:nvPr>
        </p:nvSpPr>
        <p:spPr>
          <a:xfrm>
            <a:off x="4537031" y="2278500"/>
            <a:ext cx="1742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89" name="Google Shape;489;p26"/>
          <p:cNvSpPr txBox="1">
            <a:spLocks noGrp="1"/>
          </p:cNvSpPr>
          <p:nvPr>
            <p:ph type="subTitle" idx="8"/>
          </p:nvPr>
        </p:nvSpPr>
        <p:spPr>
          <a:xfrm>
            <a:off x="4537044" y="1853425"/>
            <a:ext cx="1742700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_AND_TWO_COLUMNS_1_1_1_1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2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27"/>
          <p:cNvSpPr txBox="1">
            <a:spLocks noGrp="1"/>
          </p:cNvSpPr>
          <p:nvPr>
            <p:ph type="subTitle" idx="1"/>
          </p:nvPr>
        </p:nvSpPr>
        <p:spPr>
          <a:xfrm>
            <a:off x="774100" y="23022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93" name="Google Shape;493;p27"/>
          <p:cNvSpPr txBox="1">
            <a:spLocks noGrp="1"/>
          </p:cNvSpPr>
          <p:nvPr>
            <p:ph type="subTitle" idx="2"/>
          </p:nvPr>
        </p:nvSpPr>
        <p:spPr>
          <a:xfrm>
            <a:off x="774100" y="1845475"/>
            <a:ext cx="1892100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94" name="Google Shape;494;p27"/>
          <p:cNvSpPr txBox="1">
            <a:spLocks noGrp="1"/>
          </p:cNvSpPr>
          <p:nvPr>
            <p:ph type="subTitle" idx="3"/>
          </p:nvPr>
        </p:nvSpPr>
        <p:spPr>
          <a:xfrm>
            <a:off x="3625950" y="23022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95" name="Google Shape;495;p27"/>
          <p:cNvSpPr txBox="1">
            <a:spLocks noGrp="1"/>
          </p:cNvSpPr>
          <p:nvPr>
            <p:ph type="subTitle" idx="4"/>
          </p:nvPr>
        </p:nvSpPr>
        <p:spPr>
          <a:xfrm>
            <a:off x="3625950" y="1845475"/>
            <a:ext cx="1892100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96" name="Google Shape;496;p27"/>
          <p:cNvSpPr txBox="1">
            <a:spLocks noGrp="1"/>
          </p:cNvSpPr>
          <p:nvPr>
            <p:ph type="subTitle" idx="5"/>
          </p:nvPr>
        </p:nvSpPr>
        <p:spPr>
          <a:xfrm>
            <a:off x="6477800" y="23022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97" name="Google Shape;497;p27"/>
          <p:cNvSpPr txBox="1">
            <a:spLocks noGrp="1"/>
          </p:cNvSpPr>
          <p:nvPr>
            <p:ph type="subTitle" idx="6"/>
          </p:nvPr>
        </p:nvSpPr>
        <p:spPr>
          <a:xfrm>
            <a:off x="6477800" y="1845475"/>
            <a:ext cx="1892100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98" name="Google Shape;498;p27"/>
          <p:cNvSpPr txBox="1">
            <a:spLocks noGrp="1"/>
          </p:cNvSpPr>
          <p:nvPr>
            <p:ph type="subTitle" idx="7"/>
          </p:nvPr>
        </p:nvSpPr>
        <p:spPr>
          <a:xfrm>
            <a:off x="774100" y="40610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99" name="Google Shape;499;p27"/>
          <p:cNvSpPr txBox="1">
            <a:spLocks noGrp="1"/>
          </p:cNvSpPr>
          <p:nvPr>
            <p:ph type="subTitle" idx="8"/>
          </p:nvPr>
        </p:nvSpPr>
        <p:spPr>
          <a:xfrm>
            <a:off x="774100" y="3604275"/>
            <a:ext cx="1892100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00" name="Google Shape;500;p27"/>
          <p:cNvSpPr txBox="1">
            <a:spLocks noGrp="1"/>
          </p:cNvSpPr>
          <p:nvPr>
            <p:ph type="subTitle" idx="9"/>
          </p:nvPr>
        </p:nvSpPr>
        <p:spPr>
          <a:xfrm>
            <a:off x="3625950" y="40610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01" name="Google Shape;501;p27"/>
          <p:cNvSpPr txBox="1">
            <a:spLocks noGrp="1"/>
          </p:cNvSpPr>
          <p:nvPr>
            <p:ph type="subTitle" idx="13"/>
          </p:nvPr>
        </p:nvSpPr>
        <p:spPr>
          <a:xfrm>
            <a:off x="3625950" y="3604275"/>
            <a:ext cx="1892100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02" name="Google Shape;502;p27"/>
          <p:cNvSpPr txBox="1">
            <a:spLocks noGrp="1"/>
          </p:cNvSpPr>
          <p:nvPr>
            <p:ph type="subTitle" idx="14"/>
          </p:nvPr>
        </p:nvSpPr>
        <p:spPr>
          <a:xfrm>
            <a:off x="6477800" y="40610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03" name="Google Shape;503;p27"/>
          <p:cNvSpPr txBox="1">
            <a:spLocks noGrp="1"/>
          </p:cNvSpPr>
          <p:nvPr>
            <p:ph type="subTitle" idx="15"/>
          </p:nvPr>
        </p:nvSpPr>
        <p:spPr>
          <a:xfrm>
            <a:off x="6477800" y="3604275"/>
            <a:ext cx="1892100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04" name="Google Shape;504;p27"/>
          <p:cNvSpPr/>
          <p:nvPr/>
        </p:nvSpPr>
        <p:spPr>
          <a:xfrm rot="10800000" flipH="1">
            <a:off x="117781" y="17"/>
            <a:ext cx="162420" cy="5139760"/>
          </a:xfrm>
          <a:custGeom>
            <a:avLst/>
            <a:gdLst/>
            <a:ahLst/>
            <a:cxnLst/>
            <a:rect l="l" t="t" r="r" b="b"/>
            <a:pathLst>
              <a:path w="5334" h="20928" extrusionOk="0">
                <a:moveTo>
                  <a:pt x="0" y="0"/>
                </a:moveTo>
                <a:lnTo>
                  <a:pt x="6" y="20844"/>
                </a:lnTo>
                <a:cubicBezTo>
                  <a:pt x="153" y="20884"/>
                  <a:pt x="312" y="20906"/>
                  <a:pt x="466" y="20918"/>
                </a:cubicBezTo>
                <a:cubicBezTo>
                  <a:pt x="549" y="20924"/>
                  <a:pt x="633" y="20928"/>
                  <a:pt x="716" y="20928"/>
                </a:cubicBezTo>
                <a:cubicBezTo>
                  <a:pt x="1470" y="20928"/>
                  <a:pt x="2204" y="20652"/>
                  <a:pt x="2772" y="20151"/>
                </a:cubicBezTo>
                <a:cubicBezTo>
                  <a:pt x="3408" y="19589"/>
                  <a:pt x="3817" y="18771"/>
                  <a:pt x="3947" y="17925"/>
                </a:cubicBezTo>
                <a:cubicBezTo>
                  <a:pt x="4192" y="16334"/>
                  <a:pt x="3413" y="14778"/>
                  <a:pt x="2726" y="13409"/>
                </a:cubicBezTo>
                <a:cubicBezTo>
                  <a:pt x="1994" y="11950"/>
                  <a:pt x="1534" y="10286"/>
                  <a:pt x="1704" y="8622"/>
                </a:cubicBezTo>
                <a:cubicBezTo>
                  <a:pt x="1840" y="7315"/>
                  <a:pt x="2425" y="6196"/>
                  <a:pt x="3135" y="5129"/>
                </a:cubicBezTo>
                <a:lnTo>
                  <a:pt x="3175" y="5066"/>
                </a:lnTo>
                <a:cubicBezTo>
                  <a:pt x="3885" y="4010"/>
                  <a:pt x="5333" y="2613"/>
                  <a:pt x="4407" y="1233"/>
                </a:cubicBezTo>
                <a:cubicBezTo>
                  <a:pt x="3913" y="494"/>
                  <a:pt x="2931" y="364"/>
                  <a:pt x="2136" y="227"/>
                </a:cubicBezTo>
                <a:cubicBezTo>
                  <a:pt x="1431" y="108"/>
                  <a:pt x="716" y="34"/>
                  <a:pt x="0" y="0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27"/>
          <p:cNvSpPr/>
          <p:nvPr/>
        </p:nvSpPr>
        <p:spPr>
          <a:xfrm>
            <a:off x="0" y="0"/>
            <a:ext cx="171499" cy="5143523"/>
          </a:xfrm>
          <a:custGeom>
            <a:avLst/>
            <a:gdLst/>
            <a:ahLst/>
            <a:cxnLst/>
            <a:rect l="l" t="t" r="r" b="b"/>
            <a:pathLst>
              <a:path w="19362" h="27916" extrusionOk="0">
                <a:moveTo>
                  <a:pt x="0" y="1"/>
                </a:moveTo>
                <a:lnTo>
                  <a:pt x="0" y="27915"/>
                </a:lnTo>
                <a:lnTo>
                  <a:pt x="15590" y="27915"/>
                </a:lnTo>
                <a:cubicBezTo>
                  <a:pt x="15641" y="27876"/>
                  <a:pt x="15687" y="27836"/>
                  <a:pt x="15738" y="27790"/>
                </a:cubicBezTo>
                <a:cubicBezTo>
                  <a:pt x="16635" y="27001"/>
                  <a:pt x="17215" y="25842"/>
                  <a:pt x="17396" y="24650"/>
                </a:cubicBezTo>
                <a:cubicBezTo>
                  <a:pt x="17743" y="22389"/>
                  <a:pt x="16647" y="20191"/>
                  <a:pt x="15670" y="18255"/>
                </a:cubicBezTo>
                <a:cubicBezTo>
                  <a:pt x="14636" y="16187"/>
                  <a:pt x="13983" y="13836"/>
                  <a:pt x="14227" y="11485"/>
                </a:cubicBezTo>
                <a:cubicBezTo>
                  <a:pt x="14415" y="9633"/>
                  <a:pt x="15249" y="8049"/>
                  <a:pt x="16249" y="6538"/>
                </a:cubicBezTo>
                <a:cubicBezTo>
                  <a:pt x="16272" y="6509"/>
                  <a:pt x="16289" y="6481"/>
                  <a:pt x="16306" y="6453"/>
                </a:cubicBezTo>
                <a:cubicBezTo>
                  <a:pt x="17311" y="4953"/>
                  <a:pt x="19361" y="2977"/>
                  <a:pt x="18055" y="1023"/>
                </a:cubicBezTo>
                <a:cubicBezTo>
                  <a:pt x="17709" y="512"/>
                  <a:pt x="17197" y="205"/>
                  <a:pt x="1663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27"/>
          <p:cNvSpPr/>
          <p:nvPr/>
        </p:nvSpPr>
        <p:spPr>
          <a:xfrm rot="10800000">
            <a:off x="8863750" y="17"/>
            <a:ext cx="162420" cy="5139760"/>
          </a:xfrm>
          <a:custGeom>
            <a:avLst/>
            <a:gdLst/>
            <a:ahLst/>
            <a:cxnLst/>
            <a:rect l="l" t="t" r="r" b="b"/>
            <a:pathLst>
              <a:path w="5334" h="20928" extrusionOk="0">
                <a:moveTo>
                  <a:pt x="0" y="0"/>
                </a:moveTo>
                <a:lnTo>
                  <a:pt x="6" y="20844"/>
                </a:lnTo>
                <a:cubicBezTo>
                  <a:pt x="153" y="20884"/>
                  <a:pt x="312" y="20906"/>
                  <a:pt x="466" y="20918"/>
                </a:cubicBezTo>
                <a:cubicBezTo>
                  <a:pt x="549" y="20924"/>
                  <a:pt x="633" y="20928"/>
                  <a:pt x="716" y="20928"/>
                </a:cubicBezTo>
                <a:cubicBezTo>
                  <a:pt x="1470" y="20928"/>
                  <a:pt x="2204" y="20652"/>
                  <a:pt x="2772" y="20151"/>
                </a:cubicBezTo>
                <a:cubicBezTo>
                  <a:pt x="3408" y="19589"/>
                  <a:pt x="3817" y="18771"/>
                  <a:pt x="3947" y="17925"/>
                </a:cubicBezTo>
                <a:cubicBezTo>
                  <a:pt x="4192" y="16334"/>
                  <a:pt x="3413" y="14778"/>
                  <a:pt x="2726" y="13409"/>
                </a:cubicBezTo>
                <a:cubicBezTo>
                  <a:pt x="1994" y="11950"/>
                  <a:pt x="1534" y="10286"/>
                  <a:pt x="1704" y="8622"/>
                </a:cubicBezTo>
                <a:cubicBezTo>
                  <a:pt x="1840" y="7315"/>
                  <a:pt x="2425" y="6196"/>
                  <a:pt x="3135" y="5129"/>
                </a:cubicBezTo>
                <a:lnTo>
                  <a:pt x="3175" y="5066"/>
                </a:lnTo>
                <a:cubicBezTo>
                  <a:pt x="3885" y="4010"/>
                  <a:pt x="5333" y="2613"/>
                  <a:pt x="4407" y="1233"/>
                </a:cubicBezTo>
                <a:cubicBezTo>
                  <a:pt x="3913" y="494"/>
                  <a:pt x="2931" y="364"/>
                  <a:pt x="2136" y="227"/>
                </a:cubicBezTo>
                <a:cubicBezTo>
                  <a:pt x="1431" y="108"/>
                  <a:pt x="716" y="34"/>
                  <a:pt x="0" y="0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27"/>
          <p:cNvSpPr/>
          <p:nvPr/>
        </p:nvSpPr>
        <p:spPr>
          <a:xfrm flipH="1">
            <a:off x="8972453" y="0"/>
            <a:ext cx="171499" cy="5143523"/>
          </a:xfrm>
          <a:custGeom>
            <a:avLst/>
            <a:gdLst/>
            <a:ahLst/>
            <a:cxnLst/>
            <a:rect l="l" t="t" r="r" b="b"/>
            <a:pathLst>
              <a:path w="19362" h="27916" extrusionOk="0">
                <a:moveTo>
                  <a:pt x="0" y="1"/>
                </a:moveTo>
                <a:lnTo>
                  <a:pt x="0" y="27915"/>
                </a:lnTo>
                <a:lnTo>
                  <a:pt x="15590" y="27915"/>
                </a:lnTo>
                <a:cubicBezTo>
                  <a:pt x="15641" y="27876"/>
                  <a:pt x="15687" y="27836"/>
                  <a:pt x="15738" y="27790"/>
                </a:cubicBezTo>
                <a:cubicBezTo>
                  <a:pt x="16635" y="27001"/>
                  <a:pt x="17215" y="25842"/>
                  <a:pt x="17396" y="24650"/>
                </a:cubicBezTo>
                <a:cubicBezTo>
                  <a:pt x="17743" y="22389"/>
                  <a:pt x="16647" y="20191"/>
                  <a:pt x="15670" y="18255"/>
                </a:cubicBezTo>
                <a:cubicBezTo>
                  <a:pt x="14636" y="16187"/>
                  <a:pt x="13983" y="13836"/>
                  <a:pt x="14227" y="11485"/>
                </a:cubicBezTo>
                <a:cubicBezTo>
                  <a:pt x="14415" y="9633"/>
                  <a:pt x="15249" y="8049"/>
                  <a:pt x="16249" y="6538"/>
                </a:cubicBezTo>
                <a:cubicBezTo>
                  <a:pt x="16272" y="6509"/>
                  <a:pt x="16289" y="6481"/>
                  <a:pt x="16306" y="6453"/>
                </a:cubicBezTo>
                <a:cubicBezTo>
                  <a:pt x="17311" y="4953"/>
                  <a:pt x="19361" y="2977"/>
                  <a:pt x="18055" y="1023"/>
                </a:cubicBezTo>
                <a:cubicBezTo>
                  <a:pt x="17709" y="512"/>
                  <a:pt x="17197" y="205"/>
                  <a:pt x="1663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2">
  <p:cSld name="TITLE_AND_TWO_COLUMNS_1_1_1_1_1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28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10" name="Google Shape;510;p28"/>
          <p:cNvSpPr txBox="1">
            <a:spLocks noGrp="1"/>
          </p:cNvSpPr>
          <p:nvPr>
            <p:ph type="subTitle" idx="1"/>
          </p:nvPr>
        </p:nvSpPr>
        <p:spPr>
          <a:xfrm>
            <a:off x="713225" y="1740950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11" name="Google Shape;511;p28"/>
          <p:cNvSpPr txBox="1">
            <a:spLocks noGrp="1"/>
          </p:cNvSpPr>
          <p:nvPr>
            <p:ph type="subTitle" idx="2"/>
          </p:nvPr>
        </p:nvSpPr>
        <p:spPr>
          <a:xfrm>
            <a:off x="713225" y="1428350"/>
            <a:ext cx="1892100" cy="3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12" name="Google Shape;512;p28"/>
          <p:cNvSpPr txBox="1">
            <a:spLocks noGrp="1"/>
          </p:cNvSpPr>
          <p:nvPr>
            <p:ph type="subTitle" idx="3"/>
          </p:nvPr>
        </p:nvSpPr>
        <p:spPr>
          <a:xfrm>
            <a:off x="6538675" y="1740963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13" name="Google Shape;513;p28"/>
          <p:cNvSpPr txBox="1">
            <a:spLocks noGrp="1"/>
          </p:cNvSpPr>
          <p:nvPr>
            <p:ph type="subTitle" idx="4"/>
          </p:nvPr>
        </p:nvSpPr>
        <p:spPr>
          <a:xfrm>
            <a:off x="6538675" y="1428363"/>
            <a:ext cx="1892100" cy="3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14" name="Google Shape;514;p28"/>
          <p:cNvSpPr txBox="1">
            <a:spLocks noGrp="1"/>
          </p:cNvSpPr>
          <p:nvPr>
            <p:ph type="subTitle" idx="5"/>
          </p:nvPr>
        </p:nvSpPr>
        <p:spPr>
          <a:xfrm>
            <a:off x="6538650" y="2913538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15" name="Google Shape;515;p28"/>
          <p:cNvSpPr txBox="1">
            <a:spLocks noGrp="1"/>
          </p:cNvSpPr>
          <p:nvPr>
            <p:ph type="subTitle" idx="6"/>
          </p:nvPr>
        </p:nvSpPr>
        <p:spPr>
          <a:xfrm>
            <a:off x="6538650" y="2600938"/>
            <a:ext cx="1892100" cy="3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16" name="Google Shape;516;p28"/>
          <p:cNvSpPr txBox="1">
            <a:spLocks noGrp="1"/>
          </p:cNvSpPr>
          <p:nvPr>
            <p:ph type="subTitle" idx="7"/>
          </p:nvPr>
        </p:nvSpPr>
        <p:spPr>
          <a:xfrm>
            <a:off x="713225" y="40610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17" name="Google Shape;517;p28"/>
          <p:cNvSpPr txBox="1">
            <a:spLocks noGrp="1"/>
          </p:cNvSpPr>
          <p:nvPr>
            <p:ph type="subTitle" idx="8"/>
          </p:nvPr>
        </p:nvSpPr>
        <p:spPr>
          <a:xfrm>
            <a:off x="713225" y="3748475"/>
            <a:ext cx="1892100" cy="3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18" name="Google Shape;518;p28"/>
          <p:cNvSpPr txBox="1">
            <a:spLocks noGrp="1"/>
          </p:cNvSpPr>
          <p:nvPr>
            <p:ph type="subTitle" idx="9"/>
          </p:nvPr>
        </p:nvSpPr>
        <p:spPr>
          <a:xfrm>
            <a:off x="713200" y="2913538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19" name="Google Shape;519;p28"/>
          <p:cNvSpPr txBox="1">
            <a:spLocks noGrp="1"/>
          </p:cNvSpPr>
          <p:nvPr>
            <p:ph type="subTitle" idx="13"/>
          </p:nvPr>
        </p:nvSpPr>
        <p:spPr>
          <a:xfrm>
            <a:off x="713200" y="2600938"/>
            <a:ext cx="1892100" cy="3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20" name="Google Shape;520;p28"/>
          <p:cNvSpPr txBox="1">
            <a:spLocks noGrp="1"/>
          </p:cNvSpPr>
          <p:nvPr>
            <p:ph type="subTitle" idx="14"/>
          </p:nvPr>
        </p:nvSpPr>
        <p:spPr>
          <a:xfrm>
            <a:off x="6538675" y="40610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21" name="Google Shape;521;p28"/>
          <p:cNvSpPr txBox="1">
            <a:spLocks noGrp="1"/>
          </p:cNvSpPr>
          <p:nvPr>
            <p:ph type="subTitle" idx="15"/>
          </p:nvPr>
        </p:nvSpPr>
        <p:spPr>
          <a:xfrm>
            <a:off x="6538675" y="3748475"/>
            <a:ext cx="1892100" cy="3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522" name="Google Shape;522;p28"/>
          <p:cNvGrpSpPr/>
          <p:nvPr/>
        </p:nvGrpSpPr>
        <p:grpSpPr>
          <a:xfrm>
            <a:off x="0" y="-74"/>
            <a:ext cx="4144250" cy="372831"/>
            <a:chOff x="0" y="-74"/>
            <a:chExt cx="2762649" cy="372831"/>
          </a:xfrm>
        </p:grpSpPr>
        <p:sp>
          <p:nvSpPr>
            <p:cNvPr id="523" name="Google Shape;523;p28"/>
            <p:cNvSpPr/>
            <p:nvPr/>
          </p:nvSpPr>
          <p:spPr>
            <a:xfrm rot="5400000" flipH="1">
              <a:off x="1194988" y="-1194987"/>
              <a:ext cx="372749" cy="2762574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8"/>
            <p:cNvSpPr/>
            <p:nvPr/>
          </p:nvSpPr>
          <p:spPr>
            <a:xfrm rot="5400000" flipH="1">
              <a:off x="803247" y="-803252"/>
              <a:ext cx="372828" cy="1979189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8"/>
            <p:cNvSpPr/>
            <p:nvPr/>
          </p:nvSpPr>
          <p:spPr>
            <a:xfrm>
              <a:off x="0" y="0"/>
              <a:ext cx="122425" cy="363675"/>
            </a:xfrm>
            <a:prstGeom prst="flowChartProcess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6" name="Google Shape;526;p28"/>
          <p:cNvGrpSpPr/>
          <p:nvPr/>
        </p:nvGrpSpPr>
        <p:grpSpPr>
          <a:xfrm flipH="1">
            <a:off x="4999750" y="-74"/>
            <a:ext cx="4144250" cy="372831"/>
            <a:chOff x="0" y="-74"/>
            <a:chExt cx="2762649" cy="372831"/>
          </a:xfrm>
        </p:grpSpPr>
        <p:sp>
          <p:nvSpPr>
            <p:cNvPr id="527" name="Google Shape;527;p28"/>
            <p:cNvSpPr/>
            <p:nvPr/>
          </p:nvSpPr>
          <p:spPr>
            <a:xfrm rot="5400000" flipH="1">
              <a:off x="1194988" y="-1194987"/>
              <a:ext cx="372749" cy="2762574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8"/>
            <p:cNvSpPr/>
            <p:nvPr/>
          </p:nvSpPr>
          <p:spPr>
            <a:xfrm rot="5400000" flipH="1">
              <a:off x="803247" y="-803252"/>
              <a:ext cx="372828" cy="1979189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8"/>
            <p:cNvSpPr/>
            <p:nvPr/>
          </p:nvSpPr>
          <p:spPr>
            <a:xfrm>
              <a:off x="0" y="0"/>
              <a:ext cx="122425" cy="363675"/>
            </a:xfrm>
            <a:prstGeom prst="flowChartProcess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302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6" r:id="rId4"/>
    <p:sldLayoutId id="2147483658" r:id="rId5"/>
    <p:sldLayoutId id="2147483670" r:id="rId6"/>
    <p:sldLayoutId id="2147483672" r:id="rId7"/>
    <p:sldLayoutId id="2147483673" r:id="rId8"/>
    <p:sldLayoutId id="2147483674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FF00FF"/>
          </p15:clr>
        </p15:guide>
        <p15:guide id="2" pos="5311">
          <p15:clr>
            <a:srgbClr val="FF00FF"/>
          </p15:clr>
        </p15:guide>
        <p15:guide id="3" orient="horz" pos="340">
          <p15:clr>
            <a:srgbClr val="FF00FF"/>
          </p15:clr>
        </p15:guide>
        <p15:guide id="4" orient="horz" pos="2903">
          <p15:clr>
            <a:srgbClr val="FF00F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32"/>
          <p:cNvSpPr txBox="1">
            <a:spLocks noGrp="1"/>
          </p:cNvSpPr>
          <p:nvPr>
            <p:ph type="subTitle" idx="1"/>
          </p:nvPr>
        </p:nvSpPr>
        <p:spPr>
          <a:xfrm>
            <a:off x="1882350" y="4192775"/>
            <a:ext cx="5379300" cy="41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/>
              <a:t>Lesson 1: Getting started </a:t>
            </a:r>
          </a:p>
        </p:txBody>
      </p:sp>
      <p:grpSp>
        <p:nvGrpSpPr>
          <p:cNvPr id="569" name="Google Shape;569;p32"/>
          <p:cNvGrpSpPr/>
          <p:nvPr/>
        </p:nvGrpSpPr>
        <p:grpSpPr>
          <a:xfrm>
            <a:off x="2430075" y="23250"/>
            <a:ext cx="4126203" cy="3711937"/>
            <a:chOff x="2430075" y="23250"/>
            <a:chExt cx="4126203" cy="3711937"/>
          </a:xfrm>
        </p:grpSpPr>
        <p:sp>
          <p:nvSpPr>
            <p:cNvPr id="570" name="Google Shape;570;p32"/>
            <p:cNvSpPr/>
            <p:nvPr/>
          </p:nvSpPr>
          <p:spPr>
            <a:xfrm rot="-4117181">
              <a:off x="3163710" y="184116"/>
              <a:ext cx="2658933" cy="3390206"/>
            </a:xfrm>
            <a:custGeom>
              <a:avLst/>
              <a:gdLst/>
              <a:ahLst/>
              <a:cxnLst/>
              <a:rect l="l" t="t" r="r" b="b"/>
              <a:pathLst>
                <a:path w="148216" h="113628" extrusionOk="0">
                  <a:moveTo>
                    <a:pt x="56349" y="339"/>
                  </a:moveTo>
                  <a:cubicBezTo>
                    <a:pt x="33013" y="-1963"/>
                    <a:pt x="13090" y="10897"/>
                    <a:pt x="5867" y="27486"/>
                  </a:cubicBezTo>
                  <a:cubicBezTo>
                    <a:pt x="-1356" y="44076"/>
                    <a:pt x="-4611" y="86382"/>
                    <a:pt x="13010" y="99876"/>
                  </a:cubicBezTo>
                  <a:cubicBezTo>
                    <a:pt x="30631" y="113370"/>
                    <a:pt x="89448" y="118211"/>
                    <a:pt x="111594" y="108448"/>
                  </a:cubicBezTo>
                  <a:cubicBezTo>
                    <a:pt x="133740" y="98685"/>
                    <a:pt x="155092" y="59315"/>
                    <a:pt x="145884" y="41297"/>
                  </a:cubicBezTo>
                  <a:cubicBezTo>
                    <a:pt x="136677" y="23279"/>
                    <a:pt x="79685" y="2641"/>
                    <a:pt x="56349" y="339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</p:sp>
        <p:sp>
          <p:nvSpPr>
            <p:cNvPr id="571" name="Google Shape;571;p32"/>
            <p:cNvSpPr/>
            <p:nvPr/>
          </p:nvSpPr>
          <p:spPr>
            <a:xfrm>
              <a:off x="3255575" y="289925"/>
              <a:ext cx="3149961" cy="2736162"/>
            </a:xfrm>
            <a:custGeom>
              <a:avLst/>
              <a:gdLst/>
              <a:ahLst/>
              <a:cxnLst/>
              <a:rect l="l" t="t" r="r" b="b"/>
              <a:pathLst>
                <a:path w="148216" h="113628" extrusionOk="0">
                  <a:moveTo>
                    <a:pt x="56349" y="339"/>
                  </a:moveTo>
                  <a:cubicBezTo>
                    <a:pt x="33013" y="-1963"/>
                    <a:pt x="13090" y="10897"/>
                    <a:pt x="5867" y="27486"/>
                  </a:cubicBezTo>
                  <a:cubicBezTo>
                    <a:pt x="-1356" y="44076"/>
                    <a:pt x="-4611" y="86382"/>
                    <a:pt x="13010" y="99876"/>
                  </a:cubicBezTo>
                  <a:cubicBezTo>
                    <a:pt x="30631" y="113370"/>
                    <a:pt x="89448" y="118211"/>
                    <a:pt x="111594" y="108448"/>
                  </a:cubicBezTo>
                  <a:cubicBezTo>
                    <a:pt x="133740" y="98685"/>
                    <a:pt x="155092" y="59315"/>
                    <a:pt x="145884" y="41297"/>
                  </a:cubicBezTo>
                  <a:cubicBezTo>
                    <a:pt x="136677" y="23279"/>
                    <a:pt x="79685" y="2641"/>
                    <a:pt x="56349" y="3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572" name="Google Shape;572;p32"/>
            <p:cNvSpPr/>
            <p:nvPr/>
          </p:nvSpPr>
          <p:spPr>
            <a:xfrm>
              <a:off x="3673824" y="1012054"/>
              <a:ext cx="1782917" cy="1319597"/>
            </a:xfrm>
            <a:custGeom>
              <a:avLst/>
              <a:gdLst/>
              <a:ahLst/>
              <a:cxnLst/>
              <a:rect l="l" t="t" r="r" b="b"/>
              <a:pathLst>
                <a:path w="51946" h="38447" extrusionOk="0">
                  <a:moveTo>
                    <a:pt x="25967" y="0"/>
                  </a:moveTo>
                  <a:cubicBezTo>
                    <a:pt x="16864" y="0"/>
                    <a:pt x="8492" y="5054"/>
                    <a:pt x="4252" y="13115"/>
                  </a:cubicBezTo>
                  <a:cubicBezTo>
                    <a:pt x="1" y="21176"/>
                    <a:pt x="564" y="30925"/>
                    <a:pt x="5726" y="38447"/>
                  </a:cubicBezTo>
                  <a:lnTo>
                    <a:pt x="46220" y="38447"/>
                  </a:lnTo>
                  <a:cubicBezTo>
                    <a:pt x="51370" y="30925"/>
                    <a:pt x="51945" y="21176"/>
                    <a:pt x="47693" y="13115"/>
                  </a:cubicBezTo>
                  <a:cubicBezTo>
                    <a:pt x="43454" y="5054"/>
                    <a:pt x="35082" y="0"/>
                    <a:pt x="259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2"/>
            <p:cNvSpPr/>
            <p:nvPr/>
          </p:nvSpPr>
          <p:spPr>
            <a:xfrm>
              <a:off x="5515973" y="1414438"/>
              <a:ext cx="375834" cy="757239"/>
            </a:xfrm>
            <a:custGeom>
              <a:avLst/>
              <a:gdLst/>
              <a:ahLst/>
              <a:cxnLst/>
              <a:rect l="l" t="t" r="r" b="b"/>
              <a:pathLst>
                <a:path w="9041" h="18216" extrusionOk="0">
                  <a:moveTo>
                    <a:pt x="8562" y="0"/>
                  </a:moveTo>
                  <a:cubicBezTo>
                    <a:pt x="8464" y="0"/>
                    <a:pt x="8346" y="46"/>
                    <a:pt x="8205" y="154"/>
                  </a:cubicBezTo>
                  <a:cubicBezTo>
                    <a:pt x="7750" y="502"/>
                    <a:pt x="7426" y="1089"/>
                    <a:pt x="7103" y="1556"/>
                  </a:cubicBezTo>
                  <a:cubicBezTo>
                    <a:pt x="6612" y="2250"/>
                    <a:pt x="6145" y="2969"/>
                    <a:pt x="5714" y="3700"/>
                  </a:cubicBezTo>
                  <a:cubicBezTo>
                    <a:pt x="4851" y="5173"/>
                    <a:pt x="4109" y="6706"/>
                    <a:pt x="3486" y="8287"/>
                  </a:cubicBezTo>
                  <a:cubicBezTo>
                    <a:pt x="2420" y="10978"/>
                    <a:pt x="1723" y="13790"/>
                    <a:pt x="1412" y="16664"/>
                  </a:cubicBezTo>
                  <a:lnTo>
                    <a:pt x="1412" y="16664"/>
                  </a:lnTo>
                  <a:cubicBezTo>
                    <a:pt x="3525" y="15019"/>
                    <a:pt x="5171" y="12779"/>
                    <a:pt x="6336" y="10359"/>
                  </a:cubicBezTo>
                  <a:cubicBezTo>
                    <a:pt x="7247" y="8419"/>
                    <a:pt x="7941" y="6394"/>
                    <a:pt x="8408" y="4310"/>
                  </a:cubicBezTo>
                  <a:cubicBezTo>
                    <a:pt x="8636" y="3316"/>
                    <a:pt x="8995" y="2202"/>
                    <a:pt x="9031" y="1172"/>
                  </a:cubicBezTo>
                  <a:cubicBezTo>
                    <a:pt x="9041" y="768"/>
                    <a:pt x="8965" y="0"/>
                    <a:pt x="8562" y="0"/>
                  </a:cubicBezTo>
                  <a:close/>
                  <a:moveTo>
                    <a:pt x="1412" y="16664"/>
                  </a:moveTo>
                  <a:cubicBezTo>
                    <a:pt x="963" y="17014"/>
                    <a:pt x="492" y="17337"/>
                    <a:pt x="1" y="17629"/>
                  </a:cubicBezTo>
                  <a:lnTo>
                    <a:pt x="1282" y="18216"/>
                  </a:lnTo>
                  <a:cubicBezTo>
                    <a:pt x="1313" y="17697"/>
                    <a:pt x="1356" y="17179"/>
                    <a:pt x="1412" y="166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2"/>
            <p:cNvSpPr/>
            <p:nvPr/>
          </p:nvSpPr>
          <p:spPr>
            <a:xfrm>
              <a:off x="5575710" y="1418845"/>
              <a:ext cx="312232" cy="678672"/>
            </a:xfrm>
            <a:custGeom>
              <a:avLst/>
              <a:gdLst/>
              <a:ahLst/>
              <a:cxnLst/>
              <a:rect l="l" t="t" r="r" b="b"/>
              <a:pathLst>
                <a:path w="7511" h="16326" extrusionOk="0">
                  <a:moveTo>
                    <a:pt x="5223" y="9522"/>
                  </a:moveTo>
                  <a:lnTo>
                    <a:pt x="4971" y="9606"/>
                  </a:lnTo>
                  <a:cubicBezTo>
                    <a:pt x="3967" y="9918"/>
                    <a:pt x="3140" y="10196"/>
                    <a:pt x="3007" y="10259"/>
                  </a:cubicBezTo>
                  <a:lnTo>
                    <a:pt x="3007" y="10259"/>
                  </a:lnTo>
                  <a:cubicBezTo>
                    <a:pt x="3191" y="10219"/>
                    <a:pt x="4003" y="9983"/>
                    <a:pt x="4983" y="9678"/>
                  </a:cubicBezTo>
                  <a:lnTo>
                    <a:pt x="5187" y="9618"/>
                  </a:lnTo>
                  <a:cubicBezTo>
                    <a:pt x="5199" y="9582"/>
                    <a:pt x="5211" y="9546"/>
                    <a:pt x="5223" y="9522"/>
                  </a:cubicBezTo>
                  <a:close/>
                  <a:moveTo>
                    <a:pt x="3007" y="10259"/>
                  </a:moveTo>
                  <a:cubicBezTo>
                    <a:pt x="3003" y="10260"/>
                    <a:pt x="3000" y="10260"/>
                    <a:pt x="2997" y="10261"/>
                  </a:cubicBezTo>
                  <a:lnTo>
                    <a:pt x="2997" y="10261"/>
                  </a:lnTo>
                  <a:cubicBezTo>
                    <a:pt x="2996" y="10262"/>
                    <a:pt x="2996" y="10264"/>
                    <a:pt x="2995" y="10265"/>
                  </a:cubicBezTo>
                  <a:cubicBezTo>
                    <a:pt x="2998" y="10263"/>
                    <a:pt x="3002" y="10261"/>
                    <a:pt x="3007" y="10259"/>
                  </a:cubicBezTo>
                  <a:close/>
                  <a:moveTo>
                    <a:pt x="7343" y="0"/>
                  </a:moveTo>
                  <a:cubicBezTo>
                    <a:pt x="7283" y="168"/>
                    <a:pt x="7235" y="348"/>
                    <a:pt x="7163" y="527"/>
                  </a:cubicBezTo>
                  <a:cubicBezTo>
                    <a:pt x="6983" y="1054"/>
                    <a:pt x="6756" y="1629"/>
                    <a:pt x="6492" y="2252"/>
                  </a:cubicBezTo>
                  <a:cubicBezTo>
                    <a:pt x="6480" y="2156"/>
                    <a:pt x="6456" y="2072"/>
                    <a:pt x="6432" y="1977"/>
                  </a:cubicBezTo>
                  <a:cubicBezTo>
                    <a:pt x="6361" y="1701"/>
                    <a:pt x="6265" y="1426"/>
                    <a:pt x="6157" y="1162"/>
                  </a:cubicBezTo>
                  <a:cubicBezTo>
                    <a:pt x="6109" y="1066"/>
                    <a:pt x="6073" y="959"/>
                    <a:pt x="6037" y="863"/>
                  </a:cubicBezTo>
                  <a:lnTo>
                    <a:pt x="5977" y="947"/>
                  </a:lnTo>
                  <a:cubicBezTo>
                    <a:pt x="6013" y="1030"/>
                    <a:pt x="6037" y="1102"/>
                    <a:pt x="6073" y="1198"/>
                  </a:cubicBezTo>
                  <a:cubicBezTo>
                    <a:pt x="6205" y="1510"/>
                    <a:pt x="6313" y="1785"/>
                    <a:pt x="6373" y="1989"/>
                  </a:cubicBezTo>
                  <a:cubicBezTo>
                    <a:pt x="6421" y="2132"/>
                    <a:pt x="6456" y="2228"/>
                    <a:pt x="6468" y="2288"/>
                  </a:cubicBezTo>
                  <a:cubicBezTo>
                    <a:pt x="6468" y="2300"/>
                    <a:pt x="6468" y="2312"/>
                    <a:pt x="6456" y="2324"/>
                  </a:cubicBezTo>
                  <a:cubicBezTo>
                    <a:pt x="6289" y="2719"/>
                    <a:pt x="6109" y="3138"/>
                    <a:pt x="5929" y="3570"/>
                  </a:cubicBezTo>
                  <a:cubicBezTo>
                    <a:pt x="5786" y="3917"/>
                    <a:pt x="5630" y="4264"/>
                    <a:pt x="5474" y="4636"/>
                  </a:cubicBezTo>
                  <a:cubicBezTo>
                    <a:pt x="5474" y="4612"/>
                    <a:pt x="5462" y="4588"/>
                    <a:pt x="5450" y="4564"/>
                  </a:cubicBezTo>
                  <a:cubicBezTo>
                    <a:pt x="5426" y="4480"/>
                    <a:pt x="5390" y="4348"/>
                    <a:pt x="5331" y="4180"/>
                  </a:cubicBezTo>
                  <a:cubicBezTo>
                    <a:pt x="5223" y="3845"/>
                    <a:pt x="5055" y="3402"/>
                    <a:pt x="4863" y="2911"/>
                  </a:cubicBezTo>
                  <a:cubicBezTo>
                    <a:pt x="4840" y="2851"/>
                    <a:pt x="4816" y="2791"/>
                    <a:pt x="4792" y="2731"/>
                  </a:cubicBezTo>
                  <a:cubicBezTo>
                    <a:pt x="4768" y="2767"/>
                    <a:pt x="4756" y="2791"/>
                    <a:pt x="4732" y="2815"/>
                  </a:cubicBezTo>
                  <a:lnTo>
                    <a:pt x="4780" y="2935"/>
                  </a:lnTo>
                  <a:cubicBezTo>
                    <a:pt x="4983" y="3426"/>
                    <a:pt x="5151" y="3869"/>
                    <a:pt x="5283" y="4192"/>
                  </a:cubicBezTo>
                  <a:cubicBezTo>
                    <a:pt x="5367" y="4420"/>
                    <a:pt x="5426" y="4576"/>
                    <a:pt x="5462" y="4660"/>
                  </a:cubicBezTo>
                  <a:cubicBezTo>
                    <a:pt x="5103" y="5486"/>
                    <a:pt x="4708" y="6348"/>
                    <a:pt x="4301" y="7247"/>
                  </a:cubicBezTo>
                  <a:lnTo>
                    <a:pt x="4229" y="7414"/>
                  </a:lnTo>
                  <a:lnTo>
                    <a:pt x="4193" y="7318"/>
                  </a:lnTo>
                  <a:cubicBezTo>
                    <a:pt x="4157" y="7223"/>
                    <a:pt x="4097" y="7079"/>
                    <a:pt x="4025" y="6899"/>
                  </a:cubicBezTo>
                  <a:cubicBezTo>
                    <a:pt x="3881" y="6552"/>
                    <a:pt x="3690" y="6061"/>
                    <a:pt x="3462" y="5534"/>
                  </a:cubicBezTo>
                  <a:lnTo>
                    <a:pt x="3342" y="5258"/>
                  </a:lnTo>
                  <a:cubicBezTo>
                    <a:pt x="3330" y="5294"/>
                    <a:pt x="3318" y="5318"/>
                    <a:pt x="3294" y="5354"/>
                  </a:cubicBezTo>
                  <a:lnTo>
                    <a:pt x="3390" y="5558"/>
                  </a:lnTo>
                  <a:cubicBezTo>
                    <a:pt x="3618" y="6097"/>
                    <a:pt x="3821" y="6576"/>
                    <a:pt x="3977" y="6923"/>
                  </a:cubicBezTo>
                  <a:cubicBezTo>
                    <a:pt x="4049" y="7103"/>
                    <a:pt x="4121" y="7235"/>
                    <a:pt x="4169" y="7330"/>
                  </a:cubicBezTo>
                  <a:cubicBezTo>
                    <a:pt x="4181" y="7378"/>
                    <a:pt x="4205" y="7414"/>
                    <a:pt x="4217" y="7438"/>
                  </a:cubicBezTo>
                  <a:cubicBezTo>
                    <a:pt x="3774" y="8384"/>
                    <a:pt x="3354" y="9283"/>
                    <a:pt x="2947" y="10133"/>
                  </a:cubicBezTo>
                  <a:cubicBezTo>
                    <a:pt x="2947" y="10121"/>
                    <a:pt x="2947" y="10109"/>
                    <a:pt x="2935" y="10097"/>
                  </a:cubicBezTo>
                  <a:cubicBezTo>
                    <a:pt x="2911" y="10001"/>
                    <a:pt x="2863" y="9858"/>
                    <a:pt x="2815" y="9690"/>
                  </a:cubicBezTo>
                  <a:cubicBezTo>
                    <a:pt x="2708" y="9343"/>
                    <a:pt x="2540" y="8875"/>
                    <a:pt x="2360" y="8360"/>
                  </a:cubicBezTo>
                  <a:cubicBezTo>
                    <a:pt x="2300" y="8181"/>
                    <a:pt x="2229" y="8013"/>
                    <a:pt x="2169" y="7845"/>
                  </a:cubicBezTo>
                  <a:lnTo>
                    <a:pt x="2133" y="7953"/>
                  </a:lnTo>
                  <a:lnTo>
                    <a:pt x="2288" y="8384"/>
                  </a:lnTo>
                  <a:cubicBezTo>
                    <a:pt x="2432" y="8780"/>
                    <a:pt x="2576" y="9163"/>
                    <a:pt x="2767" y="9702"/>
                  </a:cubicBezTo>
                  <a:cubicBezTo>
                    <a:pt x="2815" y="9822"/>
                    <a:pt x="2863" y="9953"/>
                    <a:pt x="2911" y="10097"/>
                  </a:cubicBezTo>
                  <a:lnTo>
                    <a:pt x="2947" y="10169"/>
                  </a:lnTo>
                  <a:cubicBezTo>
                    <a:pt x="2552" y="10995"/>
                    <a:pt x="2181" y="11762"/>
                    <a:pt x="1845" y="12469"/>
                  </a:cubicBezTo>
                  <a:cubicBezTo>
                    <a:pt x="1785" y="12265"/>
                    <a:pt x="1654" y="11798"/>
                    <a:pt x="1474" y="11271"/>
                  </a:cubicBezTo>
                  <a:cubicBezTo>
                    <a:pt x="1378" y="10983"/>
                    <a:pt x="1294" y="10720"/>
                    <a:pt x="1222" y="10504"/>
                  </a:cubicBezTo>
                  <a:cubicBezTo>
                    <a:pt x="1210" y="10540"/>
                    <a:pt x="1198" y="10576"/>
                    <a:pt x="1187" y="10624"/>
                  </a:cubicBezTo>
                  <a:cubicBezTo>
                    <a:pt x="1246" y="10816"/>
                    <a:pt x="1318" y="11043"/>
                    <a:pt x="1402" y="11295"/>
                  </a:cubicBezTo>
                  <a:cubicBezTo>
                    <a:pt x="1582" y="11858"/>
                    <a:pt x="1749" y="12325"/>
                    <a:pt x="1821" y="12505"/>
                  </a:cubicBezTo>
                  <a:lnTo>
                    <a:pt x="1175" y="13834"/>
                  </a:lnTo>
                  <a:cubicBezTo>
                    <a:pt x="1091" y="14014"/>
                    <a:pt x="1007" y="14193"/>
                    <a:pt x="923" y="14361"/>
                  </a:cubicBezTo>
                  <a:cubicBezTo>
                    <a:pt x="911" y="14289"/>
                    <a:pt x="887" y="14169"/>
                    <a:pt x="851" y="14026"/>
                  </a:cubicBezTo>
                  <a:cubicBezTo>
                    <a:pt x="779" y="13774"/>
                    <a:pt x="695" y="13415"/>
                    <a:pt x="600" y="13020"/>
                  </a:cubicBezTo>
                  <a:cubicBezTo>
                    <a:pt x="600" y="12984"/>
                    <a:pt x="588" y="12948"/>
                    <a:pt x="576" y="12912"/>
                  </a:cubicBezTo>
                  <a:cubicBezTo>
                    <a:pt x="564" y="12960"/>
                    <a:pt x="552" y="13032"/>
                    <a:pt x="540" y="13091"/>
                  </a:cubicBezTo>
                  <a:cubicBezTo>
                    <a:pt x="624" y="13463"/>
                    <a:pt x="719" y="13798"/>
                    <a:pt x="791" y="14050"/>
                  </a:cubicBezTo>
                  <a:cubicBezTo>
                    <a:pt x="839" y="14205"/>
                    <a:pt x="887" y="14325"/>
                    <a:pt x="911" y="14397"/>
                  </a:cubicBezTo>
                  <a:lnTo>
                    <a:pt x="899" y="14421"/>
                  </a:lnTo>
                  <a:lnTo>
                    <a:pt x="887" y="14421"/>
                  </a:lnTo>
                  <a:cubicBezTo>
                    <a:pt x="636" y="14960"/>
                    <a:pt x="408" y="15427"/>
                    <a:pt x="216" y="15822"/>
                  </a:cubicBezTo>
                  <a:cubicBezTo>
                    <a:pt x="133" y="15990"/>
                    <a:pt x="61" y="16134"/>
                    <a:pt x="1" y="16277"/>
                  </a:cubicBezTo>
                  <a:lnTo>
                    <a:pt x="1" y="16325"/>
                  </a:lnTo>
                  <a:lnTo>
                    <a:pt x="252" y="15834"/>
                  </a:lnTo>
                  <a:lnTo>
                    <a:pt x="935" y="14445"/>
                  </a:lnTo>
                  <a:lnTo>
                    <a:pt x="935" y="14433"/>
                  </a:lnTo>
                  <a:lnTo>
                    <a:pt x="935" y="14421"/>
                  </a:lnTo>
                  <a:cubicBezTo>
                    <a:pt x="1019" y="14421"/>
                    <a:pt x="1175" y="14421"/>
                    <a:pt x="1378" y="14409"/>
                  </a:cubicBezTo>
                  <a:cubicBezTo>
                    <a:pt x="1618" y="14385"/>
                    <a:pt x="1917" y="14361"/>
                    <a:pt x="2264" y="14337"/>
                  </a:cubicBezTo>
                  <a:lnTo>
                    <a:pt x="2336" y="14241"/>
                  </a:lnTo>
                  <a:lnTo>
                    <a:pt x="1366" y="14349"/>
                  </a:lnTo>
                  <a:cubicBezTo>
                    <a:pt x="1187" y="14373"/>
                    <a:pt x="1031" y="14385"/>
                    <a:pt x="947" y="14397"/>
                  </a:cubicBezTo>
                  <a:cubicBezTo>
                    <a:pt x="1043" y="14229"/>
                    <a:pt x="1127" y="14038"/>
                    <a:pt x="1222" y="13846"/>
                  </a:cubicBezTo>
                  <a:lnTo>
                    <a:pt x="1857" y="12576"/>
                  </a:lnTo>
                  <a:lnTo>
                    <a:pt x="1857" y="12564"/>
                  </a:lnTo>
                  <a:cubicBezTo>
                    <a:pt x="1869" y="12529"/>
                    <a:pt x="1881" y="12505"/>
                    <a:pt x="1905" y="12469"/>
                  </a:cubicBezTo>
                  <a:cubicBezTo>
                    <a:pt x="1929" y="12469"/>
                    <a:pt x="1977" y="12457"/>
                    <a:pt x="2037" y="12445"/>
                  </a:cubicBezTo>
                  <a:lnTo>
                    <a:pt x="2480" y="12361"/>
                  </a:lnTo>
                  <a:cubicBezTo>
                    <a:pt x="2839" y="12289"/>
                    <a:pt x="3330" y="12193"/>
                    <a:pt x="3881" y="12085"/>
                  </a:cubicBezTo>
                  <a:lnTo>
                    <a:pt x="3941" y="11990"/>
                  </a:lnTo>
                  <a:lnTo>
                    <a:pt x="3941" y="11990"/>
                  </a:lnTo>
                  <a:cubicBezTo>
                    <a:pt x="3366" y="12097"/>
                    <a:pt x="2851" y="12217"/>
                    <a:pt x="2468" y="12301"/>
                  </a:cubicBezTo>
                  <a:cubicBezTo>
                    <a:pt x="2288" y="12349"/>
                    <a:pt x="2133" y="12385"/>
                    <a:pt x="2037" y="12421"/>
                  </a:cubicBezTo>
                  <a:lnTo>
                    <a:pt x="1917" y="12457"/>
                  </a:lnTo>
                  <a:cubicBezTo>
                    <a:pt x="2241" y="11786"/>
                    <a:pt x="2600" y="11043"/>
                    <a:pt x="2971" y="10265"/>
                  </a:cubicBezTo>
                  <a:cubicBezTo>
                    <a:pt x="2975" y="10265"/>
                    <a:pt x="2984" y="10264"/>
                    <a:pt x="2997" y="10261"/>
                  </a:cubicBezTo>
                  <a:lnTo>
                    <a:pt x="2997" y="10261"/>
                  </a:lnTo>
                  <a:cubicBezTo>
                    <a:pt x="3404" y="9400"/>
                    <a:pt x="3846" y="8479"/>
                    <a:pt x="4289" y="7510"/>
                  </a:cubicBezTo>
                  <a:lnTo>
                    <a:pt x="4432" y="7462"/>
                  </a:lnTo>
                  <a:cubicBezTo>
                    <a:pt x="4552" y="7426"/>
                    <a:pt x="4708" y="7378"/>
                    <a:pt x="4911" y="7306"/>
                  </a:cubicBezTo>
                  <a:cubicBezTo>
                    <a:pt x="5259" y="7175"/>
                    <a:pt x="5738" y="6995"/>
                    <a:pt x="6253" y="6780"/>
                  </a:cubicBezTo>
                  <a:cubicBezTo>
                    <a:pt x="6265" y="6744"/>
                    <a:pt x="6277" y="6708"/>
                    <a:pt x="6289" y="6672"/>
                  </a:cubicBezTo>
                  <a:lnTo>
                    <a:pt x="6289" y="6672"/>
                  </a:lnTo>
                  <a:cubicBezTo>
                    <a:pt x="5738" y="6899"/>
                    <a:pt x="5235" y="7103"/>
                    <a:pt x="4875" y="7247"/>
                  </a:cubicBezTo>
                  <a:lnTo>
                    <a:pt x="4420" y="7438"/>
                  </a:lnTo>
                  <a:cubicBezTo>
                    <a:pt x="4360" y="7462"/>
                    <a:pt x="4313" y="7486"/>
                    <a:pt x="4289" y="7498"/>
                  </a:cubicBezTo>
                  <a:cubicBezTo>
                    <a:pt x="4313" y="7426"/>
                    <a:pt x="4348" y="7342"/>
                    <a:pt x="4384" y="7271"/>
                  </a:cubicBezTo>
                  <a:cubicBezTo>
                    <a:pt x="4792" y="6384"/>
                    <a:pt x="5175" y="5534"/>
                    <a:pt x="5534" y="4707"/>
                  </a:cubicBezTo>
                  <a:lnTo>
                    <a:pt x="5642" y="4684"/>
                  </a:lnTo>
                  <a:cubicBezTo>
                    <a:pt x="5738" y="4660"/>
                    <a:pt x="5870" y="4624"/>
                    <a:pt x="6037" y="4564"/>
                  </a:cubicBezTo>
                  <a:cubicBezTo>
                    <a:pt x="6289" y="4480"/>
                    <a:pt x="6600" y="4360"/>
                    <a:pt x="6959" y="4216"/>
                  </a:cubicBezTo>
                  <a:lnTo>
                    <a:pt x="6959" y="4204"/>
                  </a:lnTo>
                  <a:cubicBezTo>
                    <a:pt x="6959" y="4180"/>
                    <a:pt x="6971" y="4145"/>
                    <a:pt x="6971" y="4121"/>
                  </a:cubicBezTo>
                  <a:lnTo>
                    <a:pt x="6971" y="4121"/>
                  </a:lnTo>
                  <a:cubicBezTo>
                    <a:pt x="6600" y="4276"/>
                    <a:pt x="6265" y="4420"/>
                    <a:pt x="6013" y="4516"/>
                  </a:cubicBezTo>
                  <a:cubicBezTo>
                    <a:pt x="5786" y="4600"/>
                    <a:pt x="5618" y="4660"/>
                    <a:pt x="5534" y="4684"/>
                  </a:cubicBezTo>
                  <a:cubicBezTo>
                    <a:pt x="5702" y="4312"/>
                    <a:pt x="5858" y="3953"/>
                    <a:pt x="6001" y="3594"/>
                  </a:cubicBezTo>
                  <a:cubicBezTo>
                    <a:pt x="6193" y="3150"/>
                    <a:pt x="6385" y="2707"/>
                    <a:pt x="6552" y="2288"/>
                  </a:cubicBezTo>
                  <a:cubicBezTo>
                    <a:pt x="6612" y="2264"/>
                    <a:pt x="6696" y="2228"/>
                    <a:pt x="6792" y="2180"/>
                  </a:cubicBezTo>
                  <a:cubicBezTo>
                    <a:pt x="6983" y="2096"/>
                    <a:pt x="7235" y="1965"/>
                    <a:pt x="7498" y="1821"/>
                  </a:cubicBezTo>
                  <a:cubicBezTo>
                    <a:pt x="7498" y="1785"/>
                    <a:pt x="7498" y="1749"/>
                    <a:pt x="7510" y="1725"/>
                  </a:cubicBezTo>
                  <a:lnTo>
                    <a:pt x="7510" y="1725"/>
                  </a:lnTo>
                  <a:lnTo>
                    <a:pt x="6768" y="2132"/>
                  </a:lnTo>
                  <a:cubicBezTo>
                    <a:pt x="6684" y="2180"/>
                    <a:pt x="6612" y="2216"/>
                    <a:pt x="6564" y="2252"/>
                  </a:cubicBezTo>
                  <a:cubicBezTo>
                    <a:pt x="6816" y="1641"/>
                    <a:pt x="7043" y="1066"/>
                    <a:pt x="7223" y="551"/>
                  </a:cubicBezTo>
                  <a:cubicBezTo>
                    <a:pt x="7283" y="372"/>
                    <a:pt x="7331" y="204"/>
                    <a:pt x="7379" y="48"/>
                  </a:cubicBezTo>
                  <a:cubicBezTo>
                    <a:pt x="7367" y="36"/>
                    <a:pt x="7355" y="12"/>
                    <a:pt x="7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2"/>
            <p:cNvSpPr/>
            <p:nvPr/>
          </p:nvSpPr>
          <p:spPr>
            <a:xfrm>
              <a:off x="5543867" y="1949610"/>
              <a:ext cx="436194" cy="291780"/>
            </a:xfrm>
            <a:custGeom>
              <a:avLst/>
              <a:gdLst/>
              <a:ahLst/>
              <a:cxnLst/>
              <a:rect l="l" t="t" r="r" b="b"/>
              <a:pathLst>
                <a:path w="10493" h="7019" extrusionOk="0">
                  <a:moveTo>
                    <a:pt x="9905" y="0"/>
                  </a:moveTo>
                  <a:cubicBezTo>
                    <a:pt x="7977" y="12"/>
                    <a:pt x="6085" y="719"/>
                    <a:pt x="4516" y="1833"/>
                  </a:cubicBezTo>
                  <a:cubicBezTo>
                    <a:pt x="2947" y="2946"/>
                    <a:pt x="1689" y="4468"/>
                    <a:pt x="743" y="6156"/>
                  </a:cubicBezTo>
                  <a:lnTo>
                    <a:pt x="491" y="6448"/>
                  </a:lnTo>
                  <a:lnTo>
                    <a:pt x="491" y="6448"/>
                  </a:lnTo>
                  <a:cubicBezTo>
                    <a:pt x="749" y="6239"/>
                    <a:pt x="1053" y="6076"/>
                    <a:pt x="1366" y="5941"/>
                  </a:cubicBezTo>
                  <a:cubicBezTo>
                    <a:pt x="2527" y="5438"/>
                    <a:pt x="3797" y="5234"/>
                    <a:pt x="5055" y="4971"/>
                  </a:cubicBezTo>
                  <a:cubicBezTo>
                    <a:pt x="6300" y="4707"/>
                    <a:pt x="7558" y="4372"/>
                    <a:pt x="8612" y="3653"/>
                  </a:cubicBezTo>
                  <a:cubicBezTo>
                    <a:pt x="9666" y="2946"/>
                    <a:pt x="10492" y="1773"/>
                    <a:pt x="10480" y="491"/>
                  </a:cubicBezTo>
                  <a:cubicBezTo>
                    <a:pt x="10492" y="371"/>
                    <a:pt x="10456" y="252"/>
                    <a:pt x="10396" y="156"/>
                  </a:cubicBezTo>
                  <a:cubicBezTo>
                    <a:pt x="10289" y="12"/>
                    <a:pt x="10085" y="0"/>
                    <a:pt x="9905" y="0"/>
                  </a:cubicBezTo>
                  <a:close/>
                  <a:moveTo>
                    <a:pt x="491" y="6448"/>
                  </a:moveTo>
                  <a:cubicBezTo>
                    <a:pt x="294" y="6608"/>
                    <a:pt x="125" y="6795"/>
                    <a:pt x="0" y="7019"/>
                  </a:cubicBezTo>
                  <a:lnTo>
                    <a:pt x="491" y="644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2"/>
            <p:cNvSpPr/>
            <p:nvPr/>
          </p:nvSpPr>
          <p:spPr>
            <a:xfrm>
              <a:off x="5574712" y="1953559"/>
              <a:ext cx="400361" cy="256986"/>
            </a:xfrm>
            <a:custGeom>
              <a:avLst/>
              <a:gdLst/>
              <a:ahLst/>
              <a:cxnLst/>
              <a:rect l="l" t="t" r="r" b="b"/>
              <a:pathLst>
                <a:path w="9631" h="6182" extrusionOk="0">
                  <a:moveTo>
                    <a:pt x="9594" y="1"/>
                  </a:moveTo>
                  <a:cubicBezTo>
                    <a:pt x="9427" y="157"/>
                    <a:pt x="9211" y="300"/>
                    <a:pt x="8984" y="456"/>
                  </a:cubicBezTo>
                  <a:cubicBezTo>
                    <a:pt x="8409" y="839"/>
                    <a:pt x="7810" y="1187"/>
                    <a:pt x="7199" y="1486"/>
                  </a:cubicBezTo>
                  <a:cubicBezTo>
                    <a:pt x="6995" y="1594"/>
                    <a:pt x="6792" y="1702"/>
                    <a:pt x="6576" y="1797"/>
                  </a:cubicBezTo>
                  <a:lnTo>
                    <a:pt x="6564" y="1797"/>
                  </a:lnTo>
                  <a:lnTo>
                    <a:pt x="6540" y="1809"/>
                  </a:lnTo>
                  <a:cubicBezTo>
                    <a:pt x="6576" y="1738"/>
                    <a:pt x="6624" y="1642"/>
                    <a:pt x="6672" y="1510"/>
                  </a:cubicBezTo>
                  <a:cubicBezTo>
                    <a:pt x="6768" y="1270"/>
                    <a:pt x="6900" y="923"/>
                    <a:pt x="7067" y="564"/>
                  </a:cubicBezTo>
                  <a:cubicBezTo>
                    <a:pt x="7127" y="408"/>
                    <a:pt x="7187" y="276"/>
                    <a:pt x="7247" y="145"/>
                  </a:cubicBezTo>
                  <a:lnTo>
                    <a:pt x="7247" y="145"/>
                  </a:lnTo>
                  <a:lnTo>
                    <a:pt x="7151" y="169"/>
                  </a:lnTo>
                  <a:cubicBezTo>
                    <a:pt x="7091" y="288"/>
                    <a:pt x="7043" y="408"/>
                    <a:pt x="6983" y="528"/>
                  </a:cubicBezTo>
                  <a:cubicBezTo>
                    <a:pt x="6828" y="899"/>
                    <a:pt x="6708" y="1235"/>
                    <a:pt x="6612" y="1486"/>
                  </a:cubicBezTo>
                  <a:cubicBezTo>
                    <a:pt x="6564" y="1642"/>
                    <a:pt x="6528" y="1762"/>
                    <a:pt x="6504" y="1833"/>
                  </a:cubicBezTo>
                  <a:cubicBezTo>
                    <a:pt x="6001" y="2073"/>
                    <a:pt x="5474" y="2324"/>
                    <a:pt x="4923" y="2600"/>
                  </a:cubicBezTo>
                  <a:cubicBezTo>
                    <a:pt x="4624" y="2756"/>
                    <a:pt x="4337" y="2899"/>
                    <a:pt x="4049" y="3067"/>
                  </a:cubicBezTo>
                  <a:cubicBezTo>
                    <a:pt x="4073" y="3007"/>
                    <a:pt x="4085" y="2887"/>
                    <a:pt x="4109" y="2732"/>
                  </a:cubicBezTo>
                  <a:cubicBezTo>
                    <a:pt x="4145" y="2504"/>
                    <a:pt x="4181" y="2193"/>
                    <a:pt x="4217" y="1833"/>
                  </a:cubicBezTo>
                  <a:cubicBezTo>
                    <a:pt x="4241" y="1690"/>
                    <a:pt x="4253" y="1534"/>
                    <a:pt x="4277" y="1402"/>
                  </a:cubicBezTo>
                  <a:lnTo>
                    <a:pt x="4277" y="1402"/>
                  </a:lnTo>
                  <a:lnTo>
                    <a:pt x="4193" y="1462"/>
                  </a:lnTo>
                  <a:cubicBezTo>
                    <a:pt x="4169" y="1582"/>
                    <a:pt x="4157" y="1702"/>
                    <a:pt x="4145" y="1821"/>
                  </a:cubicBezTo>
                  <a:cubicBezTo>
                    <a:pt x="4097" y="2181"/>
                    <a:pt x="4073" y="2492"/>
                    <a:pt x="4049" y="2720"/>
                  </a:cubicBezTo>
                  <a:cubicBezTo>
                    <a:pt x="4037" y="2899"/>
                    <a:pt x="4037" y="3019"/>
                    <a:pt x="4037" y="3067"/>
                  </a:cubicBezTo>
                  <a:cubicBezTo>
                    <a:pt x="3570" y="3331"/>
                    <a:pt x="3139" y="3594"/>
                    <a:pt x="2732" y="3869"/>
                  </a:cubicBezTo>
                  <a:cubicBezTo>
                    <a:pt x="2516" y="4013"/>
                    <a:pt x="2324" y="4145"/>
                    <a:pt x="2133" y="4289"/>
                  </a:cubicBezTo>
                  <a:cubicBezTo>
                    <a:pt x="2145" y="4193"/>
                    <a:pt x="2157" y="4085"/>
                    <a:pt x="2169" y="3977"/>
                  </a:cubicBezTo>
                  <a:cubicBezTo>
                    <a:pt x="2193" y="3582"/>
                    <a:pt x="2205" y="3354"/>
                    <a:pt x="2217" y="3175"/>
                  </a:cubicBezTo>
                  <a:lnTo>
                    <a:pt x="2217" y="3079"/>
                  </a:lnTo>
                  <a:lnTo>
                    <a:pt x="2133" y="3175"/>
                  </a:lnTo>
                  <a:cubicBezTo>
                    <a:pt x="2109" y="3486"/>
                    <a:pt x="2097" y="3774"/>
                    <a:pt x="2097" y="3977"/>
                  </a:cubicBezTo>
                  <a:cubicBezTo>
                    <a:pt x="2097" y="4085"/>
                    <a:pt x="2109" y="4193"/>
                    <a:pt x="2121" y="4301"/>
                  </a:cubicBezTo>
                  <a:cubicBezTo>
                    <a:pt x="1726" y="4588"/>
                    <a:pt x="1378" y="4864"/>
                    <a:pt x="1091" y="5115"/>
                  </a:cubicBezTo>
                  <a:cubicBezTo>
                    <a:pt x="743" y="5427"/>
                    <a:pt x="408" y="5750"/>
                    <a:pt x="85" y="6097"/>
                  </a:cubicBezTo>
                  <a:lnTo>
                    <a:pt x="1" y="6181"/>
                  </a:lnTo>
                  <a:lnTo>
                    <a:pt x="97" y="6121"/>
                  </a:lnTo>
                  <a:lnTo>
                    <a:pt x="109" y="6109"/>
                  </a:lnTo>
                  <a:cubicBezTo>
                    <a:pt x="336" y="5882"/>
                    <a:pt x="684" y="5546"/>
                    <a:pt x="1127" y="5163"/>
                  </a:cubicBezTo>
                  <a:cubicBezTo>
                    <a:pt x="1426" y="4911"/>
                    <a:pt x="1785" y="4624"/>
                    <a:pt x="2181" y="4337"/>
                  </a:cubicBezTo>
                  <a:cubicBezTo>
                    <a:pt x="2384" y="4373"/>
                    <a:pt x="3223" y="4456"/>
                    <a:pt x="4229" y="4540"/>
                  </a:cubicBezTo>
                  <a:cubicBezTo>
                    <a:pt x="4672" y="4576"/>
                    <a:pt x="5079" y="4600"/>
                    <a:pt x="5414" y="4624"/>
                  </a:cubicBezTo>
                  <a:lnTo>
                    <a:pt x="5594" y="4576"/>
                  </a:lnTo>
                  <a:cubicBezTo>
                    <a:pt x="5223" y="4540"/>
                    <a:pt x="4756" y="4492"/>
                    <a:pt x="4229" y="4456"/>
                  </a:cubicBezTo>
                  <a:cubicBezTo>
                    <a:pt x="3259" y="4373"/>
                    <a:pt x="2432" y="4325"/>
                    <a:pt x="2205" y="4325"/>
                  </a:cubicBezTo>
                  <a:cubicBezTo>
                    <a:pt x="2384" y="4193"/>
                    <a:pt x="2576" y="4061"/>
                    <a:pt x="2768" y="3929"/>
                  </a:cubicBezTo>
                  <a:cubicBezTo>
                    <a:pt x="3199" y="3642"/>
                    <a:pt x="3666" y="3366"/>
                    <a:pt x="4157" y="3091"/>
                  </a:cubicBezTo>
                  <a:cubicBezTo>
                    <a:pt x="4193" y="3091"/>
                    <a:pt x="4229" y="3103"/>
                    <a:pt x="4277" y="3115"/>
                  </a:cubicBezTo>
                  <a:cubicBezTo>
                    <a:pt x="4408" y="3127"/>
                    <a:pt x="4588" y="3163"/>
                    <a:pt x="4816" y="3199"/>
                  </a:cubicBezTo>
                  <a:cubicBezTo>
                    <a:pt x="5259" y="3271"/>
                    <a:pt x="5882" y="3390"/>
                    <a:pt x="6564" y="3522"/>
                  </a:cubicBezTo>
                  <a:cubicBezTo>
                    <a:pt x="6960" y="3594"/>
                    <a:pt x="7331" y="3666"/>
                    <a:pt x="7666" y="3702"/>
                  </a:cubicBezTo>
                  <a:lnTo>
                    <a:pt x="7762" y="3654"/>
                  </a:lnTo>
                  <a:cubicBezTo>
                    <a:pt x="7403" y="3594"/>
                    <a:pt x="7007" y="3522"/>
                    <a:pt x="6576" y="3450"/>
                  </a:cubicBezTo>
                  <a:cubicBezTo>
                    <a:pt x="5894" y="3319"/>
                    <a:pt x="5271" y="3199"/>
                    <a:pt x="4816" y="3151"/>
                  </a:cubicBezTo>
                  <a:cubicBezTo>
                    <a:pt x="4588" y="3115"/>
                    <a:pt x="4408" y="3091"/>
                    <a:pt x="4277" y="3091"/>
                  </a:cubicBezTo>
                  <a:lnTo>
                    <a:pt x="4193" y="3091"/>
                  </a:lnTo>
                  <a:cubicBezTo>
                    <a:pt x="4444" y="2947"/>
                    <a:pt x="4696" y="2815"/>
                    <a:pt x="4959" y="2684"/>
                  </a:cubicBezTo>
                  <a:cubicBezTo>
                    <a:pt x="5558" y="2384"/>
                    <a:pt x="6145" y="2109"/>
                    <a:pt x="6684" y="1845"/>
                  </a:cubicBezTo>
                  <a:lnTo>
                    <a:pt x="6732" y="1845"/>
                  </a:lnTo>
                  <a:cubicBezTo>
                    <a:pt x="6840" y="1857"/>
                    <a:pt x="6995" y="1881"/>
                    <a:pt x="7175" y="1893"/>
                  </a:cubicBezTo>
                  <a:cubicBezTo>
                    <a:pt x="7558" y="1941"/>
                    <a:pt x="8097" y="2001"/>
                    <a:pt x="8684" y="2049"/>
                  </a:cubicBezTo>
                  <a:lnTo>
                    <a:pt x="9271" y="2085"/>
                  </a:lnTo>
                  <a:cubicBezTo>
                    <a:pt x="9283" y="2061"/>
                    <a:pt x="9307" y="2037"/>
                    <a:pt x="9319" y="2013"/>
                  </a:cubicBezTo>
                  <a:lnTo>
                    <a:pt x="8708" y="1953"/>
                  </a:lnTo>
                  <a:lnTo>
                    <a:pt x="7187" y="1833"/>
                  </a:lnTo>
                  <a:lnTo>
                    <a:pt x="6744" y="1797"/>
                  </a:lnTo>
                  <a:cubicBezTo>
                    <a:pt x="6912" y="1714"/>
                    <a:pt x="7067" y="1642"/>
                    <a:pt x="7235" y="1558"/>
                  </a:cubicBezTo>
                  <a:cubicBezTo>
                    <a:pt x="7846" y="1246"/>
                    <a:pt x="8445" y="899"/>
                    <a:pt x="9008" y="504"/>
                  </a:cubicBezTo>
                  <a:cubicBezTo>
                    <a:pt x="9247" y="336"/>
                    <a:pt x="9463" y="181"/>
                    <a:pt x="9630" y="25"/>
                  </a:cubicBezTo>
                  <a:lnTo>
                    <a:pt x="95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2"/>
            <p:cNvSpPr/>
            <p:nvPr/>
          </p:nvSpPr>
          <p:spPr>
            <a:xfrm>
              <a:off x="5616905" y="1794637"/>
              <a:ext cx="337756" cy="391257"/>
            </a:xfrm>
            <a:custGeom>
              <a:avLst/>
              <a:gdLst/>
              <a:ahLst/>
              <a:cxnLst/>
              <a:rect l="l" t="t" r="r" b="b"/>
              <a:pathLst>
                <a:path w="8125" h="9412" extrusionOk="0">
                  <a:moveTo>
                    <a:pt x="7912" y="1"/>
                  </a:moveTo>
                  <a:cubicBezTo>
                    <a:pt x="7840" y="1"/>
                    <a:pt x="7771" y="35"/>
                    <a:pt x="7729" y="87"/>
                  </a:cubicBezTo>
                  <a:cubicBezTo>
                    <a:pt x="7478" y="279"/>
                    <a:pt x="7298" y="542"/>
                    <a:pt x="7202" y="842"/>
                  </a:cubicBezTo>
                  <a:cubicBezTo>
                    <a:pt x="7142" y="1045"/>
                    <a:pt x="7058" y="1249"/>
                    <a:pt x="6975" y="1452"/>
                  </a:cubicBezTo>
                  <a:cubicBezTo>
                    <a:pt x="6687" y="1848"/>
                    <a:pt x="6376" y="2231"/>
                    <a:pt x="6040" y="2590"/>
                  </a:cubicBezTo>
                  <a:cubicBezTo>
                    <a:pt x="6256" y="2243"/>
                    <a:pt x="6376" y="1860"/>
                    <a:pt x="6400" y="1452"/>
                  </a:cubicBezTo>
                  <a:cubicBezTo>
                    <a:pt x="6400" y="1416"/>
                    <a:pt x="6400" y="1357"/>
                    <a:pt x="6364" y="1321"/>
                  </a:cubicBezTo>
                  <a:cubicBezTo>
                    <a:pt x="6343" y="1300"/>
                    <a:pt x="6316" y="1290"/>
                    <a:pt x="6287" y="1290"/>
                  </a:cubicBezTo>
                  <a:cubicBezTo>
                    <a:pt x="6234" y="1290"/>
                    <a:pt x="6175" y="1322"/>
                    <a:pt x="6136" y="1369"/>
                  </a:cubicBezTo>
                  <a:cubicBezTo>
                    <a:pt x="6016" y="1500"/>
                    <a:pt x="5933" y="1656"/>
                    <a:pt x="5897" y="1824"/>
                  </a:cubicBezTo>
                  <a:cubicBezTo>
                    <a:pt x="5801" y="2171"/>
                    <a:pt x="5765" y="2518"/>
                    <a:pt x="5777" y="2878"/>
                  </a:cubicBezTo>
                  <a:cubicBezTo>
                    <a:pt x="5298" y="3369"/>
                    <a:pt x="4807" y="3824"/>
                    <a:pt x="4292" y="4279"/>
                  </a:cubicBezTo>
                  <a:cubicBezTo>
                    <a:pt x="4555" y="3920"/>
                    <a:pt x="4735" y="3512"/>
                    <a:pt x="4819" y="3081"/>
                  </a:cubicBezTo>
                  <a:cubicBezTo>
                    <a:pt x="4855" y="2962"/>
                    <a:pt x="4843" y="2830"/>
                    <a:pt x="4783" y="2710"/>
                  </a:cubicBezTo>
                  <a:cubicBezTo>
                    <a:pt x="4771" y="2686"/>
                    <a:pt x="4735" y="2662"/>
                    <a:pt x="4711" y="2650"/>
                  </a:cubicBezTo>
                  <a:cubicBezTo>
                    <a:pt x="4651" y="2650"/>
                    <a:pt x="4603" y="2674"/>
                    <a:pt x="4579" y="2722"/>
                  </a:cubicBezTo>
                  <a:cubicBezTo>
                    <a:pt x="4376" y="2938"/>
                    <a:pt x="4244" y="3213"/>
                    <a:pt x="4196" y="3500"/>
                  </a:cubicBezTo>
                  <a:cubicBezTo>
                    <a:pt x="4160" y="3788"/>
                    <a:pt x="4160" y="4075"/>
                    <a:pt x="4208" y="4363"/>
                  </a:cubicBezTo>
                  <a:cubicBezTo>
                    <a:pt x="3717" y="4806"/>
                    <a:pt x="3214" y="5237"/>
                    <a:pt x="2735" y="5692"/>
                  </a:cubicBezTo>
                  <a:cubicBezTo>
                    <a:pt x="2974" y="5321"/>
                    <a:pt x="3142" y="4902"/>
                    <a:pt x="3238" y="4471"/>
                  </a:cubicBezTo>
                  <a:cubicBezTo>
                    <a:pt x="3262" y="4351"/>
                    <a:pt x="3274" y="4219"/>
                    <a:pt x="3262" y="4087"/>
                  </a:cubicBezTo>
                  <a:cubicBezTo>
                    <a:pt x="3250" y="4039"/>
                    <a:pt x="3238" y="4004"/>
                    <a:pt x="3214" y="3968"/>
                  </a:cubicBezTo>
                  <a:cubicBezTo>
                    <a:pt x="3184" y="3956"/>
                    <a:pt x="3154" y="3950"/>
                    <a:pt x="3125" y="3950"/>
                  </a:cubicBezTo>
                  <a:cubicBezTo>
                    <a:pt x="3097" y="3950"/>
                    <a:pt x="3070" y="3956"/>
                    <a:pt x="3046" y="3968"/>
                  </a:cubicBezTo>
                  <a:cubicBezTo>
                    <a:pt x="2998" y="3992"/>
                    <a:pt x="2962" y="4039"/>
                    <a:pt x="2926" y="4087"/>
                  </a:cubicBezTo>
                  <a:cubicBezTo>
                    <a:pt x="2795" y="4279"/>
                    <a:pt x="2699" y="4507"/>
                    <a:pt x="2663" y="4746"/>
                  </a:cubicBezTo>
                  <a:cubicBezTo>
                    <a:pt x="2639" y="4914"/>
                    <a:pt x="2627" y="5069"/>
                    <a:pt x="2627" y="5237"/>
                  </a:cubicBezTo>
                  <a:cubicBezTo>
                    <a:pt x="2627" y="5429"/>
                    <a:pt x="2615" y="5620"/>
                    <a:pt x="2615" y="5824"/>
                  </a:cubicBezTo>
                  <a:cubicBezTo>
                    <a:pt x="2184" y="6231"/>
                    <a:pt x="1765" y="6662"/>
                    <a:pt x="1381" y="7130"/>
                  </a:cubicBezTo>
                  <a:cubicBezTo>
                    <a:pt x="1489" y="6926"/>
                    <a:pt x="1585" y="6710"/>
                    <a:pt x="1657" y="6495"/>
                  </a:cubicBezTo>
                  <a:cubicBezTo>
                    <a:pt x="1776" y="6159"/>
                    <a:pt x="1788" y="5788"/>
                    <a:pt x="1693" y="5429"/>
                  </a:cubicBezTo>
                  <a:cubicBezTo>
                    <a:pt x="1669" y="5345"/>
                    <a:pt x="1621" y="5249"/>
                    <a:pt x="1525" y="5249"/>
                  </a:cubicBezTo>
                  <a:cubicBezTo>
                    <a:pt x="1519" y="5248"/>
                    <a:pt x="1513" y="5248"/>
                    <a:pt x="1507" y="5248"/>
                  </a:cubicBezTo>
                  <a:cubicBezTo>
                    <a:pt x="1432" y="5248"/>
                    <a:pt x="1379" y="5314"/>
                    <a:pt x="1345" y="5381"/>
                  </a:cubicBezTo>
                  <a:cubicBezTo>
                    <a:pt x="974" y="5968"/>
                    <a:pt x="926" y="6698"/>
                    <a:pt x="1226" y="7321"/>
                  </a:cubicBezTo>
                  <a:cubicBezTo>
                    <a:pt x="734" y="7944"/>
                    <a:pt x="327" y="8615"/>
                    <a:pt x="16" y="9333"/>
                  </a:cubicBezTo>
                  <a:cubicBezTo>
                    <a:pt x="0" y="9380"/>
                    <a:pt x="35" y="9411"/>
                    <a:pt x="71" y="9411"/>
                  </a:cubicBezTo>
                  <a:cubicBezTo>
                    <a:pt x="91" y="9411"/>
                    <a:pt x="111" y="9402"/>
                    <a:pt x="124" y="9381"/>
                  </a:cubicBezTo>
                  <a:cubicBezTo>
                    <a:pt x="339" y="8854"/>
                    <a:pt x="615" y="8351"/>
                    <a:pt x="950" y="7884"/>
                  </a:cubicBezTo>
                  <a:cubicBezTo>
                    <a:pt x="1081" y="7925"/>
                    <a:pt x="1223" y="7944"/>
                    <a:pt x="1369" y="7944"/>
                  </a:cubicBezTo>
                  <a:cubicBezTo>
                    <a:pt x="1436" y="7944"/>
                    <a:pt x="1505" y="7940"/>
                    <a:pt x="1573" y="7932"/>
                  </a:cubicBezTo>
                  <a:cubicBezTo>
                    <a:pt x="1788" y="7920"/>
                    <a:pt x="2016" y="7884"/>
                    <a:pt x="2232" y="7848"/>
                  </a:cubicBezTo>
                  <a:cubicBezTo>
                    <a:pt x="2567" y="7776"/>
                    <a:pt x="2926" y="7669"/>
                    <a:pt x="3130" y="7393"/>
                  </a:cubicBezTo>
                  <a:cubicBezTo>
                    <a:pt x="3154" y="7369"/>
                    <a:pt x="3166" y="7333"/>
                    <a:pt x="3178" y="7297"/>
                  </a:cubicBezTo>
                  <a:cubicBezTo>
                    <a:pt x="3178" y="7189"/>
                    <a:pt x="3058" y="7142"/>
                    <a:pt x="2950" y="7130"/>
                  </a:cubicBezTo>
                  <a:cubicBezTo>
                    <a:pt x="2878" y="7123"/>
                    <a:pt x="2806" y="7119"/>
                    <a:pt x="2734" y="7119"/>
                  </a:cubicBezTo>
                  <a:cubicBezTo>
                    <a:pt x="2420" y="7119"/>
                    <a:pt x="2107" y="7183"/>
                    <a:pt x="1824" y="7309"/>
                  </a:cubicBezTo>
                  <a:cubicBezTo>
                    <a:pt x="1525" y="7441"/>
                    <a:pt x="1250" y="7609"/>
                    <a:pt x="1010" y="7800"/>
                  </a:cubicBezTo>
                  <a:cubicBezTo>
                    <a:pt x="1381" y="7285"/>
                    <a:pt x="1788" y="6806"/>
                    <a:pt x="2232" y="6351"/>
                  </a:cubicBezTo>
                  <a:cubicBezTo>
                    <a:pt x="2625" y="6561"/>
                    <a:pt x="3069" y="6675"/>
                    <a:pt x="3512" y="6675"/>
                  </a:cubicBezTo>
                  <a:cubicBezTo>
                    <a:pt x="3677" y="6675"/>
                    <a:pt x="3842" y="6659"/>
                    <a:pt x="4004" y="6627"/>
                  </a:cubicBezTo>
                  <a:cubicBezTo>
                    <a:pt x="4112" y="6603"/>
                    <a:pt x="4232" y="6567"/>
                    <a:pt x="4256" y="6471"/>
                  </a:cubicBezTo>
                  <a:cubicBezTo>
                    <a:pt x="4268" y="6399"/>
                    <a:pt x="4244" y="6315"/>
                    <a:pt x="4184" y="6267"/>
                  </a:cubicBezTo>
                  <a:cubicBezTo>
                    <a:pt x="4124" y="6219"/>
                    <a:pt x="4064" y="6195"/>
                    <a:pt x="3992" y="6171"/>
                  </a:cubicBezTo>
                  <a:cubicBezTo>
                    <a:pt x="3760" y="6106"/>
                    <a:pt x="3519" y="6072"/>
                    <a:pt x="3279" y="6072"/>
                  </a:cubicBezTo>
                  <a:cubicBezTo>
                    <a:pt x="2949" y="6072"/>
                    <a:pt x="2620" y="6136"/>
                    <a:pt x="2315" y="6267"/>
                  </a:cubicBezTo>
                  <a:cubicBezTo>
                    <a:pt x="2687" y="5884"/>
                    <a:pt x="3082" y="5513"/>
                    <a:pt x="3477" y="5153"/>
                  </a:cubicBezTo>
                  <a:cubicBezTo>
                    <a:pt x="3717" y="5273"/>
                    <a:pt x="3968" y="5369"/>
                    <a:pt x="4232" y="5429"/>
                  </a:cubicBezTo>
                  <a:cubicBezTo>
                    <a:pt x="4358" y="5456"/>
                    <a:pt x="4487" y="5471"/>
                    <a:pt x="4616" y="5471"/>
                  </a:cubicBezTo>
                  <a:cubicBezTo>
                    <a:pt x="4768" y="5471"/>
                    <a:pt x="4921" y="5450"/>
                    <a:pt x="5070" y="5405"/>
                  </a:cubicBezTo>
                  <a:cubicBezTo>
                    <a:pt x="5202" y="5369"/>
                    <a:pt x="5334" y="5297"/>
                    <a:pt x="5430" y="5189"/>
                  </a:cubicBezTo>
                  <a:cubicBezTo>
                    <a:pt x="5441" y="5165"/>
                    <a:pt x="5453" y="5141"/>
                    <a:pt x="5465" y="5105"/>
                  </a:cubicBezTo>
                  <a:cubicBezTo>
                    <a:pt x="5465" y="5022"/>
                    <a:pt x="5382" y="4962"/>
                    <a:pt x="5298" y="4926"/>
                  </a:cubicBezTo>
                  <a:cubicBezTo>
                    <a:pt x="5064" y="4843"/>
                    <a:pt x="4819" y="4800"/>
                    <a:pt x="4574" y="4800"/>
                  </a:cubicBezTo>
                  <a:cubicBezTo>
                    <a:pt x="4255" y="4800"/>
                    <a:pt x="3936" y="4872"/>
                    <a:pt x="3645" y="5022"/>
                  </a:cubicBezTo>
                  <a:cubicBezTo>
                    <a:pt x="4124" y="4590"/>
                    <a:pt x="4603" y="4159"/>
                    <a:pt x="5070" y="3728"/>
                  </a:cubicBezTo>
                  <a:cubicBezTo>
                    <a:pt x="5358" y="3824"/>
                    <a:pt x="5645" y="3908"/>
                    <a:pt x="5933" y="3968"/>
                  </a:cubicBezTo>
                  <a:cubicBezTo>
                    <a:pt x="6069" y="4008"/>
                    <a:pt x="6205" y="4030"/>
                    <a:pt x="6341" y="4030"/>
                  </a:cubicBezTo>
                  <a:cubicBezTo>
                    <a:pt x="6444" y="4030"/>
                    <a:pt x="6548" y="4017"/>
                    <a:pt x="6651" y="3992"/>
                  </a:cubicBezTo>
                  <a:cubicBezTo>
                    <a:pt x="6723" y="3968"/>
                    <a:pt x="6795" y="3920"/>
                    <a:pt x="6855" y="3860"/>
                  </a:cubicBezTo>
                  <a:cubicBezTo>
                    <a:pt x="6903" y="3800"/>
                    <a:pt x="6927" y="3716"/>
                    <a:pt x="6903" y="3644"/>
                  </a:cubicBezTo>
                  <a:cubicBezTo>
                    <a:pt x="6855" y="3536"/>
                    <a:pt x="6759" y="3465"/>
                    <a:pt x="6651" y="3441"/>
                  </a:cubicBezTo>
                  <a:cubicBezTo>
                    <a:pt x="6468" y="3389"/>
                    <a:pt x="6280" y="3363"/>
                    <a:pt x="6095" y="3363"/>
                  </a:cubicBezTo>
                  <a:cubicBezTo>
                    <a:pt x="5807" y="3363"/>
                    <a:pt x="5524" y="3425"/>
                    <a:pt x="5262" y="3548"/>
                  </a:cubicBezTo>
                  <a:cubicBezTo>
                    <a:pt x="5681" y="3141"/>
                    <a:pt x="6076" y="2734"/>
                    <a:pt x="6448" y="2303"/>
                  </a:cubicBezTo>
                  <a:cubicBezTo>
                    <a:pt x="6662" y="2372"/>
                    <a:pt x="6880" y="2406"/>
                    <a:pt x="7098" y="2406"/>
                  </a:cubicBezTo>
                  <a:cubicBezTo>
                    <a:pt x="7369" y="2406"/>
                    <a:pt x="7638" y="2354"/>
                    <a:pt x="7897" y="2255"/>
                  </a:cubicBezTo>
                  <a:cubicBezTo>
                    <a:pt x="7957" y="2231"/>
                    <a:pt x="8017" y="2195"/>
                    <a:pt x="8064" y="2147"/>
                  </a:cubicBezTo>
                  <a:cubicBezTo>
                    <a:pt x="8112" y="2099"/>
                    <a:pt x="8124" y="2027"/>
                    <a:pt x="8100" y="1967"/>
                  </a:cubicBezTo>
                  <a:cubicBezTo>
                    <a:pt x="8053" y="1908"/>
                    <a:pt x="7993" y="1884"/>
                    <a:pt x="7933" y="1872"/>
                  </a:cubicBezTo>
                  <a:cubicBezTo>
                    <a:pt x="7821" y="1850"/>
                    <a:pt x="7708" y="1839"/>
                    <a:pt x="7596" y="1839"/>
                  </a:cubicBezTo>
                  <a:cubicBezTo>
                    <a:pt x="7218" y="1839"/>
                    <a:pt x="6849" y="1961"/>
                    <a:pt x="6543" y="2183"/>
                  </a:cubicBezTo>
                  <a:cubicBezTo>
                    <a:pt x="6675" y="2027"/>
                    <a:pt x="6807" y="1860"/>
                    <a:pt x="6939" y="1692"/>
                  </a:cubicBezTo>
                  <a:cubicBezTo>
                    <a:pt x="7178" y="1536"/>
                    <a:pt x="7406" y="1345"/>
                    <a:pt x="7609" y="1129"/>
                  </a:cubicBezTo>
                  <a:cubicBezTo>
                    <a:pt x="7837" y="913"/>
                    <a:pt x="7993" y="626"/>
                    <a:pt x="8064" y="315"/>
                  </a:cubicBezTo>
                  <a:cubicBezTo>
                    <a:pt x="8076" y="195"/>
                    <a:pt x="8064" y="27"/>
                    <a:pt x="7945" y="3"/>
                  </a:cubicBezTo>
                  <a:cubicBezTo>
                    <a:pt x="7934" y="2"/>
                    <a:pt x="7923" y="1"/>
                    <a:pt x="79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2"/>
            <p:cNvSpPr/>
            <p:nvPr/>
          </p:nvSpPr>
          <p:spPr>
            <a:xfrm>
              <a:off x="5468667" y="1151882"/>
              <a:ext cx="279849" cy="897912"/>
            </a:xfrm>
            <a:custGeom>
              <a:avLst/>
              <a:gdLst/>
              <a:ahLst/>
              <a:cxnLst/>
              <a:rect l="l" t="t" r="r" b="b"/>
              <a:pathLst>
                <a:path w="6732" h="21600" extrusionOk="0">
                  <a:moveTo>
                    <a:pt x="4509" y="1"/>
                  </a:moveTo>
                  <a:cubicBezTo>
                    <a:pt x="4484" y="1"/>
                    <a:pt x="4458" y="5"/>
                    <a:pt x="4432" y="15"/>
                  </a:cubicBezTo>
                  <a:cubicBezTo>
                    <a:pt x="4300" y="87"/>
                    <a:pt x="4217" y="218"/>
                    <a:pt x="4193" y="362"/>
                  </a:cubicBezTo>
                  <a:cubicBezTo>
                    <a:pt x="4049" y="949"/>
                    <a:pt x="3989" y="1392"/>
                    <a:pt x="4169" y="1979"/>
                  </a:cubicBezTo>
                  <a:cubicBezTo>
                    <a:pt x="4277" y="2338"/>
                    <a:pt x="4360" y="2722"/>
                    <a:pt x="4420" y="3105"/>
                  </a:cubicBezTo>
                  <a:cubicBezTo>
                    <a:pt x="4396" y="3967"/>
                    <a:pt x="4312" y="4830"/>
                    <a:pt x="4181" y="5680"/>
                  </a:cubicBezTo>
                  <a:cubicBezTo>
                    <a:pt x="4145" y="4973"/>
                    <a:pt x="3941" y="4279"/>
                    <a:pt x="3594" y="3680"/>
                  </a:cubicBezTo>
                  <a:cubicBezTo>
                    <a:pt x="3558" y="3596"/>
                    <a:pt x="3486" y="3536"/>
                    <a:pt x="3414" y="3500"/>
                  </a:cubicBezTo>
                  <a:cubicBezTo>
                    <a:pt x="3401" y="3497"/>
                    <a:pt x="3387" y="3495"/>
                    <a:pt x="3374" y="3495"/>
                  </a:cubicBezTo>
                  <a:cubicBezTo>
                    <a:pt x="3238" y="3495"/>
                    <a:pt x="3137" y="3657"/>
                    <a:pt x="3115" y="3799"/>
                  </a:cubicBezTo>
                  <a:cubicBezTo>
                    <a:pt x="3067" y="4099"/>
                    <a:pt x="3103" y="4410"/>
                    <a:pt x="3223" y="4710"/>
                  </a:cubicBezTo>
                  <a:cubicBezTo>
                    <a:pt x="3414" y="5297"/>
                    <a:pt x="3702" y="5860"/>
                    <a:pt x="4061" y="6375"/>
                  </a:cubicBezTo>
                  <a:cubicBezTo>
                    <a:pt x="3857" y="7560"/>
                    <a:pt x="3570" y="8722"/>
                    <a:pt x="3270" y="9896"/>
                  </a:cubicBezTo>
                  <a:cubicBezTo>
                    <a:pt x="3306" y="9117"/>
                    <a:pt x="3163" y="8339"/>
                    <a:pt x="2875" y="7620"/>
                  </a:cubicBezTo>
                  <a:cubicBezTo>
                    <a:pt x="2791" y="7405"/>
                    <a:pt x="2672" y="7189"/>
                    <a:pt x="2456" y="7105"/>
                  </a:cubicBezTo>
                  <a:cubicBezTo>
                    <a:pt x="2426" y="7093"/>
                    <a:pt x="2396" y="7087"/>
                    <a:pt x="2366" y="7087"/>
                  </a:cubicBezTo>
                  <a:cubicBezTo>
                    <a:pt x="2336" y="7087"/>
                    <a:pt x="2306" y="7093"/>
                    <a:pt x="2276" y="7105"/>
                  </a:cubicBezTo>
                  <a:cubicBezTo>
                    <a:pt x="2204" y="7153"/>
                    <a:pt x="2157" y="7237"/>
                    <a:pt x="2157" y="7333"/>
                  </a:cubicBezTo>
                  <a:cubicBezTo>
                    <a:pt x="2061" y="7848"/>
                    <a:pt x="2145" y="8375"/>
                    <a:pt x="2372" y="8842"/>
                  </a:cubicBezTo>
                  <a:cubicBezTo>
                    <a:pt x="2588" y="9309"/>
                    <a:pt x="2875" y="9728"/>
                    <a:pt x="3223" y="10099"/>
                  </a:cubicBezTo>
                  <a:cubicBezTo>
                    <a:pt x="2935" y="11237"/>
                    <a:pt x="2636" y="12375"/>
                    <a:pt x="2372" y="13513"/>
                  </a:cubicBezTo>
                  <a:cubicBezTo>
                    <a:pt x="2348" y="12722"/>
                    <a:pt x="2181" y="11956"/>
                    <a:pt x="1893" y="11225"/>
                  </a:cubicBezTo>
                  <a:cubicBezTo>
                    <a:pt x="1821" y="11010"/>
                    <a:pt x="1701" y="10806"/>
                    <a:pt x="1558" y="10626"/>
                  </a:cubicBezTo>
                  <a:cubicBezTo>
                    <a:pt x="1510" y="10567"/>
                    <a:pt x="1438" y="10531"/>
                    <a:pt x="1366" y="10519"/>
                  </a:cubicBezTo>
                  <a:cubicBezTo>
                    <a:pt x="1270" y="10519"/>
                    <a:pt x="1174" y="10567"/>
                    <a:pt x="1127" y="10662"/>
                  </a:cubicBezTo>
                  <a:cubicBezTo>
                    <a:pt x="1091" y="10758"/>
                    <a:pt x="1067" y="10854"/>
                    <a:pt x="1079" y="10962"/>
                  </a:cubicBezTo>
                  <a:cubicBezTo>
                    <a:pt x="1067" y="11381"/>
                    <a:pt x="1151" y="11800"/>
                    <a:pt x="1330" y="12195"/>
                  </a:cubicBezTo>
                  <a:cubicBezTo>
                    <a:pt x="1450" y="12459"/>
                    <a:pt x="1594" y="12710"/>
                    <a:pt x="1749" y="12950"/>
                  </a:cubicBezTo>
                  <a:cubicBezTo>
                    <a:pt x="1941" y="13237"/>
                    <a:pt x="2121" y="13525"/>
                    <a:pt x="2312" y="13812"/>
                  </a:cubicBezTo>
                  <a:cubicBezTo>
                    <a:pt x="2073" y="14842"/>
                    <a:pt x="1893" y="15884"/>
                    <a:pt x="1785" y="16938"/>
                  </a:cubicBezTo>
                  <a:cubicBezTo>
                    <a:pt x="1749" y="16531"/>
                    <a:pt x="1666" y="16136"/>
                    <a:pt x="1558" y="15753"/>
                  </a:cubicBezTo>
                  <a:cubicBezTo>
                    <a:pt x="1402" y="15130"/>
                    <a:pt x="1055" y="14567"/>
                    <a:pt x="576" y="14148"/>
                  </a:cubicBezTo>
                  <a:cubicBezTo>
                    <a:pt x="488" y="14078"/>
                    <a:pt x="375" y="14008"/>
                    <a:pt x="269" y="14008"/>
                  </a:cubicBezTo>
                  <a:cubicBezTo>
                    <a:pt x="230" y="14008"/>
                    <a:pt x="192" y="14017"/>
                    <a:pt x="156" y="14040"/>
                  </a:cubicBezTo>
                  <a:cubicBezTo>
                    <a:pt x="25" y="14112"/>
                    <a:pt x="1" y="14267"/>
                    <a:pt x="1" y="14411"/>
                  </a:cubicBezTo>
                  <a:cubicBezTo>
                    <a:pt x="37" y="15633"/>
                    <a:pt x="683" y="16759"/>
                    <a:pt x="1737" y="17393"/>
                  </a:cubicBezTo>
                  <a:cubicBezTo>
                    <a:pt x="1606" y="18771"/>
                    <a:pt x="1677" y="20160"/>
                    <a:pt x="1929" y="21526"/>
                  </a:cubicBezTo>
                  <a:cubicBezTo>
                    <a:pt x="1944" y="21577"/>
                    <a:pt x="1986" y="21599"/>
                    <a:pt x="2027" y="21599"/>
                  </a:cubicBezTo>
                  <a:cubicBezTo>
                    <a:pt x="2083" y="21599"/>
                    <a:pt x="2139" y="21558"/>
                    <a:pt x="2133" y="21490"/>
                  </a:cubicBezTo>
                  <a:cubicBezTo>
                    <a:pt x="1941" y="20508"/>
                    <a:pt x="1857" y="19501"/>
                    <a:pt x="1881" y="18495"/>
                  </a:cubicBezTo>
                  <a:cubicBezTo>
                    <a:pt x="2240" y="18388"/>
                    <a:pt x="2564" y="18208"/>
                    <a:pt x="2851" y="17968"/>
                  </a:cubicBezTo>
                  <a:cubicBezTo>
                    <a:pt x="3151" y="17717"/>
                    <a:pt x="3450" y="17453"/>
                    <a:pt x="3738" y="17178"/>
                  </a:cubicBezTo>
                  <a:cubicBezTo>
                    <a:pt x="4169" y="16747"/>
                    <a:pt x="4576" y="16244"/>
                    <a:pt x="4612" y="15633"/>
                  </a:cubicBezTo>
                  <a:cubicBezTo>
                    <a:pt x="4612" y="15561"/>
                    <a:pt x="4600" y="15501"/>
                    <a:pt x="4576" y="15441"/>
                  </a:cubicBezTo>
                  <a:cubicBezTo>
                    <a:pt x="4530" y="15367"/>
                    <a:pt x="4452" y="15339"/>
                    <a:pt x="4366" y="15339"/>
                  </a:cubicBezTo>
                  <a:cubicBezTo>
                    <a:pt x="4271" y="15339"/>
                    <a:pt x="4167" y="15373"/>
                    <a:pt x="4085" y="15417"/>
                  </a:cubicBezTo>
                  <a:cubicBezTo>
                    <a:pt x="3474" y="15741"/>
                    <a:pt x="2971" y="16220"/>
                    <a:pt x="2600" y="16795"/>
                  </a:cubicBezTo>
                  <a:cubicBezTo>
                    <a:pt x="2300" y="17262"/>
                    <a:pt x="2061" y="17777"/>
                    <a:pt x="1881" y="18316"/>
                  </a:cubicBezTo>
                  <a:cubicBezTo>
                    <a:pt x="1929" y="17178"/>
                    <a:pt x="2049" y="16052"/>
                    <a:pt x="2276" y="14938"/>
                  </a:cubicBezTo>
                  <a:cubicBezTo>
                    <a:pt x="3354" y="14842"/>
                    <a:pt x="4372" y="14375"/>
                    <a:pt x="5151" y="13621"/>
                  </a:cubicBezTo>
                  <a:cubicBezTo>
                    <a:pt x="5283" y="13489"/>
                    <a:pt x="5414" y="13321"/>
                    <a:pt x="5354" y="13142"/>
                  </a:cubicBezTo>
                  <a:cubicBezTo>
                    <a:pt x="5307" y="13010"/>
                    <a:pt x="5187" y="12926"/>
                    <a:pt x="5055" y="12914"/>
                  </a:cubicBezTo>
                  <a:cubicBezTo>
                    <a:pt x="5032" y="12912"/>
                    <a:pt x="5010" y="12911"/>
                    <a:pt x="4987" y="12911"/>
                  </a:cubicBezTo>
                  <a:cubicBezTo>
                    <a:pt x="4878" y="12911"/>
                    <a:pt x="4771" y="12934"/>
                    <a:pt x="4672" y="12974"/>
                  </a:cubicBezTo>
                  <a:cubicBezTo>
                    <a:pt x="3714" y="13273"/>
                    <a:pt x="2875" y="13896"/>
                    <a:pt x="2312" y="14735"/>
                  </a:cubicBezTo>
                  <a:cubicBezTo>
                    <a:pt x="2480" y="13812"/>
                    <a:pt x="2696" y="12890"/>
                    <a:pt x="2935" y="11980"/>
                  </a:cubicBezTo>
                  <a:cubicBezTo>
                    <a:pt x="3390" y="11908"/>
                    <a:pt x="3845" y="11800"/>
                    <a:pt x="4289" y="11633"/>
                  </a:cubicBezTo>
                  <a:cubicBezTo>
                    <a:pt x="4768" y="11465"/>
                    <a:pt x="5187" y="11165"/>
                    <a:pt x="5510" y="10782"/>
                  </a:cubicBezTo>
                  <a:cubicBezTo>
                    <a:pt x="5678" y="10602"/>
                    <a:pt x="5786" y="10363"/>
                    <a:pt x="5810" y="10111"/>
                  </a:cubicBezTo>
                  <a:cubicBezTo>
                    <a:pt x="5822" y="10064"/>
                    <a:pt x="5810" y="10004"/>
                    <a:pt x="5786" y="9956"/>
                  </a:cubicBezTo>
                  <a:cubicBezTo>
                    <a:pt x="5740" y="9865"/>
                    <a:pt x="5648" y="9837"/>
                    <a:pt x="5550" y="9837"/>
                  </a:cubicBezTo>
                  <a:cubicBezTo>
                    <a:pt x="5492" y="9837"/>
                    <a:pt x="5432" y="9847"/>
                    <a:pt x="5378" y="9860"/>
                  </a:cubicBezTo>
                  <a:cubicBezTo>
                    <a:pt x="4384" y="10099"/>
                    <a:pt x="3534" y="10722"/>
                    <a:pt x="3019" y="11609"/>
                  </a:cubicBezTo>
                  <a:cubicBezTo>
                    <a:pt x="3294" y="10507"/>
                    <a:pt x="3594" y="9417"/>
                    <a:pt x="3845" y="8315"/>
                  </a:cubicBezTo>
                  <a:cubicBezTo>
                    <a:pt x="4360" y="8183"/>
                    <a:pt x="4863" y="8015"/>
                    <a:pt x="5366" y="7824"/>
                  </a:cubicBezTo>
                  <a:cubicBezTo>
                    <a:pt x="5762" y="7680"/>
                    <a:pt x="6169" y="7488"/>
                    <a:pt x="6432" y="7153"/>
                  </a:cubicBezTo>
                  <a:cubicBezTo>
                    <a:pt x="6528" y="7045"/>
                    <a:pt x="6588" y="6914"/>
                    <a:pt x="6600" y="6770"/>
                  </a:cubicBezTo>
                  <a:cubicBezTo>
                    <a:pt x="6624" y="6626"/>
                    <a:pt x="6576" y="6482"/>
                    <a:pt x="6468" y="6387"/>
                  </a:cubicBezTo>
                  <a:cubicBezTo>
                    <a:pt x="6391" y="6322"/>
                    <a:pt x="6290" y="6299"/>
                    <a:pt x="6183" y="6299"/>
                  </a:cubicBezTo>
                  <a:cubicBezTo>
                    <a:pt x="6091" y="6299"/>
                    <a:pt x="5994" y="6316"/>
                    <a:pt x="5905" y="6339"/>
                  </a:cubicBezTo>
                  <a:cubicBezTo>
                    <a:pt x="5091" y="6566"/>
                    <a:pt x="4432" y="7141"/>
                    <a:pt x="3953" y="7848"/>
                  </a:cubicBezTo>
                  <a:cubicBezTo>
                    <a:pt x="4181" y="6854"/>
                    <a:pt x="4360" y="5860"/>
                    <a:pt x="4480" y="4853"/>
                  </a:cubicBezTo>
                  <a:cubicBezTo>
                    <a:pt x="5331" y="4614"/>
                    <a:pt x="6061" y="4087"/>
                    <a:pt x="6564" y="3368"/>
                  </a:cubicBezTo>
                  <a:cubicBezTo>
                    <a:pt x="6636" y="3272"/>
                    <a:pt x="6696" y="3165"/>
                    <a:pt x="6720" y="3045"/>
                  </a:cubicBezTo>
                  <a:cubicBezTo>
                    <a:pt x="6732" y="2937"/>
                    <a:pt x="6684" y="2817"/>
                    <a:pt x="6576" y="2745"/>
                  </a:cubicBezTo>
                  <a:cubicBezTo>
                    <a:pt x="6536" y="2732"/>
                    <a:pt x="6494" y="2725"/>
                    <a:pt x="6451" y="2725"/>
                  </a:cubicBezTo>
                  <a:cubicBezTo>
                    <a:pt x="6380" y="2725"/>
                    <a:pt x="6308" y="2744"/>
                    <a:pt x="6241" y="2781"/>
                  </a:cubicBezTo>
                  <a:cubicBezTo>
                    <a:pt x="5438" y="3117"/>
                    <a:pt x="4816" y="3776"/>
                    <a:pt x="4516" y="4602"/>
                  </a:cubicBezTo>
                  <a:cubicBezTo>
                    <a:pt x="4552" y="4231"/>
                    <a:pt x="4588" y="3859"/>
                    <a:pt x="4600" y="3488"/>
                  </a:cubicBezTo>
                  <a:cubicBezTo>
                    <a:pt x="4816" y="3009"/>
                    <a:pt x="4959" y="2506"/>
                    <a:pt x="5055" y="2003"/>
                  </a:cubicBezTo>
                  <a:cubicBezTo>
                    <a:pt x="5163" y="1452"/>
                    <a:pt x="5115" y="877"/>
                    <a:pt x="4899" y="350"/>
                  </a:cubicBezTo>
                  <a:cubicBezTo>
                    <a:pt x="4827" y="184"/>
                    <a:pt x="4674" y="1"/>
                    <a:pt x="45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2"/>
            <p:cNvSpPr/>
            <p:nvPr/>
          </p:nvSpPr>
          <p:spPr>
            <a:xfrm>
              <a:off x="3252154" y="1414438"/>
              <a:ext cx="375876" cy="757239"/>
            </a:xfrm>
            <a:custGeom>
              <a:avLst/>
              <a:gdLst/>
              <a:ahLst/>
              <a:cxnLst/>
              <a:rect l="l" t="t" r="r" b="b"/>
              <a:pathLst>
                <a:path w="9042" h="18216" extrusionOk="0">
                  <a:moveTo>
                    <a:pt x="479" y="0"/>
                  </a:moveTo>
                  <a:cubicBezTo>
                    <a:pt x="76" y="0"/>
                    <a:pt x="1" y="768"/>
                    <a:pt x="11" y="1172"/>
                  </a:cubicBezTo>
                  <a:cubicBezTo>
                    <a:pt x="46" y="2202"/>
                    <a:pt x="406" y="3316"/>
                    <a:pt x="633" y="4310"/>
                  </a:cubicBezTo>
                  <a:cubicBezTo>
                    <a:pt x="1100" y="6394"/>
                    <a:pt x="1795" y="8419"/>
                    <a:pt x="2705" y="10359"/>
                  </a:cubicBezTo>
                  <a:cubicBezTo>
                    <a:pt x="3871" y="12779"/>
                    <a:pt x="5517" y="15019"/>
                    <a:pt x="7630" y="16664"/>
                  </a:cubicBezTo>
                  <a:lnTo>
                    <a:pt x="7630" y="16664"/>
                  </a:lnTo>
                  <a:cubicBezTo>
                    <a:pt x="7318" y="13790"/>
                    <a:pt x="6622" y="10978"/>
                    <a:pt x="5556" y="8287"/>
                  </a:cubicBezTo>
                  <a:cubicBezTo>
                    <a:pt x="4933" y="6706"/>
                    <a:pt x="4191" y="5173"/>
                    <a:pt x="3328" y="3700"/>
                  </a:cubicBezTo>
                  <a:cubicBezTo>
                    <a:pt x="2897" y="2969"/>
                    <a:pt x="2430" y="2250"/>
                    <a:pt x="1939" y="1556"/>
                  </a:cubicBezTo>
                  <a:cubicBezTo>
                    <a:pt x="1615" y="1089"/>
                    <a:pt x="1304" y="502"/>
                    <a:pt x="837" y="154"/>
                  </a:cubicBezTo>
                  <a:cubicBezTo>
                    <a:pt x="696" y="46"/>
                    <a:pt x="578" y="0"/>
                    <a:pt x="479" y="0"/>
                  </a:cubicBezTo>
                  <a:close/>
                  <a:moveTo>
                    <a:pt x="7630" y="16664"/>
                  </a:moveTo>
                  <a:cubicBezTo>
                    <a:pt x="7685" y="17179"/>
                    <a:pt x="7729" y="17697"/>
                    <a:pt x="7760" y="18216"/>
                  </a:cubicBezTo>
                  <a:lnTo>
                    <a:pt x="9041" y="17629"/>
                  </a:lnTo>
                  <a:cubicBezTo>
                    <a:pt x="8550" y="17337"/>
                    <a:pt x="8079" y="17014"/>
                    <a:pt x="7630" y="166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2"/>
            <p:cNvSpPr/>
            <p:nvPr/>
          </p:nvSpPr>
          <p:spPr>
            <a:xfrm>
              <a:off x="3255563" y="1418845"/>
              <a:ext cx="312731" cy="678672"/>
            </a:xfrm>
            <a:custGeom>
              <a:avLst/>
              <a:gdLst/>
              <a:ahLst/>
              <a:cxnLst/>
              <a:rect l="l" t="t" r="r" b="b"/>
              <a:pathLst>
                <a:path w="7523" h="16326" extrusionOk="0">
                  <a:moveTo>
                    <a:pt x="2300" y="9522"/>
                  </a:moveTo>
                  <a:lnTo>
                    <a:pt x="2336" y="9618"/>
                  </a:lnTo>
                  <a:lnTo>
                    <a:pt x="2540" y="9678"/>
                  </a:lnTo>
                  <a:cubicBezTo>
                    <a:pt x="3560" y="9996"/>
                    <a:pt x="4398" y="10238"/>
                    <a:pt x="4535" y="10263"/>
                  </a:cubicBezTo>
                  <a:lnTo>
                    <a:pt x="4535" y="10263"/>
                  </a:lnTo>
                  <a:cubicBezTo>
                    <a:pt x="4421" y="10209"/>
                    <a:pt x="3579" y="9925"/>
                    <a:pt x="2552" y="9606"/>
                  </a:cubicBezTo>
                  <a:lnTo>
                    <a:pt x="2300" y="9522"/>
                  </a:lnTo>
                  <a:close/>
                  <a:moveTo>
                    <a:pt x="4535" y="10263"/>
                  </a:moveTo>
                  <a:cubicBezTo>
                    <a:pt x="4537" y="10263"/>
                    <a:pt x="4538" y="10264"/>
                    <a:pt x="4540" y="10265"/>
                  </a:cubicBezTo>
                  <a:cubicBezTo>
                    <a:pt x="4540" y="10264"/>
                    <a:pt x="4539" y="10264"/>
                    <a:pt x="4539" y="10263"/>
                  </a:cubicBezTo>
                  <a:lnTo>
                    <a:pt x="4539" y="10263"/>
                  </a:lnTo>
                  <a:cubicBezTo>
                    <a:pt x="4538" y="10263"/>
                    <a:pt x="4537" y="10263"/>
                    <a:pt x="4535" y="10263"/>
                  </a:cubicBezTo>
                  <a:close/>
                  <a:moveTo>
                    <a:pt x="180" y="0"/>
                  </a:moveTo>
                  <a:cubicBezTo>
                    <a:pt x="168" y="12"/>
                    <a:pt x="144" y="36"/>
                    <a:pt x="132" y="48"/>
                  </a:cubicBezTo>
                  <a:cubicBezTo>
                    <a:pt x="180" y="204"/>
                    <a:pt x="240" y="372"/>
                    <a:pt x="300" y="551"/>
                  </a:cubicBezTo>
                  <a:cubicBezTo>
                    <a:pt x="468" y="1066"/>
                    <a:pt x="695" y="1641"/>
                    <a:pt x="947" y="2252"/>
                  </a:cubicBezTo>
                  <a:cubicBezTo>
                    <a:pt x="899" y="2216"/>
                    <a:pt x="827" y="2180"/>
                    <a:pt x="755" y="2132"/>
                  </a:cubicBezTo>
                  <a:lnTo>
                    <a:pt x="0" y="1725"/>
                  </a:lnTo>
                  <a:lnTo>
                    <a:pt x="0" y="1725"/>
                  </a:lnTo>
                  <a:cubicBezTo>
                    <a:pt x="12" y="1749"/>
                    <a:pt x="12" y="1785"/>
                    <a:pt x="12" y="1821"/>
                  </a:cubicBezTo>
                  <a:cubicBezTo>
                    <a:pt x="288" y="1965"/>
                    <a:pt x="539" y="2096"/>
                    <a:pt x="719" y="2180"/>
                  </a:cubicBezTo>
                  <a:cubicBezTo>
                    <a:pt x="827" y="2228"/>
                    <a:pt x="911" y="2264"/>
                    <a:pt x="971" y="2288"/>
                  </a:cubicBezTo>
                  <a:cubicBezTo>
                    <a:pt x="1138" y="2707"/>
                    <a:pt x="1318" y="3150"/>
                    <a:pt x="1510" y="3594"/>
                  </a:cubicBezTo>
                  <a:cubicBezTo>
                    <a:pt x="1665" y="3953"/>
                    <a:pt x="1821" y="4312"/>
                    <a:pt x="1977" y="4684"/>
                  </a:cubicBezTo>
                  <a:cubicBezTo>
                    <a:pt x="1905" y="4660"/>
                    <a:pt x="1737" y="4600"/>
                    <a:pt x="1510" y="4516"/>
                  </a:cubicBezTo>
                  <a:cubicBezTo>
                    <a:pt x="1246" y="4420"/>
                    <a:pt x="911" y="4276"/>
                    <a:pt x="539" y="4121"/>
                  </a:cubicBezTo>
                  <a:lnTo>
                    <a:pt x="539" y="4121"/>
                  </a:lnTo>
                  <a:cubicBezTo>
                    <a:pt x="551" y="4145"/>
                    <a:pt x="563" y="4180"/>
                    <a:pt x="563" y="4204"/>
                  </a:cubicBezTo>
                  <a:lnTo>
                    <a:pt x="563" y="4216"/>
                  </a:lnTo>
                  <a:cubicBezTo>
                    <a:pt x="911" y="4360"/>
                    <a:pt x="1234" y="4480"/>
                    <a:pt x="1486" y="4564"/>
                  </a:cubicBezTo>
                  <a:cubicBezTo>
                    <a:pt x="1653" y="4624"/>
                    <a:pt x="1785" y="4660"/>
                    <a:pt x="1881" y="4684"/>
                  </a:cubicBezTo>
                  <a:lnTo>
                    <a:pt x="1989" y="4707"/>
                  </a:lnTo>
                  <a:cubicBezTo>
                    <a:pt x="2348" y="5534"/>
                    <a:pt x="2731" y="6384"/>
                    <a:pt x="3138" y="7271"/>
                  </a:cubicBezTo>
                  <a:lnTo>
                    <a:pt x="3234" y="7498"/>
                  </a:lnTo>
                  <a:lnTo>
                    <a:pt x="3102" y="7438"/>
                  </a:lnTo>
                  <a:cubicBezTo>
                    <a:pt x="2935" y="7366"/>
                    <a:pt x="2791" y="7306"/>
                    <a:pt x="2635" y="7247"/>
                  </a:cubicBezTo>
                  <a:cubicBezTo>
                    <a:pt x="2276" y="7103"/>
                    <a:pt x="1773" y="6899"/>
                    <a:pt x="1234" y="6672"/>
                  </a:cubicBezTo>
                  <a:lnTo>
                    <a:pt x="1234" y="6672"/>
                  </a:lnTo>
                  <a:lnTo>
                    <a:pt x="1258" y="6780"/>
                  </a:lnTo>
                  <a:cubicBezTo>
                    <a:pt x="1785" y="6995"/>
                    <a:pt x="2264" y="7175"/>
                    <a:pt x="2623" y="7306"/>
                  </a:cubicBezTo>
                  <a:cubicBezTo>
                    <a:pt x="2815" y="7378"/>
                    <a:pt x="2983" y="7426"/>
                    <a:pt x="3091" y="7462"/>
                  </a:cubicBezTo>
                  <a:lnTo>
                    <a:pt x="3246" y="7510"/>
                  </a:lnTo>
                  <a:cubicBezTo>
                    <a:pt x="3689" y="8480"/>
                    <a:pt x="4120" y="9401"/>
                    <a:pt x="4539" y="10263"/>
                  </a:cubicBezTo>
                  <a:lnTo>
                    <a:pt x="4539" y="10263"/>
                  </a:lnTo>
                  <a:cubicBezTo>
                    <a:pt x="4545" y="10264"/>
                    <a:pt x="4549" y="10265"/>
                    <a:pt x="4552" y="10265"/>
                  </a:cubicBezTo>
                  <a:cubicBezTo>
                    <a:pt x="4923" y="11043"/>
                    <a:pt x="5282" y="11786"/>
                    <a:pt x="5606" y="12457"/>
                  </a:cubicBezTo>
                  <a:lnTo>
                    <a:pt x="5486" y="12421"/>
                  </a:lnTo>
                  <a:cubicBezTo>
                    <a:pt x="5390" y="12385"/>
                    <a:pt x="5234" y="12349"/>
                    <a:pt x="5055" y="12301"/>
                  </a:cubicBezTo>
                  <a:cubicBezTo>
                    <a:pt x="4671" y="12217"/>
                    <a:pt x="4156" y="12097"/>
                    <a:pt x="3582" y="11990"/>
                  </a:cubicBezTo>
                  <a:lnTo>
                    <a:pt x="3582" y="11990"/>
                  </a:lnTo>
                  <a:lnTo>
                    <a:pt x="3641" y="12085"/>
                  </a:lnTo>
                  <a:cubicBezTo>
                    <a:pt x="4192" y="12193"/>
                    <a:pt x="4683" y="12289"/>
                    <a:pt x="5043" y="12361"/>
                  </a:cubicBezTo>
                  <a:lnTo>
                    <a:pt x="5486" y="12445"/>
                  </a:lnTo>
                  <a:cubicBezTo>
                    <a:pt x="5546" y="12457"/>
                    <a:pt x="5594" y="12469"/>
                    <a:pt x="5618" y="12469"/>
                  </a:cubicBezTo>
                  <a:cubicBezTo>
                    <a:pt x="5642" y="12505"/>
                    <a:pt x="5654" y="12529"/>
                    <a:pt x="5666" y="12564"/>
                  </a:cubicBezTo>
                  <a:lnTo>
                    <a:pt x="5666" y="12576"/>
                  </a:lnTo>
                  <a:lnTo>
                    <a:pt x="6300" y="13846"/>
                  </a:lnTo>
                  <a:cubicBezTo>
                    <a:pt x="6396" y="14038"/>
                    <a:pt x="6480" y="14229"/>
                    <a:pt x="6576" y="14397"/>
                  </a:cubicBezTo>
                  <a:cubicBezTo>
                    <a:pt x="6480" y="14385"/>
                    <a:pt x="6336" y="14373"/>
                    <a:pt x="6157" y="14349"/>
                  </a:cubicBezTo>
                  <a:lnTo>
                    <a:pt x="5187" y="14241"/>
                  </a:lnTo>
                  <a:lnTo>
                    <a:pt x="5258" y="14337"/>
                  </a:lnTo>
                  <a:cubicBezTo>
                    <a:pt x="5606" y="14361"/>
                    <a:pt x="5905" y="14385"/>
                    <a:pt x="6145" y="14409"/>
                  </a:cubicBezTo>
                  <a:cubicBezTo>
                    <a:pt x="6348" y="14421"/>
                    <a:pt x="6504" y="14421"/>
                    <a:pt x="6588" y="14421"/>
                  </a:cubicBezTo>
                  <a:lnTo>
                    <a:pt x="6588" y="14433"/>
                  </a:lnTo>
                  <a:lnTo>
                    <a:pt x="6588" y="14445"/>
                  </a:lnTo>
                  <a:cubicBezTo>
                    <a:pt x="6851" y="14972"/>
                    <a:pt x="7079" y="15439"/>
                    <a:pt x="7271" y="15834"/>
                  </a:cubicBezTo>
                  <a:cubicBezTo>
                    <a:pt x="7366" y="16014"/>
                    <a:pt x="7450" y="16182"/>
                    <a:pt x="7522" y="16325"/>
                  </a:cubicBezTo>
                  <a:lnTo>
                    <a:pt x="7522" y="16277"/>
                  </a:lnTo>
                  <a:cubicBezTo>
                    <a:pt x="7462" y="16134"/>
                    <a:pt x="7390" y="15990"/>
                    <a:pt x="7306" y="15822"/>
                  </a:cubicBezTo>
                  <a:cubicBezTo>
                    <a:pt x="7115" y="15427"/>
                    <a:pt x="6887" y="14960"/>
                    <a:pt x="6636" y="14421"/>
                  </a:cubicBezTo>
                  <a:lnTo>
                    <a:pt x="6624" y="14421"/>
                  </a:lnTo>
                  <a:lnTo>
                    <a:pt x="6612" y="14397"/>
                  </a:lnTo>
                  <a:cubicBezTo>
                    <a:pt x="6648" y="14325"/>
                    <a:pt x="6684" y="14205"/>
                    <a:pt x="6732" y="14050"/>
                  </a:cubicBezTo>
                  <a:cubicBezTo>
                    <a:pt x="6803" y="13798"/>
                    <a:pt x="6899" y="13463"/>
                    <a:pt x="6983" y="13091"/>
                  </a:cubicBezTo>
                  <a:cubicBezTo>
                    <a:pt x="6971" y="13032"/>
                    <a:pt x="6959" y="12960"/>
                    <a:pt x="6947" y="12912"/>
                  </a:cubicBezTo>
                  <a:cubicBezTo>
                    <a:pt x="6935" y="12948"/>
                    <a:pt x="6935" y="12984"/>
                    <a:pt x="6923" y="13020"/>
                  </a:cubicBezTo>
                  <a:cubicBezTo>
                    <a:pt x="6827" y="13415"/>
                    <a:pt x="6744" y="13774"/>
                    <a:pt x="6672" y="14026"/>
                  </a:cubicBezTo>
                  <a:cubicBezTo>
                    <a:pt x="6648" y="14169"/>
                    <a:pt x="6612" y="14289"/>
                    <a:pt x="6600" y="14361"/>
                  </a:cubicBezTo>
                  <a:lnTo>
                    <a:pt x="6348" y="13834"/>
                  </a:lnTo>
                  <a:cubicBezTo>
                    <a:pt x="6157" y="13427"/>
                    <a:pt x="5929" y="12984"/>
                    <a:pt x="5702" y="12505"/>
                  </a:cubicBezTo>
                  <a:cubicBezTo>
                    <a:pt x="5773" y="12325"/>
                    <a:pt x="5941" y="11858"/>
                    <a:pt x="6121" y="11295"/>
                  </a:cubicBezTo>
                  <a:cubicBezTo>
                    <a:pt x="6205" y="11043"/>
                    <a:pt x="6276" y="10816"/>
                    <a:pt x="6336" y="10624"/>
                  </a:cubicBezTo>
                  <a:cubicBezTo>
                    <a:pt x="6324" y="10576"/>
                    <a:pt x="6312" y="10540"/>
                    <a:pt x="6300" y="10504"/>
                  </a:cubicBezTo>
                  <a:cubicBezTo>
                    <a:pt x="6229" y="10720"/>
                    <a:pt x="6145" y="10983"/>
                    <a:pt x="6049" y="11271"/>
                  </a:cubicBezTo>
                  <a:cubicBezTo>
                    <a:pt x="5881" y="11798"/>
                    <a:pt x="5737" y="12265"/>
                    <a:pt x="5678" y="12469"/>
                  </a:cubicBezTo>
                  <a:cubicBezTo>
                    <a:pt x="5342" y="11762"/>
                    <a:pt x="4971" y="10995"/>
                    <a:pt x="4588" y="10169"/>
                  </a:cubicBezTo>
                  <a:cubicBezTo>
                    <a:pt x="4588" y="10145"/>
                    <a:pt x="4600" y="10133"/>
                    <a:pt x="4612" y="10097"/>
                  </a:cubicBezTo>
                  <a:lnTo>
                    <a:pt x="4755" y="9702"/>
                  </a:lnTo>
                  <a:lnTo>
                    <a:pt x="5234" y="8384"/>
                  </a:lnTo>
                  <a:lnTo>
                    <a:pt x="5402" y="7953"/>
                  </a:lnTo>
                  <a:lnTo>
                    <a:pt x="5354" y="7845"/>
                  </a:lnTo>
                  <a:cubicBezTo>
                    <a:pt x="5294" y="8013"/>
                    <a:pt x="5222" y="8181"/>
                    <a:pt x="5163" y="8360"/>
                  </a:cubicBezTo>
                  <a:cubicBezTo>
                    <a:pt x="4971" y="8875"/>
                    <a:pt x="4815" y="9343"/>
                    <a:pt x="4707" y="9690"/>
                  </a:cubicBezTo>
                  <a:cubicBezTo>
                    <a:pt x="4648" y="9858"/>
                    <a:pt x="4612" y="10001"/>
                    <a:pt x="4576" y="10097"/>
                  </a:cubicBezTo>
                  <a:cubicBezTo>
                    <a:pt x="4564" y="10109"/>
                    <a:pt x="4564" y="10121"/>
                    <a:pt x="4564" y="10133"/>
                  </a:cubicBezTo>
                  <a:cubicBezTo>
                    <a:pt x="4168" y="9283"/>
                    <a:pt x="3737" y="8384"/>
                    <a:pt x="3306" y="7438"/>
                  </a:cubicBezTo>
                  <a:cubicBezTo>
                    <a:pt x="3318" y="7414"/>
                    <a:pt x="3330" y="7378"/>
                    <a:pt x="3354" y="7330"/>
                  </a:cubicBezTo>
                  <a:cubicBezTo>
                    <a:pt x="3402" y="7235"/>
                    <a:pt x="3462" y="7103"/>
                    <a:pt x="3546" y="6923"/>
                  </a:cubicBezTo>
                  <a:cubicBezTo>
                    <a:pt x="3689" y="6576"/>
                    <a:pt x="3905" y="6097"/>
                    <a:pt x="4133" y="5558"/>
                  </a:cubicBezTo>
                  <a:lnTo>
                    <a:pt x="4216" y="5354"/>
                  </a:lnTo>
                  <a:cubicBezTo>
                    <a:pt x="4204" y="5318"/>
                    <a:pt x="4180" y="5294"/>
                    <a:pt x="4168" y="5258"/>
                  </a:cubicBezTo>
                  <a:lnTo>
                    <a:pt x="4061" y="5534"/>
                  </a:lnTo>
                  <a:cubicBezTo>
                    <a:pt x="3833" y="6061"/>
                    <a:pt x="3629" y="6552"/>
                    <a:pt x="3486" y="6899"/>
                  </a:cubicBezTo>
                  <a:cubicBezTo>
                    <a:pt x="3414" y="7079"/>
                    <a:pt x="3366" y="7223"/>
                    <a:pt x="3330" y="7318"/>
                  </a:cubicBezTo>
                  <a:cubicBezTo>
                    <a:pt x="3306" y="7354"/>
                    <a:pt x="3294" y="7390"/>
                    <a:pt x="3294" y="7414"/>
                  </a:cubicBezTo>
                  <a:cubicBezTo>
                    <a:pt x="3270" y="7354"/>
                    <a:pt x="3246" y="7295"/>
                    <a:pt x="3210" y="7247"/>
                  </a:cubicBezTo>
                  <a:cubicBezTo>
                    <a:pt x="2803" y="6348"/>
                    <a:pt x="2420" y="5486"/>
                    <a:pt x="2060" y="4660"/>
                  </a:cubicBezTo>
                  <a:cubicBezTo>
                    <a:pt x="2084" y="4576"/>
                    <a:pt x="2156" y="4420"/>
                    <a:pt x="2240" y="4192"/>
                  </a:cubicBezTo>
                  <a:cubicBezTo>
                    <a:pt x="2360" y="3869"/>
                    <a:pt x="2528" y="3426"/>
                    <a:pt x="2731" y="2935"/>
                  </a:cubicBezTo>
                  <a:cubicBezTo>
                    <a:pt x="2743" y="2899"/>
                    <a:pt x="2767" y="2863"/>
                    <a:pt x="2779" y="2815"/>
                  </a:cubicBezTo>
                  <a:lnTo>
                    <a:pt x="2731" y="2731"/>
                  </a:lnTo>
                  <a:lnTo>
                    <a:pt x="2659" y="2911"/>
                  </a:lnTo>
                  <a:cubicBezTo>
                    <a:pt x="2456" y="3402"/>
                    <a:pt x="2300" y="3845"/>
                    <a:pt x="2180" y="4180"/>
                  </a:cubicBezTo>
                  <a:cubicBezTo>
                    <a:pt x="2132" y="4348"/>
                    <a:pt x="2084" y="4480"/>
                    <a:pt x="2060" y="4564"/>
                  </a:cubicBezTo>
                  <a:cubicBezTo>
                    <a:pt x="2060" y="4588"/>
                    <a:pt x="2049" y="4612"/>
                    <a:pt x="2049" y="4636"/>
                  </a:cubicBezTo>
                  <a:cubicBezTo>
                    <a:pt x="1881" y="4264"/>
                    <a:pt x="1737" y="3917"/>
                    <a:pt x="1581" y="3570"/>
                  </a:cubicBezTo>
                  <a:cubicBezTo>
                    <a:pt x="1402" y="3138"/>
                    <a:pt x="1222" y="2719"/>
                    <a:pt x="1054" y="2324"/>
                  </a:cubicBezTo>
                  <a:cubicBezTo>
                    <a:pt x="1054" y="2312"/>
                    <a:pt x="1054" y="2300"/>
                    <a:pt x="1042" y="2288"/>
                  </a:cubicBezTo>
                  <a:cubicBezTo>
                    <a:pt x="1066" y="2228"/>
                    <a:pt x="1090" y="2132"/>
                    <a:pt x="1138" y="1989"/>
                  </a:cubicBezTo>
                  <a:cubicBezTo>
                    <a:pt x="1198" y="1785"/>
                    <a:pt x="1318" y="1510"/>
                    <a:pt x="1438" y="1198"/>
                  </a:cubicBezTo>
                  <a:cubicBezTo>
                    <a:pt x="1474" y="1102"/>
                    <a:pt x="1510" y="1030"/>
                    <a:pt x="1533" y="947"/>
                  </a:cubicBezTo>
                  <a:lnTo>
                    <a:pt x="1474" y="863"/>
                  </a:lnTo>
                  <a:cubicBezTo>
                    <a:pt x="1450" y="959"/>
                    <a:pt x="1402" y="1066"/>
                    <a:pt x="1366" y="1162"/>
                  </a:cubicBezTo>
                  <a:cubicBezTo>
                    <a:pt x="1258" y="1426"/>
                    <a:pt x="1162" y="1701"/>
                    <a:pt x="1078" y="1977"/>
                  </a:cubicBezTo>
                  <a:cubicBezTo>
                    <a:pt x="1054" y="2072"/>
                    <a:pt x="1042" y="2156"/>
                    <a:pt x="1018" y="2252"/>
                  </a:cubicBezTo>
                  <a:cubicBezTo>
                    <a:pt x="767" y="1629"/>
                    <a:pt x="527" y="1054"/>
                    <a:pt x="348" y="527"/>
                  </a:cubicBezTo>
                  <a:cubicBezTo>
                    <a:pt x="288" y="348"/>
                    <a:pt x="228" y="168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2"/>
            <p:cNvSpPr/>
            <p:nvPr/>
          </p:nvSpPr>
          <p:spPr>
            <a:xfrm>
              <a:off x="3163943" y="1949610"/>
              <a:ext cx="436194" cy="291780"/>
            </a:xfrm>
            <a:custGeom>
              <a:avLst/>
              <a:gdLst/>
              <a:ahLst/>
              <a:cxnLst/>
              <a:rect l="l" t="t" r="r" b="b"/>
              <a:pathLst>
                <a:path w="10493" h="7019" extrusionOk="0">
                  <a:moveTo>
                    <a:pt x="588" y="0"/>
                  </a:moveTo>
                  <a:cubicBezTo>
                    <a:pt x="408" y="0"/>
                    <a:pt x="204" y="12"/>
                    <a:pt x="96" y="156"/>
                  </a:cubicBezTo>
                  <a:cubicBezTo>
                    <a:pt x="37" y="252"/>
                    <a:pt x="1" y="371"/>
                    <a:pt x="13" y="491"/>
                  </a:cubicBezTo>
                  <a:cubicBezTo>
                    <a:pt x="1" y="1773"/>
                    <a:pt x="827" y="2946"/>
                    <a:pt x="1881" y="3653"/>
                  </a:cubicBezTo>
                  <a:cubicBezTo>
                    <a:pt x="2935" y="4372"/>
                    <a:pt x="4193" y="4707"/>
                    <a:pt x="5438" y="4971"/>
                  </a:cubicBezTo>
                  <a:cubicBezTo>
                    <a:pt x="6696" y="5234"/>
                    <a:pt x="7965" y="5438"/>
                    <a:pt x="9139" y="5941"/>
                  </a:cubicBezTo>
                  <a:cubicBezTo>
                    <a:pt x="9437" y="6073"/>
                    <a:pt x="9735" y="6231"/>
                    <a:pt x="9988" y="6433"/>
                  </a:cubicBezTo>
                  <a:lnTo>
                    <a:pt x="9988" y="6433"/>
                  </a:lnTo>
                  <a:lnTo>
                    <a:pt x="9750" y="6156"/>
                  </a:lnTo>
                  <a:cubicBezTo>
                    <a:pt x="8816" y="4468"/>
                    <a:pt x="7546" y="2946"/>
                    <a:pt x="5977" y="1833"/>
                  </a:cubicBezTo>
                  <a:cubicBezTo>
                    <a:pt x="4408" y="719"/>
                    <a:pt x="2516" y="12"/>
                    <a:pt x="588" y="0"/>
                  </a:cubicBezTo>
                  <a:close/>
                  <a:moveTo>
                    <a:pt x="9988" y="6433"/>
                  </a:moveTo>
                  <a:lnTo>
                    <a:pt x="10493" y="7019"/>
                  </a:lnTo>
                  <a:cubicBezTo>
                    <a:pt x="10369" y="6788"/>
                    <a:pt x="10193" y="6596"/>
                    <a:pt x="9988" y="64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2"/>
            <p:cNvSpPr/>
            <p:nvPr/>
          </p:nvSpPr>
          <p:spPr>
            <a:xfrm>
              <a:off x="3168931" y="1953559"/>
              <a:ext cx="400818" cy="256986"/>
            </a:xfrm>
            <a:custGeom>
              <a:avLst/>
              <a:gdLst/>
              <a:ahLst/>
              <a:cxnLst/>
              <a:rect l="l" t="t" r="r" b="b"/>
              <a:pathLst>
                <a:path w="9642" h="6182" extrusionOk="0">
                  <a:moveTo>
                    <a:pt x="36" y="1"/>
                  </a:moveTo>
                  <a:cubicBezTo>
                    <a:pt x="24" y="13"/>
                    <a:pt x="12" y="13"/>
                    <a:pt x="0" y="25"/>
                  </a:cubicBezTo>
                  <a:cubicBezTo>
                    <a:pt x="180" y="181"/>
                    <a:pt x="384" y="336"/>
                    <a:pt x="623" y="504"/>
                  </a:cubicBezTo>
                  <a:cubicBezTo>
                    <a:pt x="1198" y="899"/>
                    <a:pt x="1785" y="1246"/>
                    <a:pt x="2408" y="1558"/>
                  </a:cubicBezTo>
                  <a:cubicBezTo>
                    <a:pt x="2564" y="1630"/>
                    <a:pt x="2731" y="1714"/>
                    <a:pt x="2899" y="1797"/>
                  </a:cubicBezTo>
                  <a:lnTo>
                    <a:pt x="2444" y="1833"/>
                  </a:lnTo>
                  <a:lnTo>
                    <a:pt x="935" y="1953"/>
                  </a:lnTo>
                  <a:lnTo>
                    <a:pt x="312" y="2013"/>
                  </a:lnTo>
                  <a:cubicBezTo>
                    <a:pt x="336" y="2037"/>
                    <a:pt x="348" y="2061"/>
                    <a:pt x="360" y="2085"/>
                  </a:cubicBezTo>
                  <a:lnTo>
                    <a:pt x="947" y="2049"/>
                  </a:lnTo>
                  <a:cubicBezTo>
                    <a:pt x="1533" y="2001"/>
                    <a:pt x="2072" y="1941"/>
                    <a:pt x="2456" y="1893"/>
                  </a:cubicBezTo>
                  <a:cubicBezTo>
                    <a:pt x="2647" y="1881"/>
                    <a:pt x="2803" y="1857"/>
                    <a:pt x="2911" y="1845"/>
                  </a:cubicBezTo>
                  <a:lnTo>
                    <a:pt x="2947" y="1845"/>
                  </a:lnTo>
                  <a:cubicBezTo>
                    <a:pt x="3498" y="2109"/>
                    <a:pt x="4073" y="2384"/>
                    <a:pt x="4671" y="2684"/>
                  </a:cubicBezTo>
                  <a:cubicBezTo>
                    <a:pt x="4935" y="2815"/>
                    <a:pt x="5198" y="2947"/>
                    <a:pt x="5438" y="3091"/>
                  </a:cubicBezTo>
                  <a:lnTo>
                    <a:pt x="5354" y="3091"/>
                  </a:lnTo>
                  <a:cubicBezTo>
                    <a:pt x="5222" y="3091"/>
                    <a:pt x="5043" y="3115"/>
                    <a:pt x="4815" y="3151"/>
                  </a:cubicBezTo>
                  <a:cubicBezTo>
                    <a:pt x="4360" y="3199"/>
                    <a:pt x="3737" y="3319"/>
                    <a:pt x="3055" y="3450"/>
                  </a:cubicBezTo>
                  <a:cubicBezTo>
                    <a:pt x="2635" y="3522"/>
                    <a:pt x="2228" y="3594"/>
                    <a:pt x="1869" y="3654"/>
                  </a:cubicBezTo>
                  <a:lnTo>
                    <a:pt x="1965" y="3702"/>
                  </a:lnTo>
                  <a:cubicBezTo>
                    <a:pt x="2300" y="3666"/>
                    <a:pt x="2671" y="3594"/>
                    <a:pt x="3079" y="3522"/>
                  </a:cubicBezTo>
                  <a:cubicBezTo>
                    <a:pt x="3761" y="3390"/>
                    <a:pt x="4372" y="3271"/>
                    <a:pt x="4827" y="3199"/>
                  </a:cubicBezTo>
                  <a:cubicBezTo>
                    <a:pt x="5043" y="3163"/>
                    <a:pt x="5234" y="3127"/>
                    <a:pt x="5354" y="3115"/>
                  </a:cubicBezTo>
                  <a:cubicBezTo>
                    <a:pt x="5402" y="3103"/>
                    <a:pt x="5438" y="3091"/>
                    <a:pt x="5474" y="3091"/>
                  </a:cubicBezTo>
                  <a:cubicBezTo>
                    <a:pt x="5965" y="3366"/>
                    <a:pt x="6444" y="3642"/>
                    <a:pt x="6863" y="3929"/>
                  </a:cubicBezTo>
                  <a:cubicBezTo>
                    <a:pt x="7067" y="4061"/>
                    <a:pt x="7259" y="4193"/>
                    <a:pt x="7438" y="4325"/>
                  </a:cubicBezTo>
                  <a:cubicBezTo>
                    <a:pt x="7199" y="4325"/>
                    <a:pt x="6372" y="4373"/>
                    <a:pt x="5402" y="4456"/>
                  </a:cubicBezTo>
                  <a:cubicBezTo>
                    <a:pt x="4875" y="4492"/>
                    <a:pt x="4408" y="4540"/>
                    <a:pt x="4037" y="4576"/>
                  </a:cubicBezTo>
                  <a:lnTo>
                    <a:pt x="4216" y="4624"/>
                  </a:lnTo>
                  <a:cubicBezTo>
                    <a:pt x="4564" y="4600"/>
                    <a:pt x="4971" y="4576"/>
                    <a:pt x="5414" y="4540"/>
                  </a:cubicBezTo>
                  <a:cubicBezTo>
                    <a:pt x="6420" y="4456"/>
                    <a:pt x="7259" y="4373"/>
                    <a:pt x="7462" y="4337"/>
                  </a:cubicBezTo>
                  <a:cubicBezTo>
                    <a:pt x="7857" y="4624"/>
                    <a:pt x="8217" y="4911"/>
                    <a:pt x="8516" y="5163"/>
                  </a:cubicBezTo>
                  <a:cubicBezTo>
                    <a:pt x="8959" y="5546"/>
                    <a:pt x="9307" y="5882"/>
                    <a:pt x="9534" y="6109"/>
                  </a:cubicBezTo>
                  <a:lnTo>
                    <a:pt x="9546" y="6121"/>
                  </a:lnTo>
                  <a:lnTo>
                    <a:pt x="9642" y="6181"/>
                  </a:lnTo>
                  <a:lnTo>
                    <a:pt x="9558" y="6097"/>
                  </a:lnTo>
                  <a:cubicBezTo>
                    <a:pt x="9235" y="5750"/>
                    <a:pt x="8899" y="5427"/>
                    <a:pt x="8552" y="5115"/>
                  </a:cubicBezTo>
                  <a:cubicBezTo>
                    <a:pt x="8253" y="4864"/>
                    <a:pt x="7917" y="4588"/>
                    <a:pt x="7522" y="4301"/>
                  </a:cubicBezTo>
                  <a:cubicBezTo>
                    <a:pt x="7534" y="4193"/>
                    <a:pt x="7546" y="4085"/>
                    <a:pt x="7534" y="3977"/>
                  </a:cubicBezTo>
                  <a:cubicBezTo>
                    <a:pt x="7546" y="3774"/>
                    <a:pt x="7534" y="3486"/>
                    <a:pt x="7510" y="3175"/>
                  </a:cubicBezTo>
                  <a:lnTo>
                    <a:pt x="7426" y="3079"/>
                  </a:lnTo>
                  <a:lnTo>
                    <a:pt x="7426" y="3175"/>
                  </a:lnTo>
                  <a:cubicBezTo>
                    <a:pt x="7438" y="3354"/>
                    <a:pt x="7450" y="3582"/>
                    <a:pt x="7474" y="3977"/>
                  </a:cubicBezTo>
                  <a:cubicBezTo>
                    <a:pt x="7486" y="4145"/>
                    <a:pt x="7498" y="4253"/>
                    <a:pt x="7510" y="4289"/>
                  </a:cubicBezTo>
                  <a:cubicBezTo>
                    <a:pt x="7318" y="4145"/>
                    <a:pt x="7127" y="4013"/>
                    <a:pt x="6911" y="3869"/>
                  </a:cubicBezTo>
                  <a:cubicBezTo>
                    <a:pt x="6504" y="3594"/>
                    <a:pt x="6073" y="3331"/>
                    <a:pt x="5606" y="3067"/>
                  </a:cubicBezTo>
                  <a:cubicBezTo>
                    <a:pt x="5606" y="3019"/>
                    <a:pt x="5606" y="2899"/>
                    <a:pt x="5582" y="2720"/>
                  </a:cubicBezTo>
                  <a:cubicBezTo>
                    <a:pt x="5570" y="2492"/>
                    <a:pt x="5534" y="2181"/>
                    <a:pt x="5498" y="1821"/>
                  </a:cubicBezTo>
                  <a:cubicBezTo>
                    <a:pt x="5486" y="1702"/>
                    <a:pt x="5474" y="1582"/>
                    <a:pt x="5450" y="1462"/>
                  </a:cubicBezTo>
                  <a:lnTo>
                    <a:pt x="5366" y="1402"/>
                  </a:lnTo>
                  <a:lnTo>
                    <a:pt x="5366" y="1402"/>
                  </a:lnTo>
                  <a:cubicBezTo>
                    <a:pt x="5390" y="1534"/>
                    <a:pt x="5402" y="1690"/>
                    <a:pt x="5414" y="1833"/>
                  </a:cubicBezTo>
                  <a:cubicBezTo>
                    <a:pt x="5462" y="2193"/>
                    <a:pt x="5498" y="2504"/>
                    <a:pt x="5534" y="2732"/>
                  </a:cubicBezTo>
                  <a:cubicBezTo>
                    <a:pt x="5558" y="2887"/>
                    <a:pt x="5570" y="3007"/>
                    <a:pt x="5582" y="3067"/>
                  </a:cubicBezTo>
                  <a:cubicBezTo>
                    <a:pt x="5306" y="2899"/>
                    <a:pt x="5019" y="2756"/>
                    <a:pt x="4719" y="2600"/>
                  </a:cubicBezTo>
                  <a:cubicBezTo>
                    <a:pt x="4168" y="2324"/>
                    <a:pt x="3629" y="2073"/>
                    <a:pt x="3126" y="1833"/>
                  </a:cubicBezTo>
                  <a:cubicBezTo>
                    <a:pt x="3114" y="1762"/>
                    <a:pt x="3079" y="1642"/>
                    <a:pt x="3019" y="1486"/>
                  </a:cubicBezTo>
                  <a:cubicBezTo>
                    <a:pt x="2935" y="1235"/>
                    <a:pt x="2815" y="899"/>
                    <a:pt x="2647" y="528"/>
                  </a:cubicBezTo>
                  <a:cubicBezTo>
                    <a:pt x="2599" y="408"/>
                    <a:pt x="2540" y="288"/>
                    <a:pt x="2492" y="169"/>
                  </a:cubicBezTo>
                  <a:lnTo>
                    <a:pt x="2396" y="145"/>
                  </a:lnTo>
                  <a:lnTo>
                    <a:pt x="2396" y="145"/>
                  </a:lnTo>
                  <a:cubicBezTo>
                    <a:pt x="2456" y="276"/>
                    <a:pt x="2516" y="408"/>
                    <a:pt x="2575" y="564"/>
                  </a:cubicBezTo>
                  <a:cubicBezTo>
                    <a:pt x="2731" y="923"/>
                    <a:pt x="2875" y="1270"/>
                    <a:pt x="2971" y="1510"/>
                  </a:cubicBezTo>
                  <a:cubicBezTo>
                    <a:pt x="3019" y="1642"/>
                    <a:pt x="3067" y="1738"/>
                    <a:pt x="3102" y="1809"/>
                  </a:cubicBezTo>
                  <a:lnTo>
                    <a:pt x="3079" y="1797"/>
                  </a:lnTo>
                  <a:lnTo>
                    <a:pt x="3055" y="1797"/>
                  </a:lnTo>
                  <a:cubicBezTo>
                    <a:pt x="2851" y="1690"/>
                    <a:pt x="2635" y="1594"/>
                    <a:pt x="2444" y="1486"/>
                  </a:cubicBezTo>
                  <a:cubicBezTo>
                    <a:pt x="1821" y="1187"/>
                    <a:pt x="1234" y="839"/>
                    <a:pt x="659" y="456"/>
                  </a:cubicBezTo>
                  <a:cubicBezTo>
                    <a:pt x="420" y="300"/>
                    <a:pt x="216" y="157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2"/>
            <p:cNvSpPr/>
            <p:nvPr/>
          </p:nvSpPr>
          <p:spPr>
            <a:xfrm>
              <a:off x="3189342" y="1794637"/>
              <a:ext cx="337756" cy="391257"/>
            </a:xfrm>
            <a:custGeom>
              <a:avLst/>
              <a:gdLst/>
              <a:ahLst/>
              <a:cxnLst/>
              <a:rect l="l" t="t" r="r" b="b"/>
              <a:pathLst>
                <a:path w="8125" h="9412" extrusionOk="0">
                  <a:moveTo>
                    <a:pt x="213" y="1"/>
                  </a:moveTo>
                  <a:cubicBezTo>
                    <a:pt x="202" y="1"/>
                    <a:pt x="191" y="2"/>
                    <a:pt x="180" y="3"/>
                  </a:cubicBezTo>
                  <a:cubicBezTo>
                    <a:pt x="72" y="27"/>
                    <a:pt x="48" y="195"/>
                    <a:pt x="72" y="315"/>
                  </a:cubicBezTo>
                  <a:cubicBezTo>
                    <a:pt x="132" y="626"/>
                    <a:pt x="288" y="913"/>
                    <a:pt x="515" y="1129"/>
                  </a:cubicBezTo>
                  <a:cubicBezTo>
                    <a:pt x="719" y="1345"/>
                    <a:pt x="947" y="1536"/>
                    <a:pt x="1186" y="1692"/>
                  </a:cubicBezTo>
                  <a:cubicBezTo>
                    <a:pt x="1318" y="1860"/>
                    <a:pt x="1450" y="2027"/>
                    <a:pt x="1581" y="2183"/>
                  </a:cubicBezTo>
                  <a:cubicBezTo>
                    <a:pt x="1276" y="1961"/>
                    <a:pt x="907" y="1839"/>
                    <a:pt x="534" y="1839"/>
                  </a:cubicBezTo>
                  <a:cubicBezTo>
                    <a:pt x="424" y="1839"/>
                    <a:pt x="313" y="1850"/>
                    <a:pt x="204" y="1872"/>
                  </a:cubicBezTo>
                  <a:cubicBezTo>
                    <a:pt x="132" y="1884"/>
                    <a:pt x="72" y="1908"/>
                    <a:pt x="36" y="1967"/>
                  </a:cubicBezTo>
                  <a:cubicBezTo>
                    <a:pt x="0" y="2027"/>
                    <a:pt x="12" y="2099"/>
                    <a:pt x="60" y="2147"/>
                  </a:cubicBezTo>
                  <a:cubicBezTo>
                    <a:pt x="108" y="2195"/>
                    <a:pt x="168" y="2231"/>
                    <a:pt x="228" y="2255"/>
                  </a:cubicBezTo>
                  <a:cubicBezTo>
                    <a:pt x="487" y="2354"/>
                    <a:pt x="756" y="2406"/>
                    <a:pt x="1026" y="2406"/>
                  </a:cubicBezTo>
                  <a:cubicBezTo>
                    <a:pt x="1245" y="2406"/>
                    <a:pt x="1463" y="2372"/>
                    <a:pt x="1677" y="2303"/>
                  </a:cubicBezTo>
                  <a:cubicBezTo>
                    <a:pt x="2049" y="2734"/>
                    <a:pt x="2444" y="3141"/>
                    <a:pt x="2863" y="3548"/>
                  </a:cubicBezTo>
                  <a:cubicBezTo>
                    <a:pt x="2601" y="3425"/>
                    <a:pt x="2317" y="3363"/>
                    <a:pt x="2030" y="3363"/>
                  </a:cubicBezTo>
                  <a:cubicBezTo>
                    <a:pt x="1844" y="3363"/>
                    <a:pt x="1657" y="3389"/>
                    <a:pt x="1474" y="3441"/>
                  </a:cubicBezTo>
                  <a:cubicBezTo>
                    <a:pt x="1366" y="3465"/>
                    <a:pt x="1270" y="3536"/>
                    <a:pt x="1222" y="3644"/>
                  </a:cubicBezTo>
                  <a:cubicBezTo>
                    <a:pt x="1210" y="3716"/>
                    <a:pt x="1222" y="3800"/>
                    <a:pt x="1270" y="3860"/>
                  </a:cubicBezTo>
                  <a:cubicBezTo>
                    <a:pt x="1330" y="3920"/>
                    <a:pt x="1402" y="3968"/>
                    <a:pt x="1474" y="3992"/>
                  </a:cubicBezTo>
                  <a:cubicBezTo>
                    <a:pt x="1577" y="4017"/>
                    <a:pt x="1681" y="4030"/>
                    <a:pt x="1784" y="4030"/>
                  </a:cubicBezTo>
                  <a:cubicBezTo>
                    <a:pt x="1920" y="4030"/>
                    <a:pt x="2056" y="4008"/>
                    <a:pt x="2192" y="3968"/>
                  </a:cubicBezTo>
                  <a:cubicBezTo>
                    <a:pt x="2480" y="3896"/>
                    <a:pt x="2767" y="3824"/>
                    <a:pt x="3055" y="3716"/>
                  </a:cubicBezTo>
                  <a:cubicBezTo>
                    <a:pt x="3522" y="4159"/>
                    <a:pt x="4001" y="4578"/>
                    <a:pt x="4480" y="5010"/>
                  </a:cubicBezTo>
                  <a:cubicBezTo>
                    <a:pt x="4191" y="4869"/>
                    <a:pt x="3876" y="4799"/>
                    <a:pt x="3560" y="4799"/>
                  </a:cubicBezTo>
                  <a:cubicBezTo>
                    <a:pt x="3312" y="4799"/>
                    <a:pt x="3064" y="4842"/>
                    <a:pt x="2827" y="4926"/>
                  </a:cubicBezTo>
                  <a:cubicBezTo>
                    <a:pt x="2743" y="4962"/>
                    <a:pt x="2647" y="5022"/>
                    <a:pt x="2659" y="5105"/>
                  </a:cubicBezTo>
                  <a:cubicBezTo>
                    <a:pt x="2659" y="5129"/>
                    <a:pt x="2683" y="5165"/>
                    <a:pt x="2695" y="5189"/>
                  </a:cubicBezTo>
                  <a:cubicBezTo>
                    <a:pt x="2791" y="5297"/>
                    <a:pt x="2911" y="5369"/>
                    <a:pt x="3055" y="5405"/>
                  </a:cubicBezTo>
                  <a:cubicBezTo>
                    <a:pt x="3204" y="5450"/>
                    <a:pt x="3357" y="5471"/>
                    <a:pt x="3509" y="5471"/>
                  </a:cubicBezTo>
                  <a:cubicBezTo>
                    <a:pt x="3638" y="5471"/>
                    <a:pt x="3767" y="5456"/>
                    <a:pt x="3893" y="5429"/>
                  </a:cubicBezTo>
                  <a:cubicBezTo>
                    <a:pt x="4157" y="5369"/>
                    <a:pt x="4408" y="5273"/>
                    <a:pt x="4648" y="5153"/>
                  </a:cubicBezTo>
                  <a:cubicBezTo>
                    <a:pt x="5043" y="5513"/>
                    <a:pt x="5426" y="5884"/>
                    <a:pt x="5809" y="6255"/>
                  </a:cubicBezTo>
                  <a:cubicBezTo>
                    <a:pt x="5501" y="6132"/>
                    <a:pt x="5176" y="6071"/>
                    <a:pt x="4852" y="6071"/>
                  </a:cubicBezTo>
                  <a:cubicBezTo>
                    <a:pt x="4610" y="6071"/>
                    <a:pt x="4368" y="6105"/>
                    <a:pt x="4133" y="6171"/>
                  </a:cubicBezTo>
                  <a:cubicBezTo>
                    <a:pt x="4061" y="6195"/>
                    <a:pt x="4001" y="6219"/>
                    <a:pt x="3941" y="6267"/>
                  </a:cubicBezTo>
                  <a:cubicBezTo>
                    <a:pt x="3881" y="6315"/>
                    <a:pt x="3857" y="6387"/>
                    <a:pt x="3869" y="6471"/>
                  </a:cubicBezTo>
                  <a:cubicBezTo>
                    <a:pt x="3893" y="6567"/>
                    <a:pt x="4013" y="6603"/>
                    <a:pt x="4121" y="6627"/>
                  </a:cubicBezTo>
                  <a:cubicBezTo>
                    <a:pt x="4282" y="6659"/>
                    <a:pt x="4444" y="6674"/>
                    <a:pt x="4607" y="6674"/>
                  </a:cubicBezTo>
                  <a:cubicBezTo>
                    <a:pt x="5048" y="6674"/>
                    <a:pt x="5487" y="6558"/>
                    <a:pt x="5881" y="6339"/>
                  </a:cubicBezTo>
                  <a:cubicBezTo>
                    <a:pt x="6336" y="6794"/>
                    <a:pt x="6744" y="7285"/>
                    <a:pt x="7115" y="7800"/>
                  </a:cubicBezTo>
                  <a:cubicBezTo>
                    <a:pt x="6863" y="7609"/>
                    <a:pt x="6600" y="7441"/>
                    <a:pt x="6300" y="7309"/>
                  </a:cubicBezTo>
                  <a:cubicBezTo>
                    <a:pt x="6018" y="7183"/>
                    <a:pt x="5704" y="7119"/>
                    <a:pt x="5391" y="7119"/>
                  </a:cubicBezTo>
                  <a:cubicBezTo>
                    <a:pt x="5319" y="7119"/>
                    <a:pt x="5246" y="7123"/>
                    <a:pt x="5175" y="7130"/>
                  </a:cubicBezTo>
                  <a:cubicBezTo>
                    <a:pt x="5067" y="7142"/>
                    <a:pt x="4947" y="7189"/>
                    <a:pt x="4947" y="7297"/>
                  </a:cubicBezTo>
                  <a:cubicBezTo>
                    <a:pt x="4947" y="7333"/>
                    <a:pt x="4971" y="7369"/>
                    <a:pt x="4995" y="7393"/>
                  </a:cubicBezTo>
                  <a:cubicBezTo>
                    <a:pt x="5199" y="7669"/>
                    <a:pt x="5558" y="7776"/>
                    <a:pt x="5893" y="7848"/>
                  </a:cubicBezTo>
                  <a:cubicBezTo>
                    <a:pt x="6109" y="7884"/>
                    <a:pt x="6336" y="7920"/>
                    <a:pt x="6552" y="7932"/>
                  </a:cubicBezTo>
                  <a:cubicBezTo>
                    <a:pt x="6620" y="7940"/>
                    <a:pt x="6687" y="7944"/>
                    <a:pt x="6754" y="7944"/>
                  </a:cubicBezTo>
                  <a:cubicBezTo>
                    <a:pt x="6896" y="7944"/>
                    <a:pt x="7036" y="7925"/>
                    <a:pt x="7175" y="7884"/>
                  </a:cubicBezTo>
                  <a:cubicBezTo>
                    <a:pt x="7498" y="8351"/>
                    <a:pt x="7786" y="8854"/>
                    <a:pt x="8001" y="9381"/>
                  </a:cubicBezTo>
                  <a:cubicBezTo>
                    <a:pt x="8014" y="9402"/>
                    <a:pt x="8034" y="9411"/>
                    <a:pt x="8053" y="9411"/>
                  </a:cubicBezTo>
                  <a:cubicBezTo>
                    <a:pt x="8090" y="9411"/>
                    <a:pt x="8125" y="9380"/>
                    <a:pt x="8109" y="9333"/>
                  </a:cubicBezTo>
                  <a:cubicBezTo>
                    <a:pt x="7798" y="8615"/>
                    <a:pt x="7390" y="7932"/>
                    <a:pt x="6899" y="7321"/>
                  </a:cubicBezTo>
                  <a:cubicBezTo>
                    <a:pt x="7199" y="6698"/>
                    <a:pt x="7151" y="5968"/>
                    <a:pt x="6780" y="5381"/>
                  </a:cubicBezTo>
                  <a:cubicBezTo>
                    <a:pt x="6735" y="5314"/>
                    <a:pt x="6691" y="5248"/>
                    <a:pt x="6618" y="5248"/>
                  </a:cubicBezTo>
                  <a:cubicBezTo>
                    <a:pt x="6612" y="5248"/>
                    <a:pt x="6606" y="5248"/>
                    <a:pt x="6600" y="5249"/>
                  </a:cubicBezTo>
                  <a:cubicBezTo>
                    <a:pt x="6504" y="5249"/>
                    <a:pt x="6456" y="5345"/>
                    <a:pt x="6432" y="5429"/>
                  </a:cubicBezTo>
                  <a:cubicBezTo>
                    <a:pt x="6336" y="5776"/>
                    <a:pt x="6348" y="6147"/>
                    <a:pt x="6468" y="6495"/>
                  </a:cubicBezTo>
                  <a:cubicBezTo>
                    <a:pt x="6540" y="6710"/>
                    <a:pt x="6636" y="6926"/>
                    <a:pt x="6732" y="7118"/>
                  </a:cubicBezTo>
                  <a:cubicBezTo>
                    <a:pt x="6348" y="6662"/>
                    <a:pt x="5941" y="6231"/>
                    <a:pt x="5510" y="5812"/>
                  </a:cubicBezTo>
                  <a:cubicBezTo>
                    <a:pt x="5510" y="5620"/>
                    <a:pt x="5498" y="5429"/>
                    <a:pt x="5498" y="5237"/>
                  </a:cubicBezTo>
                  <a:cubicBezTo>
                    <a:pt x="5498" y="5069"/>
                    <a:pt x="5486" y="4914"/>
                    <a:pt x="5462" y="4746"/>
                  </a:cubicBezTo>
                  <a:cubicBezTo>
                    <a:pt x="5426" y="4507"/>
                    <a:pt x="5330" y="4279"/>
                    <a:pt x="5199" y="4087"/>
                  </a:cubicBezTo>
                  <a:cubicBezTo>
                    <a:pt x="5163" y="4039"/>
                    <a:pt x="5127" y="3992"/>
                    <a:pt x="5079" y="3968"/>
                  </a:cubicBezTo>
                  <a:cubicBezTo>
                    <a:pt x="5055" y="3956"/>
                    <a:pt x="5028" y="3950"/>
                    <a:pt x="5001" y="3950"/>
                  </a:cubicBezTo>
                  <a:cubicBezTo>
                    <a:pt x="4974" y="3950"/>
                    <a:pt x="4947" y="3956"/>
                    <a:pt x="4923" y="3968"/>
                  </a:cubicBezTo>
                  <a:cubicBezTo>
                    <a:pt x="4887" y="4004"/>
                    <a:pt x="4875" y="4039"/>
                    <a:pt x="4863" y="4087"/>
                  </a:cubicBezTo>
                  <a:cubicBezTo>
                    <a:pt x="4851" y="4219"/>
                    <a:pt x="4863" y="4351"/>
                    <a:pt x="4887" y="4471"/>
                  </a:cubicBezTo>
                  <a:cubicBezTo>
                    <a:pt x="4983" y="4902"/>
                    <a:pt x="5151" y="5321"/>
                    <a:pt x="5390" y="5692"/>
                  </a:cubicBezTo>
                  <a:cubicBezTo>
                    <a:pt x="4911" y="5237"/>
                    <a:pt x="4408" y="4806"/>
                    <a:pt x="3917" y="4363"/>
                  </a:cubicBezTo>
                  <a:cubicBezTo>
                    <a:pt x="3965" y="4075"/>
                    <a:pt x="3965" y="3788"/>
                    <a:pt x="3929" y="3500"/>
                  </a:cubicBezTo>
                  <a:cubicBezTo>
                    <a:pt x="3881" y="3213"/>
                    <a:pt x="3749" y="2938"/>
                    <a:pt x="3546" y="2722"/>
                  </a:cubicBezTo>
                  <a:cubicBezTo>
                    <a:pt x="3522" y="2674"/>
                    <a:pt x="3474" y="2650"/>
                    <a:pt x="3414" y="2650"/>
                  </a:cubicBezTo>
                  <a:cubicBezTo>
                    <a:pt x="3390" y="2662"/>
                    <a:pt x="3354" y="2686"/>
                    <a:pt x="3342" y="2710"/>
                  </a:cubicBezTo>
                  <a:cubicBezTo>
                    <a:pt x="3282" y="2830"/>
                    <a:pt x="3270" y="2962"/>
                    <a:pt x="3306" y="3081"/>
                  </a:cubicBezTo>
                  <a:cubicBezTo>
                    <a:pt x="3390" y="3512"/>
                    <a:pt x="3570" y="3920"/>
                    <a:pt x="3833" y="4279"/>
                  </a:cubicBezTo>
                  <a:cubicBezTo>
                    <a:pt x="3318" y="3824"/>
                    <a:pt x="2827" y="3369"/>
                    <a:pt x="2360" y="2878"/>
                  </a:cubicBezTo>
                  <a:cubicBezTo>
                    <a:pt x="2360" y="2518"/>
                    <a:pt x="2324" y="2171"/>
                    <a:pt x="2228" y="1824"/>
                  </a:cubicBezTo>
                  <a:cubicBezTo>
                    <a:pt x="2192" y="1656"/>
                    <a:pt x="2108" y="1500"/>
                    <a:pt x="1989" y="1369"/>
                  </a:cubicBezTo>
                  <a:cubicBezTo>
                    <a:pt x="1950" y="1322"/>
                    <a:pt x="1891" y="1290"/>
                    <a:pt x="1838" y="1290"/>
                  </a:cubicBezTo>
                  <a:cubicBezTo>
                    <a:pt x="1809" y="1290"/>
                    <a:pt x="1782" y="1300"/>
                    <a:pt x="1761" y="1321"/>
                  </a:cubicBezTo>
                  <a:cubicBezTo>
                    <a:pt x="1737" y="1357"/>
                    <a:pt x="1725" y="1416"/>
                    <a:pt x="1725" y="1452"/>
                  </a:cubicBezTo>
                  <a:cubicBezTo>
                    <a:pt x="1749" y="1860"/>
                    <a:pt x="1869" y="2243"/>
                    <a:pt x="2084" y="2590"/>
                  </a:cubicBezTo>
                  <a:cubicBezTo>
                    <a:pt x="1749" y="2231"/>
                    <a:pt x="1438" y="1848"/>
                    <a:pt x="1162" y="1452"/>
                  </a:cubicBezTo>
                  <a:cubicBezTo>
                    <a:pt x="1066" y="1249"/>
                    <a:pt x="983" y="1045"/>
                    <a:pt x="923" y="842"/>
                  </a:cubicBezTo>
                  <a:cubicBezTo>
                    <a:pt x="827" y="542"/>
                    <a:pt x="647" y="279"/>
                    <a:pt x="396" y="87"/>
                  </a:cubicBezTo>
                  <a:cubicBezTo>
                    <a:pt x="354" y="35"/>
                    <a:pt x="285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2"/>
            <p:cNvSpPr/>
            <p:nvPr/>
          </p:nvSpPr>
          <p:spPr>
            <a:xfrm>
              <a:off x="3395446" y="1151882"/>
              <a:ext cx="280888" cy="897912"/>
            </a:xfrm>
            <a:custGeom>
              <a:avLst/>
              <a:gdLst/>
              <a:ahLst/>
              <a:cxnLst/>
              <a:rect l="l" t="t" r="r" b="b"/>
              <a:pathLst>
                <a:path w="6757" h="21600" extrusionOk="0">
                  <a:moveTo>
                    <a:pt x="2231" y="1"/>
                  </a:moveTo>
                  <a:cubicBezTo>
                    <a:pt x="2059" y="1"/>
                    <a:pt x="1906" y="184"/>
                    <a:pt x="1833" y="350"/>
                  </a:cubicBezTo>
                  <a:cubicBezTo>
                    <a:pt x="1618" y="877"/>
                    <a:pt x="1570" y="1452"/>
                    <a:pt x="1678" y="2003"/>
                  </a:cubicBezTo>
                  <a:cubicBezTo>
                    <a:pt x="1774" y="2506"/>
                    <a:pt x="1917" y="3009"/>
                    <a:pt x="2133" y="3488"/>
                  </a:cubicBezTo>
                  <a:cubicBezTo>
                    <a:pt x="2145" y="3859"/>
                    <a:pt x="2181" y="4231"/>
                    <a:pt x="2217" y="4602"/>
                  </a:cubicBezTo>
                  <a:cubicBezTo>
                    <a:pt x="1917" y="3776"/>
                    <a:pt x="1295" y="3117"/>
                    <a:pt x="492" y="2781"/>
                  </a:cubicBezTo>
                  <a:cubicBezTo>
                    <a:pt x="425" y="2744"/>
                    <a:pt x="353" y="2725"/>
                    <a:pt x="282" y="2725"/>
                  </a:cubicBezTo>
                  <a:cubicBezTo>
                    <a:pt x="239" y="2725"/>
                    <a:pt x="197" y="2732"/>
                    <a:pt x="157" y="2745"/>
                  </a:cubicBezTo>
                  <a:cubicBezTo>
                    <a:pt x="49" y="2817"/>
                    <a:pt x="1" y="2937"/>
                    <a:pt x="25" y="3045"/>
                  </a:cubicBezTo>
                  <a:cubicBezTo>
                    <a:pt x="37" y="3165"/>
                    <a:pt x="97" y="3272"/>
                    <a:pt x="169" y="3368"/>
                  </a:cubicBezTo>
                  <a:cubicBezTo>
                    <a:pt x="672" y="4087"/>
                    <a:pt x="1402" y="4614"/>
                    <a:pt x="2253" y="4853"/>
                  </a:cubicBezTo>
                  <a:cubicBezTo>
                    <a:pt x="2372" y="5860"/>
                    <a:pt x="2552" y="6854"/>
                    <a:pt x="2780" y="7848"/>
                  </a:cubicBezTo>
                  <a:cubicBezTo>
                    <a:pt x="2313" y="7141"/>
                    <a:pt x="1642" y="6566"/>
                    <a:pt x="839" y="6339"/>
                  </a:cubicBezTo>
                  <a:cubicBezTo>
                    <a:pt x="751" y="6316"/>
                    <a:pt x="652" y="6299"/>
                    <a:pt x="556" y="6299"/>
                  </a:cubicBezTo>
                  <a:cubicBezTo>
                    <a:pt x="446" y="6299"/>
                    <a:pt x="342" y="6322"/>
                    <a:pt x="264" y="6387"/>
                  </a:cubicBezTo>
                  <a:cubicBezTo>
                    <a:pt x="157" y="6494"/>
                    <a:pt x="109" y="6650"/>
                    <a:pt x="145" y="6794"/>
                  </a:cubicBezTo>
                  <a:cubicBezTo>
                    <a:pt x="169" y="6925"/>
                    <a:pt x="217" y="7069"/>
                    <a:pt x="312" y="7177"/>
                  </a:cubicBezTo>
                  <a:cubicBezTo>
                    <a:pt x="576" y="7512"/>
                    <a:pt x="983" y="7692"/>
                    <a:pt x="1390" y="7848"/>
                  </a:cubicBezTo>
                  <a:cubicBezTo>
                    <a:pt x="1881" y="8039"/>
                    <a:pt x="2384" y="8195"/>
                    <a:pt x="2899" y="8327"/>
                  </a:cubicBezTo>
                  <a:cubicBezTo>
                    <a:pt x="3163" y="9429"/>
                    <a:pt x="3450" y="10531"/>
                    <a:pt x="3726" y="11621"/>
                  </a:cubicBezTo>
                  <a:cubicBezTo>
                    <a:pt x="3211" y="10746"/>
                    <a:pt x="2360" y="10111"/>
                    <a:pt x="1378" y="9884"/>
                  </a:cubicBezTo>
                  <a:cubicBezTo>
                    <a:pt x="1319" y="9870"/>
                    <a:pt x="1254" y="9860"/>
                    <a:pt x="1192" y="9860"/>
                  </a:cubicBezTo>
                  <a:cubicBezTo>
                    <a:pt x="1093" y="9860"/>
                    <a:pt x="1003" y="9886"/>
                    <a:pt x="959" y="9968"/>
                  </a:cubicBezTo>
                  <a:cubicBezTo>
                    <a:pt x="935" y="10028"/>
                    <a:pt x="923" y="10087"/>
                    <a:pt x="935" y="10135"/>
                  </a:cubicBezTo>
                  <a:cubicBezTo>
                    <a:pt x="971" y="10387"/>
                    <a:pt x="1067" y="10626"/>
                    <a:pt x="1235" y="10806"/>
                  </a:cubicBezTo>
                  <a:cubicBezTo>
                    <a:pt x="1570" y="11189"/>
                    <a:pt x="1989" y="11489"/>
                    <a:pt x="2456" y="11656"/>
                  </a:cubicBezTo>
                  <a:cubicBezTo>
                    <a:pt x="2899" y="11824"/>
                    <a:pt x="3355" y="11932"/>
                    <a:pt x="3810" y="12004"/>
                  </a:cubicBezTo>
                  <a:cubicBezTo>
                    <a:pt x="4049" y="12914"/>
                    <a:pt x="4265" y="13836"/>
                    <a:pt x="4444" y="14759"/>
                  </a:cubicBezTo>
                  <a:cubicBezTo>
                    <a:pt x="3870" y="13920"/>
                    <a:pt x="3043" y="13297"/>
                    <a:pt x="2073" y="12998"/>
                  </a:cubicBezTo>
                  <a:cubicBezTo>
                    <a:pt x="1974" y="12958"/>
                    <a:pt x="1866" y="12935"/>
                    <a:pt x="1758" y="12935"/>
                  </a:cubicBezTo>
                  <a:cubicBezTo>
                    <a:pt x="1735" y="12935"/>
                    <a:pt x="1712" y="12936"/>
                    <a:pt x="1690" y="12938"/>
                  </a:cubicBezTo>
                  <a:cubicBezTo>
                    <a:pt x="1558" y="12950"/>
                    <a:pt x="1438" y="13034"/>
                    <a:pt x="1390" y="13166"/>
                  </a:cubicBezTo>
                  <a:cubicBezTo>
                    <a:pt x="1330" y="13345"/>
                    <a:pt x="1462" y="13513"/>
                    <a:pt x="1594" y="13645"/>
                  </a:cubicBezTo>
                  <a:cubicBezTo>
                    <a:pt x="2372" y="14399"/>
                    <a:pt x="3391" y="14866"/>
                    <a:pt x="4480" y="14962"/>
                  </a:cubicBezTo>
                  <a:cubicBezTo>
                    <a:pt x="4684" y="16064"/>
                    <a:pt x="4816" y="17190"/>
                    <a:pt x="4852" y="18316"/>
                  </a:cubicBezTo>
                  <a:cubicBezTo>
                    <a:pt x="4684" y="17777"/>
                    <a:pt x="4444" y="17262"/>
                    <a:pt x="4145" y="16795"/>
                  </a:cubicBezTo>
                  <a:cubicBezTo>
                    <a:pt x="3774" y="16220"/>
                    <a:pt x="3259" y="15741"/>
                    <a:pt x="2660" y="15417"/>
                  </a:cubicBezTo>
                  <a:cubicBezTo>
                    <a:pt x="2572" y="15373"/>
                    <a:pt x="2468" y="15339"/>
                    <a:pt x="2374" y="15339"/>
                  </a:cubicBezTo>
                  <a:cubicBezTo>
                    <a:pt x="2290" y="15339"/>
                    <a:pt x="2214" y="15367"/>
                    <a:pt x="2169" y="15441"/>
                  </a:cubicBezTo>
                  <a:cubicBezTo>
                    <a:pt x="2133" y="15501"/>
                    <a:pt x="2121" y="15561"/>
                    <a:pt x="2133" y="15633"/>
                  </a:cubicBezTo>
                  <a:cubicBezTo>
                    <a:pt x="2157" y="16244"/>
                    <a:pt x="2576" y="16747"/>
                    <a:pt x="3007" y="17178"/>
                  </a:cubicBezTo>
                  <a:cubicBezTo>
                    <a:pt x="3283" y="17453"/>
                    <a:pt x="3582" y="17717"/>
                    <a:pt x="3894" y="17968"/>
                  </a:cubicBezTo>
                  <a:cubicBezTo>
                    <a:pt x="4181" y="18208"/>
                    <a:pt x="4504" y="18388"/>
                    <a:pt x="4864" y="18495"/>
                  </a:cubicBezTo>
                  <a:cubicBezTo>
                    <a:pt x="4876" y="19501"/>
                    <a:pt x="4792" y="20508"/>
                    <a:pt x="4612" y="21490"/>
                  </a:cubicBezTo>
                  <a:cubicBezTo>
                    <a:pt x="4605" y="21558"/>
                    <a:pt x="4661" y="21599"/>
                    <a:pt x="4717" y="21599"/>
                  </a:cubicBezTo>
                  <a:cubicBezTo>
                    <a:pt x="4759" y="21599"/>
                    <a:pt x="4800" y="21577"/>
                    <a:pt x="4816" y="21526"/>
                  </a:cubicBezTo>
                  <a:cubicBezTo>
                    <a:pt x="5067" y="20160"/>
                    <a:pt x="5127" y="18771"/>
                    <a:pt x="5007" y="17393"/>
                  </a:cubicBezTo>
                  <a:cubicBezTo>
                    <a:pt x="6061" y="16759"/>
                    <a:pt x="6708" y="15633"/>
                    <a:pt x="6732" y="14411"/>
                  </a:cubicBezTo>
                  <a:cubicBezTo>
                    <a:pt x="6756" y="14267"/>
                    <a:pt x="6696" y="14124"/>
                    <a:pt x="6588" y="14040"/>
                  </a:cubicBezTo>
                  <a:cubicBezTo>
                    <a:pt x="6553" y="14017"/>
                    <a:pt x="6515" y="14008"/>
                    <a:pt x="6476" y="14008"/>
                  </a:cubicBezTo>
                  <a:cubicBezTo>
                    <a:pt x="6370" y="14008"/>
                    <a:pt x="6257" y="14078"/>
                    <a:pt x="6169" y="14148"/>
                  </a:cubicBezTo>
                  <a:cubicBezTo>
                    <a:pt x="5690" y="14567"/>
                    <a:pt x="5343" y="15130"/>
                    <a:pt x="5175" y="15753"/>
                  </a:cubicBezTo>
                  <a:cubicBezTo>
                    <a:pt x="5067" y="16136"/>
                    <a:pt x="4995" y="16531"/>
                    <a:pt x="4960" y="16938"/>
                  </a:cubicBezTo>
                  <a:cubicBezTo>
                    <a:pt x="4840" y="15884"/>
                    <a:pt x="4672" y="14842"/>
                    <a:pt x="4433" y="13812"/>
                  </a:cubicBezTo>
                  <a:cubicBezTo>
                    <a:pt x="4624" y="13525"/>
                    <a:pt x="4804" y="13237"/>
                    <a:pt x="4995" y="12950"/>
                  </a:cubicBezTo>
                  <a:cubicBezTo>
                    <a:pt x="5151" y="12710"/>
                    <a:pt x="5295" y="12459"/>
                    <a:pt x="5415" y="12195"/>
                  </a:cubicBezTo>
                  <a:cubicBezTo>
                    <a:pt x="5594" y="11800"/>
                    <a:pt x="5678" y="11381"/>
                    <a:pt x="5666" y="10962"/>
                  </a:cubicBezTo>
                  <a:cubicBezTo>
                    <a:pt x="5678" y="10854"/>
                    <a:pt x="5654" y="10758"/>
                    <a:pt x="5618" y="10662"/>
                  </a:cubicBezTo>
                  <a:cubicBezTo>
                    <a:pt x="5570" y="10567"/>
                    <a:pt x="5475" y="10519"/>
                    <a:pt x="5367" y="10519"/>
                  </a:cubicBezTo>
                  <a:cubicBezTo>
                    <a:pt x="5295" y="10531"/>
                    <a:pt x="5235" y="10567"/>
                    <a:pt x="5187" y="10626"/>
                  </a:cubicBezTo>
                  <a:cubicBezTo>
                    <a:pt x="5031" y="10806"/>
                    <a:pt x="4924" y="11010"/>
                    <a:pt x="4840" y="11225"/>
                  </a:cubicBezTo>
                  <a:cubicBezTo>
                    <a:pt x="4552" y="11956"/>
                    <a:pt x="4397" y="12722"/>
                    <a:pt x="4373" y="13513"/>
                  </a:cubicBezTo>
                  <a:cubicBezTo>
                    <a:pt x="4121" y="12375"/>
                    <a:pt x="3810" y="11237"/>
                    <a:pt x="3522" y="10099"/>
                  </a:cubicBezTo>
                  <a:cubicBezTo>
                    <a:pt x="3870" y="9728"/>
                    <a:pt x="4157" y="9309"/>
                    <a:pt x="4373" y="8842"/>
                  </a:cubicBezTo>
                  <a:cubicBezTo>
                    <a:pt x="4600" y="8375"/>
                    <a:pt x="4672" y="7848"/>
                    <a:pt x="4588" y="7333"/>
                  </a:cubicBezTo>
                  <a:cubicBezTo>
                    <a:pt x="4588" y="7237"/>
                    <a:pt x="4540" y="7153"/>
                    <a:pt x="4456" y="7105"/>
                  </a:cubicBezTo>
                  <a:cubicBezTo>
                    <a:pt x="4433" y="7093"/>
                    <a:pt x="4403" y="7087"/>
                    <a:pt x="4373" y="7087"/>
                  </a:cubicBezTo>
                  <a:cubicBezTo>
                    <a:pt x="4343" y="7087"/>
                    <a:pt x="4313" y="7093"/>
                    <a:pt x="4289" y="7105"/>
                  </a:cubicBezTo>
                  <a:cubicBezTo>
                    <a:pt x="4073" y="7189"/>
                    <a:pt x="3953" y="7405"/>
                    <a:pt x="3870" y="7620"/>
                  </a:cubicBezTo>
                  <a:cubicBezTo>
                    <a:pt x="3570" y="8339"/>
                    <a:pt x="3438" y="9117"/>
                    <a:pt x="3474" y="9896"/>
                  </a:cubicBezTo>
                  <a:cubicBezTo>
                    <a:pt x="3175" y="8722"/>
                    <a:pt x="2887" y="7560"/>
                    <a:pt x="2684" y="6375"/>
                  </a:cubicBezTo>
                  <a:cubicBezTo>
                    <a:pt x="3043" y="5860"/>
                    <a:pt x="3319" y="5297"/>
                    <a:pt x="3522" y="4710"/>
                  </a:cubicBezTo>
                  <a:cubicBezTo>
                    <a:pt x="3630" y="4410"/>
                    <a:pt x="3678" y="4099"/>
                    <a:pt x="3630" y="3799"/>
                  </a:cubicBezTo>
                  <a:cubicBezTo>
                    <a:pt x="3608" y="3657"/>
                    <a:pt x="3507" y="3495"/>
                    <a:pt x="3371" y="3495"/>
                  </a:cubicBezTo>
                  <a:cubicBezTo>
                    <a:pt x="3358" y="3495"/>
                    <a:pt x="3344" y="3497"/>
                    <a:pt x="3331" y="3500"/>
                  </a:cubicBezTo>
                  <a:cubicBezTo>
                    <a:pt x="3247" y="3536"/>
                    <a:pt x="3187" y="3596"/>
                    <a:pt x="3151" y="3680"/>
                  </a:cubicBezTo>
                  <a:cubicBezTo>
                    <a:pt x="2792" y="4279"/>
                    <a:pt x="2588" y="4973"/>
                    <a:pt x="2552" y="5680"/>
                  </a:cubicBezTo>
                  <a:cubicBezTo>
                    <a:pt x="2420" y="4830"/>
                    <a:pt x="2337" y="3967"/>
                    <a:pt x="2313" y="3105"/>
                  </a:cubicBezTo>
                  <a:cubicBezTo>
                    <a:pt x="2372" y="2722"/>
                    <a:pt x="2456" y="2338"/>
                    <a:pt x="2564" y="1979"/>
                  </a:cubicBezTo>
                  <a:cubicBezTo>
                    <a:pt x="2744" y="1392"/>
                    <a:pt x="2684" y="949"/>
                    <a:pt x="2540" y="362"/>
                  </a:cubicBezTo>
                  <a:cubicBezTo>
                    <a:pt x="2516" y="218"/>
                    <a:pt x="2432" y="87"/>
                    <a:pt x="2313" y="15"/>
                  </a:cubicBezTo>
                  <a:cubicBezTo>
                    <a:pt x="2285" y="5"/>
                    <a:pt x="2258" y="1"/>
                    <a:pt x="22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2"/>
            <p:cNvSpPr/>
            <p:nvPr/>
          </p:nvSpPr>
          <p:spPr>
            <a:xfrm>
              <a:off x="5200332" y="1560016"/>
              <a:ext cx="207642" cy="127246"/>
            </a:xfrm>
            <a:custGeom>
              <a:avLst/>
              <a:gdLst/>
              <a:ahLst/>
              <a:cxnLst/>
              <a:rect l="l" t="t" r="r" b="b"/>
              <a:pathLst>
                <a:path w="4995" h="3061" extrusionOk="0">
                  <a:moveTo>
                    <a:pt x="2271" y="0"/>
                  </a:moveTo>
                  <a:cubicBezTo>
                    <a:pt x="1917" y="0"/>
                    <a:pt x="1570" y="76"/>
                    <a:pt x="1258" y="281"/>
                  </a:cubicBezTo>
                  <a:cubicBezTo>
                    <a:pt x="1006" y="461"/>
                    <a:pt x="803" y="677"/>
                    <a:pt x="647" y="928"/>
                  </a:cubicBezTo>
                  <a:cubicBezTo>
                    <a:pt x="216" y="1563"/>
                    <a:pt x="0" y="2306"/>
                    <a:pt x="0" y="3060"/>
                  </a:cubicBezTo>
                  <a:lnTo>
                    <a:pt x="4994" y="1659"/>
                  </a:lnTo>
                  <a:cubicBezTo>
                    <a:pt x="4551" y="988"/>
                    <a:pt x="4288" y="485"/>
                    <a:pt x="3545" y="246"/>
                  </a:cubicBezTo>
                  <a:cubicBezTo>
                    <a:pt x="3144" y="114"/>
                    <a:pt x="2702" y="0"/>
                    <a:pt x="2271" y="0"/>
                  </a:cubicBezTo>
                  <a:close/>
                </a:path>
              </a:pathLst>
            </a:custGeom>
            <a:solidFill>
              <a:srgbClr val="FFA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4916534" y="949935"/>
              <a:ext cx="899700" cy="1193433"/>
            </a:xfrm>
            <a:custGeom>
              <a:avLst/>
              <a:gdLst/>
              <a:ahLst/>
              <a:cxnLst/>
              <a:rect l="l" t="t" r="r" b="b"/>
              <a:pathLst>
                <a:path w="21643" h="28709" extrusionOk="0">
                  <a:moveTo>
                    <a:pt x="9812" y="0"/>
                  </a:moveTo>
                  <a:cubicBezTo>
                    <a:pt x="8079" y="0"/>
                    <a:pt x="6074" y="751"/>
                    <a:pt x="4911" y="1280"/>
                  </a:cubicBezTo>
                  <a:cubicBezTo>
                    <a:pt x="3497" y="1926"/>
                    <a:pt x="2503" y="2645"/>
                    <a:pt x="1785" y="4034"/>
                  </a:cubicBezTo>
                  <a:cubicBezTo>
                    <a:pt x="1138" y="5316"/>
                    <a:pt x="850" y="6753"/>
                    <a:pt x="946" y="8178"/>
                  </a:cubicBezTo>
                  <a:cubicBezTo>
                    <a:pt x="1054" y="10179"/>
                    <a:pt x="1797" y="12095"/>
                    <a:pt x="2755" y="13832"/>
                  </a:cubicBezTo>
                  <a:cubicBezTo>
                    <a:pt x="1521" y="15305"/>
                    <a:pt x="407" y="17006"/>
                    <a:pt x="204" y="18922"/>
                  </a:cubicBezTo>
                  <a:cubicBezTo>
                    <a:pt x="0" y="20838"/>
                    <a:pt x="934" y="22982"/>
                    <a:pt x="2743" y="23641"/>
                  </a:cubicBezTo>
                  <a:cubicBezTo>
                    <a:pt x="2156" y="24443"/>
                    <a:pt x="2623" y="25593"/>
                    <a:pt x="3282" y="26348"/>
                  </a:cubicBezTo>
                  <a:cubicBezTo>
                    <a:pt x="3821" y="26970"/>
                    <a:pt x="4515" y="27497"/>
                    <a:pt x="5318" y="27653"/>
                  </a:cubicBezTo>
                  <a:cubicBezTo>
                    <a:pt x="5466" y="27684"/>
                    <a:pt x="5617" y="27699"/>
                    <a:pt x="5769" y="27699"/>
                  </a:cubicBezTo>
                  <a:cubicBezTo>
                    <a:pt x="6451" y="27699"/>
                    <a:pt x="7133" y="27393"/>
                    <a:pt x="7486" y="26815"/>
                  </a:cubicBezTo>
                  <a:lnTo>
                    <a:pt x="15498" y="28360"/>
                  </a:lnTo>
                  <a:cubicBezTo>
                    <a:pt x="15886" y="28600"/>
                    <a:pt x="16334" y="28709"/>
                    <a:pt x="16788" y="28709"/>
                  </a:cubicBezTo>
                  <a:cubicBezTo>
                    <a:pt x="17261" y="28709"/>
                    <a:pt x="17742" y="28591"/>
                    <a:pt x="18169" y="28384"/>
                  </a:cubicBezTo>
                  <a:cubicBezTo>
                    <a:pt x="18996" y="27977"/>
                    <a:pt x="19655" y="27270"/>
                    <a:pt x="20217" y="26539"/>
                  </a:cubicBezTo>
                  <a:cubicBezTo>
                    <a:pt x="20577" y="26084"/>
                    <a:pt x="20864" y="25593"/>
                    <a:pt x="21080" y="25066"/>
                  </a:cubicBezTo>
                  <a:cubicBezTo>
                    <a:pt x="21643" y="23449"/>
                    <a:pt x="21092" y="21665"/>
                    <a:pt x="19714" y="20671"/>
                  </a:cubicBezTo>
                  <a:cubicBezTo>
                    <a:pt x="19559" y="20575"/>
                    <a:pt x="19403" y="20467"/>
                    <a:pt x="19355" y="20299"/>
                  </a:cubicBezTo>
                  <a:cubicBezTo>
                    <a:pt x="19331" y="20132"/>
                    <a:pt x="19355" y="19976"/>
                    <a:pt x="19427" y="19832"/>
                  </a:cubicBezTo>
                  <a:cubicBezTo>
                    <a:pt x="21032" y="15652"/>
                    <a:pt x="16912" y="12778"/>
                    <a:pt x="16660" y="8777"/>
                  </a:cubicBezTo>
                  <a:cubicBezTo>
                    <a:pt x="16600" y="7807"/>
                    <a:pt x="16708" y="6813"/>
                    <a:pt x="16445" y="5879"/>
                  </a:cubicBezTo>
                  <a:cubicBezTo>
                    <a:pt x="16145" y="4801"/>
                    <a:pt x="15391" y="3903"/>
                    <a:pt x="14684" y="3052"/>
                  </a:cubicBezTo>
                  <a:cubicBezTo>
                    <a:pt x="14254" y="2545"/>
                    <a:pt x="13713" y="1997"/>
                    <a:pt x="13069" y="1997"/>
                  </a:cubicBezTo>
                  <a:cubicBezTo>
                    <a:pt x="13013" y="1997"/>
                    <a:pt x="12957" y="2002"/>
                    <a:pt x="12899" y="2010"/>
                  </a:cubicBezTo>
                  <a:cubicBezTo>
                    <a:pt x="12448" y="496"/>
                    <a:pt x="11220" y="0"/>
                    <a:pt x="9812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5274992" y="1396937"/>
              <a:ext cx="175800" cy="253951"/>
            </a:xfrm>
            <a:custGeom>
              <a:avLst/>
              <a:gdLst/>
              <a:ahLst/>
              <a:cxnLst/>
              <a:rect l="l" t="t" r="r" b="b"/>
              <a:pathLst>
                <a:path w="4229" h="6109" extrusionOk="0">
                  <a:moveTo>
                    <a:pt x="2240" y="0"/>
                  </a:moveTo>
                  <a:lnTo>
                    <a:pt x="1" y="863"/>
                  </a:lnTo>
                  <a:cubicBezTo>
                    <a:pt x="480" y="2588"/>
                    <a:pt x="815" y="4336"/>
                    <a:pt x="1007" y="6109"/>
                  </a:cubicBezTo>
                  <a:cubicBezTo>
                    <a:pt x="1977" y="6085"/>
                    <a:pt x="2935" y="6037"/>
                    <a:pt x="3881" y="5953"/>
                  </a:cubicBezTo>
                  <a:cubicBezTo>
                    <a:pt x="3965" y="5953"/>
                    <a:pt x="4049" y="5941"/>
                    <a:pt x="4121" y="5893"/>
                  </a:cubicBezTo>
                  <a:cubicBezTo>
                    <a:pt x="4229" y="5821"/>
                    <a:pt x="4205" y="5678"/>
                    <a:pt x="4157" y="5570"/>
                  </a:cubicBezTo>
                  <a:cubicBezTo>
                    <a:pt x="3522" y="3713"/>
                    <a:pt x="2875" y="1857"/>
                    <a:pt x="2240" y="0"/>
                  </a:cubicBezTo>
                  <a:close/>
                </a:path>
              </a:pathLst>
            </a:custGeom>
            <a:solidFill>
              <a:srgbClr val="E07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4830401" y="1734486"/>
              <a:ext cx="508858" cy="689646"/>
            </a:xfrm>
            <a:custGeom>
              <a:avLst/>
              <a:gdLst/>
              <a:ahLst/>
              <a:cxnLst/>
              <a:rect l="l" t="t" r="r" b="b"/>
              <a:pathLst>
                <a:path w="12241" h="16590" extrusionOk="0">
                  <a:moveTo>
                    <a:pt x="8779" y="1"/>
                  </a:moveTo>
                  <a:cubicBezTo>
                    <a:pt x="7067" y="5271"/>
                    <a:pt x="4048" y="10002"/>
                    <a:pt x="0" y="13775"/>
                  </a:cubicBezTo>
                  <a:cubicBezTo>
                    <a:pt x="395" y="14757"/>
                    <a:pt x="862" y="15691"/>
                    <a:pt x="1413" y="16589"/>
                  </a:cubicBezTo>
                  <a:cubicBezTo>
                    <a:pt x="3917" y="15152"/>
                    <a:pt x="5737" y="12996"/>
                    <a:pt x="7677" y="10936"/>
                  </a:cubicBezTo>
                  <a:cubicBezTo>
                    <a:pt x="9618" y="8864"/>
                    <a:pt x="11163" y="6457"/>
                    <a:pt x="12241" y="3822"/>
                  </a:cubicBezTo>
                  <a:lnTo>
                    <a:pt x="8779" y="1"/>
                  </a:lnTo>
                  <a:close/>
                </a:path>
              </a:pathLst>
            </a:custGeom>
            <a:solidFill>
              <a:srgbClr val="D06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3838582" y="1734486"/>
              <a:ext cx="508900" cy="689646"/>
            </a:xfrm>
            <a:custGeom>
              <a:avLst/>
              <a:gdLst/>
              <a:ahLst/>
              <a:cxnLst/>
              <a:rect l="l" t="t" r="r" b="b"/>
              <a:pathLst>
                <a:path w="12242" h="16590" extrusionOk="0">
                  <a:moveTo>
                    <a:pt x="3462" y="1"/>
                  </a:moveTo>
                  <a:lnTo>
                    <a:pt x="1" y="3834"/>
                  </a:lnTo>
                  <a:cubicBezTo>
                    <a:pt x="1079" y="6457"/>
                    <a:pt x="2624" y="8864"/>
                    <a:pt x="4564" y="10936"/>
                  </a:cubicBezTo>
                  <a:cubicBezTo>
                    <a:pt x="6504" y="12996"/>
                    <a:pt x="8325" y="15152"/>
                    <a:pt x="10828" y="16589"/>
                  </a:cubicBezTo>
                  <a:cubicBezTo>
                    <a:pt x="11367" y="15691"/>
                    <a:pt x="11846" y="14757"/>
                    <a:pt x="12241" y="13775"/>
                  </a:cubicBezTo>
                  <a:cubicBezTo>
                    <a:pt x="8193" y="10002"/>
                    <a:pt x="5175" y="5271"/>
                    <a:pt x="3462" y="1"/>
                  </a:cubicBezTo>
                  <a:close/>
                </a:path>
              </a:pathLst>
            </a:custGeom>
            <a:solidFill>
              <a:srgbClr val="EF8C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3353627" y="907409"/>
              <a:ext cx="917658" cy="1171650"/>
            </a:xfrm>
            <a:custGeom>
              <a:avLst/>
              <a:gdLst/>
              <a:ahLst/>
              <a:cxnLst/>
              <a:rect l="l" t="t" r="r" b="b"/>
              <a:pathLst>
                <a:path w="22075" h="28185" extrusionOk="0">
                  <a:moveTo>
                    <a:pt x="12575" y="1"/>
                  </a:moveTo>
                  <a:cubicBezTo>
                    <a:pt x="11332" y="1"/>
                    <a:pt x="10092" y="311"/>
                    <a:pt x="8972" y="925"/>
                  </a:cubicBezTo>
                  <a:cubicBezTo>
                    <a:pt x="8624" y="1117"/>
                    <a:pt x="8313" y="1344"/>
                    <a:pt x="8038" y="1620"/>
                  </a:cubicBezTo>
                  <a:cubicBezTo>
                    <a:pt x="7870" y="1835"/>
                    <a:pt x="7690" y="2039"/>
                    <a:pt x="7487" y="2219"/>
                  </a:cubicBezTo>
                  <a:cubicBezTo>
                    <a:pt x="7271" y="2350"/>
                    <a:pt x="7043" y="2458"/>
                    <a:pt x="6804" y="2554"/>
                  </a:cubicBezTo>
                  <a:cubicBezTo>
                    <a:pt x="4935" y="3428"/>
                    <a:pt x="4289" y="6519"/>
                    <a:pt x="4205" y="8351"/>
                  </a:cubicBezTo>
                  <a:cubicBezTo>
                    <a:pt x="4133" y="9716"/>
                    <a:pt x="4277" y="11094"/>
                    <a:pt x="4349" y="12471"/>
                  </a:cubicBezTo>
                  <a:cubicBezTo>
                    <a:pt x="4420" y="13789"/>
                    <a:pt x="4385" y="15250"/>
                    <a:pt x="3498" y="16220"/>
                  </a:cubicBezTo>
                  <a:cubicBezTo>
                    <a:pt x="3019" y="16747"/>
                    <a:pt x="2360" y="17058"/>
                    <a:pt x="1797" y="17478"/>
                  </a:cubicBezTo>
                  <a:cubicBezTo>
                    <a:pt x="755" y="18244"/>
                    <a:pt x="1" y="19502"/>
                    <a:pt x="145" y="20771"/>
                  </a:cubicBezTo>
                  <a:cubicBezTo>
                    <a:pt x="286" y="21923"/>
                    <a:pt x="1324" y="22986"/>
                    <a:pt x="2454" y="22986"/>
                  </a:cubicBezTo>
                  <a:cubicBezTo>
                    <a:pt x="2570" y="22986"/>
                    <a:pt x="2687" y="22974"/>
                    <a:pt x="2804" y="22951"/>
                  </a:cubicBezTo>
                  <a:lnTo>
                    <a:pt x="2804" y="22951"/>
                  </a:lnTo>
                  <a:cubicBezTo>
                    <a:pt x="2612" y="25418"/>
                    <a:pt x="4504" y="27550"/>
                    <a:pt x="6972" y="27682"/>
                  </a:cubicBezTo>
                  <a:cubicBezTo>
                    <a:pt x="7017" y="27684"/>
                    <a:pt x="7064" y="27686"/>
                    <a:pt x="7111" y="27686"/>
                  </a:cubicBezTo>
                  <a:cubicBezTo>
                    <a:pt x="7563" y="27686"/>
                    <a:pt x="8038" y="27573"/>
                    <a:pt x="8277" y="27215"/>
                  </a:cubicBezTo>
                  <a:lnTo>
                    <a:pt x="14745" y="27790"/>
                  </a:lnTo>
                  <a:cubicBezTo>
                    <a:pt x="15230" y="28078"/>
                    <a:pt x="15795" y="28185"/>
                    <a:pt x="16365" y="28185"/>
                  </a:cubicBezTo>
                  <a:cubicBezTo>
                    <a:pt x="16624" y="28185"/>
                    <a:pt x="16885" y="28163"/>
                    <a:pt x="17140" y="28125"/>
                  </a:cubicBezTo>
                  <a:cubicBezTo>
                    <a:pt x="18170" y="27981"/>
                    <a:pt x="19188" y="27610"/>
                    <a:pt x="19967" y="26916"/>
                  </a:cubicBezTo>
                  <a:cubicBezTo>
                    <a:pt x="20745" y="26221"/>
                    <a:pt x="21260" y="25203"/>
                    <a:pt x="21188" y="24161"/>
                  </a:cubicBezTo>
                  <a:cubicBezTo>
                    <a:pt x="21117" y="23119"/>
                    <a:pt x="20386" y="22125"/>
                    <a:pt x="19380" y="21873"/>
                  </a:cubicBezTo>
                  <a:cubicBezTo>
                    <a:pt x="19931" y="20939"/>
                    <a:pt x="21152" y="20699"/>
                    <a:pt x="21584" y="19657"/>
                  </a:cubicBezTo>
                  <a:cubicBezTo>
                    <a:pt x="22075" y="18484"/>
                    <a:pt x="22015" y="17034"/>
                    <a:pt x="21548" y="15873"/>
                  </a:cubicBezTo>
                  <a:cubicBezTo>
                    <a:pt x="21164" y="14926"/>
                    <a:pt x="20494" y="14100"/>
                    <a:pt x="20170" y="13130"/>
                  </a:cubicBezTo>
                  <a:cubicBezTo>
                    <a:pt x="19356" y="10734"/>
                    <a:pt x="20398" y="8147"/>
                    <a:pt x="19727" y="5704"/>
                  </a:cubicBezTo>
                  <a:cubicBezTo>
                    <a:pt x="19128" y="3536"/>
                    <a:pt x="17823" y="1704"/>
                    <a:pt x="15751" y="710"/>
                  </a:cubicBezTo>
                  <a:cubicBezTo>
                    <a:pt x="14742" y="236"/>
                    <a:pt x="13657" y="1"/>
                    <a:pt x="125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3794269" y="1579346"/>
              <a:ext cx="215624" cy="193051"/>
            </a:xfrm>
            <a:custGeom>
              <a:avLst/>
              <a:gdLst/>
              <a:ahLst/>
              <a:cxnLst/>
              <a:rect l="l" t="t" r="r" b="b"/>
              <a:pathLst>
                <a:path w="5187" h="4644" extrusionOk="0">
                  <a:moveTo>
                    <a:pt x="1759" y="0"/>
                  </a:moveTo>
                  <a:cubicBezTo>
                    <a:pt x="1078" y="0"/>
                    <a:pt x="395" y="286"/>
                    <a:pt x="1" y="846"/>
                  </a:cubicBezTo>
                  <a:lnTo>
                    <a:pt x="5187" y="4643"/>
                  </a:lnTo>
                  <a:cubicBezTo>
                    <a:pt x="5067" y="3721"/>
                    <a:pt x="4887" y="2799"/>
                    <a:pt x="4480" y="1972"/>
                  </a:cubicBezTo>
                  <a:cubicBezTo>
                    <a:pt x="4061" y="1134"/>
                    <a:pt x="3378" y="403"/>
                    <a:pt x="2492" y="116"/>
                  </a:cubicBezTo>
                  <a:cubicBezTo>
                    <a:pt x="2257" y="39"/>
                    <a:pt x="2008" y="0"/>
                    <a:pt x="1759" y="0"/>
                  </a:cubicBezTo>
                  <a:close/>
                </a:path>
              </a:pathLst>
            </a:custGeom>
            <a:solidFill>
              <a:srgbClr val="AF2D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4481878" y="1399930"/>
              <a:ext cx="72706" cy="72041"/>
            </a:xfrm>
            <a:custGeom>
              <a:avLst/>
              <a:gdLst/>
              <a:ahLst/>
              <a:cxnLst/>
              <a:rect l="l" t="t" r="r" b="b"/>
              <a:pathLst>
                <a:path w="1749" h="1733" extrusionOk="0">
                  <a:moveTo>
                    <a:pt x="1389" y="0"/>
                  </a:moveTo>
                  <a:lnTo>
                    <a:pt x="0" y="108"/>
                  </a:lnTo>
                  <a:cubicBezTo>
                    <a:pt x="479" y="479"/>
                    <a:pt x="671" y="1102"/>
                    <a:pt x="1066" y="1569"/>
                  </a:cubicBezTo>
                  <a:cubicBezTo>
                    <a:pt x="1138" y="1651"/>
                    <a:pt x="1235" y="1733"/>
                    <a:pt x="1337" y="1733"/>
                  </a:cubicBezTo>
                  <a:cubicBezTo>
                    <a:pt x="1354" y="1733"/>
                    <a:pt x="1372" y="1730"/>
                    <a:pt x="1389" y="1725"/>
                  </a:cubicBezTo>
                  <a:cubicBezTo>
                    <a:pt x="1509" y="1689"/>
                    <a:pt x="1557" y="1581"/>
                    <a:pt x="1593" y="1474"/>
                  </a:cubicBezTo>
                  <a:cubicBezTo>
                    <a:pt x="1749" y="982"/>
                    <a:pt x="1677" y="443"/>
                    <a:pt x="1389" y="0"/>
                  </a:cubicBezTo>
                  <a:close/>
                </a:path>
              </a:pathLst>
            </a:custGeom>
            <a:solidFill>
              <a:srgbClr val="E78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3668810" y="1399930"/>
              <a:ext cx="237531" cy="307369"/>
            </a:xfrm>
            <a:custGeom>
              <a:avLst/>
              <a:gdLst/>
              <a:ahLst/>
              <a:cxnLst/>
              <a:rect l="l" t="t" r="r" b="b"/>
              <a:pathLst>
                <a:path w="5714" h="7394" extrusionOk="0">
                  <a:moveTo>
                    <a:pt x="4624" y="0"/>
                  </a:moveTo>
                  <a:lnTo>
                    <a:pt x="2228" y="144"/>
                  </a:lnTo>
                  <a:cubicBezTo>
                    <a:pt x="1713" y="2336"/>
                    <a:pt x="0" y="6396"/>
                    <a:pt x="3294" y="7211"/>
                  </a:cubicBezTo>
                  <a:cubicBezTo>
                    <a:pt x="3546" y="7279"/>
                    <a:pt x="4113" y="7394"/>
                    <a:pt x="4610" y="7394"/>
                  </a:cubicBezTo>
                  <a:cubicBezTo>
                    <a:pt x="4986" y="7394"/>
                    <a:pt x="5321" y="7328"/>
                    <a:pt x="5450" y="7127"/>
                  </a:cubicBezTo>
                  <a:cubicBezTo>
                    <a:pt x="5714" y="6719"/>
                    <a:pt x="4851" y="5402"/>
                    <a:pt x="4707" y="4911"/>
                  </a:cubicBezTo>
                  <a:cubicBezTo>
                    <a:pt x="4264" y="3306"/>
                    <a:pt x="4444" y="1629"/>
                    <a:pt x="4624" y="0"/>
                  </a:cubicBezTo>
                  <a:close/>
                </a:path>
              </a:pathLst>
            </a:custGeom>
            <a:solidFill>
              <a:srgbClr val="FF9C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3425834" y="1754231"/>
              <a:ext cx="705069" cy="630617"/>
            </a:xfrm>
            <a:custGeom>
              <a:avLst/>
              <a:gdLst/>
              <a:ahLst/>
              <a:cxnLst/>
              <a:rect l="l" t="t" r="r" b="b"/>
              <a:pathLst>
                <a:path w="16961" h="15170" extrusionOk="0">
                  <a:moveTo>
                    <a:pt x="6945" y="0"/>
                  </a:moveTo>
                  <a:cubicBezTo>
                    <a:pt x="5881" y="0"/>
                    <a:pt x="5325" y="603"/>
                    <a:pt x="5223" y="1861"/>
                  </a:cubicBezTo>
                  <a:cubicBezTo>
                    <a:pt x="5091" y="3347"/>
                    <a:pt x="6157" y="5658"/>
                    <a:pt x="5151" y="6784"/>
                  </a:cubicBezTo>
                  <a:cubicBezTo>
                    <a:pt x="3809" y="8281"/>
                    <a:pt x="2121" y="9431"/>
                    <a:pt x="815" y="10916"/>
                  </a:cubicBezTo>
                  <a:cubicBezTo>
                    <a:pt x="552" y="11216"/>
                    <a:pt x="300" y="11527"/>
                    <a:pt x="72" y="11862"/>
                  </a:cubicBezTo>
                  <a:cubicBezTo>
                    <a:pt x="25" y="11910"/>
                    <a:pt x="1" y="11982"/>
                    <a:pt x="1" y="12066"/>
                  </a:cubicBezTo>
                  <a:cubicBezTo>
                    <a:pt x="13" y="12138"/>
                    <a:pt x="49" y="12210"/>
                    <a:pt x="108" y="12258"/>
                  </a:cubicBezTo>
                  <a:cubicBezTo>
                    <a:pt x="1234" y="13431"/>
                    <a:pt x="3139" y="14078"/>
                    <a:pt x="4720" y="14150"/>
                  </a:cubicBezTo>
                  <a:cubicBezTo>
                    <a:pt x="5630" y="14198"/>
                    <a:pt x="6516" y="14665"/>
                    <a:pt x="7402" y="14845"/>
                  </a:cubicBezTo>
                  <a:cubicBezTo>
                    <a:pt x="8409" y="15060"/>
                    <a:pt x="9451" y="15168"/>
                    <a:pt x="10481" y="15168"/>
                  </a:cubicBezTo>
                  <a:cubicBezTo>
                    <a:pt x="10583" y="15169"/>
                    <a:pt x="10684" y="15170"/>
                    <a:pt x="10786" y="15170"/>
                  </a:cubicBezTo>
                  <a:cubicBezTo>
                    <a:pt x="11712" y="15170"/>
                    <a:pt x="12631" y="15120"/>
                    <a:pt x="13559" y="15012"/>
                  </a:cubicBezTo>
                  <a:cubicBezTo>
                    <a:pt x="13511" y="15012"/>
                    <a:pt x="13930" y="14952"/>
                    <a:pt x="13990" y="14940"/>
                  </a:cubicBezTo>
                  <a:cubicBezTo>
                    <a:pt x="14181" y="14905"/>
                    <a:pt x="14385" y="14869"/>
                    <a:pt x="14589" y="14821"/>
                  </a:cubicBezTo>
                  <a:cubicBezTo>
                    <a:pt x="14972" y="14725"/>
                    <a:pt x="15343" y="14617"/>
                    <a:pt x="15715" y="14473"/>
                  </a:cubicBezTo>
                  <a:cubicBezTo>
                    <a:pt x="16146" y="14270"/>
                    <a:pt x="16565" y="14042"/>
                    <a:pt x="16960" y="13779"/>
                  </a:cubicBezTo>
                  <a:cubicBezTo>
                    <a:pt x="16086" y="12341"/>
                    <a:pt x="14912" y="10964"/>
                    <a:pt x="13822" y="9706"/>
                  </a:cubicBezTo>
                  <a:cubicBezTo>
                    <a:pt x="13762" y="9659"/>
                    <a:pt x="13714" y="9587"/>
                    <a:pt x="13690" y="9515"/>
                  </a:cubicBezTo>
                  <a:cubicBezTo>
                    <a:pt x="13678" y="9431"/>
                    <a:pt x="13690" y="9347"/>
                    <a:pt x="13714" y="9275"/>
                  </a:cubicBezTo>
                  <a:cubicBezTo>
                    <a:pt x="14062" y="7970"/>
                    <a:pt x="14673" y="6784"/>
                    <a:pt x="14996" y="5479"/>
                  </a:cubicBezTo>
                  <a:cubicBezTo>
                    <a:pt x="15259" y="4401"/>
                    <a:pt x="16038" y="2784"/>
                    <a:pt x="15092" y="1814"/>
                  </a:cubicBezTo>
                  <a:cubicBezTo>
                    <a:pt x="14720" y="1442"/>
                    <a:pt x="14170" y="1323"/>
                    <a:pt x="13655" y="1215"/>
                  </a:cubicBezTo>
                  <a:cubicBezTo>
                    <a:pt x="11618" y="831"/>
                    <a:pt x="9582" y="400"/>
                    <a:pt x="7534" y="53"/>
                  </a:cubicBezTo>
                  <a:cubicBezTo>
                    <a:pt x="7323" y="18"/>
                    <a:pt x="7126" y="0"/>
                    <a:pt x="6945" y="0"/>
                  </a:cubicBezTo>
                  <a:close/>
                </a:path>
              </a:pathLst>
            </a:custGeom>
            <a:solidFill>
              <a:srgbClr val="FF9C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3811687" y="1095762"/>
              <a:ext cx="346070" cy="948336"/>
            </a:xfrm>
            <a:custGeom>
              <a:avLst/>
              <a:gdLst/>
              <a:ahLst/>
              <a:cxnLst/>
              <a:rect l="l" t="t" r="r" b="b"/>
              <a:pathLst>
                <a:path w="8325" h="22813" extrusionOk="0">
                  <a:moveTo>
                    <a:pt x="5548" y="1"/>
                  </a:moveTo>
                  <a:cubicBezTo>
                    <a:pt x="5353" y="1"/>
                    <a:pt x="5117" y="210"/>
                    <a:pt x="5091" y="430"/>
                  </a:cubicBezTo>
                  <a:cubicBezTo>
                    <a:pt x="5055" y="754"/>
                    <a:pt x="5211" y="1077"/>
                    <a:pt x="5187" y="1401"/>
                  </a:cubicBezTo>
                  <a:cubicBezTo>
                    <a:pt x="5139" y="1772"/>
                    <a:pt x="4852" y="2071"/>
                    <a:pt x="4480" y="2131"/>
                  </a:cubicBezTo>
                  <a:cubicBezTo>
                    <a:pt x="5007" y="2790"/>
                    <a:pt x="5079" y="3700"/>
                    <a:pt x="4672" y="4431"/>
                  </a:cubicBezTo>
                  <a:cubicBezTo>
                    <a:pt x="4073" y="5449"/>
                    <a:pt x="2744" y="5736"/>
                    <a:pt x="1881" y="6539"/>
                  </a:cubicBezTo>
                  <a:cubicBezTo>
                    <a:pt x="1091" y="7257"/>
                    <a:pt x="743" y="8371"/>
                    <a:pt x="767" y="9449"/>
                  </a:cubicBezTo>
                  <a:cubicBezTo>
                    <a:pt x="791" y="10515"/>
                    <a:pt x="1139" y="11557"/>
                    <a:pt x="1570" y="12539"/>
                  </a:cubicBezTo>
                  <a:cubicBezTo>
                    <a:pt x="1953" y="13402"/>
                    <a:pt x="2396" y="14252"/>
                    <a:pt x="2552" y="15198"/>
                  </a:cubicBezTo>
                  <a:cubicBezTo>
                    <a:pt x="2732" y="16300"/>
                    <a:pt x="2444" y="17450"/>
                    <a:pt x="1953" y="18456"/>
                  </a:cubicBezTo>
                  <a:cubicBezTo>
                    <a:pt x="1450" y="19450"/>
                    <a:pt x="743" y="20336"/>
                    <a:pt x="1" y="21175"/>
                  </a:cubicBezTo>
                  <a:cubicBezTo>
                    <a:pt x="1470" y="22401"/>
                    <a:pt x="3459" y="22812"/>
                    <a:pt x="5395" y="22812"/>
                  </a:cubicBezTo>
                  <a:cubicBezTo>
                    <a:pt x="5558" y="22812"/>
                    <a:pt x="5720" y="22809"/>
                    <a:pt x="5882" y="22804"/>
                  </a:cubicBezTo>
                  <a:cubicBezTo>
                    <a:pt x="6600" y="22780"/>
                    <a:pt x="7439" y="22636"/>
                    <a:pt x="7798" y="22001"/>
                  </a:cubicBezTo>
                  <a:cubicBezTo>
                    <a:pt x="8169" y="21331"/>
                    <a:pt x="7786" y="20492"/>
                    <a:pt x="7415" y="19809"/>
                  </a:cubicBezTo>
                  <a:lnTo>
                    <a:pt x="6289" y="17797"/>
                  </a:lnTo>
                  <a:cubicBezTo>
                    <a:pt x="6696" y="17174"/>
                    <a:pt x="7522" y="16899"/>
                    <a:pt x="7930" y="16276"/>
                  </a:cubicBezTo>
                  <a:cubicBezTo>
                    <a:pt x="8325" y="15677"/>
                    <a:pt x="8265" y="14887"/>
                    <a:pt x="8145" y="14180"/>
                  </a:cubicBezTo>
                  <a:cubicBezTo>
                    <a:pt x="8002" y="13294"/>
                    <a:pt x="7798" y="12420"/>
                    <a:pt x="7546" y="11569"/>
                  </a:cubicBezTo>
                  <a:cubicBezTo>
                    <a:pt x="7271" y="10659"/>
                    <a:pt x="6936" y="9737"/>
                    <a:pt x="6995" y="8779"/>
                  </a:cubicBezTo>
                  <a:cubicBezTo>
                    <a:pt x="7043" y="7940"/>
                    <a:pt x="7415" y="7138"/>
                    <a:pt x="7630" y="6311"/>
                  </a:cubicBezTo>
                  <a:cubicBezTo>
                    <a:pt x="8049" y="4670"/>
                    <a:pt x="7858" y="2922"/>
                    <a:pt x="7079" y="1413"/>
                  </a:cubicBezTo>
                  <a:lnTo>
                    <a:pt x="5750" y="119"/>
                  </a:lnTo>
                  <a:cubicBezTo>
                    <a:pt x="5701" y="36"/>
                    <a:pt x="5628" y="1"/>
                    <a:pt x="5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3728547" y="1428322"/>
              <a:ext cx="128992" cy="135435"/>
            </a:xfrm>
            <a:custGeom>
              <a:avLst/>
              <a:gdLst/>
              <a:ahLst/>
              <a:cxnLst/>
              <a:rect l="l" t="t" r="r" b="b"/>
              <a:pathLst>
                <a:path w="3103" h="3258" extrusionOk="0">
                  <a:moveTo>
                    <a:pt x="659" y="0"/>
                  </a:moveTo>
                  <a:cubicBezTo>
                    <a:pt x="444" y="791"/>
                    <a:pt x="156" y="1725"/>
                    <a:pt x="1" y="2635"/>
                  </a:cubicBezTo>
                  <a:cubicBezTo>
                    <a:pt x="971" y="2898"/>
                    <a:pt x="1953" y="3102"/>
                    <a:pt x="2947" y="3234"/>
                  </a:cubicBezTo>
                  <a:cubicBezTo>
                    <a:pt x="2995" y="3234"/>
                    <a:pt x="3043" y="3246"/>
                    <a:pt x="3091" y="3258"/>
                  </a:cubicBezTo>
                  <a:cubicBezTo>
                    <a:pt x="2983" y="2264"/>
                    <a:pt x="2983" y="1270"/>
                    <a:pt x="3103" y="287"/>
                  </a:cubicBezTo>
                  <a:cubicBezTo>
                    <a:pt x="2875" y="287"/>
                    <a:pt x="2660" y="287"/>
                    <a:pt x="2456" y="275"/>
                  </a:cubicBezTo>
                  <a:cubicBezTo>
                    <a:pt x="1845" y="252"/>
                    <a:pt x="1246" y="156"/>
                    <a:pt x="659" y="0"/>
                  </a:cubicBezTo>
                  <a:close/>
                </a:path>
              </a:pathLst>
            </a:custGeom>
            <a:solidFill>
              <a:srgbClr val="FF9C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5073835" y="1617508"/>
              <a:ext cx="636852" cy="767091"/>
            </a:xfrm>
            <a:custGeom>
              <a:avLst/>
              <a:gdLst/>
              <a:ahLst/>
              <a:cxnLst/>
              <a:rect l="l" t="t" r="r" b="b"/>
              <a:pathLst>
                <a:path w="15320" h="18453" extrusionOk="0">
                  <a:moveTo>
                    <a:pt x="9954" y="0"/>
                  </a:moveTo>
                  <a:cubicBezTo>
                    <a:pt x="10062" y="479"/>
                    <a:pt x="9954" y="994"/>
                    <a:pt x="9642" y="1378"/>
                  </a:cubicBezTo>
                  <a:cubicBezTo>
                    <a:pt x="9343" y="1773"/>
                    <a:pt x="8984" y="2096"/>
                    <a:pt x="8564" y="2360"/>
                  </a:cubicBezTo>
                  <a:cubicBezTo>
                    <a:pt x="7415" y="3162"/>
                    <a:pt x="6181" y="3833"/>
                    <a:pt x="4888" y="4372"/>
                  </a:cubicBezTo>
                  <a:cubicBezTo>
                    <a:pt x="4480" y="4552"/>
                    <a:pt x="4025" y="4647"/>
                    <a:pt x="3570" y="4647"/>
                  </a:cubicBezTo>
                  <a:cubicBezTo>
                    <a:pt x="3798" y="5234"/>
                    <a:pt x="3570" y="6109"/>
                    <a:pt x="3618" y="6743"/>
                  </a:cubicBezTo>
                  <a:cubicBezTo>
                    <a:pt x="3654" y="7558"/>
                    <a:pt x="3774" y="8360"/>
                    <a:pt x="3965" y="9151"/>
                  </a:cubicBezTo>
                  <a:cubicBezTo>
                    <a:pt x="3989" y="9247"/>
                    <a:pt x="4001" y="9342"/>
                    <a:pt x="4001" y="9438"/>
                  </a:cubicBezTo>
                  <a:cubicBezTo>
                    <a:pt x="3965" y="9582"/>
                    <a:pt x="3881" y="9702"/>
                    <a:pt x="3786" y="9798"/>
                  </a:cubicBezTo>
                  <a:cubicBezTo>
                    <a:pt x="2229" y="11522"/>
                    <a:pt x="1007" y="13522"/>
                    <a:pt x="157" y="15678"/>
                  </a:cubicBezTo>
                  <a:cubicBezTo>
                    <a:pt x="85" y="15858"/>
                    <a:pt x="37" y="16038"/>
                    <a:pt x="1" y="16217"/>
                  </a:cubicBezTo>
                  <a:cubicBezTo>
                    <a:pt x="288" y="16409"/>
                    <a:pt x="588" y="16589"/>
                    <a:pt x="875" y="16744"/>
                  </a:cubicBezTo>
                  <a:cubicBezTo>
                    <a:pt x="1726" y="17223"/>
                    <a:pt x="2636" y="17595"/>
                    <a:pt x="3570" y="17858"/>
                  </a:cubicBezTo>
                  <a:cubicBezTo>
                    <a:pt x="4982" y="18254"/>
                    <a:pt x="6437" y="18452"/>
                    <a:pt x="7895" y="18452"/>
                  </a:cubicBezTo>
                  <a:cubicBezTo>
                    <a:pt x="8466" y="18452"/>
                    <a:pt x="9037" y="18422"/>
                    <a:pt x="9606" y="18361"/>
                  </a:cubicBezTo>
                  <a:cubicBezTo>
                    <a:pt x="11199" y="18194"/>
                    <a:pt x="12721" y="17750"/>
                    <a:pt x="14014" y="16936"/>
                  </a:cubicBezTo>
                  <a:cubicBezTo>
                    <a:pt x="14314" y="16768"/>
                    <a:pt x="14589" y="16565"/>
                    <a:pt x="14840" y="16349"/>
                  </a:cubicBezTo>
                  <a:cubicBezTo>
                    <a:pt x="14996" y="16217"/>
                    <a:pt x="15140" y="16074"/>
                    <a:pt x="15284" y="15930"/>
                  </a:cubicBezTo>
                  <a:lnTo>
                    <a:pt x="15320" y="15882"/>
                  </a:lnTo>
                  <a:cubicBezTo>
                    <a:pt x="15188" y="15307"/>
                    <a:pt x="14960" y="14768"/>
                    <a:pt x="14625" y="14289"/>
                  </a:cubicBezTo>
                  <a:cubicBezTo>
                    <a:pt x="13894" y="13127"/>
                    <a:pt x="13152" y="11977"/>
                    <a:pt x="12397" y="10840"/>
                  </a:cubicBezTo>
                  <a:cubicBezTo>
                    <a:pt x="12313" y="10732"/>
                    <a:pt x="12253" y="10612"/>
                    <a:pt x="12218" y="10480"/>
                  </a:cubicBezTo>
                  <a:cubicBezTo>
                    <a:pt x="12206" y="10349"/>
                    <a:pt x="12218" y="10229"/>
                    <a:pt x="12265" y="10109"/>
                  </a:cubicBezTo>
                  <a:cubicBezTo>
                    <a:pt x="12792" y="7905"/>
                    <a:pt x="12637" y="5761"/>
                    <a:pt x="12146" y="3593"/>
                  </a:cubicBezTo>
                  <a:cubicBezTo>
                    <a:pt x="11990" y="2863"/>
                    <a:pt x="11714" y="2180"/>
                    <a:pt x="11319" y="1557"/>
                  </a:cubicBezTo>
                  <a:cubicBezTo>
                    <a:pt x="11140" y="1258"/>
                    <a:pt x="10936" y="958"/>
                    <a:pt x="10720" y="671"/>
                  </a:cubicBezTo>
                  <a:cubicBezTo>
                    <a:pt x="10589" y="515"/>
                    <a:pt x="10002" y="156"/>
                    <a:pt x="9954" y="0"/>
                  </a:cubicBezTo>
                  <a:close/>
                </a:path>
              </a:pathLst>
            </a:custGeom>
            <a:solidFill>
              <a:srgbClr val="E07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2"/>
            <p:cNvSpPr/>
            <p:nvPr/>
          </p:nvSpPr>
          <p:spPr>
            <a:xfrm>
              <a:off x="5073835" y="2169640"/>
              <a:ext cx="636354" cy="214958"/>
            </a:xfrm>
            <a:custGeom>
              <a:avLst/>
              <a:gdLst/>
              <a:ahLst/>
              <a:cxnLst/>
              <a:rect l="l" t="t" r="r" b="b"/>
              <a:pathLst>
                <a:path w="15308" h="5171" extrusionOk="0">
                  <a:moveTo>
                    <a:pt x="13978" y="1"/>
                  </a:moveTo>
                  <a:cubicBezTo>
                    <a:pt x="13080" y="767"/>
                    <a:pt x="12038" y="1330"/>
                    <a:pt x="10900" y="1654"/>
                  </a:cubicBezTo>
                  <a:cubicBezTo>
                    <a:pt x="9936" y="1933"/>
                    <a:pt x="8934" y="2052"/>
                    <a:pt x="7927" y="2052"/>
                  </a:cubicBezTo>
                  <a:cubicBezTo>
                    <a:pt x="6946" y="2052"/>
                    <a:pt x="5959" y="1939"/>
                    <a:pt x="4995" y="1750"/>
                  </a:cubicBezTo>
                  <a:cubicBezTo>
                    <a:pt x="3642" y="1486"/>
                    <a:pt x="2288" y="1043"/>
                    <a:pt x="1103" y="360"/>
                  </a:cubicBezTo>
                  <a:cubicBezTo>
                    <a:pt x="755" y="1019"/>
                    <a:pt x="432" y="1702"/>
                    <a:pt x="169" y="2396"/>
                  </a:cubicBezTo>
                  <a:cubicBezTo>
                    <a:pt x="97" y="2576"/>
                    <a:pt x="37" y="2756"/>
                    <a:pt x="1" y="2935"/>
                  </a:cubicBezTo>
                  <a:cubicBezTo>
                    <a:pt x="288" y="3127"/>
                    <a:pt x="588" y="3295"/>
                    <a:pt x="887" y="3462"/>
                  </a:cubicBezTo>
                  <a:cubicBezTo>
                    <a:pt x="1738" y="3941"/>
                    <a:pt x="2636" y="4313"/>
                    <a:pt x="3582" y="4576"/>
                  </a:cubicBezTo>
                  <a:cubicBezTo>
                    <a:pt x="4985" y="4972"/>
                    <a:pt x="6444" y="5170"/>
                    <a:pt x="7905" y="5170"/>
                  </a:cubicBezTo>
                  <a:cubicBezTo>
                    <a:pt x="8477" y="5170"/>
                    <a:pt x="9049" y="5140"/>
                    <a:pt x="9618" y="5079"/>
                  </a:cubicBezTo>
                  <a:cubicBezTo>
                    <a:pt x="11211" y="4912"/>
                    <a:pt x="12733" y="4456"/>
                    <a:pt x="14026" y="3654"/>
                  </a:cubicBezTo>
                  <a:cubicBezTo>
                    <a:pt x="14314" y="3486"/>
                    <a:pt x="14589" y="3283"/>
                    <a:pt x="14852" y="3067"/>
                  </a:cubicBezTo>
                  <a:cubicBezTo>
                    <a:pt x="14996" y="2935"/>
                    <a:pt x="15152" y="2792"/>
                    <a:pt x="15284" y="2648"/>
                  </a:cubicBezTo>
                  <a:lnTo>
                    <a:pt x="15308" y="2600"/>
                  </a:lnTo>
                  <a:cubicBezTo>
                    <a:pt x="15176" y="2025"/>
                    <a:pt x="14948" y="1486"/>
                    <a:pt x="14625" y="1007"/>
                  </a:cubicBezTo>
                  <a:cubicBezTo>
                    <a:pt x="14409" y="672"/>
                    <a:pt x="14194" y="336"/>
                    <a:pt x="13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2"/>
            <p:cNvSpPr/>
            <p:nvPr/>
          </p:nvSpPr>
          <p:spPr>
            <a:xfrm>
              <a:off x="5566772" y="2221686"/>
              <a:ext cx="78027" cy="113860"/>
            </a:xfrm>
            <a:custGeom>
              <a:avLst/>
              <a:gdLst/>
              <a:ahLst/>
              <a:cxnLst/>
              <a:rect l="l" t="t" r="r" b="b"/>
              <a:pathLst>
                <a:path w="1877" h="2739" extrusionOk="0">
                  <a:moveTo>
                    <a:pt x="60" y="1"/>
                  </a:moveTo>
                  <a:cubicBezTo>
                    <a:pt x="30" y="1"/>
                    <a:pt x="0" y="19"/>
                    <a:pt x="0" y="54"/>
                  </a:cubicBezTo>
                  <a:cubicBezTo>
                    <a:pt x="84" y="665"/>
                    <a:pt x="300" y="1252"/>
                    <a:pt x="635" y="1767"/>
                  </a:cubicBezTo>
                  <a:cubicBezTo>
                    <a:pt x="898" y="2210"/>
                    <a:pt x="1258" y="2618"/>
                    <a:pt x="1773" y="2737"/>
                  </a:cubicBezTo>
                  <a:cubicBezTo>
                    <a:pt x="1777" y="2738"/>
                    <a:pt x="1781" y="2738"/>
                    <a:pt x="1785" y="2738"/>
                  </a:cubicBezTo>
                  <a:cubicBezTo>
                    <a:pt x="1859" y="2738"/>
                    <a:pt x="1877" y="2640"/>
                    <a:pt x="1809" y="2618"/>
                  </a:cubicBezTo>
                  <a:cubicBezTo>
                    <a:pt x="1282" y="2510"/>
                    <a:pt x="946" y="2079"/>
                    <a:pt x="683" y="1635"/>
                  </a:cubicBezTo>
                  <a:cubicBezTo>
                    <a:pt x="395" y="1156"/>
                    <a:pt x="192" y="617"/>
                    <a:pt x="120" y="54"/>
                  </a:cubicBezTo>
                  <a:cubicBezTo>
                    <a:pt x="120" y="19"/>
                    <a:pt x="90" y="1"/>
                    <a:pt x="60" y="1"/>
                  </a:cubicBezTo>
                  <a:close/>
                </a:path>
              </a:pathLst>
            </a:custGeom>
            <a:solidFill>
              <a:srgbClr val="525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2"/>
            <p:cNvSpPr/>
            <p:nvPr/>
          </p:nvSpPr>
          <p:spPr>
            <a:xfrm>
              <a:off x="5266512" y="2241598"/>
              <a:ext cx="8272" cy="127869"/>
            </a:xfrm>
            <a:custGeom>
              <a:avLst/>
              <a:gdLst/>
              <a:ahLst/>
              <a:cxnLst/>
              <a:rect l="l" t="t" r="r" b="b"/>
              <a:pathLst>
                <a:path w="199" h="3076" extrusionOk="0">
                  <a:moveTo>
                    <a:pt x="103" y="1"/>
                  </a:moveTo>
                  <a:cubicBezTo>
                    <a:pt x="76" y="1"/>
                    <a:pt x="49" y="19"/>
                    <a:pt x="49" y="55"/>
                  </a:cubicBezTo>
                  <a:cubicBezTo>
                    <a:pt x="1" y="1037"/>
                    <a:pt x="13" y="2031"/>
                    <a:pt x="73" y="3013"/>
                  </a:cubicBezTo>
                  <a:cubicBezTo>
                    <a:pt x="73" y="3055"/>
                    <a:pt x="106" y="3076"/>
                    <a:pt x="137" y="3076"/>
                  </a:cubicBezTo>
                  <a:cubicBezTo>
                    <a:pt x="169" y="3076"/>
                    <a:pt x="199" y="3055"/>
                    <a:pt x="193" y="3013"/>
                  </a:cubicBezTo>
                  <a:cubicBezTo>
                    <a:pt x="133" y="2031"/>
                    <a:pt x="121" y="1037"/>
                    <a:pt x="157" y="55"/>
                  </a:cubicBezTo>
                  <a:cubicBezTo>
                    <a:pt x="157" y="19"/>
                    <a:pt x="130" y="1"/>
                    <a:pt x="103" y="1"/>
                  </a:cubicBezTo>
                  <a:close/>
                </a:path>
              </a:pathLst>
            </a:custGeom>
            <a:solidFill>
              <a:srgbClr val="525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2"/>
            <p:cNvSpPr/>
            <p:nvPr/>
          </p:nvSpPr>
          <p:spPr>
            <a:xfrm>
              <a:off x="5333731" y="2251575"/>
              <a:ext cx="12513" cy="135560"/>
            </a:xfrm>
            <a:custGeom>
              <a:avLst/>
              <a:gdLst/>
              <a:ahLst/>
              <a:cxnLst/>
              <a:rect l="l" t="t" r="r" b="b"/>
              <a:pathLst>
                <a:path w="301" h="3261" extrusionOk="0">
                  <a:moveTo>
                    <a:pt x="61" y="0"/>
                  </a:moveTo>
                  <a:cubicBezTo>
                    <a:pt x="31" y="0"/>
                    <a:pt x="1" y="18"/>
                    <a:pt x="1" y="54"/>
                  </a:cubicBezTo>
                  <a:cubicBezTo>
                    <a:pt x="109" y="1108"/>
                    <a:pt x="169" y="2150"/>
                    <a:pt x="193" y="3216"/>
                  </a:cubicBezTo>
                  <a:cubicBezTo>
                    <a:pt x="193" y="3246"/>
                    <a:pt x="216" y="3261"/>
                    <a:pt x="242" y="3261"/>
                  </a:cubicBezTo>
                  <a:cubicBezTo>
                    <a:pt x="267" y="3261"/>
                    <a:pt x="294" y="3246"/>
                    <a:pt x="300" y="3216"/>
                  </a:cubicBezTo>
                  <a:cubicBezTo>
                    <a:pt x="288" y="2150"/>
                    <a:pt x="228" y="1096"/>
                    <a:pt x="121" y="54"/>
                  </a:cubicBezTo>
                  <a:cubicBezTo>
                    <a:pt x="121" y="18"/>
                    <a:pt x="91" y="0"/>
                    <a:pt x="61" y="0"/>
                  </a:cubicBezTo>
                  <a:close/>
                </a:path>
              </a:pathLst>
            </a:custGeom>
            <a:solidFill>
              <a:srgbClr val="525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2"/>
            <p:cNvSpPr/>
            <p:nvPr/>
          </p:nvSpPr>
          <p:spPr>
            <a:xfrm>
              <a:off x="5084809" y="2194042"/>
              <a:ext cx="37870" cy="108664"/>
            </a:xfrm>
            <a:custGeom>
              <a:avLst/>
              <a:gdLst/>
              <a:ahLst/>
              <a:cxnLst/>
              <a:rect l="l" t="t" r="r" b="b"/>
              <a:pathLst>
                <a:path w="911" h="2614" extrusionOk="0">
                  <a:moveTo>
                    <a:pt x="671" y="0"/>
                  </a:moveTo>
                  <a:cubicBezTo>
                    <a:pt x="639" y="0"/>
                    <a:pt x="604" y="30"/>
                    <a:pt x="611" y="73"/>
                  </a:cubicBezTo>
                  <a:cubicBezTo>
                    <a:pt x="791" y="935"/>
                    <a:pt x="575" y="1821"/>
                    <a:pt x="36" y="2504"/>
                  </a:cubicBezTo>
                  <a:cubicBezTo>
                    <a:pt x="1" y="2549"/>
                    <a:pt x="38" y="2614"/>
                    <a:pt x="80" y="2614"/>
                  </a:cubicBezTo>
                  <a:cubicBezTo>
                    <a:pt x="94" y="2614"/>
                    <a:pt x="108" y="2606"/>
                    <a:pt x="120" y="2588"/>
                  </a:cubicBezTo>
                  <a:cubicBezTo>
                    <a:pt x="695" y="1869"/>
                    <a:pt x="911" y="935"/>
                    <a:pt x="719" y="49"/>
                  </a:cubicBezTo>
                  <a:cubicBezTo>
                    <a:pt x="714" y="14"/>
                    <a:pt x="693" y="0"/>
                    <a:pt x="671" y="0"/>
                  </a:cubicBezTo>
                  <a:close/>
                </a:path>
              </a:pathLst>
            </a:custGeom>
            <a:solidFill>
              <a:srgbClr val="525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2"/>
            <p:cNvSpPr/>
            <p:nvPr/>
          </p:nvSpPr>
          <p:spPr>
            <a:xfrm>
              <a:off x="5111664" y="2236028"/>
              <a:ext cx="472734" cy="69422"/>
            </a:xfrm>
            <a:custGeom>
              <a:avLst/>
              <a:gdLst/>
              <a:ahLst/>
              <a:cxnLst/>
              <a:rect l="l" t="t" r="r" b="b"/>
              <a:pathLst>
                <a:path w="11372" h="1670" extrusionOk="0">
                  <a:moveTo>
                    <a:pt x="89" y="1"/>
                  </a:moveTo>
                  <a:cubicBezTo>
                    <a:pt x="34" y="1"/>
                    <a:pt x="0" y="76"/>
                    <a:pt x="61" y="117"/>
                  </a:cubicBezTo>
                  <a:lnTo>
                    <a:pt x="61" y="105"/>
                  </a:lnTo>
                  <a:cubicBezTo>
                    <a:pt x="1942" y="1208"/>
                    <a:pt x="4070" y="1669"/>
                    <a:pt x="6215" y="1669"/>
                  </a:cubicBezTo>
                  <a:cubicBezTo>
                    <a:pt x="7937" y="1669"/>
                    <a:pt x="9669" y="1372"/>
                    <a:pt x="11296" y="871"/>
                  </a:cubicBezTo>
                  <a:cubicBezTo>
                    <a:pt x="11372" y="860"/>
                    <a:pt x="11349" y="760"/>
                    <a:pt x="11290" y="760"/>
                  </a:cubicBezTo>
                  <a:cubicBezTo>
                    <a:pt x="11284" y="760"/>
                    <a:pt x="11278" y="761"/>
                    <a:pt x="11272" y="763"/>
                  </a:cubicBezTo>
                  <a:cubicBezTo>
                    <a:pt x="9655" y="1260"/>
                    <a:pt x="7934" y="1554"/>
                    <a:pt x="6224" y="1554"/>
                  </a:cubicBezTo>
                  <a:cubicBezTo>
                    <a:pt x="4096" y="1554"/>
                    <a:pt x="1987" y="1098"/>
                    <a:pt x="121" y="9"/>
                  </a:cubicBezTo>
                  <a:cubicBezTo>
                    <a:pt x="110" y="3"/>
                    <a:pt x="99" y="1"/>
                    <a:pt x="89" y="1"/>
                  </a:cubicBezTo>
                  <a:close/>
                </a:path>
              </a:pathLst>
            </a:custGeom>
            <a:solidFill>
              <a:srgbClr val="525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2"/>
            <p:cNvSpPr/>
            <p:nvPr/>
          </p:nvSpPr>
          <p:spPr>
            <a:xfrm>
              <a:off x="5304382" y="2266249"/>
              <a:ext cx="32383" cy="24942"/>
            </a:xfrm>
            <a:custGeom>
              <a:avLst/>
              <a:gdLst/>
              <a:ahLst/>
              <a:cxnLst/>
              <a:rect l="l" t="t" r="r" b="b"/>
              <a:pathLst>
                <a:path w="779" h="600" extrusionOk="0">
                  <a:moveTo>
                    <a:pt x="384" y="1"/>
                  </a:moveTo>
                  <a:cubicBezTo>
                    <a:pt x="0" y="1"/>
                    <a:pt x="0" y="599"/>
                    <a:pt x="384" y="599"/>
                  </a:cubicBezTo>
                  <a:cubicBezTo>
                    <a:pt x="779" y="599"/>
                    <a:pt x="779" y="1"/>
                    <a:pt x="384" y="1"/>
                  </a:cubicBezTo>
                  <a:close/>
                </a:path>
              </a:pathLst>
            </a:custGeom>
            <a:solidFill>
              <a:srgbClr val="525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2"/>
            <p:cNvSpPr/>
            <p:nvPr/>
          </p:nvSpPr>
          <p:spPr>
            <a:xfrm>
              <a:off x="5615866" y="2197908"/>
              <a:ext cx="61149" cy="113320"/>
            </a:xfrm>
            <a:custGeom>
              <a:avLst/>
              <a:gdLst/>
              <a:ahLst/>
              <a:cxnLst/>
              <a:rect l="l" t="t" r="r" b="b"/>
              <a:pathLst>
                <a:path w="1471" h="2726" extrusionOk="0">
                  <a:moveTo>
                    <a:pt x="44" y="0"/>
                  </a:moveTo>
                  <a:cubicBezTo>
                    <a:pt x="24" y="0"/>
                    <a:pt x="0" y="23"/>
                    <a:pt x="17" y="40"/>
                  </a:cubicBezTo>
                  <a:cubicBezTo>
                    <a:pt x="460" y="938"/>
                    <a:pt x="927" y="1824"/>
                    <a:pt x="1406" y="2710"/>
                  </a:cubicBezTo>
                  <a:cubicBezTo>
                    <a:pt x="1410" y="2721"/>
                    <a:pt x="1418" y="2726"/>
                    <a:pt x="1427" y="2726"/>
                  </a:cubicBezTo>
                  <a:cubicBezTo>
                    <a:pt x="1447" y="2726"/>
                    <a:pt x="1471" y="2703"/>
                    <a:pt x="1454" y="2687"/>
                  </a:cubicBezTo>
                  <a:cubicBezTo>
                    <a:pt x="975" y="1800"/>
                    <a:pt x="508" y="914"/>
                    <a:pt x="65" y="16"/>
                  </a:cubicBezTo>
                  <a:cubicBezTo>
                    <a:pt x="61" y="5"/>
                    <a:pt x="53" y="0"/>
                    <a:pt x="44" y="0"/>
                  </a:cubicBezTo>
                  <a:close/>
                </a:path>
              </a:pathLst>
            </a:custGeom>
            <a:solidFill>
              <a:srgbClr val="525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2"/>
            <p:cNvSpPr/>
            <p:nvPr/>
          </p:nvSpPr>
          <p:spPr>
            <a:xfrm>
              <a:off x="5187861" y="1617508"/>
              <a:ext cx="420273" cy="523449"/>
            </a:xfrm>
            <a:custGeom>
              <a:avLst/>
              <a:gdLst/>
              <a:ahLst/>
              <a:cxnLst/>
              <a:rect l="l" t="t" r="r" b="b"/>
              <a:pathLst>
                <a:path w="10110" h="12592" extrusionOk="0">
                  <a:moveTo>
                    <a:pt x="7211" y="0"/>
                  </a:moveTo>
                  <a:cubicBezTo>
                    <a:pt x="7319" y="479"/>
                    <a:pt x="7211" y="994"/>
                    <a:pt x="6899" y="1378"/>
                  </a:cubicBezTo>
                  <a:cubicBezTo>
                    <a:pt x="6600" y="1773"/>
                    <a:pt x="6241" y="2096"/>
                    <a:pt x="5821" y="2360"/>
                  </a:cubicBezTo>
                  <a:cubicBezTo>
                    <a:pt x="4672" y="3162"/>
                    <a:pt x="3438" y="3833"/>
                    <a:pt x="2145" y="4372"/>
                  </a:cubicBezTo>
                  <a:cubicBezTo>
                    <a:pt x="1737" y="4552"/>
                    <a:pt x="1282" y="4647"/>
                    <a:pt x="827" y="4647"/>
                  </a:cubicBezTo>
                  <a:cubicBezTo>
                    <a:pt x="1055" y="5234"/>
                    <a:pt x="827" y="6109"/>
                    <a:pt x="875" y="6743"/>
                  </a:cubicBezTo>
                  <a:cubicBezTo>
                    <a:pt x="911" y="7558"/>
                    <a:pt x="1031" y="8360"/>
                    <a:pt x="1222" y="9151"/>
                  </a:cubicBezTo>
                  <a:cubicBezTo>
                    <a:pt x="1246" y="9247"/>
                    <a:pt x="1258" y="9342"/>
                    <a:pt x="1258" y="9438"/>
                  </a:cubicBezTo>
                  <a:cubicBezTo>
                    <a:pt x="1222" y="9582"/>
                    <a:pt x="1138" y="9702"/>
                    <a:pt x="1043" y="9798"/>
                  </a:cubicBezTo>
                  <a:cubicBezTo>
                    <a:pt x="671" y="10193"/>
                    <a:pt x="324" y="10612"/>
                    <a:pt x="1" y="11055"/>
                  </a:cubicBezTo>
                  <a:cubicBezTo>
                    <a:pt x="300" y="11235"/>
                    <a:pt x="599" y="11403"/>
                    <a:pt x="923" y="11558"/>
                  </a:cubicBezTo>
                  <a:cubicBezTo>
                    <a:pt x="2420" y="12284"/>
                    <a:pt x="4089" y="12591"/>
                    <a:pt x="5747" y="12591"/>
                  </a:cubicBezTo>
                  <a:cubicBezTo>
                    <a:pt x="5840" y="12591"/>
                    <a:pt x="5932" y="12590"/>
                    <a:pt x="6025" y="12588"/>
                  </a:cubicBezTo>
                  <a:cubicBezTo>
                    <a:pt x="6624" y="12576"/>
                    <a:pt x="7211" y="12516"/>
                    <a:pt x="7786" y="12409"/>
                  </a:cubicBezTo>
                  <a:cubicBezTo>
                    <a:pt x="8600" y="12241"/>
                    <a:pt x="9391" y="11953"/>
                    <a:pt x="10109" y="11546"/>
                  </a:cubicBezTo>
                  <a:lnTo>
                    <a:pt x="9654" y="10840"/>
                  </a:lnTo>
                  <a:cubicBezTo>
                    <a:pt x="9570" y="10732"/>
                    <a:pt x="9510" y="10600"/>
                    <a:pt x="9475" y="10480"/>
                  </a:cubicBezTo>
                  <a:cubicBezTo>
                    <a:pt x="9463" y="10349"/>
                    <a:pt x="9475" y="10229"/>
                    <a:pt x="9522" y="10109"/>
                  </a:cubicBezTo>
                  <a:cubicBezTo>
                    <a:pt x="10049" y="7905"/>
                    <a:pt x="9894" y="5761"/>
                    <a:pt x="9403" y="3593"/>
                  </a:cubicBezTo>
                  <a:cubicBezTo>
                    <a:pt x="9247" y="2863"/>
                    <a:pt x="8971" y="2180"/>
                    <a:pt x="8576" y="1557"/>
                  </a:cubicBezTo>
                  <a:cubicBezTo>
                    <a:pt x="8397" y="1258"/>
                    <a:pt x="8193" y="958"/>
                    <a:pt x="7977" y="671"/>
                  </a:cubicBezTo>
                  <a:cubicBezTo>
                    <a:pt x="7846" y="515"/>
                    <a:pt x="7259" y="156"/>
                    <a:pt x="72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2"/>
            <p:cNvSpPr/>
            <p:nvPr/>
          </p:nvSpPr>
          <p:spPr>
            <a:xfrm>
              <a:off x="5277985" y="2168185"/>
              <a:ext cx="8522" cy="32383"/>
            </a:xfrm>
            <a:custGeom>
              <a:avLst/>
              <a:gdLst/>
              <a:ahLst/>
              <a:cxnLst/>
              <a:rect l="l" t="t" r="r" b="b"/>
              <a:pathLst>
                <a:path w="205" h="779" extrusionOk="0">
                  <a:moveTo>
                    <a:pt x="96" y="0"/>
                  </a:moveTo>
                  <a:cubicBezTo>
                    <a:pt x="36" y="0"/>
                    <a:pt x="0" y="180"/>
                    <a:pt x="0" y="383"/>
                  </a:cubicBezTo>
                  <a:cubicBezTo>
                    <a:pt x="0" y="599"/>
                    <a:pt x="36" y="779"/>
                    <a:pt x="96" y="779"/>
                  </a:cubicBezTo>
                  <a:cubicBezTo>
                    <a:pt x="156" y="779"/>
                    <a:pt x="204" y="599"/>
                    <a:pt x="204" y="383"/>
                  </a:cubicBezTo>
                  <a:cubicBezTo>
                    <a:pt x="204" y="180"/>
                    <a:pt x="156" y="0"/>
                    <a:pt x="96" y="0"/>
                  </a:cubicBezTo>
                  <a:close/>
                </a:path>
              </a:pathLst>
            </a:custGeom>
            <a:solidFill>
              <a:srgbClr val="B74C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2"/>
            <p:cNvSpPr/>
            <p:nvPr/>
          </p:nvSpPr>
          <p:spPr>
            <a:xfrm>
              <a:off x="3582179" y="991921"/>
              <a:ext cx="531763" cy="505948"/>
            </a:xfrm>
            <a:custGeom>
              <a:avLst/>
              <a:gdLst/>
              <a:ahLst/>
              <a:cxnLst/>
              <a:rect l="l" t="t" r="r" b="b"/>
              <a:pathLst>
                <a:path w="12792" h="12171" extrusionOk="0">
                  <a:moveTo>
                    <a:pt x="7818" y="0"/>
                  </a:moveTo>
                  <a:cubicBezTo>
                    <a:pt x="6794" y="0"/>
                    <a:pt x="5737" y="214"/>
                    <a:pt x="4911" y="425"/>
                  </a:cubicBezTo>
                  <a:cubicBezTo>
                    <a:pt x="3725" y="725"/>
                    <a:pt x="2887" y="1479"/>
                    <a:pt x="2228" y="2473"/>
                  </a:cubicBezTo>
                  <a:cubicBezTo>
                    <a:pt x="1533" y="3539"/>
                    <a:pt x="1533" y="4929"/>
                    <a:pt x="1893" y="6102"/>
                  </a:cubicBezTo>
                  <a:cubicBezTo>
                    <a:pt x="1628" y="5926"/>
                    <a:pt x="1298" y="5787"/>
                    <a:pt x="983" y="5787"/>
                  </a:cubicBezTo>
                  <a:cubicBezTo>
                    <a:pt x="828" y="5787"/>
                    <a:pt x="677" y="5820"/>
                    <a:pt x="539" y="5899"/>
                  </a:cubicBezTo>
                  <a:cubicBezTo>
                    <a:pt x="96" y="6150"/>
                    <a:pt x="0" y="6773"/>
                    <a:pt x="96" y="7276"/>
                  </a:cubicBezTo>
                  <a:cubicBezTo>
                    <a:pt x="168" y="7695"/>
                    <a:pt x="324" y="8091"/>
                    <a:pt x="563" y="8450"/>
                  </a:cubicBezTo>
                  <a:cubicBezTo>
                    <a:pt x="767" y="8797"/>
                    <a:pt x="1078" y="9073"/>
                    <a:pt x="1438" y="9240"/>
                  </a:cubicBezTo>
                  <a:cubicBezTo>
                    <a:pt x="1625" y="9317"/>
                    <a:pt x="1852" y="9377"/>
                    <a:pt x="2069" y="9377"/>
                  </a:cubicBezTo>
                  <a:cubicBezTo>
                    <a:pt x="2226" y="9377"/>
                    <a:pt x="2378" y="9345"/>
                    <a:pt x="2504" y="9264"/>
                  </a:cubicBezTo>
                  <a:lnTo>
                    <a:pt x="2504" y="9264"/>
                  </a:lnTo>
                  <a:cubicBezTo>
                    <a:pt x="2396" y="9336"/>
                    <a:pt x="3318" y="10486"/>
                    <a:pt x="3414" y="10594"/>
                  </a:cubicBezTo>
                  <a:cubicBezTo>
                    <a:pt x="4490" y="11651"/>
                    <a:pt x="5990" y="12170"/>
                    <a:pt x="7474" y="12170"/>
                  </a:cubicBezTo>
                  <a:cubicBezTo>
                    <a:pt x="7857" y="12170"/>
                    <a:pt x="8239" y="12136"/>
                    <a:pt x="8612" y="12067"/>
                  </a:cubicBezTo>
                  <a:cubicBezTo>
                    <a:pt x="9726" y="11863"/>
                    <a:pt x="10600" y="11241"/>
                    <a:pt x="11367" y="10426"/>
                  </a:cubicBezTo>
                  <a:cubicBezTo>
                    <a:pt x="11978" y="9791"/>
                    <a:pt x="12373" y="8989"/>
                    <a:pt x="12528" y="8127"/>
                  </a:cubicBezTo>
                  <a:cubicBezTo>
                    <a:pt x="12792" y="6570"/>
                    <a:pt x="12648" y="4965"/>
                    <a:pt x="12097" y="3491"/>
                  </a:cubicBezTo>
                  <a:cubicBezTo>
                    <a:pt x="11762" y="2581"/>
                    <a:pt x="11247" y="1479"/>
                    <a:pt x="10492" y="832"/>
                  </a:cubicBezTo>
                  <a:cubicBezTo>
                    <a:pt x="9803" y="208"/>
                    <a:pt x="8827" y="0"/>
                    <a:pt x="7818" y="0"/>
                  </a:cubicBezTo>
                  <a:close/>
                </a:path>
              </a:pathLst>
            </a:custGeom>
            <a:solidFill>
              <a:srgbClr val="FF9C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2"/>
            <p:cNvSpPr/>
            <p:nvPr/>
          </p:nvSpPr>
          <p:spPr>
            <a:xfrm>
              <a:off x="3617513" y="1254477"/>
              <a:ext cx="58822" cy="101181"/>
            </a:xfrm>
            <a:custGeom>
              <a:avLst/>
              <a:gdLst/>
              <a:ahLst/>
              <a:cxnLst/>
              <a:rect l="l" t="t" r="r" b="b"/>
              <a:pathLst>
                <a:path w="1415" h="2434" extrusionOk="0">
                  <a:moveTo>
                    <a:pt x="7" y="1"/>
                  </a:moveTo>
                  <a:cubicBezTo>
                    <a:pt x="4" y="1"/>
                    <a:pt x="2" y="1"/>
                    <a:pt x="1" y="2"/>
                  </a:cubicBezTo>
                  <a:cubicBezTo>
                    <a:pt x="1" y="14"/>
                    <a:pt x="133" y="110"/>
                    <a:pt x="300" y="289"/>
                  </a:cubicBezTo>
                  <a:cubicBezTo>
                    <a:pt x="540" y="529"/>
                    <a:pt x="731" y="804"/>
                    <a:pt x="887" y="1092"/>
                  </a:cubicBezTo>
                  <a:cubicBezTo>
                    <a:pt x="1031" y="1391"/>
                    <a:pt x="1151" y="1703"/>
                    <a:pt x="1246" y="2026"/>
                  </a:cubicBezTo>
                  <a:cubicBezTo>
                    <a:pt x="1282" y="2170"/>
                    <a:pt x="1330" y="2302"/>
                    <a:pt x="1402" y="2433"/>
                  </a:cubicBezTo>
                  <a:cubicBezTo>
                    <a:pt x="1414" y="2290"/>
                    <a:pt x="1390" y="2146"/>
                    <a:pt x="1354" y="2002"/>
                  </a:cubicBezTo>
                  <a:cubicBezTo>
                    <a:pt x="1282" y="1667"/>
                    <a:pt x="1163" y="1343"/>
                    <a:pt x="1007" y="1032"/>
                  </a:cubicBezTo>
                  <a:cubicBezTo>
                    <a:pt x="851" y="721"/>
                    <a:pt x="636" y="445"/>
                    <a:pt x="372" y="218"/>
                  </a:cubicBezTo>
                  <a:cubicBezTo>
                    <a:pt x="185" y="64"/>
                    <a:pt x="39" y="1"/>
                    <a:pt x="7" y="1"/>
                  </a:cubicBezTo>
                  <a:close/>
                </a:path>
              </a:pathLst>
            </a:custGeom>
            <a:solidFill>
              <a:srgbClr val="BF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2"/>
            <p:cNvSpPr/>
            <p:nvPr/>
          </p:nvSpPr>
          <p:spPr>
            <a:xfrm>
              <a:off x="3637425" y="1278379"/>
              <a:ext cx="24443" cy="53958"/>
            </a:xfrm>
            <a:custGeom>
              <a:avLst/>
              <a:gdLst/>
              <a:ahLst/>
              <a:cxnLst/>
              <a:rect l="l" t="t" r="r" b="b"/>
              <a:pathLst>
                <a:path w="588" h="1298" extrusionOk="0">
                  <a:moveTo>
                    <a:pt x="175" y="1"/>
                  </a:moveTo>
                  <a:cubicBezTo>
                    <a:pt x="148" y="1"/>
                    <a:pt x="93" y="71"/>
                    <a:pt x="49" y="194"/>
                  </a:cubicBezTo>
                  <a:cubicBezTo>
                    <a:pt x="1" y="373"/>
                    <a:pt x="13" y="565"/>
                    <a:pt x="85" y="733"/>
                  </a:cubicBezTo>
                  <a:cubicBezTo>
                    <a:pt x="145" y="900"/>
                    <a:pt x="252" y="1056"/>
                    <a:pt x="384" y="1176"/>
                  </a:cubicBezTo>
                  <a:cubicBezTo>
                    <a:pt x="479" y="1260"/>
                    <a:pt x="536" y="1298"/>
                    <a:pt x="565" y="1298"/>
                  </a:cubicBezTo>
                  <a:cubicBezTo>
                    <a:pt x="569" y="1298"/>
                    <a:pt x="573" y="1297"/>
                    <a:pt x="576" y="1295"/>
                  </a:cubicBezTo>
                  <a:cubicBezTo>
                    <a:pt x="588" y="1283"/>
                    <a:pt x="540" y="1212"/>
                    <a:pt x="456" y="1116"/>
                  </a:cubicBezTo>
                  <a:cubicBezTo>
                    <a:pt x="360" y="984"/>
                    <a:pt x="276" y="840"/>
                    <a:pt x="204" y="685"/>
                  </a:cubicBezTo>
                  <a:cubicBezTo>
                    <a:pt x="145" y="541"/>
                    <a:pt x="121" y="373"/>
                    <a:pt x="145" y="218"/>
                  </a:cubicBezTo>
                  <a:cubicBezTo>
                    <a:pt x="157" y="86"/>
                    <a:pt x="193" y="14"/>
                    <a:pt x="181" y="2"/>
                  </a:cubicBezTo>
                  <a:cubicBezTo>
                    <a:pt x="179" y="1"/>
                    <a:pt x="177" y="1"/>
                    <a:pt x="175" y="1"/>
                  </a:cubicBezTo>
                  <a:close/>
                </a:path>
              </a:pathLst>
            </a:custGeom>
            <a:solidFill>
              <a:srgbClr val="BF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2"/>
            <p:cNvSpPr/>
            <p:nvPr/>
          </p:nvSpPr>
          <p:spPr>
            <a:xfrm>
              <a:off x="3949616" y="1253521"/>
              <a:ext cx="57283" cy="58198"/>
            </a:xfrm>
            <a:custGeom>
              <a:avLst/>
              <a:gdLst/>
              <a:ahLst/>
              <a:cxnLst/>
              <a:rect l="l" t="t" r="r" b="b"/>
              <a:pathLst>
                <a:path w="1378" h="1400" extrusionOk="0">
                  <a:moveTo>
                    <a:pt x="692" y="0"/>
                  </a:moveTo>
                  <a:cubicBezTo>
                    <a:pt x="421" y="0"/>
                    <a:pt x="257" y="174"/>
                    <a:pt x="48" y="336"/>
                  </a:cubicBezTo>
                  <a:cubicBezTo>
                    <a:pt x="1" y="372"/>
                    <a:pt x="84" y="672"/>
                    <a:pt x="96" y="720"/>
                  </a:cubicBezTo>
                  <a:cubicBezTo>
                    <a:pt x="132" y="839"/>
                    <a:pt x="192" y="959"/>
                    <a:pt x="264" y="1067"/>
                  </a:cubicBezTo>
                  <a:cubicBezTo>
                    <a:pt x="348" y="1187"/>
                    <a:pt x="456" y="1271"/>
                    <a:pt x="587" y="1331"/>
                  </a:cubicBezTo>
                  <a:cubicBezTo>
                    <a:pt x="685" y="1375"/>
                    <a:pt x="796" y="1400"/>
                    <a:pt x="905" y="1400"/>
                  </a:cubicBezTo>
                  <a:cubicBezTo>
                    <a:pt x="944" y="1400"/>
                    <a:pt x="981" y="1397"/>
                    <a:pt x="1019" y="1390"/>
                  </a:cubicBezTo>
                  <a:cubicBezTo>
                    <a:pt x="1126" y="1366"/>
                    <a:pt x="1234" y="1163"/>
                    <a:pt x="1282" y="1055"/>
                  </a:cubicBezTo>
                  <a:cubicBezTo>
                    <a:pt x="1366" y="839"/>
                    <a:pt x="1378" y="600"/>
                    <a:pt x="1318" y="384"/>
                  </a:cubicBezTo>
                  <a:cubicBezTo>
                    <a:pt x="1198" y="157"/>
                    <a:pt x="971" y="1"/>
                    <a:pt x="719" y="1"/>
                  </a:cubicBezTo>
                  <a:cubicBezTo>
                    <a:pt x="710" y="1"/>
                    <a:pt x="701" y="0"/>
                    <a:pt x="692" y="0"/>
                  </a:cubicBezTo>
                  <a:close/>
                </a:path>
              </a:pathLst>
            </a:custGeom>
            <a:solidFill>
              <a:srgbClr val="FF9C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2"/>
            <p:cNvSpPr/>
            <p:nvPr/>
          </p:nvSpPr>
          <p:spPr>
            <a:xfrm>
              <a:off x="3565260" y="1754231"/>
              <a:ext cx="526775" cy="456023"/>
            </a:xfrm>
            <a:custGeom>
              <a:avLst/>
              <a:gdLst/>
              <a:ahLst/>
              <a:cxnLst/>
              <a:rect l="l" t="t" r="r" b="b"/>
              <a:pathLst>
                <a:path w="12672" h="10970" extrusionOk="0">
                  <a:moveTo>
                    <a:pt x="3578" y="0"/>
                  </a:moveTo>
                  <a:cubicBezTo>
                    <a:pt x="2515" y="0"/>
                    <a:pt x="1957" y="603"/>
                    <a:pt x="1845" y="1861"/>
                  </a:cubicBezTo>
                  <a:cubicBezTo>
                    <a:pt x="1725" y="3347"/>
                    <a:pt x="2791" y="5658"/>
                    <a:pt x="1785" y="6784"/>
                  </a:cubicBezTo>
                  <a:cubicBezTo>
                    <a:pt x="1222" y="7407"/>
                    <a:pt x="623" y="7982"/>
                    <a:pt x="0" y="8533"/>
                  </a:cubicBezTo>
                  <a:cubicBezTo>
                    <a:pt x="671" y="9072"/>
                    <a:pt x="1413" y="9503"/>
                    <a:pt x="2216" y="9838"/>
                  </a:cubicBezTo>
                  <a:cubicBezTo>
                    <a:pt x="3677" y="10437"/>
                    <a:pt x="5258" y="10713"/>
                    <a:pt x="6827" y="10856"/>
                  </a:cubicBezTo>
                  <a:cubicBezTo>
                    <a:pt x="7484" y="10925"/>
                    <a:pt x="8147" y="10970"/>
                    <a:pt x="8808" y="10970"/>
                  </a:cubicBezTo>
                  <a:cubicBezTo>
                    <a:pt x="9655" y="10970"/>
                    <a:pt x="10498" y="10896"/>
                    <a:pt x="11319" y="10701"/>
                  </a:cubicBezTo>
                  <a:cubicBezTo>
                    <a:pt x="11019" y="10365"/>
                    <a:pt x="10732" y="10030"/>
                    <a:pt x="10444" y="9706"/>
                  </a:cubicBezTo>
                  <a:cubicBezTo>
                    <a:pt x="10396" y="9659"/>
                    <a:pt x="10348" y="9587"/>
                    <a:pt x="10324" y="9515"/>
                  </a:cubicBezTo>
                  <a:cubicBezTo>
                    <a:pt x="10312" y="9431"/>
                    <a:pt x="10324" y="9347"/>
                    <a:pt x="10348" y="9275"/>
                  </a:cubicBezTo>
                  <a:cubicBezTo>
                    <a:pt x="10696" y="7970"/>
                    <a:pt x="11307" y="6784"/>
                    <a:pt x="11618" y="5479"/>
                  </a:cubicBezTo>
                  <a:cubicBezTo>
                    <a:pt x="11893" y="4401"/>
                    <a:pt x="12672" y="2784"/>
                    <a:pt x="11726" y="1814"/>
                  </a:cubicBezTo>
                  <a:cubicBezTo>
                    <a:pt x="11354" y="1442"/>
                    <a:pt x="10804" y="1323"/>
                    <a:pt x="10289" y="1215"/>
                  </a:cubicBezTo>
                  <a:cubicBezTo>
                    <a:pt x="8252" y="831"/>
                    <a:pt x="6216" y="400"/>
                    <a:pt x="4168" y="53"/>
                  </a:cubicBezTo>
                  <a:cubicBezTo>
                    <a:pt x="3957" y="18"/>
                    <a:pt x="3760" y="0"/>
                    <a:pt x="35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2"/>
            <p:cNvSpPr/>
            <p:nvPr/>
          </p:nvSpPr>
          <p:spPr>
            <a:xfrm>
              <a:off x="4061647" y="1245581"/>
              <a:ext cx="11972" cy="50840"/>
            </a:xfrm>
            <a:custGeom>
              <a:avLst/>
              <a:gdLst/>
              <a:ahLst/>
              <a:cxnLst/>
              <a:rect l="l" t="t" r="r" b="b"/>
              <a:pathLst>
                <a:path w="288" h="1223" extrusionOk="0">
                  <a:moveTo>
                    <a:pt x="72" y="0"/>
                  </a:moveTo>
                  <a:cubicBezTo>
                    <a:pt x="12" y="12"/>
                    <a:pt x="0" y="288"/>
                    <a:pt x="36" y="635"/>
                  </a:cubicBezTo>
                  <a:cubicBezTo>
                    <a:pt x="71" y="963"/>
                    <a:pt x="152" y="1222"/>
                    <a:pt x="212" y="1222"/>
                  </a:cubicBezTo>
                  <a:cubicBezTo>
                    <a:pt x="213" y="1222"/>
                    <a:pt x="215" y="1222"/>
                    <a:pt x="216" y="1222"/>
                  </a:cubicBezTo>
                  <a:cubicBezTo>
                    <a:pt x="264" y="1222"/>
                    <a:pt x="288" y="947"/>
                    <a:pt x="240" y="599"/>
                  </a:cubicBezTo>
                  <a:cubicBezTo>
                    <a:pt x="204" y="264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2"/>
            <p:cNvSpPr/>
            <p:nvPr/>
          </p:nvSpPr>
          <p:spPr>
            <a:xfrm>
              <a:off x="3959593" y="1252190"/>
              <a:ext cx="47307" cy="59196"/>
            </a:xfrm>
            <a:custGeom>
              <a:avLst/>
              <a:gdLst/>
              <a:ahLst/>
              <a:cxnLst/>
              <a:rect l="l" t="t" r="r" b="b"/>
              <a:pathLst>
                <a:path w="1138" h="1424" extrusionOk="0">
                  <a:moveTo>
                    <a:pt x="476" y="0"/>
                  </a:moveTo>
                  <a:cubicBezTo>
                    <a:pt x="393" y="0"/>
                    <a:pt x="312" y="16"/>
                    <a:pt x="240" y="45"/>
                  </a:cubicBezTo>
                  <a:cubicBezTo>
                    <a:pt x="156" y="81"/>
                    <a:pt x="84" y="129"/>
                    <a:pt x="36" y="201"/>
                  </a:cubicBezTo>
                  <a:cubicBezTo>
                    <a:pt x="0" y="261"/>
                    <a:pt x="0" y="285"/>
                    <a:pt x="0" y="297"/>
                  </a:cubicBezTo>
                  <a:cubicBezTo>
                    <a:pt x="12" y="297"/>
                    <a:pt x="84" y="189"/>
                    <a:pt x="276" y="141"/>
                  </a:cubicBezTo>
                  <a:cubicBezTo>
                    <a:pt x="329" y="123"/>
                    <a:pt x="383" y="114"/>
                    <a:pt x="437" y="114"/>
                  </a:cubicBezTo>
                  <a:cubicBezTo>
                    <a:pt x="491" y="114"/>
                    <a:pt x="545" y="123"/>
                    <a:pt x="599" y="141"/>
                  </a:cubicBezTo>
                  <a:cubicBezTo>
                    <a:pt x="719" y="177"/>
                    <a:pt x="826" y="273"/>
                    <a:pt x="898" y="380"/>
                  </a:cubicBezTo>
                  <a:cubicBezTo>
                    <a:pt x="1018" y="608"/>
                    <a:pt x="1042" y="871"/>
                    <a:pt x="970" y="1111"/>
                  </a:cubicBezTo>
                  <a:cubicBezTo>
                    <a:pt x="910" y="1303"/>
                    <a:pt x="850" y="1410"/>
                    <a:pt x="862" y="1422"/>
                  </a:cubicBezTo>
                  <a:cubicBezTo>
                    <a:pt x="863" y="1423"/>
                    <a:pt x="864" y="1423"/>
                    <a:pt x="865" y="1423"/>
                  </a:cubicBezTo>
                  <a:cubicBezTo>
                    <a:pt x="885" y="1423"/>
                    <a:pt x="975" y="1328"/>
                    <a:pt x="1054" y="1147"/>
                  </a:cubicBezTo>
                  <a:cubicBezTo>
                    <a:pt x="1114" y="1027"/>
                    <a:pt x="1138" y="895"/>
                    <a:pt x="1138" y="776"/>
                  </a:cubicBezTo>
                  <a:cubicBezTo>
                    <a:pt x="1138" y="608"/>
                    <a:pt x="1102" y="452"/>
                    <a:pt x="1018" y="321"/>
                  </a:cubicBezTo>
                  <a:cubicBezTo>
                    <a:pt x="922" y="177"/>
                    <a:pt x="791" y="69"/>
                    <a:pt x="635" y="21"/>
                  </a:cubicBezTo>
                  <a:cubicBezTo>
                    <a:pt x="583" y="7"/>
                    <a:pt x="529" y="0"/>
                    <a:pt x="4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2"/>
            <p:cNvSpPr/>
            <p:nvPr/>
          </p:nvSpPr>
          <p:spPr>
            <a:xfrm>
              <a:off x="3965038" y="1296130"/>
              <a:ext cx="12014" cy="7857"/>
            </a:xfrm>
            <a:custGeom>
              <a:avLst/>
              <a:gdLst/>
              <a:ahLst/>
              <a:cxnLst/>
              <a:rect l="l" t="t" r="r" b="b"/>
              <a:pathLst>
                <a:path w="289" h="189" extrusionOk="0">
                  <a:moveTo>
                    <a:pt x="62" y="0"/>
                  </a:moveTo>
                  <a:cubicBezTo>
                    <a:pt x="46" y="0"/>
                    <a:pt x="33" y="6"/>
                    <a:pt x="25" y="18"/>
                  </a:cubicBezTo>
                  <a:cubicBezTo>
                    <a:pt x="1" y="42"/>
                    <a:pt x="25" y="114"/>
                    <a:pt x="109" y="162"/>
                  </a:cubicBezTo>
                  <a:cubicBezTo>
                    <a:pt x="142" y="181"/>
                    <a:pt x="176" y="189"/>
                    <a:pt x="204" y="189"/>
                  </a:cubicBezTo>
                  <a:cubicBezTo>
                    <a:pt x="246" y="189"/>
                    <a:pt x="276" y="171"/>
                    <a:pt x="276" y="150"/>
                  </a:cubicBezTo>
                  <a:cubicBezTo>
                    <a:pt x="288" y="114"/>
                    <a:pt x="240" y="78"/>
                    <a:pt x="180" y="42"/>
                  </a:cubicBezTo>
                  <a:cubicBezTo>
                    <a:pt x="134" y="19"/>
                    <a:pt x="92" y="0"/>
                    <a:pt x="62" y="0"/>
                  </a:cubicBezTo>
                  <a:close/>
                </a:path>
              </a:pathLst>
            </a:custGeom>
            <a:solidFill>
              <a:srgbClr val="BF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2"/>
            <p:cNvSpPr/>
            <p:nvPr/>
          </p:nvSpPr>
          <p:spPr>
            <a:xfrm>
              <a:off x="3847561" y="1253562"/>
              <a:ext cx="14466" cy="50840"/>
            </a:xfrm>
            <a:custGeom>
              <a:avLst/>
              <a:gdLst/>
              <a:ahLst/>
              <a:cxnLst/>
              <a:rect l="l" t="t" r="r" b="b"/>
              <a:pathLst>
                <a:path w="348" h="1223" extrusionOk="0">
                  <a:moveTo>
                    <a:pt x="120" y="0"/>
                  </a:moveTo>
                  <a:cubicBezTo>
                    <a:pt x="60" y="0"/>
                    <a:pt x="0" y="276"/>
                    <a:pt x="48" y="635"/>
                  </a:cubicBezTo>
                  <a:cubicBezTo>
                    <a:pt x="95" y="974"/>
                    <a:pt x="245" y="1222"/>
                    <a:pt x="285" y="1222"/>
                  </a:cubicBezTo>
                  <a:cubicBezTo>
                    <a:pt x="286" y="1222"/>
                    <a:pt x="287" y="1222"/>
                    <a:pt x="288" y="1222"/>
                  </a:cubicBezTo>
                  <a:cubicBezTo>
                    <a:pt x="348" y="1198"/>
                    <a:pt x="288" y="922"/>
                    <a:pt x="252" y="599"/>
                  </a:cubicBezTo>
                  <a:cubicBezTo>
                    <a:pt x="216" y="264"/>
                    <a:pt x="180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2"/>
            <p:cNvSpPr/>
            <p:nvPr/>
          </p:nvSpPr>
          <p:spPr>
            <a:xfrm>
              <a:off x="3787285" y="1173748"/>
              <a:ext cx="101140" cy="60526"/>
            </a:xfrm>
            <a:custGeom>
              <a:avLst/>
              <a:gdLst/>
              <a:ahLst/>
              <a:cxnLst/>
              <a:rect l="l" t="t" r="r" b="b"/>
              <a:pathLst>
                <a:path w="2433" h="1456" extrusionOk="0">
                  <a:moveTo>
                    <a:pt x="1912" y="1"/>
                  </a:moveTo>
                  <a:cubicBezTo>
                    <a:pt x="1774" y="1"/>
                    <a:pt x="1638" y="22"/>
                    <a:pt x="1510" y="52"/>
                  </a:cubicBezTo>
                  <a:cubicBezTo>
                    <a:pt x="1318" y="100"/>
                    <a:pt x="1127" y="171"/>
                    <a:pt x="947" y="279"/>
                  </a:cubicBezTo>
                  <a:cubicBezTo>
                    <a:pt x="779" y="375"/>
                    <a:pt x="612" y="495"/>
                    <a:pt x="468" y="639"/>
                  </a:cubicBezTo>
                  <a:cubicBezTo>
                    <a:pt x="348" y="746"/>
                    <a:pt x="252" y="878"/>
                    <a:pt x="169" y="1022"/>
                  </a:cubicBezTo>
                  <a:cubicBezTo>
                    <a:pt x="25" y="1261"/>
                    <a:pt x="1" y="1441"/>
                    <a:pt x="49" y="1453"/>
                  </a:cubicBezTo>
                  <a:cubicBezTo>
                    <a:pt x="52" y="1455"/>
                    <a:pt x="55" y="1456"/>
                    <a:pt x="59" y="1456"/>
                  </a:cubicBezTo>
                  <a:cubicBezTo>
                    <a:pt x="102" y="1456"/>
                    <a:pt x="206" y="1331"/>
                    <a:pt x="360" y="1165"/>
                  </a:cubicBezTo>
                  <a:cubicBezTo>
                    <a:pt x="468" y="1058"/>
                    <a:pt x="564" y="962"/>
                    <a:pt x="684" y="866"/>
                  </a:cubicBezTo>
                  <a:cubicBezTo>
                    <a:pt x="959" y="639"/>
                    <a:pt x="1271" y="471"/>
                    <a:pt x="1594" y="351"/>
                  </a:cubicBezTo>
                  <a:cubicBezTo>
                    <a:pt x="1738" y="303"/>
                    <a:pt x="1881" y="267"/>
                    <a:pt x="2013" y="231"/>
                  </a:cubicBezTo>
                  <a:cubicBezTo>
                    <a:pt x="2265" y="195"/>
                    <a:pt x="2420" y="171"/>
                    <a:pt x="2432" y="123"/>
                  </a:cubicBezTo>
                  <a:cubicBezTo>
                    <a:pt x="2432" y="76"/>
                    <a:pt x="2277" y="4"/>
                    <a:pt x="2001" y="4"/>
                  </a:cubicBezTo>
                  <a:cubicBezTo>
                    <a:pt x="1971" y="2"/>
                    <a:pt x="1942" y="1"/>
                    <a:pt x="19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2"/>
            <p:cNvSpPr/>
            <p:nvPr/>
          </p:nvSpPr>
          <p:spPr>
            <a:xfrm>
              <a:off x="4022322" y="1154459"/>
              <a:ext cx="83182" cy="33256"/>
            </a:xfrm>
            <a:custGeom>
              <a:avLst/>
              <a:gdLst/>
              <a:ahLst/>
              <a:cxnLst/>
              <a:rect l="l" t="t" r="r" b="b"/>
              <a:pathLst>
                <a:path w="2001" h="800" extrusionOk="0">
                  <a:moveTo>
                    <a:pt x="598" y="0"/>
                  </a:moveTo>
                  <a:cubicBezTo>
                    <a:pt x="506" y="0"/>
                    <a:pt x="414" y="8"/>
                    <a:pt x="324" y="25"/>
                  </a:cubicBezTo>
                  <a:cubicBezTo>
                    <a:pt x="120" y="60"/>
                    <a:pt x="0" y="132"/>
                    <a:pt x="24" y="180"/>
                  </a:cubicBezTo>
                  <a:cubicBezTo>
                    <a:pt x="36" y="276"/>
                    <a:pt x="503" y="240"/>
                    <a:pt x="1018" y="408"/>
                  </a:cubicBezTo>
                  <a:cubicBezTo>
                    <a:pt x="1484" y="560"/>
                    <a:pt x="1823" y="799"/>
                    <a:pt x="1936" y="799"/>
                  </a:cubicBezTo>
                  <a:cubicBezTo>
                    <a:pt x="1948" y="799"/>
                    <a:pt x="1958" y="797"/>
                    <a:pt x="1964" y="791"/>
                  </a:cubicBezTo>
                  <a:cubicBezTo>
                    <a:pt x="2000" y="755"/>
                    <a:pt x="1940" y="635"/>
                    <a:pt x="1797" y="492"/>
                  </a:cubicBezTo>
                  <a:cubicBezTo>
                    <a:pt x="1605" y="300"/>
                    <a:pt x="1378" y="156"/>
                    <a:pt x="1114" y="84"/>
                  </a:cubicBezTo>
                  <a:cubicBezTo>
                    <a:pt x="949" y="29"/>
                    <a:pt x="773" y="0"/>
                    <a:pt x="598" y="0"/>
                  </a:cubicBezTo>
                  <a:close/>
                </a:path>
              </a:pathLst>
            </a:custGeom>
            <a:solidFill>
              <a:srgbClr val="BF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2"/>
            <p:cNvSpPr/>
            <p:nvPr/>
          </p:nvSpPr>
          <p:spPr>
            <a:xfrm>
              <a:off x="3939639" y="1303820"/>
              <a:ext cx="68258" cy="33464"/>
            </a:xfrm>
            <a:custGeom>
              <a:avLst/>
              <a:gdLst/>
              <a:ahLst/>
              <a:cxnLst/>
              <a:rect l="l" t="t" r="r" b="b"/>
              <a:pathLst>
                <a:path w="1642" h="805" extrusionOk="0">
                  <a:moveTo>
                    <a:pt x="25" y="1"/>
                  </a:moveTo>
                  <a:lnTo>
                    <a:pt x="25" y="1"/>
                  </a:lnTo>
                  <a:cubicBezTo>
                    <a:pt x="1" y="13"/>
                    <a:pt x="13" y="132"/>
                    <a:pt x="97" y="300"/>
                  </a:cubicBezTo>
                  <a:cubicBezTo>
                    <a:pt x="280" y="624"/>
                    <a:pt x="606" y="804"/>
                    <a:pt x="949" y="804"/>
                  </a:cubicBezTo>
                  <a:cubicBezTo>
                    <a:pt x="1101" y="804"/>
                    <a:pt x="1255" y="769"/>
                    <a:pt x="1402" y="695"/>
                  </a:cubicBezTo>
                  <a:cubicBezTo>
                    <a:pt x="1570" y="600"/>
                    <a:pt x="1642" y="504"/>
                    <a:pt x="1630" y="492"/>
                  </a:cubicBezTo>
                  <a:cubicBezTo>
                    <a:pt x="1628" y="491"/>
                    <a:pt x="1625" y="490"/>
                    <a:pt x="1622" y="490"/>
                  </a:cubicBezTo>
                  <a:cubicBezTo>
                    <a:pt x="1591" y="490"/>
                    <a:pt x="1507" y="545"/>
                    <a:pt x="1354" y="600"/>
                  </a:cubicBezTo>
                  <a:cubicBezTo>
                    <a:pt x="1244" y="645"/>
                    <a:pt x="1127" y="666"/>
                    <a:pt x="1008" y="666"/>
                  </a:cubicBezTo>
                  <a:cubicBezTo>
                    <a:pt x="908" y="666"/>
                    <a:pt x="806" y="651"/>
                    <a:pt x="708" y="624"/>
                  </a:cubicBezTo>
                  <a:cubicBezTo>
                    <a:pt x="492" y="552"/>
                    <a:pt x="312" y="420"/>
                    <a:pt x="181" y="240"/>
                  </a:cubicBezTo>
                  <a:cubicBezTo>
                    <a:pt x="85" y="109"/>
                    <a:pt x="4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2"/>
            <p:cNvSpPr/>
            <p:nvPr/>
          </p:nvSpPr>
          <p:spPr>
            <a:xfrm>
              <a:off x="4726809" y="1536986"/>
              <a:ext cx="565144" cy="350976"/>
            </a:xfrm>
            <a:custGeom>
              <a:avLst/>
              <a:gdLst/>
              <a:ahLst/>
              <a:cxnLst/>
              <a:rect l="l" t="t" r="r" b="b"/>
              <a:pathLst>
                <a:path w="13595" h="8443" extrusionOk="0">
                  <a:moveTo>
                    <a:pt x="1422" y="1"/>
                  </a:moveTo>
                  <a:cubicBezTo>
                    <a:pt x="1392" y="1"/>
                    <a:pt x="1361" y="4"/>
                    <a:pt x="1330" y="9"/>
                  </a:cubicBezTo>
                  <a:cubicBezTo>
                    <a:pt x="839" y="105"/>
                    <a:pt x="468" y="632"/>
                    <a:pt x="264" y="1051"/>
                  </a:cubicBezTo>
                  <a:cubicBezTo>
                    <a:pt x="1" y="1542"/>
                    <a:pt x="1" y="2141"/>
                    <a:pt x="264" y="2632"/>
                  </a:cubicBezTo>
                  <a:cubicBezTo>
                    <a:pt x="815" y="3710"/>
                    <a:pt x="1558" y="4608"/>
                    <a:pt x="2324" y="5530"/>
                  </a:cubicBezTo>
                  <a:cubicBezTo>
                    <a:pt x="2744" y="6033"/>
                    <a:pt x="3211" y="6477"/>
                    <a:pt x="3726" y="6872"/>
                  </a:cubicBezTo>
                  <a:cubicBezTo>
                    <a:pt x="4706" y="7652"/>
                    <a:pt x="5884" y="8442"/>
                    <a:pt x="7182" y="8442"/>
                  </a:cubicBezTo>
                  <a:cubicBezTo>
                    <a:pt x="7279" y="8442"/>
                    <a:pt x="7376" y="8438"/>
                    <a:pt x="7475" y="8429"/>
                  </a:cubicBezTo>
                  <a:cubicBezTo>
                    <a:pt x="9511" y="8237"/>
                    <a:pt x="11583" y="8118"/>
                    <a:pt x="13595" y="7734"/>
                  </a:cubicBezTo>
                  <a:lnTo>
                    <a:pt x="12756" y="5530"/>
                  </a:lnTo>
                  <a:cubicBezTo>
                    <a:pt x="12577" y="5063"/>
                    <a:pt x="12421" y="4057"/>
                    <a:pt x="11966" y="3806"/>
                  </a:cubicBezTo>
                  <a:cubicBezTo>
                    <a:pt x="11850" y="3737"/>
                    <a:pt x="11700" y="3712"/>
                    <a:pt x="11536" y="3712"/>
                  </a:cubicBezTo>
                  <a:cubicBezTo>
                    <a:pt x="11126" y="3712"/>
                    <a:pt x="10625" y="3871"/>
                    <a:pt x="10325" y="3914"/>
                  </a:cubicBezTo>
                  <a:lnTo>
                    <a:pt x="8097" y="4237"/>
                  </a:lnTo>
                  <a:cubicBezTo>
                    <a:pt x="7988" y="4271"/>
                    <a:pt x="7877" y="4288"/>
                    <a:pt x="7768" y="4288"/>
                  </a:cubicBezTo>
                  <a:cubicBezTo>
                    <a:pt x="7492" y="4288"/>
                    <a:pt x="7225" y="4183"/>
                    <a:pt x="7019" y="3985"/>
                  </a:cubicBezTo>
                  <a:cubicBezTo>
                    <a:pt x="5726" y="3063"/>
                    <a:pt x="4504" y="2057"/>
                    <a:pt x="3235" y="1123"/>
                  </a:cubicBezTo>
                  <a:cubicBezTo>
                    <a:pt x="2899" y="883"/>
                    <a:pt x="2564" y="656"/>
                    <a:pt x="2229" y="416"/>
                  </a:cubicBezTo>
                  <a:cubicBezTo>
                    <a:pt x="2000" y="253"/>
                    <a:pt x="1722" y="1"/>
                    <a:pt x="1422" y="1"/>
                  </a:cubicBezTo>
                  <a:close/>
                </a:path>
              </a:pathLst>
            </a:custGeom>
            <a:solidFill>
              <a:srgbClr val="E07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2"/>
            <p:cNvSpPr/>
            <p:nvPr/>
          </p:nvSpPr>
          <p:spPr>
            <a:xfrm>
              <a:off x="3626492" y="1798212"/>
              <a:ext cx="136474" cy="355049"/>
            </a:xfrm>
            <a:custGeom>
              <a:avLst/>
              <a:gdLst/>
              <a:ahLst/>
              <a:cxnLst/>
              <a:rect l="l" t="t" r="r" b="b"/>
              <a:pathLst>
                <a:path w="3283" h="8541" extrusionOk="0">
                  <a:moveTo>
                    <a:pt x="1787" y="1"/>
                  </a:moveTo>
                  <a:cubicBezTo>
                    <a:pt x="1707" y="1"/>
                    <a:pt x="1634" y="64"/>
                    <a:pt x="1677" y="157"/>
                  </a:cubicBezTo>
                  <a:cubicBezTo>
                    <a:pt x="2492" y="2109"/>
                    <a:pt x="3102" y="4037"/>
                    <a:pt x="1929" y="6002"/>
                  </a:cubicBezTo>
                  <a:cubicBezTo>
                    <a:pt x="1462" y="6780"/>
                    <a:pt x="815" y="7463"/>
                    <a:pt x="228" y="8157"/>
                  </a:cubicBezTo>
                  <a:cubicBezTo>
                    <a:pt x="156" y="8253"/>
                    <a:pt x="84" y="8337"/>
                    <a:pt x="0" y="8433"/>
                  </a:cubicBezTo>
                  <a:lnTo>
                    <a:pt x="204" y="8541"/>
                  </a:lnTo>
                  <a:cubicBezTo>
                    <a:pt x="539" y="8110"/>
                    <a:pt x="959" y="7702"/>
                    <a:pt x="1258" y="7355"/>
                  </a:cubicBezTo>
                  <a:cubicBezTo>
                    <a:pt x="1761" y="6756"/>
                    <a:pt x="2264" y="6097"/>
                    <a:pt x="2563" y="5355"/>
                  </a:cubicBezTo>
                  <a:cubicBezTo>
                    <a:pt x="3282" y="3558"/>
                    <a:pt x="2635" y="1786"/>
                    <a:pt x="1929" y="97"/>
                  </a:cubicBezTo>
                  <a:cubicBezTo>
                    <a:pt x="1900" y="29"/>
                    <a:pt x="1842" y="1"/>
                    <a:pt x="1787" y="1"/>
                  </a:cubicBezTo>
                  <a:close/>
                </a:path>
              </a:pathLst>
            </a:custGeom>
            <a:solidFill>
              <a:srgbClr val="FFC0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2"/>
            <p:cNvSpPr/>
            <p:nvPr/>
          </p:nvSpPr>
          <p:spPr>
            <a:xfrm>
              <a:off x="3828148" y="1527883"/>
              <a:ext cx="628372" cy="385479"/>
            </a:xfrm>
            <a:custGeom>
              <a:avLst/>
              <a:gdLst/>
              <a:ahLst/>
              <a:cxnLst/>
              <a:rect l="l" t="t" r="r" b="b"/>
              <a:pathLst>
                <a:path w="15116" h="9273" extrusionOk="0">
                  <a:moveTo>
                    <a:pt x="13522" y="0"/>
                  </a:moveTo>
                  <a:cubicBezTo>
                    <a:pt x="11031" y="1210"/>
                    <a:pt x="8839" y="3198"/>
                    <a:pt x="6588" y="4815"/>
                  </a:cubicBezTo>
                  <a:cubicBezTo>
                    <a:pt x="6456" y="4935"/>
                    <a:pt x="6288" y="5019"/>
                    <a:pt x="6120" y="5079"/>
                  </a:cubicBezTo>
                  <a:cubicBezTo>
                    <a:pt x="6019" y="5097"/>
                    <a:pt x="5917" y="5106"/>
                    <a:pt x="5815" y="5106"/>
                  </a:cubicBezTo>
                  <a:cubicBezTo>
                    <a:pt x="5713" y="5106"/>
                    <a:pt x="5611" y="5097"/>
                    <a:pt x="5510" y="5079"/>
                  </a:cubicBezTo>
                  <a:lnTo>
                    <a:pt x="3282" y="4755"/>
                  </a:lnTo>
                  <a:cubicBezTo>
                    <a:pt x="2978" y="4712"/>
                    <a:pt x="2467" y="4549"/>
                    <a:pt x="2054" y="4549"/>
                  </a:cubicBezTo>
                  <a:cubicBezTo>
                    <a:pt x="1897" y="4549"/>
                    <a:pt x="1753" y="4573"/>
                    <a:pt x="1641" y="4636"/>
                  </a:cubicBezTo>
                  <a:cubicBezTo>
                    <a:pt x="1186" y="4899"/>
                    <a:pt x="1030" y="5905"/>
                    <a:pt x="850" y="6360"/>
                  </a:cubicBezTo>
                  <a:cubicBezTo>
                    <a:pt x="563" y="7091"/>
                    <a:pt x="288" y="7833"/>
                    <a:pt x="0" y="8564"/>
                  </a:cubicBezTo>
                  <a:cubicBezTo>
                    <a:pt x="2012" y="8947"/>
                    <a:pt x="4084" y="9067"/>
                    <a:pt x="6132" y="9259"/>
                  </a:cubicBezTo>
                  <a:cubicBezTo>
                    <a:pt x="6230" y="9268"/>
                    <a:pt x="6328" y="9273"/>
                    <a:pt x="6425" y="9273"/>
                  </a:cubicBezTo>
                  <a:cubicBezTo>
                    <a:pt x="8191" y="9273"/>
                    <a:pt x="9809" y="7774"/>
                    <a:pt x="11103" y="6684"/>
                  </a:cubicBezTo>
                  <a:cubicBezTo>
                    <a:pt x="12648" y="5354"/>
                    <a:pt x="14001" y="3809"/>
                    <a:pt x="15115" y="2096"/>
                  </a:cubicBezTo>
                  <a:cubicBezTo>
                    <a:pt x="14612" y="1378"/>
                    <a:pt x="14085" y="671"/>
                    <a:pt x="13522" y="0"/>
                  </a:cubicBezTo>
                  <a:close/>
                </a:path>
              </a:pathLst>
            </a:custGeom>
            <a:solidFill>
              <a:srgbClr val="FF9C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2"/>
            <p:cNvSpPr/>
            <p:nvPr/>
          </p:nvSpPr>
          <p:spPr>
            <a:xfrm>
              <a:off x="3611569" y="952055"/>
              <a:ext cx="506364" cy="267669"/>
            </a:xfrm>
            <a:custGeom>
              <a:avLst/>
              <a:gdLst/>
              <a:ahLst/>
              <a:cxnLst/>
              <a:rect l="l" t="t" r="r" b="b"/>
              <a:pathLst>
                <a:path w="12181" h="6439" extrusionOk="0">
                  <a:moveTo>
                    <a:pt x="7275" y="1"/>
                  </a:moveTo>
                  <a:cubicBezTo>
                    <a:pt x="6596" y="1"/>
                    <a:pt x="5898" y="107"/>
                    <a:pt x="5246" y="246"/>
                  </a:cubicBezTo>
                  <a:cubicBezTo>
                    <a:pt x="4300" y="462"/>
                    <a:pt x="3342" y="726"/>
                    <a:pt x="2527" y="1241"/>
                  </a:cubicBezTo>
                  <a:cubicBezTo>
                    <a:pt x="826" y="2378"/>
                    <a:pt x="0" y="4450"/>
                    <a:pt x="467" y="6439"/>
                  </a:cubicBezTo>
                  <a:cubicBezTo>
                    <a:pt x="1413" y="6319"/>
                    <a:pt x="2372" y="6235"/>
                    <a:pt x="3342" y="6199"/>
                  </a:cubicBezTo>
                  <a:lnTo>
                    <a:pt x="3785" y="3840"/>
                  </a:lnTo>
                  <a:cubicBezTo>
                    <a:pt x="3917" y="4606"/>
                    <a:pt x="3964" y="5373"/>
                    <a:pt x="3929" y="6151"/>
                  </a:cubicBezTo>
                  <a:lnTo>
                    <a:pt x="6899" y="6031"/>
                  </a:lnTo>
                  <a:lnTo>
                    <a:pt x="7138" y="3899"/>
                  </a:lnTo>
                  <a:cubicBezTo>
                    <a:pt x="7366" y="4522"/>
                    <a:pt x="7534" y="5157"/>
                    <a:pt x="7653" y="5804"/>
                  </a:cubicBezTo>
                  <a:cubicBezTo>
                    <a:pt x="9175" y="5720"/>
                    <a:pt x="10684" y="5552"/>
                    <a:pt x="12181" y="5289"/>
                  </a:cubicBezTo>
                  <a:cubicBezTo>
                    <a:pt x="11774" y="3372"/>
                    <a:pt x="10720" y="1648"/>
                    <a:pt x="9198" y="402"/>
                  </a:cubicBezTo>
                  <a:lnTo>
                    <a:pt x="9198" y="402"/>
                  </a:lnTo>
                  <a:lnTo>
                    <a:pt x="9845" y="833"/>
                  </a:lnTo>
                  <a:cubicBezTo>
                    <a:pt x="9146" y="211"/>
                    <a:pt x="8229" y="1"/>
                    <a:pt x="7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2"/>
            <p:cNvSpPr/>
            <p:nvPr/>
          </p:nvSpPr>
          <p:spPr>
            <a:xfrm>
              <a:off x="3563264" y="1580593"/>
              <a:ext cx="405307" cy="350601"/>
            </a:xfrm>
            <a:custGeom>
              <a:avLst/>
              <a:gdLst/>
              <a:ahLst/>
              <a:cxnLst/>
              <a:rect l="l" t="t" r="r" b="b"/>
              <a:pathLst>
                <a:path w="9750" h="8434" extrusionOk="0">
                  <a:moveTo>
                    <a:pt x="2802" y="0"/>
                  </a:moveTo>
                  <a:cubicBezTo>
                    <a:pt x="1835" y="0"/>
                    <a:pt x="686" y="921"/>
                    <a:pt x="336" y="1763"/>
                  </a:cubicBezTo>
                  <a:cubicBezTo>
                    <a:pt x="0" y="2601"/>
                    <a:pt x="300" y="3499"/>
                    <a:pt x="707" y="4194"/>
                  </a:cubicBezTo>
                  <a:cubicBezTo>
                    <a:pt x="1988" y="6410"/>
                    <a:pt x="4599" y="7488"/>
                    <a:pt x="7055" y="8434"/>
                  </a:cubicBezTo>
                  <a:cubicBezTo>
                    <a:pt x="8444" y="6817"/>
                    <a:pt x="9378" y="4865"/>
                    <a:pt x="9750" y="2769"/>
                  </a:cubicBezTo>
                  <a:cubicBezTo>
                    <a:pt x="8564" y="2098"/>
                    <a:pt x="7342" y="1499"/>
                    <a:pt x="6097" y="972"/>
                  </a:cubicBezTo>
                  <a:cubicBezTo>
                    <a:pt x="5162" y="601"/>
                    <a:pt x="3893" y="38"/>
                    <a:pt x="2875" y="2"/>
                  </a:cubicBezTo>
                  <a:cubicBezTo>
                    <a:pt x="2851" y="1"/>
                    <a:pt x="2827" y="0"/>
                    <a:pt x="2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2"/>
            <p:cNvSpPr/>
            <p:nvPr/>
          </p:nvSpPr>
          <p:spPr>
            <a:xfrm>
              <a:off x="3425335" y="2178619"/>
              <a:ext cx="705069" cy="205688"/>
            </a:xfrm>
            <a:custGeom>
              <a:avLst/>
              <a:gdLst/>
              <a:ahLst/>
              <a:cxnLst/>
              <a:rect l="l" t="t" r="r" b="b"/>
              <a:pathLst>
                <a:path w="16961" h="4948" extrusionOk="0">
                  <a:moveTo>
                    <a:pt x="1486" y="1"/>
                  </a:moveTo>
                  <a:cubicBezTo>
                    <a:pt x="1246" y="228"/>
                    <a:pt x="1031" y="456"/>
                    <a:pt x="815" y="707"/>
                  </a:cubicBezTo>
                  <a:cubicBezTo>
                    <a:pt x="552" y="1007"/>
                    <a:pt x="300" y="1318"/>
                    <a:pt x="84" y="1641"/>
                  </a:cubicBezTo>
                  <a:cubicBezTo>
                    <a:pt x="37" y="1701"/>
                    <a:pt x="1" y="1773"/>
                    <a:pt x="1" y="1845"/>
                  </a:cubicBezTo>
                  <a:cubicBezTo>
                    <a:pt x="13" y="1917"/>
                    <a:pt x="49" y="1989"/>
                    <a:pt x="108" y="2037"/>
                  </a:cubicBezTo>
                  <a:cubicBezTo>
                    <a:pt x="1234" y="3222"/>
                    <a:pt x="3139" y="3857"/>
                    <a:pt x="4720" y="3929"/>
                  </a:cubicBezTo>
                  <a:cubicBezTo>
                    <a:pt x="5630" y="3977"/>
                    <a:pt x="6516" y="4444"/>
                    <a:pt x="7402" y="4636"/>
                  </a:cubicBezTo>
                  <a:cubicBezTo>
                    <a:pt x="8061" y="4767"/>
                    <a:pt x="8720" y="4863"/>
                    <a:pt x="9379" y="4911"/>
                  </a:cubicBezTo>
                  <a:cubicBezTo>
                    <a:pt x="9906" y="4911"/>
                    <a:pt x="10421" y="4947"/>
                    <a:pt x="10948" y="4947"/>
                  </a:cubicBezTo>
                  <a:lnTo>
                    <a:pt x="11044" y="4947"/>
                  </a:lnTo>
                  <a:cubicBezTo>
                    <a:pt x="11235" y="4947"/>
                    <a:pt x="11427" y="4947"/>
                    <a:pt x="11618" y="4935"/>
                  </a:cubicBezTo>
                  <a:cubicBezTo>
                    <a:pt x="11810" y="4935"/>
                    <a:pt x="12002" y="4923"/>
                    <a:pt x="12193" y="4923"/>
                  </a:cubicBezTo>
                  <a:lnTo>
                    <a:pt x="12313" y="4923"/>
                  </a:lnTo>
                  <a:cubicBezTo>
                    <a:pt x="12493" y="4911"/>
                    <a:pt x="12684" y="4899"/>
                    <a:pt x="12864" y="4875"/>
                  </a:cubicBezTo>
                  <a:lnTo>
                    <a:pt x="12972" y="4875"/>
                  </a:lnTo>
                  <a:cubicBezTo>
                    <a:pt x="13163" y="4851"/>
                    <a:pt x="13355" y="4827"/>
                    <a:pt x="13547" y="4815"/>
                  </a:cubicBezTo>
                  <a:cubicBezTo>
                    <a:pt x="13511" y="4815"/>
                    <a:pt x="13930" y="4743"/>
                    <a:pt x="13978" y="4743"/>
                  </a:cubicBezTo>
                  <a:cubicBezTo>
                    <a:pt x="14182" y="4696"/>
                    <a:pt x="14385" y="4660"/>
                    <a:pt x="14577" y="4612"/>
                  </a:cubicBezTo>
                  <a:cubicBezTo>
                    <a:pt x="14960" y="4516"/>
                    <a:pt x="15343" y="4408"/>
                    <a:pt x="15715" y="4264"/>
                  </a:cubicBezTo>
                  <a:cubicBezTo>
                    <a:pt x="15786" y="4240"/>
                    <a:pt x="15894" y="4181"/>
                    <a:pt x="16026" y="4121"/>
                  </a:cubicBezTo>
                  <a:lnTo>
                    <a:pt x="16182" y="4025"/>
                  </a:lnTo>
                  <a:cubicBezTo>
                    <a:pt x="16325" y="3953"/>
                    <a:pt x="16481" y="3869"/>
                    <a:pt x="16625" y="3773"/>
                  </a:cubicBezTo>
                  <a:cubicBezTo>
                    <a:pt x="16745" y="3701"/>
                    <a:pt x="16852" y="3630"/>
                    <a:pt x="16960" y="3570"/>
                  </a:cubicBezTo>
                  <a:cubicBezTo>
                    <a:pt x="16864" y="3402"/>
                    <a:pt x="16769" y="3246"/>
                    <a:pt x="16661" y="3091"/>
                  </a:cubicBezTo>
                  <a:cubicBezTo>
                    <a:pt x="16625" y="3043"/>
                    <a:pt x="16601" y="2995"/>
                    <a:pt x="16565" y="2935"/>
                  </a:cubicBezTo>
                  <a:cubicBezTo>
                    <a:pt x="16481" y="2827"/>
                    <a:pt x="16409" y="2707"/>
                    <a:pt x="16325" y="2600"/>
                  </a:cubicBezTo>
                  <a:cubicBezTo>
                    <a:pt x="16289" y="2540"/>
                    <a:pt x="16254" y="2492"/>
                    <a:pt x="16218" y="2444"/>
                  </a:cubicBezTo>
                  <a:cubicBezTo>
                    <a:pt x="16122" y="2300"/>
                    <a:pt x="16014" y="2156"/>
                    <a:pt x="15906" y="2013"/>
                  </a:cubicBezTo>
                  <a:cubicBezTo>
                    <a:pt x="14436" y="2546"/>
                    <a:pt x="12852" y="2767"/>
                    <a:pt x="11255" y="2767"/>
                  </a:cubicBezTo>
                  <a:cubicBezTo>
                    <a:pt x="10056" y="2767"/>
                    <a:pt x="8849" y="2643"/>
                    <a:pt x="7678" y="2432"/>
                  </a:cubicBezTo>
                  <a:cubicBezTo>
                    <a:pt x="6468" y="2228"/>
                    <a:pt x="5283" y="1893"/>
                    <a:pt x="4133" y="1450"/>
                  </a:cubicBezTo>
                  <a:cubicBezTo>
                    <a:pt x="3570" y="1222"/>
                    <a:pt x="3031" y="971"/>
                    <a:pt x="2504" y="671"/>
                  </a:cubicBezTo>
                  <a:cubicBezTo>
                    <a:pt x="2288" y="540"/>
                    <a:pt x="1845" y="144"/>
                    <a:pt x="1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2"/>
            <p:cNvSpPr/>
            <p:nvPr/>
          </p:nvSpPr>
          <p:spPr>
            <a:xfrm>
              <a:off x="3601592" y="1250195"/>
              <a:ext cx="79191" cy="105172"/>
            </a:xfrm>
            <a:custGeom>
              <a:avLst/>
              <a:gdLst/>
              <a:ahLst/>
              <a:cxnLst/>
              <a:rect l="l" t="t" r="r" b="b"/>
              <a:pathLst>
                <a:path w="1905" h="2530" extrusionOk="0">
                  <a:moveTo>
                    <a:pt x="309" y="0"/>
                  </a:moveTo>
                  <a:cubicBezTo>
                    <a:pt x="269" y="0"/>
                    <a:pt x="229" y="10"/>
                    <a:pt x="192" y="33"/>
                  </a:cubicBezTo>
                  <a:cubicBezTo>
                    <a:pt x="132" y="93"/>
                    <a:pt x="84" y="165"/>
                    <a:pt x="72" y="249"/>
                  </a:cubicBezTo>
                  <a:cubicBezTo>
                    <a:pt x="1" y="620"/>
                    <a:pt x="48" y="1015"/>
                    <a:pt x="192" y="1363"/>
                  </a:cubicBezTo>
                  <a:cubicBezTo>
                    <a:pt x="324" y="1734"/>
                    <a:pt x="504" y="2117"/>
                    <a:pt x="827" y="2345"/>
                  </a:cubicBezTo>
                  <a:cubicBezTo>
                    <a:pt x="988" y="2463"/>
                    <a:pt x="1198" y="2529"/>
                    <a:pt x="1401" y="2529"/>
                  </a:cubicBezTo>
                  <a:cubicBezTo>
                    <a:pt x="1589" y="2529"/>
                    <a:pt x="1772" y="2472"/>
                    <a:pt x="1905" y="2345"/>
                  </a:cubicBezTo>
                  <a:lnTo>
                    <a:pt x="1833" y="2249"/>
                  </a:lnTo>
                  <a:cubicBezTo>
                    <a:pt x="1593" y="1482"/>
                    <a:pt x="1198" y="788"/>
                    <a:pt x="659" y="201"/>
                  </a:cubicBezTo>
                  <a:cubicBezTo>
                    <a:pt x="568" y="101"/>
                    <a:pt x="435" y="0"/>
                    <a:pt x="309" y="0"/>
                  </a:cubicBezTo>
                  <a:close/>
                </a:path>
              </a:pathLst>
            </a:custGeom>
            <a:solidFill>
              <a:srgbClr val="FF9C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2"/>
            <p:cNvSpPr/>
            <p:nvPr/>
          </p:nvSpPr>
          <p:spPr>
            <a:xfrm>
              <a:off x="3480623" y="1069823"/>
              <a:ext cx="352514" cy="718039"/>
            </a:xfrm>
            <a:custGeom>
              <a:avLst/>
              <a:gdLst/>
              <a:ahLst/>
              <a:cxnLst/>
              <a:rect l="l" t="t" r="r" b="b"/>
              <a:pathLst>
                <a:path w="8480" h="17273" extrusionOk="0">
                  <a:moveTo>
                    <a:pt x="4911" y="1"/>
                  </a:moveTo>
                  <a:lnTo>
                    <a:pt x="4120" y="1486"/>
                  </a:lnTo>
                  <a:cubicBezTo>
                    <a:pt x="3713" y="1917"/>
                    <a:pt x="3605" y="2564"/>
                    <a:pt x="3665" y="3150"/>
                  </a:cubicBezTo>
                  <a:cubicBezTo>
                    <a:pt x="3725" y="3749"/>
                    <a:pt x="3953" y="4312"/>
                    <a:pt x="4120" y="4887"/>
                  </a:cubicBezTo>
                  <a:cubicBezTo>
                    <a:pt x="5270" y="8888"/>
                    <a:pt x="3581" y="13163"/>
                    <a:pt x="0" y="15307"/>
                  </a:cubicBezTo>
                  <a:cubicBezTo>
                    <a:pt x="1111" y="16563"/>
                    <a:pt x="2697" y="17272"/>
                    <a:pt x="4356" y="17272"/>
                  </a:cubicBezTo>
                  <a:cubicBezTo>
                    <a:pt x="4484" y="17272"/>
                    <a:pt x="4614" y="17268"/>
                    <a:pt x="4743" y="17260"/>
                  </a:cubicBezTo>
                  <a:cubicBezTo>
                    <a:pt x="5869" y="17188"/>
                    <a:pt x="7007" y="16733"/>
                    <a:pt x="7677" y="15834"/>
                  </a:cubicBezTo>
                  <a:cubicBezTo>
                    <a:pt x="8228" y="15104"/>
                    <a:pt x="8408" y="14145"/>
                    <a:pt x="8444" y="13223"/>
                  </a:cubicBezTo>
                  <a:cubicBezTo>
                    <a:pt x="8480" y="12157"/>
                    <a:pt x="8324" y="11103"/>
                    <a:pt x="7989" y="10097"/>
                  </a:cubicBezTo>
                  <a:cubicBezTo>
                    <a:pt x="7438" y="8384"/>
                    <a:pt x="6384" y="6863"/>
                    <a:pt x="5593" y="5235"/>
                  </a:cubicBezTo>
                  <a:cubicBezTo>
                    <a:pt x="4815" y="3606"/>
                    <a:pt x="4312" y="1701"/>
                    <a:pt x="49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2"/>
            <p:cNvSpPr/>
            <p:nvPr/>
          </p:nvSpPr>
          <p:spPr>
            <a:xfrm>
              <a:off x="4299635" y="1367797"/>
              <a:ext cx="288787" cy="303004"/>
            </a:xfrm>
            <a:custGeom>
              <a:avLst/>
              <a:gdLst/>
              <a:ahLst/>
              <a:cxnLst/>
              <a:rect l="l" t="t" r="r" b="b"/>
              <a:pathLst>
                <a:path w="6947" h="7289" extrusionOk="0">
                  <a:moveTo>
                    <a:pt x="5239" y="0"/>
                  </a:moveTo>
                  <a:cubicBezTo>
                    <a:pt x="5193" y="0"/>
                    <a:pt x="5148" y="2"/>
                    <a:pt x="5103" y="7"/>
                  </a:cubicBezTo>
                  <a:cubicBezTo>
                    <a:pt x="4288" y="79"/>
                    <a:pt x="3522" y="594"/>
                    <a:pt x="2971" y="1169"/>
                  </a:cubicBezTo>
                  <a:cubicBezTo>
                    <a:pt x="2384" y="1767"/>
                    <a:pt x="2324" y="2654"/>
                    <a:pt x="1905" y="3348"/>
                  </a:cubicBezTo>
                  <a:cubicBezTo>
                    <a:pt x="1426" y="4151"/>
                    <a:pt x="779" y="4846"/>
                    <a:pt x="0" y="5373"/>
                  </a:cubicBezTo>
                  <a:lnTo>
                    <a:pt x="2707" y="7289"/>
                  </a:lnTo>
                  <a:cubicBezTo>
                    <a:pt x="3043" y="6954"/>
                    <a:pt x="3306" y="6439"/>
                    <a:pt x="3665" y="6139"/>
                  </a:cubicBezTo>
                  <a:cubicBezTo>
                    <a:pt x="3757" y="6062"/>
                    <a:pt x="3854" y="6031"/>
                    <a:pt x="3954" y="6031"/>
                  </a:cubicBezTo>
                  <a:cubicBezTo>
                    <a:pt x="4194" y="6031"/>
                    <a:pt x="4448" y="6211"/>
                    <a:pt x="4660" y="6355"/>
                  </a:cubicBezTo>
                  <a:cubicBezTo>
                    <a:pt x="5043" y="6606"/>
                    <a:pt x="5462" y="6798"/>
                    <a:pt x="5917" y="6906"/>
                  </a:cubicBezTo>
                  <a:cubicBezTo>
                    <a:pt x="6010" y="6932"/>
                    <a:pt x="6085" y="6944"/>
                    <a:pt x="6144" y="6944"/>
                  </a:cubicBezTo>
                  <a:cubicBezTo>
                    <a:pt x="6617" y="6944"/>
                    <a:pt x="6082" y="6171"/>
                    <a:pt x="5869" y="5947"/>
                  </a:cubicBezTo>
                  <a:cubicBezTo>
                    <a:pt x="5522" y="5588"/>
                    <a:pt x="5091" y="5313"/>
                    <a:pt x="4743" y="4953"/>
                  </a:cubicBezTo>
                  <a:cubicBezTo>
                    <a:pt x="3845" y="4067"/>
                    <a:pt x="3821" y="2654"/>
                    <a:pt x="4444" y="1588"/>
                  </a:cubicBezTo>
                  <a:cubicBezTo>
                    <a:pt x="4516" y="1456"/>
                    <a:pt x="4612" y="1348"/>
                    <a:pt x="4731" y="1264"/>
                  </a:cubicBezTo>
                  <a:cubicBezTo>
                    <a:pt x="4888" y="1153"/>
                    <a:pt x="5071" y="1085"/>
                    <a:pt x="5247" y="1085"/>
                  </a:cubicBezTo>
                  <a:cubicBezTo>
                    <a:pt x="5392" y="1085"/>
                    <a:pt x="5534" y="1132"/>
                    <a:pt x="5654" y="1240"/>
                  </a:cubicBezTo>
                  <a:lnTo>
                    <a:pt x="6061" y="1612"/>
                  </a:lnTo>
                  <a:cubicBezTo>
                    <a:pt x="6229" y="1791"/>
                    <a:pt x="6444" y="1923"/>
                    <a:pt x="6684" y="1983"/>
                  </a:cubicBezTo>
                  <a:cubicBezTo>
                    <a:pt x="6687" y="1983"/>
                    <a:pt x="6691" y="1984"/>
                    <a:pt x="6694" y="1984"/>
                  </a:cubicBezTo>
                  <a:cubicBezTo>
                    <a:pt x="6947" y="1984"/>
                    <a:pt x="6491" y="688"/>
                    <a:pt x="6384" y="558"/>
                  </a:cubicBezTo>
                  <a:cubicBezTo>
                    <a:pt x="6112" y="210"/>
                    <a:pt x="5683" y="0"/>
                    <a:pt x="5239" y="0"/>
                  </a:cubicBezTo>
                  <a:close/>
                </a:path>
              </a:pathLst>
            </a:custGeom>
            <a:solidFill>
              <a:srgbClr val="FF9C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2"/>
            <p:cNvSpPr/>
            <p:nvPr/>
          </p:nvSpPr>
          <p:spPr>
            <a:xfrm>
              <a:off x="4611826" y="1399930"/>
              <a:ext cx="72706" cy="72041"/>
            </a:xfrm>
            <a:custGeom>
              <a:avLst/>
              <a:gdLst/>
              <a:ahLst/>
              <a:cxnLst/>
              <a:rect l="l" t="t" r="r" b="b"/>
              <a:pathLst>
                <a:path w="1749" h="1733" extrusionOk="0">
                  <a:moveTo>
                    <a:pt x="359" y="0"/>
                  </a:moveTo>
                  <a:cubicBezTo>
                    <a:pt x="72" y="443"/>
                    <a:pt x="0" y="982"/>
                    <a:pt x="156" y="1474"/>
                  </a:cubicBezTo>
                  <a:cubicBezTo>
                    <a:pt x="168" y="1593"/>
                    <a:pt x="252" y="1677"/>
                    <a:pt x="359" y="1725"/>
                  </a:cubicBezTo>
                  <a:cubicBezTo>
                    <a:pt x="377" y="1730"/>
                    <a:pt x="394" y="1733"/>
                    <a:pt x="411" y="1733"/>
                  </a:cubicBezTo>
                  <a:cubicBezTo>
                    <a:pt x="510" y="1733"/>
                    <a:pt x="599" y="1651"/>
                    <a:pt x="671" y="1569"/>
                  </a:cubicBezTo>
                  <a:cubicBezTo>
                    <a:pt x="1066" y="1102"/>
                    <a:pt x="1270" y="479"/>
                    <a:pt x="1749" y="108"/>
                  </a:cubicBezTo>
                  <a:lnTo>
                    <a:pt x="359" y="0"/>
                  </a:lnTo>
                  <a:close/>
                </a:path>
              </a:pathLst>
            </a:custGeom>
            <a:solidFill>
              <a:srgbClr val="D06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2"/>
            <p:cNvSpPr/>
            <p:nvPr/>
          </p:nvSpPr>
          <p:spPr>
            <a:xfrm>
              <a:off x="4577988" y="1367797"/>
              <a:ext cx="288787" cy="303004"/>
            </a:xfrm>
            <a:custGeom>
              <a:avLst/>
              <a:gdLst/>
              <a:ahLst/>
              <a:cxnLst/>
              <a:rect l="l" t="t" r="r" b="b"/>
              <a:pathLst>
                <a:path w="6947" h="7289" extrusionOk="0">
                  <a:moveTo>
                    <a:pt x="1705" y="0"/>
                  </a:moveTo>
                  <a:cubicBezTo>
                    <a:pt x="1254" y="0"/>
                    <a:pt x="833" y="210"/>
                    <a:pt x="551" y="558"/>
                  </a:cubicBezTo>
                  <a:cubicBezTo>
                    <a:pt x="456" y="688"/>
                    <a:pt x="0" y="1984"/>
                    <a:pt x="253" y="1984"/>
                  </a:cubicBezTo>
                  <a:cubicBezTo>
                    <a:pt x="256" y="1984"/>
                    <a:pt x="259" y="1983"/>
                    <a:pt x="263" y="1983"/>
                  </a:cubicBezTo>
                  <a:cubicBezTo>
                    <a:pt x="503" y="1923"/>
                    <a:pt x="718" y="1791"/>
                    <a:pt x="886" y="1612"/>
                  </a:cubicBezTo>
                  <a:lnTo>
                    <a:pt x="1293" y="1240"/>
                  </a:lnTo>
                  <a:cubicBezTo>
                    <a:pt x="1413" y="1132"/>
                    <a:pt x="1554" y="1085"/>
                    <a:pt x="1700" y="1085"/>
                  </a:cubicBezTo>
                  <a:cubicBezTo>
                    <a:pt x="1876" y="1085"/>
                    <a:pt x="2058" y="1153"/>
                    <a:pt x="2215" y="1264"/>
                  </a:cubicBezTo>
                  <a:cubicBezTo>
                    <a:pt x="2335" y="1348"/>
                    <a:pt x="2419" y="1456"/>
                    <a:pt x="2491" y="1588"/>
                  </a:cubicBezTo>
                  <a:cubicBezTo>
                    <a:pt x="3114" y="2654"/>
                    <a:pt x="3090" y="4067"/>
                    <a:pt x="2203" y="4953"/>
                  </a:cubicBezTo>
                  <a:cubicBezTo>
                    <a:pt x="1844" y="5313"/>
                    <a:pt x="1425" y="5588"/>
                    <a:pt x="1066" y="5947"/>
                  </a:cubicBezTo>
                  <a:cubicBezTo>
                    <a:pt x="853" y="6171"/>
                    <a:pt x="318" y="6944"/>
                    <a:pt x="800" y="6944"/>
                  </a:cubicBezTo>
                  <a:cubicBezTo>
                    <a:pt x="860" y="6944"/>
                    <a:pt x="936" y="6932"/>
                    <a:pt x="1030" y="6906"/>
                  </a:cubicBezTo>
                  <a:cubicBezTo>
                    <a:pt x="1473" y="6798"/>
                    <a:pt x="1904" y="6606"/>
                    <a:pt x="2287" y="6355"/>
                  </a:cubicBezTo>
                  <a:cubicBezTo>
                    <a:pt x="2499" y="6211"/>
                    <a:pt x="2752" y="6031"/>
                    <a:pt x="2993" y="6031"/>
                  </a:cubicBezTo>
                  <a:cubicBezTo>
                    <a:pt x="3093" y="6031"/>
                    <a:pt x="3190" y="6062"/>
                    <a:pt x="3281" y="6139"/>
                  </a:cubicBezTo>
                  <a:cubicBezTo>
                    <a:pt x="3641" y="6439"/>
                    <a:pt x="3892" y="6954"/>
                    <a:pt x="4240" y="7289"/>
                  </a:cubicBezTo>
                  <a:lnTo>
                    <a:pt x="6946" y="5373"/>
                  </a:lnTo>
                  <a:cubicBezTo>
                    <a:pt x="6168" y="4846"/>
                    <a:pt x="5521" y="4151"/>
                    <a:pt x="5042" y="3348"/>
                  </a:cubicBezTo>
                  <a:cubicBezTo>
                    <a:pt x="4623" y="2654"/>
                    <a:pt x="4563" y="1767"/>
                    <a:pt x="3976" y="1169"/>
                  </a:cubicBezTo>
                  <a:cubicBezTo>
                    <a:pt x="3425" y="594"/>
                    <a:pt x="2647" y="79"/>
                    <a:pt x="1844" y="7"/>
                  </a:cubicBezTo>
                  <a:cubicBezTo>
                    <a:pt x="1798" y="2"/>
                    <a:pt x="1751" y="0"/>
                    <a:pt x="1705" y="0"/>
                  </a:cubicBezTo>
                  <a:close/>
                </a:path>
              </a:pathLst>
            </a:custGeom>
            <a:solidFill>
              <a:srgbClr val="E07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2"/>
            <p:cNvSpPr/>
            <p:nvPr/>
          </p:nvSpPr>
          <p:spPr>
            <a:xfrm>
              <a:off x="5274992" y="1396937"/>
              <a:ext cx="141463" cy="182783"/>
            </a:xfrm>
            <a:custGeom>
              <a:avLst/>
              <a:gdLst/>
              <a:ahLst/>
              <a:cxnLst/>
              <a:rect l="l" t="t" r="r" b="b"/>
              <a:pathLst>
                <a:path w="3403" h="4397" extrusionOk="0">
                  <a:moveTo>
                    <a:pt x="2240" y="0"/>
                  </a:moveTo>
                  <a:lnTo>
                    <a:pt x="1" y="863"/>
                  </a:lnTo>
                  <a:cubicBezTo>
                    <a:pt x="324" y="2025"/>
                    <a:pt x="587" y="3210"/>
                    <a:pt x="779" y="4396"/>
                  </a:cubicBezTo>
                  <a:cubicBezTo>
                    <a:pt x="1114" y="4300"/>
                    <a:pt x="1450" y="4192"/>
                    <a:pt x="1773" y="4073"/>
                  </a:cubicBezTo>
                  <a:cubicBezTo>
                    <a:pt x="1965" y="4001"/>
                    <a:pt x="2145" y="3941"/>
                    <a:pt x="2324" y="3857"/>
                  </a:cubicBezTo>
                  <a:lnTo>
                    <a:pt x="2456" y="3809"/>
                  </a:lnTo>
                  <a:lnTo>
                    <a:pt x="2528" y="3785"/>
                  </a:lnTo>
                  <a:cubicBezTo>
                    <a:pt x="2827" y="3642"/>
                    <a:pt x="3115" y="3510"/>
                    <a:pt x="3402" y="3354"/>
                  </a:cubicBezTo>
                  <a:lnTo>
                    <a:pt x="2240" y="0"/>
                  </a:lnTo>
                  <a:close/>
                </a:path>
              </a:pathLst>
            </a:custGeom>
            <a:solidFill>
              <a:srgbClr val="E07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2"/>
            <p:cNvSpPr/>
            <p:nvPr/>
          </p:nvSpPr>
          <p:spPr>
            <a:xfrm>
              <a:off x="5029022" y="1023306"/>
              <a:ext cx="551218" cy="501334"/>
            </a:xfrm>
            <a:custGeom>
              <a:avLst/>
              <a:gdLst/>
              <a:ahLst/>
              <a:cxnLst/>
              <a:rect l="l" t="t" r="r" b="b"/>
              <a:pathLst>
                <a:path w="13260" h="12060" extrusionOk="0">
                  <a:moveTo>
                    <a:pt x="5505" y="0"/>
                  </a:moveTo>
                  <a:cubicBezTo>
                    <a:pt x="4789" y="0"/>
                    <a:pt x="4075" y="128"/>
                    <a:pt x="3414" y="413"/>
                  </a:cubicBezTo>
                  <a:cubicBezTo>
                    <a:pt x="2672" y="724"/>
                    <a:pt x="1989" y="1167"/>
                    <a:pt x="1402" y="1718"/>
                  </a:cubicBezTo>
                  <a:cubicBezTo>
                    <a:pt x="815" y="2281"/>
                    <a:pt x="480" y="3072"/>
                    <a:pt x="252" y="3850"/>
                  </a:cubicBezTo>
                  <a:cubicBezTo>
                    <a:pt x="61" y="4557"/>
                    <a:pt x="1" y="5288"/>
                    <a:pt x="97" y="6018"/>
                  </a:cubicBezTo>
                  <a:cubicBezTo>
                    <a:pt x="228" y="7132"/>
                    <a:pt x="612" y="8222"/>
                    <a:pt x="1043" y="9264"/>
                  </a:cubicBezTo>
                  <a:cubicBezTo>
                    <a:pt x="1498" y="10378"/>
                    <a:pt x="2277" y="11468"/>
                    <a:pt x="3474" y="11815"/>
                  </a:cubicBezTo>
                  <a:cubicBezTo>
                    <a:pt x="4046" y="11983"/>
                    <a:pt x="4616" y="12060"/>
                    <a:pt x="5183" y="12060"/>
                  </a:cubicBezTo>
                  <a:cubicBezTo>
                    <a:pt x="6113" y="12060"/>
                    <a:pt x="7034" y="11853"/>
                    <a:pt x="7942" y="11504"/>
                  </a:cubicBezTo>
                  <a:cubicBezTo>
                    <a:pt x="9583" y="10857"/>
                    <a:pt x="10996" y="9647"/>
                    <a:pt x="10936" y="7827"/>
                  </a:cubicBezTo>
                  <a:cubicBezTo>
                    <a:pt x="12158" y="7611"/>
                    <a:pt x="13260" y="6557"/>
                    <a:pt x="13020" y="5216"/>
                  </a:cubicBezTo>
                  <a:cubicBezTo>
                    <a:pt x="12948" y="4784"/>
                    <a:pt x="12709" y="4353"/>
                    <a:pt x="12301" y="4210"/>
                  </a:cubicBezTo>
                  <a:cubicBezTo>
                    <a:pt x="12204" y="4174"/>
                    <a:pt x="12103" y="4158"/>
                    <a:pt x="12001" y="4158"/>
                  </a:cubicBezTo>
                  <a:cubicBezTo>
                    <a:pt x="11725" y="4158"/>
                    <a:pt x="11442" y="4277"/>
                    <a:pt x="11223" y="4461"/>
                  </a:cubicBezTo>
                  <a:cubicBezTo>
                    <a:pt x="10936" y="4725"/>
                    <a:pt x="10696" y="5036"/>
                    <a:pt x="10529" y="5383"/>
                  </a:cubicBezTo>
                  <a:cubicBezTo>
                    <a:pt x="10421" y="4437"/>
                    <a:pt x="10193" y="3515"/>
                    <a:pt x="9858" y="2641"/>
                  </a:cubicBezTo>
                  <a:cubicBezTo>
                    <a:pt x="9642" y="2078"/>
                    <a:pt x="9379" y="1539"/>
                    <a:pt x="8960" y="1120"/>
                  </a:cubicBezTo>
                  <a:cubicBezTo>
                    <a:pt x="8517" y="676"/>
                    <a:pt x="7918" y="425"/>
                    <a:pt x="7307" y="257"/>
                  </a:cubicBezTo>
                  <a:cubicBezTo>
                    <a:pt x="6724" y="92"/>
                    <a:pt x="6113" y="0"/>
                    <a:pt x="5505" y="0"/>
                  </a:cubicBezTo>
                  <a:close/>
                </a:path>
              </a:pathLst>
            </a:custGeom>
            <a:solidFill>
              <a:srgbClr val="E07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2"/>
            <p:cNvSpPr/>
            <p:nvPr/>
          </p:nvSpPr>
          <p:spPr>
            <a:xfrm>
              <a:off x="5484089" y="1218145"/>
              <a:ext cx="44355" cy="111657"/>
            </a:xfrm>
            <a:custGeom>
              <a:avLst/>
              <a:gdLst/>
              <a:ahLst/>
              <a:cxnLst/>
              <a:rect l="l" t="t" r="r" b="b"/>
              <a:pathLst>
                <a:path w="1067" h="2686" extrusionOk="0">
                  <a:moveTo>
                    <a:pt x="1050" y="1"/>
                  </a:moveTo>
                  <a:cubicBezTo>
                    <a:pt x="1016" y="1"/>
                    <a:pt x="889" y="97"/>
                    <a:pt x="720" y="289"/>
                  </a:cubicBezTo>
                  <a:cubicBezTo>
                    <a:pt x="480" y="553"/>
                    <a:pt x="300" y="864"/>
                    <a:pt x="181" y="1211"/>
                  </a:cubicBezTo>
                  <a:cubicBezTo>
                    <a:pt x="49" y="1547"/>
                    <a:pt x="1" y="1906"/>
                    <a:pt x="25" y="2265"/>
                  </a:cubicBezTo>
                  <a:cubicBezTo>
                    <a:pt x="59" y="2542"/>
                    <a:pt x="160" y="2685"/>
                    <a:pt x="179" y="2685"/>
                  </a:cubicBezTo>
                  <a:cubicBezTo>
                    <a:pt x="180" y="2685"/>
                    <a:pt x="180" y="2685"/>
                    <a:pt x="181" y="2685"/>
                  </a:cubicBezTo>
                  <a:cubicBezTo>
                    <a:pt x="205" y="2673"/>
                    <a:pt x="133" y="2529"/>
                    <a:pt x="133" y="2265"/>
                  </a:cubicBezTo>
                  <a:cubicBezTo>
                    <a:pt x="133" y="1918"/>
                    <a:pt x="193" y="1583"/>
                    <a:pt x="312" y="1259"/>
                  </a:cubicBezTo>
                  <a:cubicBezTo>
                    <a:pt x="420" y="936"/>
                    <a:pt x="588" y="624"/>
                    <a:pt x="791" y="349"/>
                  </a:cubicBezTo>
                  <a:cubicBezTo>
                    <a:pt x="947" y="133"/>
                    <a:pt x="1067" y="14"/>
                    <a:pt x="1055" y="2"/>
                  </a:cubicBezTo>
                  <a:cubicBezTo>
                    <a:pt x="1054" y="1"/>
                    <a:pt x="1052" y="1"/>
                    <a:pt x="1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2"/>
            <p:cNvSpPr/>
            <p:nvPr/>
          </p:nvSpPr>
          <p:spPr>
            <a:xfrm>
              <a:off x="5497059" y="1251567"/>
              <a:ext cx="14466" cy="58780"/>
            </a:xfrm>
            <a:custGeom>
              <a:avLst/>
              <a:gdLst/>
              <a:ahLst/>
              <a:cxnLst/>
              <a:rect l="l" t="t" r="r" b="b"/>
              <a:pathLst>
                <a:path w="348" h="1414" extrusionOk="0">
                  <a:moveTo>
                    <a:pt x="96" y="0"/>
                  </a:moveTo>
                  <a:lnTo>
                    <a:pt x="96" y="0"/>
                  </a:lnTo>
                  <a:cubicBezTo>
                    <a:pt x="84" y="12"/>
                    <a:pt x="180" y="324"/>
                    <a:pt x="156" y="707"/>
                  </a:cubicBezTo>
                  <a:cubicBezTo>
                    <a:pt x="144" y="1090"/>
                    <a:pt x="0" y="1389"/>
                    <a:pt x="36" y="1413"/>
                  </a:cubicBezTo>
                  <a:cubicBezTo>
                    <a:pt x="48" y="1413"/>
                    <a:pt x="108" y="1354"/>
                    <a:pt x="168" y="1234"/>
                  </a:cubicBezTo>
                  <a:cubicBezTo>
                    <a:pt x="324" y="910"/>
                    <a:pt x="348" y="527"/>
                    <a:pt x="216" y="192"/>
                  </a:cubicBezTo>
                  <a:cubicBezTo>
                    <a:pt x="168" y="60"/>
                    <a:pt x="108" y="0"/>
                    <a:pt x="96" y="0"/>
                  </a:cubicBezTo>
                  <a:close/>
                </a:path>
              </a:pathLst>
            </a:custGeom>
            <a:solidFill>
              <a:srgbClr val="B74C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2"/>
            <p:cNvSpPr/>
            <p:nvPr/>
          </p:nvSpPr>
          <p:spPr>
            <a:xfrm>
              <a:off x="5264558" y="1229244"/>
              <a:ext cx="97606" cy="75657"/>
            </a:xfrm>
            <a:custGeom>
              <a:avLst/>
              <a:gdLst/>
              <a:ahLst/>
              <a:cxnLst/>
              <a:rect l="l" t="t" r="r" b="b"/>
              <a:pathLst>
                <a:path w="2348" h="1820" extrusionOk="0">
                  <a:moveTo>
                    <a:pt x="1085" y="0"/>
                  </a:moveTo>
                  <a:cubicBezTo>
                    <a:pt x="803" y="0"/>
                    <a:pt x="531" y="123"/>
                    <a:pt x="347" y="357"/>
                  </a:cubicBezTo>
                  <a:cubicBezTo>
                    <a:pt x="264" y="453"/>
                    <a:pt x="204" y="561"/>
                    <a:pt x="144" y="669"/>
                  </a:cubicBezTo>
                  <a:cubicBezTo>
                    <a:pt x="60" y="861"/>
                    <a:pt x="0" y="1064"/>
                    <a:pt x="0" y="1268"/>
                  </a:cubicBezTo>
                  <a:cubicBezTo>
                    <a:pt x="0" y="1617"/>
                    <a:pt x="91" y="1819"/>
                    <a:pt x="118" y="1819"/>
                  </a:cubicBezTo>
                  <a:cubicBezTo>
                    <a:pt x="118" y="1819"/>
                    <a:pt x="119" y="1819"/>
                    <a:pt x="120" y="1819"/>
                  </a:cubicBezTo>
                  <a:cubicBezTo>
                    <a:pt x="144" y="1807"/>
                    <a:pt x="96" y="1603"/>
                    <a:pt x="144" y="1292"/>
                  </a:cubicBezTo>
                  <a:cubicBezTo>
                    <a:pt x="168" y="1100"/>
                    <a:pt x="228" y="920"/>
                    <a:pt x="311" y="753"/>
                  </a:cubicBezTo>
                  <a:cubicBezTo>
                    <a:pt x="419" y="561"/>
                    <a:pt x="563" y="393"/>
                    <a:pt x="755" y="286"/>
                  </a:cubicBezTo>
                  <a:cubicBezTo>
                    <a:pt x="868" y="239"/>
                    <a:pt x="989" y="214"/>
                    <a:pt x="1109" y="214"/>
                  </a:cubicBezTo>
                  <a:cubicBezTo>
                    <a:pt x="1205" y="214"/>
                    <a:pt x="1299" y="230"/>
                    <a:pt x="1389" y="262"/>
                  </a:cubicBezTo>
                  <a:cubicBezTo>
                    <a:pt x="1569" y="310"/>
                    <a:pt x="1737" y="393"/>
                    <a:pt x="1880" y="513"/>
                  </a:cubicBezTo>
                  <a:cubicBezTo>
                    <a:pt x="2136" y="691"/>
                    <a:pt x="2288" y="827"/>
                    <a:pt x="2328" y="827"/>
                  </a:cubicBezTo>
                  <a:cubicBezTo>
                    <a:pt x="2331" y="827"/>
                    <a:pt x="2334" y="826"/>
                    <a:pt x="2336" y="825"/>
                  </a:cubicBezTo>
                  <a:cubicBezTo>
                    <a:pt x="2348" y="813"/>
                    <a:pt x="2228" y="633"/>
                    <a:pt x="1976" y="393"/>
                  </a:cubicBezTo>
                  <a:cubicBezTo>
                    <a:pt x="1821" y="262"/>
                    <a:pt x="1641" y="142"/>
                    <a:pt x="1449" y="70"/>
                  </a:cubicBezTo>
                  <a:cubicBezTo>
                    <a:pt x="1330" y="23"/>
                    <a:pt x="1206" y="0"/>
                    <a:pt x="1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2"/>
            <p:cNvSpPr/>
            <p:nvPr/>
          </p:nvSpPr>
          <p:spPr>
            <a:xfrm>
              <a:off x="5150033" y="1277756"/>
              <a:ext cx="43856" cy="72082"/>
            </a:xfrm>
            <a:custGeom>
              <a:avLst/>
              <a:gdLst/>
              <a:ahLst/>
              <a:cxnLst/>
              <a:rect l="l" t="t" r="r" b="b"/>
              <a:pathLst>
                <a:path w="1055" h="1734" extrusionOk="0">
                  <a:moveTo>
                    <a:pt x="972" y="0"/>
                  </a:moveTo>
                  <a:cubicBezTo>
                    <a:pt x="909" y="0"/>
                    <a:pt x="807" y="18"/>
                    <a:pt x="683" y="77"/>
                  </a:cubicBezTo>
                  <a:cubicBezTo>
                    <a:pt x="96" y="364"/>
                    <a:pt x="0" y="1167"/>
                    <a:pt x="503" y="1586"/>
                  </a:cubicBezTo>
                  <a:cubicBezTo>
                    <a:pt x="651" y="1704"/>
                    <a:pt x="782" y="1733"/>
                    <a:pt x="825" y="1733"/>
                  </a:cubicBezTo>
                  <a:cubicBezTo>
                    <a:pt x="834" y="1733"/>
                    <a:pt x="839" y="1732"/>
                    <a:pt x="839" y="1730"/>
                  </a:cubicBezTo>
                  <a:cubicBezTo>
                    <a:pt x="839" y="1706"/>
                    <a:pt x="719" y="1658"/>
                    <a:pt x="575" y="1514"/>
                  </a:cubicBezTo>
                  <a:cubicBezTo>
                    <a:pt x="168" y="1119"/>
                    <a:pt x="252" y="448"/>
                    <a:pt x="743" y="161"/>
                  </a:cubicBezTo>
                  <a:cubicBezTo>
                    <a:pt x="911" y="53"/>
                    <a:pt x="1054" y="41"/>
                    <a:pt x="1042" y="17"/>
                  </a:cubicBezTo>
                  <a:cubicBezTo>
                    <a:pt x="1038" y="8"/>
                    <a:pt x="1013" y="0"/>
                    <a:pt x="9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2"/>
            <p:cNvSpPr/>
            <p:nvPr/>
          </p:nvSpPr>
          <p:spPr>
            <a:xfrm>
              <a:off x="5196841" y="1328430"/>
              <a:ext cx="10476" cy="10600"/>
            </a:xfrm>
            <a:custGeom>
              <a:avLst/>
              <a:gdLst/>
              <a:ahLst/>
              <a:cxnLst/>
              <a:rect l="l" t="t" r="r" b="b"/>
              <a:pathLst>
                <a:path w="252" h="255" extrusionOk="0">
                  <a:moveTo>
                    <a:pt x="200" y="0"/>
                  </a:moveTo>
                  <a:cubicBezTo>
                    <a:pt x="162" y="0"/>
                    <a:pt x="110" y="32"/>
                    <a:pt x="72" y="79"/>
                  </a:cubicBezTo>
                  <a:cubicBezTo>
                    <a:pt x="24" y="151"/>
                    <a:pt x="0" y="223"/>
                    <a:pt x="36" y="247"/>
                  </a:cubicBezTo>
                  <a:cubicBezTo>
                    <a:pt x="41" y="252"/>
                    <a:pt x="49" y="255"/>
                    <a:pt x="57" y="255"/>
                  </a:cubicBezTo>
                  <a:cubicBezTo>
                    <a:pt x="90" y="255"/>
                    <a:pt x="142" y="222"/>
                    <a:pt x="180" y="175"/>
                  </a:cubicBezTo>
                  <a:cubicBezTo>
                    <a:pt x="240" y="103"/>
                    <a:pt x="252" y="32"/>
                    <a:pt x="228" y="8"/>
                  </a:cubicBezTo>
                  <a:cubicBezTo>
                    <a:pt x="220" y="2"/>
                    <a:pt x="211" y="0"/>
                    <a:pt x="200" y="0"/>
                  </a:cubicBezTo>
                  <a:close/>
                </a:path>
              </a:pathLst>
            </a:custGeom>
            <a:solidFill>
              <a:srgbClr val="994B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2"/>
            <p:cNvSpPr/>
            <p:nvPr/>
          </p:nvSpPr>
          <p:spPr>
            <a:xfrm>
              <a:off x="5057415" y="1288897"/>
              <a:ext cx="79690" cy="60318"/>
            </a:xfrm>
            <a:custGeom>
              <a:avLst/>
              <a:gdLst/>
              <a:ahLst/>
              <a:cxnLst/>
              <a:rect l="l" t="t" r="r" b="b"/>
              <a:pathLst>
                <a:path w="1917" h="1451" extrusionOk="0">
                  <a:moveTo>
                    <a:pt x="851" y="0"/>
                  </a:moveTo>
                  <a:cubicBezTo>
                    <a:pt x="731" y="0"/>
                    <a:pt x="623" y="24"/>
                    <a:pt x="528" y="72"/>
                  </a:cubicBezTo>
                  <a:cubicBezTo>
                    <a:pt x="372" y="156"/>
                    <a:pt x="240" y="288"/>
                    <a:pt x="144" y="444"/>
                  </a:cubicBezTo>
                  <a:cubicBezTo>
                    <a:pt x="1" y="707"/>
                    <a:pt x="1" y="899"/>
                    <a:pt x="25" y="899"/>
                  </a:cubicBezTo>
                  <a:cubicBezTo>
                    <a:pt x="49" y="899"/>
                    <a:pt x="108" y="743"/>
                    <a:pt x="264" y="527"/>
                  </a:cubicBezTo>
                  <a:cubicBezTo>
                    <a:pt x="360" y="408"/>
                    <a:pt x="480" y="312"/>
                    <a:pt x="611" y="252"/>
                  </a:cubicBezTo>
                  <a:cubicBezTo>
                    <a:pt x="683" y="219"/>
                    <a:pt x="759" y="204"/>
                    <a:pt x="836" y="204"/>
                  </a:cubicBezTo>
                  <a:cubicBezTo>
                    <a:pt x="927" y="204"/>
                    <a:pt x="1018" y="225"/>
                    <a:pt x="1102" y="264"/>
                  </a:cubicBezTo>
                  <a:cubicBezTo>
                    <a:pt x="1270" y="336"/>
                    <a:pt x="1402" y="468"/>
                    <a:pt x="1510" y="611"/>
                  </a:cubicBezTo>
                  <a:cubicBezTo>
                    <a:pt x="1594" y="743"/>
                    <a:pt x="1653" y="887"/>
                    <a:pt x="1713" y="1030"/>
                  </a:cubicBezTo>
                  <a:cubicBezTo>
                    <a:pt x="1806" y="1285"/>
                    <a:pt x="1854" y="1450"/>
                    <a:pt x="1889" y="1450"/>
                  </a:cubicBezTo>
                  <a:cubicBezTo>
                    <a:pt x="1891" y="1450"/>
                    <a:pt x="1892" y="1450"/>
                    <a:pt x="1893" y="1450"/>
                  </a:cubicBezTo>
                  <a:cubicBezTo>
                    <a:pt x="1917" y="1450"/>
                    <a:pt x="1917" y="1270"/>
                    <a:pt x="1857" y="995"/>
                  </a:cubicBezTo>
                  <a:cubicBezTo>
                    <a:pt x="1821" y="827"/>
                    <a:pt x="1749" y="659"/>
                    <a:pt x="1665" y="515"/>
                  </a:cubicBezTo>
                  <a:cubicBezTo>
                    <a:pt x="1558" y="324"/>
                    <a:pt x="1390" y="168"/>
                    <a:pt x="1186" y="72"/>
                  </a:cubicBezTo>
                  <a:cubicBezTo>
                    <a:pt x="1079" y="24"/>
                    <a:pt x="971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2"/>
            <p:cNvSpPr/>
            <p:nvPr/>
          </p:nvSpPr>
          <p:spPr>
            <a:xfrm>
              <a:off x="5022579" y="1214944"/>
              <a:ext cx="69214" cy="62521"/>
            </a:xfrm>
            <a:custGeom>
              <a:avLst/>
              <a:gdLst/>
              <a:ahLst/>
              <a:cxnLst/>
              <a:rect l="l" t="t" r="r" b="b"/>
              <a:pathLst>
                <a:path w="1665" h="1504" extrusionOk="0">
                  <a:moveTo>
                    <a:pt x="1421" y="0"/>
                  </a:moveTo>
                  <a:cubicBezTo>
                    <a:pt x="1386" y="0"/>
                    <a:pt x="1347" y="2"/>
                    <a:pt x="1306" y="7"/>
                  </a:cubicBezTo>
                  <a:cubicBezTo>
                    <a:pt x="695" y="79"/>
                    <a:pt x="192" y="534"/>
                    <a:pt x="48" y="1133"/>
                  </a:cubicBezTo>
                  <a:cubicBezTo>
                    <a:pt x="0" y="1348"/>
                    <a:pt x="36" y="1492"/>
                    <a:pt x="84" y="1504"/>
                  </a:cubicBezTo>
                  <a:cubicBezTo>
                    <a:pt x="132" y="1504"/>
                    <a:pt x="192" y="1384"/>
                    <a:pt x="288" y="1217"/>
                  </a:cubicBezTo>
                  <a:cubicBezTo>
                    <a:pt x="395" y="1001"/>
                    <a:pt x="551" y="797"/>
                    <a:pt x="731" y="630"/>
                  </a:cubicBezTo>
                  <a:cubicBezTo>
                    <a:pt x="922" y="474"/>
                    <a:pt x="1126" y="342"/>
                    <a:pt x="1366" y="246"/>
                  </a:cubicBezTo>
                  <a:cubicBezTo>
                    <a:pt x="1545" y="174"/>
                    <a:pt x="1665" y="127"/>
                    <a:pt x="1665" y="79"/>
                  </a:cubicBezTo>
                  <a:cubicBezTo>
                    <a:pt x="1665" y="40"/>
                    <a:pt x="1577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2"/>
            <p:cNvSpPr/>
            <p:nvPr/>
          </p:nvSpPr>
          <p:spPr>
            <a:xfrm>
              <a:off x="5226189" y="1149180"/>
              <a:ext cx="120054" cy="27228"/>
            </a:xfrm>
            <a:custGeom>
              <a:avLst/>
              <a:gdLst/>
              <a:ahLst/>
              <a:cxnLst/>
              <a:rect l="l" t="t" r="r" b="b"/>
              <a:pathLst>
                <a:path w="2888" h="655" extrusionOk="0">
                  <a:moveTo>
                    <a:pt x="1588" y="0"/>
                  </a:moveTo>
                  <a:cubicBezTo>
                    <a:pt x="1323" y="0"/>
                    <a:pt x="1061" y="38"/>
                    <a:pt x="803" y="116"/>
                  </a:cubicBezTo>
                  <a:cubicBezTo>
                    <a:pt x="648" y="176"/>
                    <a:pt x="504" y="235"/>
                    <a:pt x="360" y="319"/>
                  </a:cubicBezTo>
                  <a:cubicBezTo>
                    <a:pt x="121" y="475"/>
                    <a:pt x="1" y="607"/>
                    <a:pt x="25" y="643"/>
                  </a:cubicBezTo>
                  <a:cubicBezTo>
                    <a:pt x="33" y="651"/>
                    <a:pt x="48" y="655"/>
                    <a:pt x="68" y="655"/>
                  </a:cubicBezTo>
                  <a:cubicBezTo>
                    <a:pt x="137" y="655"/>
                    <a:pt x="271" y="611"/>
                    <a:pt x="456" y="547"/>
                  </a:cubicBezTo>
                  <a:cubicBezTo>
                    <a:pt x="600" y="499"/>
                    <a:pt x="743" y="463"/>
                    <a:pt x="899" y="427"/>
                  </a:cubicBezTo>
                  <a:cubicBezTo>
                    <a:pt x="1079" y="391"/>
                    <a:pt x="1258" y="367"/>
                    <a:pt x="1438" y="355"/>
                  </a:cubicBezTo>
                  <a:cubicBezTo>
                    <a:pt x="1522" y="349"/>
                    <a:pt x="1606" y="346"/>
                    <a:pt x="1691" y="346"/>
                  </a:cubicBezTo>
                  <a:cubicBezTo>
                    <a:pt x="1935" y="346"/>
                    <a:pt x="2183" y="371"/>
                    <a:pt x="2432" y="415"/>
                  </a:cubicBezTo>
                  <a:cubicBezTo>
                    <a:pt x="2608" y="440"/>
                    <a:pt x="2743" y="471"/>
                    <a:pt x="2812" y="471"/>
                  </a:cubicBezTo>
                  <a:cubicBezTo>
                    <a:pt x="2842" y="471"/>
                    <a:pt x="2860" y="465"/>
                    <a:pt x="2863" y="451"/>
                  </a:cubicBezTo>
                  <a:cubicBezTo>
                    <a:pt x="2887" y="403"/>
                    <a:pt x="2756" y="283"/>
                    <a:pt x="2492" y="176"/>
                  </a:cubicBezTo>
                  <a:cubicBezTo>
                    <a:pt x="2336" y="116"/>
                    <a:pt x="2181" y="68"/>
                    <a:pt x="2013" y="32"/>
                  </a:cubicBezTo>
                  <a:cubicBezTo>
                    <a:pt x="1871" y="11"/>
                    <a:pt x="1729" y="0"/>
                    <a:pt x="1588" y="0"/>
                  </a:cubicBezTo>
                  <a:close/>
                </a:path>
              </a:pathLst>
            </a:custGeom>
            <a:solidFill>
              <a:srgbClr val="994B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2"/>
            <p:cNvSpPr/>
            <p:nvPr/>
          </p:nvSpPr>
          <p:spPr>
            <a:xfrm>
              <a:off x="5164956" y="1331215"/>
              <a:ext cx="68757" cy="42360"/>
            </a:xfrm>
            <a:custGeom>
              <a:avLst/>
              <a:gdLst/>
              <a:ahLst/>
              <a:cxnLst/>
              <a:rect l="l" t="t" r="r" b="b"/>
              <a:pathLst>
                <a:path w="1654" h="1019" extrusionOk="0">
                  <a:moveTo>
                    <a:pt x="1654" y="0"/>
                  </a:moveTo>
                  <a:lnTo>
                    <a:pt x="1654" y="0"/>
                  </a:lnTo>
                  <a:cubicBezTo>
                    <a:pt x="1630" y="0"/>
                    <a:pt x="1582" y="120"/>
                    <a:pt x="1510" y="300"/>
                  </a:cubicBezTo>
                  <a:cubicBezTo>
                    <a:pt x="1474" y="408"/>
                    <a:pt x="1414" y="516"/>
                    <a:pt x="1342" y="599"/>
                  </a:cubicBezTo>
                  <a:cubicBezTo>
                    <a:pt x="1246" y="707"/>
                    <a:pt x="1138" y="779"/>
                    <a:pt x="1007" y="839"/>
                  </a:cubicBezTo>
                  <a:cubicBezTo>
                    <a:pt x="914" y="871"/>
                    <a:pt x="817" y="888"/>
                    <a:pt x="721" y="888"/>
                  </a:cubicBezTo>
                  <a:cubicBezTo>
                    <a:pt x="570" y="888"/>
                    <a:pt x="420" y="848"/>
                    <a:pt x="288" y="767"/>
                  </a:cubicBezTo>
                  <a:cubicBezTo>
                    <a:pt x="137" y="680"/>
                    <a:pt x="53" y="584"/>
                    <a:pt x="30" y="584"/>
                  </a:cubicBezTo>
                  <a:cubicBezTo>
                    <a:pt x="28" y="584"/>
                    <a:pt x="26" y="585"/>
                    <a:pt x="25" y="587"/>
                  </a:cubicBezTo>
                  <a:cubicBezTo>
                    <a:pt x="1" y="599"/>
                    <a:pt x="61" y="719"/>
                    <a:pt x="228" y="851"/>
                  </a:cubicBezTo>
                  <a:cubicBezTo>
                    <a:pt x="336" y="935"/>
                    <a:pt x="456" y="983"/>
                    <a:pt x="588" y="1007"/>
                  </a:cubicBezTo>
                  <a:cubicBezTo>
                    <a:pt x="637" y="1014"/>
                    <a:pt x="687" y="1018"/>
                    <a:pt x="738" y="1018"/>
                  </a:cubicBezTo>
                  <a:cubicBezTo>
                    <a:pt x="847" y="1018"/>
                    <a:pt x="956" y="1000"/>
                    <a:pt x="1055" y="959"/>
                  </a:cubicBezTo>
                  <a:cubicBezTo>
                    <a:pt x="1330" y="851"/>
                    <a:pt x="1534" y="623"/>
                    <a:pt x="1606" y="336"/>
                  </a:cubicBezTo>
                  <a:cubicBezTo>
                    <a:pt x="1642" y="228"/>
                    <a:pt x="1654" y="120"/>
                    <a:pt x="16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2"/>
            <p:cNvSpPr/>
            <p:nvPr/>
          </p:nvSpPr>
          <p:spPr>
            <a:xfrm>
              <a:off x="5487581" y="1217687"/>
              <a:ext cx="65764" cy="111158"/>
            </a:xfrm>
            <a:custGeom>
              <a:avLst/>
              <a:gdLst/>
              <a:ahLst/>
              <a:cxnLst/>
              <a:rect l="l" t="t" r="r" b="b"/>
              <a:pathLst>
                <a:path w="1582" h="2674" extrusionOk="0">
                  <a:moveTo>
                    <a:pt x="1127" y="1"/>
                  </a:moveTo>
                  <a:cubicBezTo>
                    <a:pt x="1031" y="1"/>
                    <a:pt x="947" y="37"/>
                    <a:pt x="875" y="97"/>
                  </a:cubicBezTo>
                  <a:cubicBezTo>
                    <a:pt x="684" y="252"/>
                    <a:pt x="528" y="456"/>
                    <a:pt x="432" y="695"/>
                  </a:cubicBezTo>
                  <a:cubicBezTo>
                    <a:pt x="276" y="1019"/>
                    <a:pt x="157" y="1366"/>
                    <a:pt x="73" y="1725"/>
                  </a:cubicBezTo>
                  <a:cubicBezTo>
                    <a:pt x="1" y="2001"/>
                    <a:pt x="1" y="2300"/>
                    <a:pt x="73" y="2588"/>
                  </a:cubicBezTo>
                  <a:cubicBezTo>
                    <a:pt x="73" y="2600"/>
                    <a:pt x="85" y="2624"/>
                    <a:pt x="97" y="2636"/>
                  </a:cubicBezTo>
                  <a:cubicBezTo>
                    <a:pt x="127" y="2662"/>
                    <a:pt x="165" y="2673"/>
                    <a:pt x="210" y="2673"/>
                  </a:cubicBezTo>
                  <a:cubicBezTo>
                    <a:pt x="536" y="2673"/>
                    <a:pt x="1189" y="2053"/>
                    <a:pt x="1294" y="1905"/>
                  </a:cubicBezTo>
                  <a:cubicBezTo>
                    <a:pt x="1318" y="1869"/>
                    <a:pt x="1342" y="1833"/>
                    <a:pt x="1366" y="1785"/>
                  </a:cubicBezTo>
                  <a:cubicBezTo>
                    <a:pt x="1582" y="1390"/>
                    <a:pt x="1570" y="731"/>
                    <a:pt x="1462" y="360"/>
                  </a:cubicBezTo>
                  <a:cubicBezTo>
                    <a:pt x="1414" y="192"/>
                    <a:pt x="1306" y="13"/>
                    <a:pt x="1127" y="1"/>
                  </a:cubicBezTo>
                  <a:close/>
                </a:path>
              </a:pathLst>
            </a:custGeom>
            <a:solidFill>
              <a:srgbClr val="E07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>
              <a:off x="5157016" y="1275677"/>
              <a:ext cx="65722" cy="73246"/>
            </a:xfrm>
            <a:custGeom>
              <a:avLst/>
              <a:gdLst/>
              <a:ahLst/>
              <a:cxnLst/>
              <a:rect l="l" t="t" r="r" b="b"/>
              <a:pathLst>
                <a:path w="1581" h="1762" extrusionOk="0">
                  <a:moveTo>
                    <a:pt x="1000" y="0"/>
                  </a:moveTo>
                  <a:cubicBezTo>
                    <a:pt x="803" y="0"/>
                    <a:pt x="586" y="116"/>
                    <a:pt x="455" y="247"/>
                  </a:cubicBezTo>
                  <a:cubicBezTo>
                    <a:pt x="156" y="546"/>
                    <a:pt x="0" y="798"/>
                    <a:pt x="168" y="1217"/>
                  </a:cubicBezTo>
                  <a:cubicBezTo>
                    <a:pt x="216" y="1372"/>
                    <a:pt x="311" y="1516"/>
                    <a:pt x="443" y="1624"/>
                  </a:cubicBezTo>
                  <a:cubicBezTo>
                    <a:pt x="543" y="1714"/>
                    <a:pt x="675" y="1762"/>
                    <a:pt x="814" y="1762"/>
                  </a:cubicBezTo>
                  <a:cubicBezTo>
                    <a:pt x="842" y="1762"/>
                    <a:pt x="870" y="1760"/>
                    <a:pt x="898" y="1756"/>
                  </a:cubicBezTo>
                  <a:cubicBezTo>
                    <a:pt x="1126" y="1696"/>
                    <a:pt x="1306" y="1540"/>
                    <a:pt x="1389" y="1336"/>
                  </a:cubicBezTo>
                  <a:cubicBezTo>
                    <a:pt x="1521" y="1109"/>
                    <a:pt x="1581" y="845"/>
                    <a:pt x="1557" y="582"/>
                  </a:cubicBezTo>
                  <a:cubicBezTo>
                    <a:pt x="1533" y="342"/>
                    <a:pt x="1389" y="127"/>
                    <a:pt x="1162" y="31"/>
                  </a:cubicBezTo>
                  <a:cubicBezTo>
                    <a:pt x="1111" y="10"/>
                    <a:pt x="1057" y="0"/>
                    <a:pt x="1000" y="0"/>
                  </a:cubicBezTo>
                  <a:close/>
                </a:path>
              </a:pathLst>
            </a:custGeom>
            <a:solidFill>
              <a:srgbClr val="E07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5502920" y="1693082"/>
              <a:ext cx="63893" cy="427340"/>
            </a:xfrm>
            <a:custGeom>
              <a:avLst/>
              <a:gdLst/>
              <a:ahLst/>
              <a:cxnLst/>
              <a:rect l="l" t="t" r="r" b="b"/>
              <a:pathLst>
                <a:path w="1537" h="10280" extrusionOk="0">
                  <a:moveTo>
                    <a:pt x="183" y="1"/>
                  </a:moveTo>
                  <a:cubicBezTo>
                    <a:pt x="96" y="1"/>
                    <a:pt x="1" y="98"/>
                    <a:pt x="51" y="206"/>
                  </a:cubicBezTo>
                  <a:cubicBezTo>
                    <a:pt x="973" y="2302"/>
                    <a:pt x="1009" y="4386"/>
                    <a:pt x="626" y="6602"/>
                  </a:cubicBezTo>
                  <a:cubicBezTo>
                    <a:pt x="482" y="7441"/>
                    <a:pt x="542" y="8291"/>
                    <a:pt x="830" y="9081"/>
                  </a:cubicBezTo>
                  <a:cubicBezTo>
                    <a:pt x="961" y="9501"/>
                    <a:pt x="1129" y="9884"/>
                    <a:pt x="1285" y="10279"/>
                  </a:cubicBezTo>
                  <a:cubicBezTo>
                    <a:pt x="1369" y="10255"/>
                    <a:pt x="1452" y="10219"/>
                    <a:pt x="1536" y="10183"/>
                  </a:cubicBezTo>
                  <a:cubicBezTo>
                    <a:pt x="1452" y="9932"/>
                    <a:pt x="1333" y="9680"/>
                    <a:pt x="1237" y="9405"/>
                  </a:cubicBezTo>
                  <a:cubicBezTo>
                    <a:pt x="758" y="8219"/>
                    <a:pt x="782" y="7213"/>
                    <a:pt x="1009" y="5967"/>
                  </a:cubicBezTo>
                  <a:cubicBezTo>
                    <a:pt x="1357" y="3967"/>
                    <a:pt x="1105" y="1919"/>
                    <a:pt x="279" y="63"/>
                  </a:cubicBezTo>
                  <a:cubicBezTo>
                    <a:pt x="257" y="19"/>
                    <a:pt x="221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2"/>
            <p:cNvSpPr/>
            <p:nvPr/>
          </p:nvSpPr>
          <p:spPr>
            <a:xfrm>
              <a:off x="5153525" y="1580053"/>
              <a:ext cx="411792" cy="321295"/>
            </a:xfrm>
            <a:custGeom>
              <a:avLst/>
              <a:gdLst/>
              <a:ahLst/>
              <a:cxnLst/>
              <a:rect l="l" t="t" r="r" b="b"/>
              <a:pathLst>
                <a:path w="9906" h="7729" extrusionOk="0">
                  <a:moveTo>
                    <a:pt x="7661" y="0"/>
                  </a:moveTo>
                  <a:cubicBezTo>
                    <a:pt x="6911" y="0"/>
                    <a:pt x="6148" y="300"/>
                    <a:pt x="5486" y="518"/>
                  </a:cubicBezTo>
                  <a:lnTo>
                    <a:pt x="96" y="2255"/>
                  </a:lnTo>
                  <a:cubicBezTo>
                    <a:pt x="72" y="2267"/>
                    <a:pt x="36" y="2279"/>
                    <a:pt x="0" y="2291"/>
                  </a:cubicBezTo>
                  <a:cubicBezTo>
                    <a:pt x="120" y="3620"/>
                    <a:pt x="515" y="4997"/>
                    <a:pt x="958" y="6183"/>
                  </a:cubicBezTo>
                  <a:cubicBezTo>
                    <a:pt x="1150" y="6710"/>
                    <a:pt x="1390" y="7225"/>
                    <a:pt x="1653" y="7728"/>
                  </a:cubicBezTo>
                  <a:cubicBezTo>
                    <a:pt x="3186" y="7620"/>
                    <a:pt x="4695" y="7285"/>
                    <a:pt x="6120" y="6710"/>
                  </a:cubicBezTo>
                  <a:cubicBezTo>
                    <a:pt x="7079" y="6327"/>
                    <a:pt x="8013" y="5824"/>
                    <a:pt x="8720" y="5093"/>
                  </a:cubicBezTo>
                  <a:cubicBezTo>
                    <a:pt x="9438" y="4363"/>
                    <a:pt x="9905" y="3369"/>
                    <a:pt x="9821" y="2363"/>
                  </a:cubicBezTo>
                  <a:cubicBezTo>
                    <a:pt x="9762" y="1584"/>
                    <a:pt x="9282" y="458"/>
                    <a:pt x="8492" y="147"/>
                  </a:cubicBezTo>
                  <a:cubicBezTo>
                    <a:pt x="8221" y="42"/>
                    <a:pt x="7942" y="0"/>
                    <a:pt x="76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2"/>
            <p:cNvSpPr/>
            <p:nvPr/>
          </p:nvSpPr>
          <p:spPr>
            <a:xfrm>
              <a:off x="5209769" y="2045180"/>
              <a:ext cx="384398" cy="62646"/>
            </a:xfrm>
            <a:custGeom>
              <a:avLst/>
              <a:gdLst/>
              <a:ahLst/>
              <a:cxnLst/>
              <a:rect l="l" t="t" r="r" b="b"/>
              <a:pathLst>
                <a:path w="9247" h="1507" extrusionOk="0">
                  <a:moveTo>
                    <a:pt x="84" y="1"/>
                  </a:moveTo>
                  <a:lnTo>
                    <a:pt x="1" y="108"/>
                  </a:lnTo>
                  <a:cubicBezTo>
                    <a:pt x="1342" y="1091"/>
                    <a:pt x="3210" y="1342"/>
                    <a:pt x="4815" y="1462"/>
                  </a:cubicBezTo>
                  <a:cubicBezTo>
                    <a:pt x="5160" y="1490"/>
                    <a:pt x="5509" y="1507"/>
                    <a:pt x="5859" y="1507"/>
                  </a:cubicBezTo>
                  <a:cubicBezTo>
                    <a:pt x="6703" y="1507"/>
                    <a:pt x="7553" y="1409"/>
                    <a:pt x="8349" y="1138"/>
                  </a:cubicBezTo>
                  <a:cubicBezTo>
                    <a:pt x="8660" y="1031"/>
                    <a:pt x="8959" y="899"/>
                    <a:pt x="9247" y="743"/>
                  </a:cubicBezTo>
                  <a:lnTo>
                    <a:pt x="9175" y="623"/>
                  </a:lnTo>
                  <a:cubicBezTo>
                    <a:pt x="8888" y="767"/>
                    <a:pt x="8600" y="899"/>
                    <a:pt x="8313" y="1007"/>
                  </a:cubicBezTo>
                  <a:cubicBezTo>
                    <a:pt x="7532" y="1287"/>
                    <a:pt x="6687" y="1369"/>
                    <a:pt x="5848" y="1369"/>
                  </a:cubicBezTo>
                  <a:cubicBezTo>
                    <a:pt x="5542" y="1369"/>
                    <a:pt x="5236" y="1358"/>
                    <a:pt x="4935" y="1342"/>
                  </a:cubicBezTo>
                  <a:cubicBezTo>
                    <a:pt x="3342" y="1234"/>
                    <a:pt x="1438" y="983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2"/>
            <p:cNvSpPr/>
            <p:nvPr/>
          </p:nvSpPr>
          <p:spPr>
            <a:xfrm>
              <a:off x="3588165" y="2084006"/>
              <a:ext cx="415783" cy="84512"/>
            </a:xfrm>
            <a:custGeom>
              <a:avLst/>
              <a:gdLst/>
              <a:ahLst/>
              <a:cxnLst/>
              <a:rect l="l" t="t" r="r" b="b"/>
              <a:pathLst>
                <a:path w="10002" h="2033" extrusionOk="0">
                  <a:moveTo>
                    <a:pt x="108" y="1"/>
                  </a:moveTo>
                  <a:lnTo>
                    <a:pt x="0" y="97"/>
                  </a:lnTo>
                  <a:cubicBezTo>
                    <a:pt x="2424" y="1375"/>
                    <a:pt x="5118" y="2032"/>
                    <a:pt x="7839" y="2032"/>
                  </a:cubicBezTo>
                  <a:cubicBezTo>
                    <a:pt x="8559" y="2032"/>
                    <a:pt x="9281" y="1986"/>
                    <a:pt x="10001" y="1893"/>
                  </a:cubicBezTo>
                  <a:lnTo>
                    <a:pt x="9893" y="1773"/>
                  </a:lnTo>
                  <a:cubicBezTo>
                    <a:pt x="9210" y="1859"/>
                    <a:pt x="8525" y="1901"/>
                    <a:pt x="7841" y="1901"/>
                  </a:cubicBezTo>
                  <a:cubicBezTo>
                    <a:pt x="5158" y="1901"/>
                    <a:pt x="2504" y="1251"/>
                    <a:pt x="108" y="1"/>
                  </a:cubicBezTo>
                  <a:close/>
                </a:path>
              </a:pathLst>
            </a:custGeom>
            <a:solidFill>
              <a:srgbClr val="FFC0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5116652" y="1003061"/>
              <a:ext cx="370472" cy="231794"/>
            </a:xfrm>
            <a:custGeom>
              <a:avLst/>
              <a:gdLst/>
              <a:ahLst/>
              <a:cxnLst/>
              <a:rect l="l" t="t" r="r" b="b"/>
              <a:pathLst>
                <a:path w="8912" h="5576" extrusionOk="0">
                  <a:moveTo>
                    <a:pt x="3741" y="0"/>
                  </a:moveTo>
                  <a:cubicBezTo>
                    <a:pt x="2983" y="0"/>
                    <a:pt x="2201" y="187"/>
                    <a:pt x="1450" y="600"/>
                  </a:cubicBezTo>
                  <a:lnTo>
                    <a:pt x="61" y="840"/>
                  </a:lnTo>
                  <a:cubicBezTo>
                    <a:pt x="1" y="1523"/>
                    <a:pt x="288" y="2205"/>
                    <a:pt x="731" y="2744"/>
                  </a:cubicBezTo>
                  <a:cubicBezTo>
                    <a:pt x="1187" y="3271"/>
                    <a:pt x="1726" y="3702"/>
                    <a:pt x="2324" y="4050"/>
                  </a:cubicBezTo>
                  <a:cubicBezTo>
                    <a:pt x="3852" y="4958"/>
                    <a:pt x="5612" y="5576"/>
                    <a:pt x="7377" y="5576"/>
                  </a:cubicBezTo>
                  <a:cubicBezTo>
                    <a:pt x="7729" y="5576"/>
                    <a:pt x="8082" y="5551"/>
                    <a:pt x="8433" y="5499"/>
                  </a:cubicBezTo>
                  <a:cubicBezTo>
                    <a:pt x="8911" y="2441"/>
                    <a:pt x="6480" y="0"/>
                    <a:pt x="3741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342710" y="1129060"/>
              <a:ext cx="302754" cy="710223"/>
            </a:xfrm>
            <a:custGeom>
              <a:avLst/>
              <a:gdLst/>
              <a:ahLst/>
              <a:cxnLst/>
              <a:rect l="l" t="t" r="r" b="b"/>
              <a:pathLst>
                <a:path w="7283" h="17085" extrusionOk="0">
                  <a:moveTo>
                    <a:pt x="432" y="1"/>
                  </a:moveTo>
                  <a:lnTo>
                    <a:pt x="432" y="1"/>
                  </a:lnTo>
                  <a:cubicBezTo>
                    <a:pt x="1581" y="1055"/>
                    <a:pt x="2085" y="2684"/>
                    <a:pt x="2096" y="4241"/>
                  </a:cubicBezTo>
                  <a:cubicBezTo>
                    <a:pt x="2120" y="5810"/>
                    <a:pt x="1713" y="7343"/>
                    <a:pt x="1306" y="8852"/>
                  </a:cubicBezTo>
                  <a:cubicBezTo>
                    <a:pt x="635" y="11415"/>
                    <a:pt x="0" y="14050"/>
                    <a:pt x="2300" y="16050"/>
                  </a:cubicBezTo>
                  <a:cubicBezTo>
                    <a:pt x="2959" y="16649"/>
                    <a:pt x="3809" y="17008"/>
                    <a:pt x="4707" y="17080"/>
                  </a:cubicBezTo>
                  <a:cubicBezTo>
                    <a:pt x="4762" y="17083"/>
                    <a:pt x="4817" y="17085"/>
                    <a:pt x="4872" y="17085"/>
                  </a:cubicBezTo>
                  <a:cubicBezTo>
                    <a:pt x="5717" y="17085"/>
                    <a:pt x="6562" y="16738"/>
                    <a:pt x="7091" y="16086"/>
                  </a:cubicBezTo>
                  <a:cubicBezTo>
                    <a:pt x="7175" y="15990"/>
                    <a:pt x="7247" y="15870"/>
                    <a:pt x="7271" y="15739"/>
                  </a:cubicBezTo>
                  <a:cubicBezTo>
                    <a:pt x="7283" y="15559"/>
                    <a:pt x="7247" y="15367"/>
                    <a:pt x="7151" y="15200"/>
                  </a:cubicBezTo>
                  <a:cubicBezTo>
                    <a:pt x="6851" y="14469"/>
                    <a:pt x="6624" y="13727"/>
                    <a:pt x="6480" y="12948"/>
                  </a:cubicBezTo>
                  <a:cubicBezTo>
                    <a:pt x="6336" y="12182"/>
                    <a:pt x="6025" y="11858"/>
                    <a:pt x="5582" y="11211"/>
                  </a:cubicBezTo>
                  <a:cubicBezTo>
                    <a:pt x="4672" y="9882"/>
                    <a:pt x="3785" y="8481"/>
                    <a:pt x="3570" y="6852"/>
                  </a:cubicBezTo>
                  <a:cubicBezTo>
                    <a:pt x="3438" y="5810"/>
                    <a:pt x="3570" y="4744"/>
                    <a:pt x="3438" y="3690"/>
                  </a:cubicBezTo>
                  <a:cubicBezTo>
                    <a:pt x="3294" y="2624"/>
                    <a:pt x="2863" y="1606"/>
                    <a:pt x="2180" y="767"/>
                  </a:cubicBezTo>
                  <a:lnTo>
                    <a:pt x="432" y="1"/>
                  </a:ln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3395452" y="2178725"/>
              <a:ext cx="2420820" cy="587426"/>
            </a:xfrm>
            <a:custGeom>
              <a:avLst/>
              <a:gdLst/>
              <a:ahLst/>
              <a:cxnLst/>
              <a:rect l="l" t="t" r="r" b="b"/>
              <a:pathLst>
                <a:path w="37932" h="14131" extrusionOk="0">
                  <a:moveTo>
                    <a:pt x="12004" y="0"/>
                  </a:moveTo>
                  <a:cubicBezTo>
                    <a:pt x="8040" y="0"/>
                    <a:pt x="4198" y="883"/>
                    <a:pt x="372" y="2069"/>
                  </a:cubicBezTo>
                  <a:cubicBezTo>
                    <a:pt x="0" y="5051"/>
                    <a:pt x="144" y="8069"/>
                    <a:pt x="779" y="11016"/>
                  </a:cubicBezTo>
                  <a:cubicBezTo>
                    <a:pt x="1581" y="10393"/>
                    <a:pt x="2575" y="10069"/>
                    <a:pt x="3557" y="9818"/>
                  </a:cubicBezTo>
                  <a:cubicBezTo>
                    <a:pt x="5487" y="9323"/>
                    <a:pt x="7458" y="9078"/>
                    <a:pt x="9425" y="9078"/>
                  </a:cubicBezTo>
                  <a:cubicBezTo>
                    <a:pt x="12317" y="9078"/>
                    <a:pt x="15200" y="9608"/>
                    <a:pt x="17930" y="10656"/>
                  </a:cubicBezTo>
                  <a:cubicBezTo>
                    <a:pt x="19224" y="11159"/>
                    <a:pt x="20469" y="11770"/>
                    <a:pt x="21739" y="12321"/>
                  </a:cubicBezTo>
                  <a:cubicBezTo>
                    <a:pt x="23715" y="13171"/>
                    <a:pt x="25787" y="13854"/>
                    <a:pt x="27931" y="14070"/>
                  </a:cubicBezTo>
                  <a:cubicBezTo>
                    <a:pt x="28337" y="14111"/>
                    <a:pt x="28736" y="14131"/>
                    <a:pt x="29128" y="14131"/>
                  </a:cubicBezTo>
                  <a:cubicBezTo>
                    <a:pt x="31949" y="14131"/>
                    <a:pt x="34418" y="13091"/>
                    <a:pt x="36710" y="11303"/>
                  </a:cubicBezTo>
                  <a:cubicBezTo>
                    <a:pt x="37932" y="10357"/>
                    <a:pt x="37644" y="9459"/>
                    <a:pt x="37309" y="8045"/>
                  </a:cubicBezTo>
                  <a:cubicBezTo>
                    <a:pt x="37201" y="7578"/>
                    <a:pt x="35956" y="2692"/>
                    <a:pt x="36051" y="2656"/>
                  </a:cubicBezTo>
                  <a:lnTo>
                    <a:pt x="36051" y="2656"/>
                  </a:lnTo>
                  <a:cubicBezTo>
                    <a:pt x="34531" y="3219"/>
                    <a:pt x="32930" y="3441"/>
                    <a:pt x="31316" y="3441"/>
                  </a:cubicBezTo>
                  <a:cubicBezTo>
                    <a:pt x="29191" y="3441"/>
                    <a:pt x="27042" y="3057"/>
                    <a:pt x="25020" y="2560"/>
                  </a:cubicBezTo>
                  <a:cubicBezTo>
                    <a:pt x="21655" y="1745"/>
                    <a:pt x="18361" y="572"/>
                    <a:pt x="14912" y="164"/>
                  </a:cubicBezTo>
                  <a:cubicBezTo>
                    <a:pt x="13934" y="52"/>
                    <a:pt x="12965" y="0"/>
                    <a:pt x="12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1" name="Google Shape;651;p32"/>
          <p:cNvSpPr txBox="1">
            <a:spLocks noGrp="1"/>
          </p:cNvSpPr>
          <p:nvPr>
            <p:ph type="ctrTitle"/>
          </p:nvPr>
        </p:nvSpPr>
        <p:spPr>
          <a:xfrm>
            <a:off x="1882350" y="2527419"/>
            <a:ext cx="5379300" cy="156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UNIT 3: </a:t>
            </a:r>
            <a:br>
              <a:rPr lang="en-US" sz="5400" dirty="0"/>
            </a:br>
            <a:r>
              <a:rPr lang="en-US" sz="5400" dirty="0"/>
              <a:t>My friends </a:t>
            </a:r>
            <a:endParaRPr sz="5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731;p35">
            <a:extLst>
              <a:ext uri="{FF2B5EF4-FFF2-40B4-BE49-F238E27FC236}">
                <a16:creationId xmlns:a16="http://schemas.microsoft.com/office/drawing/2014/main" id="{0BBB8DF5-5F33-32B6-65F9-AA63748E5D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50" y="66809"/>
            <a:ext cx="7717500" cy="5531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Let’s check!</a:t>
            </a:r>
            <a:endParaRPr sz="2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30858C-E5DA-5BD7-2B5F-86E29B64A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962" y="619932"/>
            <a:ext cx="8631821" cy="58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Mai and Chau _____________ the bookshop.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EFF81F-48F5-E7A1-78FD-88B97134E5C6}"/>
              </a:ext>
            </a:extLst>
          </p:cNvPr>
          <p:cNvSpPr/>
          <p:nvPr/>
        </p:nvSpPr>
        <p:spPr>
          <a:xfrm>
            <a:off x="1305731" y="1469379"/>
            <a:ext cx="6532537" cy="25989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Nam: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Hi, Chau. Nice to meet you. </a:t>
            </a:r>
          </a:p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Chau: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Nice to meet you, too. </a:t>
            </a:r>
          </a:p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Would you like to sit down? We have lots of food. </a:t>
            </a:r>
          </a:p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Oh, sorry, we can't. We</a:t>
            </a:r>
            <a:r>
              <a:rPr lang="en-US" sz="2400" b="1" i="1" dirty="0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're going to</a:t>
            </a:r>
            <a:r>
              <a:rPr lang="en-US" sz="24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the bookshop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3CE63A-5DFD-5300-80AD-B79BE1F59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7617" y="683635"/>
            <a:ext cx="17091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going to</a:t>
            </a:r>
          </a:p>
        </p:txBody>
      </p:sp>
    </p:spTree>
    <p:extLst>
      <p:ext uri="{BB962C8B-B14F-4D97-AF65-F5344CB8AC3E}">
        <p14:creationId xmlns:p14="http://schemas.microsoft.com/office/powerpoint/2010/main" val="34339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31;p35">
            <a:extLst>
              <a:ext uri="{FF2B5EF4-FFF2-40B4-BE49-F238E27FC236}">
                <a16:creationId xmlns:a16="http://schemas.microsoft.com/office/drawing/2014/main" id="{373E8D61-07A2-66BC-2F4D-6E134F7921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50" y="20315"/>
            <a:ext cx="7717500" cy="5531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3. Label the body parts (p.27)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EF715B7-53AD-1A6A-A538-330EB421C4D5}"/>
              </a:ext>
            </a:extLst>
          </p:cNvPr>
          <p:cNvGrpSpPr/>
          <p:nvPr/>
        </p:nvGrpSpPr>
        <p:grpSpPr>
          <a:xfrm>
            <a:off x="2445966" y="771982"/>
            <a:ext cx="6287329" cy="4332772"/>
            <a:chOff x="219994" y="1480257"/>
            <a:chExt cx="8650650" cy="539689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B592100-9DBF-9209-9058-499BF70AD4C4}"/>
                </a:ext>
              </a:extLst>
            </p:cNvPr>
            <p:cNvGrpSpPr/>
            <p:nvPr/>
          </p:nvGrpSpPr>
          <p:grpSpPr>
            <a:xfrm>
              <a:off x="241772" y="1566370"/>
              <a:ext cx="2214993" cy="747101"/>
              <a:chOff x="1072033" y="1708857"/>
              <a:chExt cx="2214993" cy="747101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F781686-F4EB-5516-2F0F-868C732B6FC0}"/>
                  </a:ext>
                </a:extLst>
              </p:cNvPr>
              <p:cNvSpPr txBox="1"/>
              <p:nvPr/>
            </p:nvSpPr>
            <p:spPr>
              <a:xfrm>
                <a:off x="1072033" y="1708857"/>
                <a:ext cx="474829" cy="747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1.</a:t>
                </a:r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4F7EEC6D-4268-274A-798A-2706E41D532B}"/>
                  </a:ext>
                </a:extLst>
              </p:cNvPr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0BAA5A4-4126-AB9A-C0E2-0E8B827CD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4531" y="1480257"/>
              <a:ext cx="3074937" cy="5396896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662B7DA-63E3-756B-37A5-B51D8031E1FE}"/>
                </a:ext>
              </a:extLst>
            </p:cNvPr>
            <p:cNvGrpSpPr/>
            <p:nvPr/>
          </p:nvGrpSpPr>
          <p:grpSpPr>
            <a:xfrm>
              <a:off x="219994" y="2499186"/>
              <a:ext cx="2214993" cy="747101"/>
              <a:chOff x="1072033" y="1708857"/>
              <a:chExt cx="2214993" cy="747101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F47F2E9-65E9-F132-512D-504781DCA896}"/>
                  </a:ext>
                </a:extLst>
              </p:cNvPr>
              <p:cNvSpPr txBox="1"/>
              <p:nvPr/>
            </p:nvSpPr>
            <p:spPr>
              <a:xfrm>
                <a:off x="1072033" y="1708857"/>
                <a:ext cx="474829" cy="747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2.</a:t>
                </a:r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2DBEFD8C-88E9-8B25-C38F-942CD2A1FF82}"/>
                  </a:ext>
                </a:extLst>
              </p:cNvPr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5E18026-DB20-7A6E-4FD7-21474D7C8E2D}"/>
                </a:ext>
              </a:extLst>
            </p:cNvPr>
            <p:cNvGrpSpPr/>
            <p:nvPr/>
          </p:nvGrpSpPr>
          <p:grpSpPr>
            <a:xfrm>
              <a:off x="219994" y="3518114"/>
              <a:ext cx="2214993" cy="747101"/>
              <a:chOff x="1072033" y="1708857"/>
              <a:chExt cx="2214993" cy="747101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F34A469-7991-C05C-6571-778E3E7FF78F}"/>
                  </a:ext>
                </a:extLst>
              </p:cNvPr>
              <p:cNvSpPr txBox="1"/>
              <p:nvPr/>
            </p:nvSpPr>
            <p:spPr>
              <a:xfrm>
                <a:off x="1072033" y="1708857"/>
                <a:ext cx="474829" cy="747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3.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9A00CDCB-5FD5-355E-75B0-67CE58B56CFC}"/>
                  </a:ext>
                </a:extLst>
              </p:cNvPr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E7BFA4F-2A3F-3624-D259-287E241DC8AC}"/>
                </a:ext>
              </a:extLst>
            </p:cNvPr>
            <p:cNvGrpSpPr/>
            <p:nvPr/>
          </p:nvGrpSpPr>
          <p:grpSpPr>
            <a:xfrm>
              <a:off x="268827" y="4666260"/>
              <a:ext cx="2214993" cy="747101"/>
              <a:chOff x="1072033" y="1708857"/>
              <a:chExt cx="2214993" cy="747101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B860A0D-3F28-AAA5-C892-9EB44C7EE298}"/>
                  </a:ext>
                </a:extLst>
              </p:cNvPr>
              <p:cNvSpPr txBox="1"/>
              <p:nvPr/>
            </p:nvSpPr>
            <p:spPr>
              <a:xfrm>
                <a:off x="1072033" y="1708857"/>
                <a:ext cx="474829" cy="747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4.</a:t>
                </a:r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114277C1-A5ED-4BF4-BA26-E5C2E1C79535}"/>
                  </a:ext>
                </a:extLst>
              </p:cNvPr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B34191A-CD25-1749-4A9C-1348339584FC}"/>
                </a:ext>
              </a:extLst>
            </p:cNvPr>
            <p:cNvGrpSpPr/>
            <p:nvPr/>
          </p:nvGrpSpPr>
          <p:grpSpPr>
            <a:xfrm>
              <a:off x="268827" y="5685188"/>
              <a:ext cx="2214993" cy="747101"/>
              <a:chOff x="1072033" y="1708857"/>
              <a:chExt cx="2214993" cy="747101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A6F27E0-56EF-C041-9B37-CBBC4121C611}"/>
                  </a:ext>
                </a:extLst>
              </p:cNvPr>
              <p:cNvSpPr txBox="1"/>
              <p:nvPr/>
            </p:nvSpPr>
            <p:spPr>
              <a:xfrm>
                <a:off x="1072033" y="1708857"/>
                <a:ext cx="474829" cy="747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5.</a:t>
                </a:r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E3AF1A51-EFED-8166-525E-302E8FA39AE2}"/>
                  </a:ext>
                </a:extLst>
              </p:cNvPr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5E2C74E-DA36-FC6C-5291-96CA57869112}"/>
                </a:ext>
              </a:extLst>
            </p:cNvPr>
            <p:cNvCxnSpPr/>
            <p:nvPr/>
          </p:nvCxnSpPr>
          <p:spPr>
            <a:xfrm flipH="1" flipV="1">
              <a:off x="2494705" y="1904965"/>
              <a:ext cx="1828800" cy="72501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75D0C2D-9FE6-43BB-8FFF-02B8553DF92E}"/>
                </a:ext>
              </a:extLst>
            </p:cNvPr>
            <p:cNvCxnSpPr/>
            <p:nvPr/>
          </p:nvCxnSpPr>
          <p:spPr>
            <a:xfrm flipH="1">
              <a:off x="2536374" y="2730018"/>
              <a:ext cx="2011680" cy="9170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B4FC0C8-9533-266A-735E-E47FD7787E26}"/>
                </a:ext>
              </a:extLst>
            </p:cNvPr>
            <p:cNvCxnSpPr/>
            <p:nvPr/>
          </p:nvCxnSpPr>
          <p:spPr>
            <a:xfrm flipH="1">
              <a:off x="2494705" y="3194303"/>
              <a:ext cx="1634303" cy="64634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0A35174-4392-2823-D1CA-42C9FF63419A}"/>
                </a:ext>
              </a:extLst>
            </p:cNvPr>
            <p:cNvCxnSpPr/>
            <p:nvPr/>
          </p:nvCxnSpPr>
          <p:spPr>
            <a:xfrm flipH="1">
              <a:off x="2536374" y="4784829"/>
              <a:ext cx="1153883" cy="20396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72ED0CF-CB99-951B-950B-65F54B5218AA}"/>
                </a:ext>
              </a:extLst>
            </p:cNvPr>
            <p:cNvCxnSpPr/>
            <p:nvPr/>
          </p:nvCxnSpPr>
          <p:spPr>
            <a:xfrm flipH="1">
              <a:off x="2517308" y="5868366"/>
              <a:ext cx="1806197" cy="15741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BA7A61B-AB24-AF55-8C9E-FFBD54383174}"/>
                </a:ext>
              </a:extLst>
            </p:cNvPr>
            <p:cNvGrpSpPr/>
            <p:nvPr/>
          </p:nvGrpSpPr>
          <p:grpSpPr>
            <a:xfrm>
              <a:off x="6368143" y="1566370"/>
              <a:ext cx="2399244" cy="432532"/>
              <a:chOff x="887782" y="1708857"/>
              <a:chExt cx="2399244" cy="432532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3944B6B-4CBF-4E82-2850-D742F6FA6545}"/>
                  </a:ext>
                </a:extLst>
              </p:cNvPr>
              <p:cNvSpPr txBox="1"/>
              <p:nvPr/>
            </p:nvSpPr>
            <p:spPr>
              <a:xfrm>
                <a:off x="887782" y="1708857"/>
                <a:ext cx="659081" cy="432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10.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34BFCC2B-BF94-4245-FE59-3994E53B3C17}"/>
                  </a:ext>
                </a:extLst>
              </p:cNvPr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94785C1-3E1C-91F7-BCBE-1A64FEA41EA4}"/>
                </a:ext>
              </a:extLst>
            </p:cNvPr>
            <p:cNvGrpSpPr/>
            <p:nvPr/>
          </p:nvGrpSpPr>
          <p:grpSpPr>
            <a:xfrm>
              <a:off x="6530616" y="2227042"/>
              <a:ext cx="2214993" cy="747101"/>
              <a:chOff x="1072033" y="1708857"/>
              <a:chExt cx="2214993" cy="747101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17EFE56-2E0D-9E6F-5E24-4576C79DD33F}"/>
                  </a:ext>
                </a:extLst>
              </p:cNvPr>
              <p:cNvSpPr txBox="1"/>
              <p:nvPr/>
            </p:nvSpPr>
            <p:spPr>
              <a:xfrm>
                <a:off x="1072033" y="1708857"/>
                <a:ext cx="474829" cy="747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9.</a:t>
                </a: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D9C3E54-E505-23CA-E212-023F4A693D07}"/>
                  </a:ext>
                </a:extLst>
              </p:cNvPr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1E5C91F-EBAA-C7E5-71CE-43E3C9BD2F62}"/>
                </a:ext>
              </a:extLst>
            </p:cNvPr>
            <p:cNvGrpSpPr/>
            <p:nvPr/>
          </p:nvGrpSpPr>
          <p:grpSpPr>
            <a:xfrm>
              <a:off x="6530616" y="2745222"/>
              <a:ext cx="2214993" cy="747101"/>
              <a:chOff x="1072033" y="1708857"/>
              <a:chExt cx="2214993" cy="747101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542FFFC-D123-7D08-573C-8AFE1E022C22}"/>
                  </a:ext>
                </a:extLst>
              </p:cNvPr>
              <p:cNvSpPr txBox="1"/>
              <p:nvPr/>
            </p:nvSpPr>
            <p:spPr>
              <a:xfrm>
                <a:off x="1072033" y="1708857"/>
                <a:ext cx="474829" cy="747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8.</a:t>
                </a:r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EFBE75B-8B67-567B-D8DF-82B29817E0D2}"/>
                  </a:ext>
                </a:extLst>
              </p:cNvPr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A0D9FB3-F6A4-A280-28F5-54DB2D54B843}"/>
                </a:ext>
              </a:extLst>
            </p:cNvPr>
            <p:cNvGrpSpPr/>
            <p:nvPr/>
          </p:nvGrpSpPr>
          <p:grpSpPr>
            <a:xfrm>
              <a:off x="6579449" y="3762743"/>
              <a:ext cx="2214993" cy="747101"/>
              <a:chOff x="1072033" y="1708857"/>
              <a:chExt cx="2214993" cy="747101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6D15EAA-89EB-3696-1353-F190D110209D}"/>
                  </a:ext>
                </a:extLst>
              </p:cNvPr>
              <p:cNvSpPr txBox="1"/>
              <p:nvPr/>
            </p:nvSpPr>
            <p:spPr>
              <a:xfrm>
                <a:off x="1072033" y="1708857"/>
                <a:ext cx="474829" cy="747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7.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960FE62-C8E7-087A-4752-C060C92B320C}"/>
                  </a:ext>
                </a:extLst>
              </p:cNvPr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0A00765-FF97-06D8-F679-D56615FE04F2}"/>
                </a:ext>
              </a:extLst>
            </p:cNvPr>
            <p:cNvGrpSpPr/>
            <p:nvPr/>
          </p:nvGrpSpPr>
          <p:grpSpPr>
            <a:xfrm>
              <a:off x="6520545" y="6207704"/>
              <a:ext cx="2350099" cy="432532"/>
              <a:chOff x="936927" y="1708857"/>
              <a:chExt cx="2350099" cy="432532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F12CF76-26E3-C87D-1A10-806D1B6A0CD3}"/>
                  </a:ext>
                </a:extLst>
              </p:cNvPr>
              <p:cNvSpPr txBox="1"/>
              <p:nvPr/>
            </p:nvSpPr>
            <p:spPr>
              <a:xfrm>
                <a:off x="936927" y="1708857"/>
                <a:ext cx="609936" cy="432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6.</a:t>
                </a: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A6BD740-5394-A22F-C3F9-376F2D929FFC}"/>
                  </a:ext>
                </a:extLst>
              </p:cNvPr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CA54506-0209-1A8F-8976-C5C409D9E789}"/>
                </a:ext>
              </a:extLst>
            </p:cNvPr>
            <p:cNvCxnSpPr/>
            <p:nvPr/>
          </p:nvCxnSpPr>
          <p:spPr>
            <a:xfrm flipV="1">
              <a:off x="5083629" y="1851633"/>
              <a:ext cx="1393374" cy="29285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FA3E82E-81BB-05DD-1AEA-C70F7F5DD469}"/>
                </a:ext>
              </a:extLst>
            </p:cNvPr>
            <p:cNvCxnSpPr/>
            <p:nvPr/>
          </p:nvCxnSpPr>
          <p:spPr>
            <a:xfrm flipV="1">
              <a:off x="4821662" y="2549579"/>
              <a:ext cx="1819772" cy="19564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49AE658-FF3A-826D-BBCA-BF5E1A25B4FB}"/>
                </a:ext>
              </a:extLst>
            </p:cNvPr>
            <p:cNvCxnSpPr/>
            <p:nvPr/>
          </p:nvCxnSpPr>
          <p:spPr>
            <a:xfrm>
              <a:off x="4669971" y="2821723"/>
              <a:ext cx="1971463" cy="13912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117C6CB-2A5B-841D-129B-C06920149CAA}"/>
                </a:ext>
              </a:extLst>
            </p:cNvPr>
            <p:cNvCxnSpPr/>
            <p:nvPr/>
          </p:nvCxnSpPr>
          <p:spPr>
            <a:xfrm>
              <a:off x="5268686" y="4085280"/>
              <a:ext cx="1372748" cy="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C869DD6-72A2-EB46-C256-6C47D2042F65}"/>
                </a:ext>
              </a:extLst>
            </p:cNvPr>
            <p:cNvCxnSpPr/>
            <p:nvPr/>
          </p:nvCxnSpPr>
          <p:spPr>
            <a:xfrm>
              <a:off x="5268686" y="6400800"/>
              <a:ext cx="1372748" cy="12944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1 MINUTE COUNTDOWN TIMER (60 SECONDS TIMER)">
            <a:hlinkClick r:id="" action="ppaction://media"/>
            <a:extLst>
              <a:ext uri="{FF2B5EF4-FFF2-40B4-BE49-F238E27FC236}">
                <a16:creationId xmlns:a16="http://schemas.microsoft.com/office/drawing/2014/main" id="{6FDD3C6C-B70C-0464-9CEF-B6DBD53DDC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7595" y="3895873"/>
            <a:ext cx="1868012" cy="1050757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ED2470D5-9A0D-284A-FCA9-043093C76407}"/>
              </a:ext>
            </a:extLst>
          </p:cNvPr>
          <p:cNvSpPr txBox="1"/>
          <p:nvPr/>
        </p:nvSpPr>
        <p:spPr>
          <a:xfrm>
            <a:off x="65672" y="1481705"/>
            <a:ext cx="20836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Swap the answer with your partner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DA52CD8-8720-4488-F030-266A62930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804" y="750449"/>
            <a:ext cx="56618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eye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1B79F89-3E5F-C264-ECAB-2F4AF1D67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3043" y="1508940"/>
            <a:ext cx="692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nose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D816043-E87A-0B72-CA91-8906DFC4B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2241" y="2328202"/>
            <a:ext cx="11224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shoulder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6C5BB11-E011-F976-31A8-633384C9E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5654" y="3252823"/>
            <a:ext cx="7248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hand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20547EB-D70B-70AE-012F-C76BEC26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9201" y="4067986"/>
            <a:ext cx="49885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leg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9EA1753-77F0-41B6-7F0A-53CBB33838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9987" y="750449"/>
            <a:ext cx="6030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hair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7D98E8F-9F93-B798-F4D2-17A649176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2182" y="1290678"/>
            <a:ext cx="8130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cheek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EE302F7-2806-C883-870A-207F22AD9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6344" y="1716895"/>
            <a:ext cx="8947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mouth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1F3F5B4-8D81-155B-B48D-51299DB7F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0418" y="2528257"/>
            <a:ext cx="6110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arm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1EC6E3A-A2D1-F81E-20D5-A792DBF7F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7788" y="4469357"/>
            <a:ext cx="6303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</a:t>
            </a:r>
          </a:p>
        </p:txBody>
      </p:sp>
    </p:spTree>
    <p:extLst>
      <p:ext uri="{BB962C8B-B14F-4D97-AF65-F5344CB8AC3E}">
        <p14:creationId xmlns:p14="http://schemas.microsoft.com/office/powerpoint/2010/main" val="393270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7" name="Google Shape;1707;p52"/>
          <p:cNvSpPr txBox="1">
            <a:spLocks noGrp="1"/>
          </p:cNvSpPr>
          <p:nvPr>
            <p:ph type="title"/>
          </p:nvPr>
        </p:nvSpPr>
        <p:spPr>
          <a:xfrm>
            <a:off x="116236" y="129623"/>
            <a:ext cx="8865031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How can you describe your friends?</a:t>
            </a:r>
            <a:endParaRPr sz="2800" dirty="0"/>
          </a:p>
        </p:txBody>
      </p:sp>
      <p:grpSp>
        <p:nvGrpSpPr>
          <p:cNvPr id="1716" name="Google Shape;1716;p52"/>
          <p:cNvGrpSpPr/>
          <p:nvPr/>
        </p:nvGrpSpPr>
        <p:grpSpPr>
          <a:xfrm>
            <a:off x="713231" y="1422582"/>
            <a:ext cx="3417941" cy="3185993"/>
            <a:chOff x="3132250" y="3689475"/>
            <a:chExt cx="1337275" cy="1246525"/>
          </a:xfrm>
        </p:grpSpPr>
        <p:sp>
          <p:nvSpPr>
            <p:cNvPr id="1717" name="Google Shape;1717;p52"/>
            <p:cNvSpPr/>
            <p:nvPr/>
          </p:nvSpPr>
          <p:spPr>
            <a:xfrm>
              <a:off x="3142350" y="3972775"/>
              <a:ext cx="1327175" cy="956525"/>
            </a:xfrm>
            <a:custGeom>
              <a:avLst/>
              <a:gdLst/>
              <a:ahLst/>
              <a:cxnLst/>
              <a:rect l="l" t="t" r="r" b="b"/>
              <a:pathLst>
                <a:path w="53087" h="38261" extrusionOk="0">
                  <a:moveTo>
                    <a:pt x="13802" y="1"/>
                  </a:moveTo>
                  <a:cubicBezTo>
                    <a:pt x="9223" y="1"/>
                    <a:pt x="5294" y="2967"/>
                    <a:pt x="3174" y="6921"/>
                  </a:cubicBezTo>
                  <a:cubicBezTo>
                    <a:pt x="1496" y="10069"/>
                    <a:pt x="1431" y="14193"/>
                    <a:pt x="3551" y="17068"/>
                  </a:cubicBezTo>
                  <a:cubicBezTo>
                    <a:pt x="3968" y="17640"/>
                    <a:pt x="4501" y="18329"/>
                    <a:pt x="4215" y="18980"/>
                  </a:cubicBezTo>
                  <a:cubicBezTo>
                    <a:pt x="4085" y="19227"/>
                    <a:pt x="3903" y="19448"/>
                    <a:pt x="3681" y="19617"/>
                  </a:cubicBezTo>
                  <a:cubicBezTo>
                    <a:pt x="2940" y="20281"/>
                    <a:pt x="2303" y="21061"/>
                    <a:pt x="1795" y="21920"/>
                  </a:cubicBezTo>
                  <a:cubicBezTo>
                    <a:pt x="0" y="25068"/>
                    <a:pt x="755" y="29347"/>
                    <a:pt x="3330" y="31884"/>
                  </a:cubicBezTo>
                  <a:cubicBezTo>
                    <a:pt x="4696" y="33185"/>
                    <a:pt x="6426" y="34030"/>
                    <a:pt x="8286" y="34317"/>
                  </a:cubicBezTo>
                  <a:cubicBezTo>
                    <a:pt x="10303" y="34642"/>
                    <a:pt x="12189" y="34226"/>
                    <a:pt x="14140" y="34954"/>
                  </a:cubicBezTo>
                  <a:cubicBezTo>
                    <a:pt x="16377" y="35761"/>
                    <a:pt x="18472" y="36957"/>
                    <a:pt x="20735" y="37673"/>
                  </a:cubicBezTo>
                  <a:cubicBezTo>
                    <a:pt x="21846" y="38022"/>
                    <a:pt x="23044" y="38261"/>
                    <a:pt x="24228" y="38261"/>
                  </a:cubicBezTo>
                  <a:cubicBezTo>
                    <a:pt x="24806" y="38261"/>
                    <a:pt x="25380" y="38204"/>
                    <a:pt x="25939" y="38076"/>
                  </a:cubicBezTo>
                  <a:cubicBezTo>
                    <a:pt x="27356" y="37751"/>
                    <a:pt x="27708" y="36801"/>
                    <a:pt x="28670" y="35852"/>
                  </a:cubicBezTo>
                  <a:cubicBezTo>
                    <a:pt x="30117" y="34421"/>
                    <a:pt x="32050" y="33784"/>
                    <a:pt x="34015" y="33784"/>
                  </a:cubicBezTo>
                  <a:cubicBezTo>
                    <a:pt x="35213" y="33784"/>
                    <a:pt x="36423" y="34021"/>
                    <a:pt x="37542" y="34460"/>
                  </a:cubicBezTo>
                  <a:cubicBezTo>
                    <a:pt x="38791" y="34954"/>
                    <a:pt x="39948" y="35669"/>
                    <a:pt x="41262" y="35969"/>
                  </a:cubicBezTo>
                  <a:cubicBezTo>
                    <a:pt x="41744" y="36078"/>
                    <a:pt x="42231" y="36126"/>
                    <a:pt x="42720" y="36126"/>
                  </a:cubicBezTo>
                  <a:cubicBezTo>
                    <a:pt x="44092" y="36126"/>
                    <a:pt x="45477" y="35746"/>
                    <a:pt x="46791" y="35266"/>
                  </a:cubicBezTo>
                  <a:cubicBezTo>
                    <a:pt x="48742" y="34564"/>
                    <a:pt x="51070" y="33497"/>
                    <a:pt x="52059" y="31559"/>
                  </a:cubicBezTo>
                  <a:cubicBezTo>
                    <a:pt x="53087" y="29556"/>
                    <a:pt x="52983" y="26837"/>
                    <a:pt x="52475" y="24730"/>
                  </a:cubicBezTo>
                  <a:cubicBezTo>
                    <a:pt x="51838" y="22063"/>
                    <a:pt x="50420" y="19656"/>
                    <a:pt x="48872" y="17406"/>
                  </a:cubicBezTo>
                  <a:cubicBezTo>
                    <a:pt x="48690" y="17159"/>
                    <a:pt x="48508" y="16886"/>
                    <a:pt x="48482" y="16573"/>
                  </a:cubicBezTo>
                  <a:cubicBezTo>
                    <a:pt x="48482" y="16326"/>
                    <a:pt x="48547" y="16092"/>
                    <a:pt x="48651" y="15871"/>
                  </a:cubicBezTo>
                  <a:cubicBezTo>
                    <a:pt x="49158" y="14531"/>
                    <a:pt x="49718" y="13217"/>
                    <a:pt x="50173" y="11877"/>
                  </a:cubicBezTo>
                  <a:cubicBezTo>
                    <a:pt x="51357" y="8352"/>
                    <a:pt x="50719" y="5347"/>
                    <a:pt x="47597" y="3123"/>
                  </a:cubicBezTo>
                  <a:cubicBezTo>
                    <a:pt x="45786" y="1833"/>
                    <a:pt x="43576" y="1337"/>
                    <a:pt x="41324" y="1337"/>
                  </a:cubicBezTo>
                  <a:cubicBezTo>
                    <a:pt x="40033" y="1337"/>
                    <a:pt x="38728" y="1500"/>
                    <a:pt x="37477" y="1770"/>
                  </a:cubicBezTo>
                  <a:cubicBezTo>
                    <a:pt x="35317" y="2225"/>
                    <a:pt x="33210" y="2980"/>
                    <a:pt x="30999" y="3149"/>
                  </a:cubicBezTo>
                  <a:cubicBezTo>
                    <a:pt x="30645" y="3177"/>
                    <a:pt x="30291" y="3190"/>
                    <a:pt x="29938" y="3190"/>
                  </a:cubicBezTo>
                  <a:cubicBezTo>
                    <a:pt x="27375" y="3190"/>
                    <a:pt x="24846" y="2489"/>
                    <a:pt x="22387" y="1757"/>
                  </a:cubicBezTo>
                  <a:cubicBezTo>
                    <a:pt x="19577" y="911"/>
                    <a:pt x="16729" y="14"/>
                    <a:pt x="13802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52"/>
            <p:cNvSpPr/>
            <p:nvPr/>
          </p:nvSpPr>
          <p:spPr>
            <a:xfrm>
              <a:off x="4307550" y="3972775"/>
              <a:ext cx="21500" cy="27675"/>
            </a:xfrm>
            <a:custGeom>
              <a:avLst/>
              <a:gdLst/>
              <a:ahLst/>
              <a:cxnLst/>
              <a:rect l="l" t="t" r="r" b="b"/>
              <a:pathLst>
                <a:path w="860" h="1107" extrusionOk="0">
                  <a:moveTo>
                    <a:pt x="516" y="0"/>
                  </a:moveTo>
                  <a:cubicBezTo>
                    <a:pt x="464" y="0"/>
                    <a:pt x="389" y="191"/>
                    <a:pt x="339" y="443"/>
                  </a:cubicBezTo>
                  <a:cubicBezTo>
                    <a:pt x="157" y="443"/>
                    <a:pt x="14" y="456"/>
                    <a:pt x="14" y="508"/>
                  </a:cubicBezTo>
                  <a:cubicBezTo>
                    <a:pt x="1" y="547"/>
                    <a:pt x="131" y="599"/>
                    <a:pt x="313" y="625"/>
                  </a:cubicBezTo>
                  <a:cubicBezTo>
                    <a:pt x="274" y="885"/>
                    <a:pt x="287" y="1094"/>
                    <a:pt x="326" y="1107"/>
                  </a:cubicBezTo>
                  <a:cubicBezTo>
                    <a:pt x="378" y="1107"/>
                    <a:pt x="456" y="911"/>
                    <a:pt x="508" y="651"/>
                  </a:cubicBezTo>
                  <a:cubicBezTo>
                    <a:pt x="541" y="653"/>
                    <a:pt x="574" y="655"/>
                    <a:pt x="604" y="655"/>
                  </a:cubicBezTo>
                  <a:cubicBezTo>
                    <a:pt x="752" y="655"/>
                    <a:pt x="859" y="629"/>
                    <a:pt x="859" y="586"/>
                  </a:cubicBezTo>
                  <a:cubicBezTo>
                    <a:pt x="859" y="534"/>
                    <a:pt x="729" y="482"/>
                    <a:pt x="534" y="456"/>
                  </a:cubicBezTo>
                  <a:cubicBezTo>
                    <a:pt x="573" y="209"/>
                    <a:pt x="560" y="14"/>
                    <a:pt x="521" y="1"/>
                  </a:cubicBezTo>
                  <a:cubicBezTo>
                    <a:pt x="519" y="0"/>
                    <a:pt x="518" y="0"/>
                    <a:pt x="516" y="0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52"/>
            <p:cNvSpPr/>
            <p:nvPr/>
          </p:nvSpPr>
          <p:spPr>
            <a:xfrm>
              <a:off x="4246100" y="4228700"/>
              <a:ext cx="27975" cy="33550"/>
            </a:xfrm>
            <a:custGeom>
              <a:avLst/>
              <a:gdLst/>
              <a:ahLst/>
              <a:cxnLst/>
              <a:rect l="l" t="t" r="r" b="b"/>
              <a:pathLst>
                <a:path w="1119" h="1342" extrusionOk="0">
                  <a:moveTo>
                    <a:pt x="647" y="1"/>
                  </a:moveTo>
                  <a:cubicBezTo>
                    <a:pt x="607" y="1"/>
                    <a:pt x="532" y="218"/>
                    <a:pt x="481" y="509"/>
                  </a:cubicBezTo>
                  <a:cubicBezTo>
                    <a:pt x="208" y="509"/>
                    <a:pt x="0" y="561"/>
                    <a:pt x="13" y="600"/>
                  </a:cubicBezTo>
                  <a:cubicBezTo>
                    <a:pt x="13" y="652"/>
                    <a:pt x="195" y="691"/>
                    <a:pt x="442" y="704"/>
                  </a:cubicBezTo>
                  <a:cubicBezTo>
                    <a:pt x="390" y="1055"/>
                    <a:pt x="390" y="1328"/>
                    <a:pt x="442" y="1341"/>
                  </a:cubicBezTo>
                  <a:cubicBezTo>
                    <a:pt x="494" y="1341"/>
                    <a:pt x="585" y="1068"/>
                    <a:pt x="637" y="717"/>
                  </a:cubicBezTo>
                  <a:cubicBezTo>
                    <a:pt x="703" y="720"/>
                    <a:pt x="764" y="722"/>
                    <a:pt x="821" y="722"/>
                  </a:cubicBezTo>
                  <a:cubicBezTo>
                    <a:pt x="990" y="722"/>
                    <a:pt x="1109" y="707"/>
                    <a:pt x="1119" y="678"/>
                  </a:cubicBezTo>
                  <a:cubicBezTo>
                    <a:pt x="1119" y="626"/>
                    <a:pt x="937" y="561"/>
                    <a:pt x="676" y="522"/>
                  </a:cubicBezTo>
                  <a:cubicBezTo>
                    <a:pt x="703" y="235"/>
                    <a:pt x="703" y="1"/>
                    <a:pt x="650" y="1"/>
                  </a:cubicBezTo>
                  <a:cubicBezTo>
                    <a:pt x="649" y="1"/>
                    <a:pt x="648" y="1"/>
                    <a:pt x="647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52"/>
            <p:cNvSpPr/>
            <p:nvPr/>
          </p:nvSpPr>
          <p:spPr>
            <a:xfrm>
              <a:off x="4371950" y="4265125"/>
              <a:ext cx="41650" cy="50125"/>
            </a:xfrm>
            <a:custGeom>
              <a:avLst/>
              <a:gdLst/>
              <a:ahLst/>
              <a:cxnLst/>
              <a:rect l="l" t="t" r="r" b="b"/>
              <a:pathLst>
                <a:path w="1666" h="2005" extrusionOk="0">
                  <a:moveTo>
                    <a:pt x="959" y="1"/>
                  </a:moveTo>
                  <a:cubicBezTo>
                    <a:pt x="893" y="1"/>
                    <a:pt x="779" y="335"/>
                    <a:pt x="703" y="769"/>
                  </a:cubicBezTo>
                  <a:cubicBezTo>
                    <a:pt x="299" y="769"/>
                    <a:pt x="0" y="834"/>
                    <a:pt x="0" y="899"/>
                  </a:cubicBezTo>
                  <a:cubicBezTo>
                    <a:pt x="0" y="977"/>
                    <a:pt x="286" y="1029"/>
                    <a:pt x="651" y="1068"/>
                  </a:cubicBezTo>
                  <a:cubicBezTo>
                    <a:pt x="573" y="1575"/>
                    <a:pt x="573" y="1992"/>
                    <a:pt x="651" y="2005"/>
                  </a:cubicBezTo>
                  <a:cubicBezTo>
                    <a:pt x="652" y="2005"/>
                    <a:pt x="653" y="2005"/>
                    <a:pt x="654" y="2005"/>
                  </a:cubicBezTo>
                  <a:cubicBezTo>
                    <a:pt x="733" y="2005"/>
                    <a:pt x="860" y="1593"/>
                    <a:pt x="937" y="1081"/>
                  </a:cubicBezTo>
                  <a:cubicBezTo>
                    <a:pt x="1002" y="1083"/>
                    <a:pt x="1065" y="1084"/>
                    <a:pt x="1124" y="1084"/>
                  </a:cubicBezTo>
                  <a:cubicBezTo>
                    <a:pt x="1423" y="1084"/>
                    <a:pt x="1641" y="1057"/>
                    <a:pt x="1652" y="1003"/>
                  </a:cubicBezTo>
                  <a:cubicBezTo>
                    <a:pt x="1665" y="925"/>
                    <a:pt x="1379" y="834"/>
                    <a:pt x="989" y="782"/>
                  </a:cubicBezTo>
                  <a:cubicBezTo>
                    <a:pt x="1041" y="339"/>
                    <a:pt x="1028" y="14"/>
                    <a:pt x="963" y="1"/>
                  </a:cubicBezTo>
                  <a:cubicBezTo>
                    <a:pt x="962" y="1"/>
                    <a:pt x="960" y="1"/>
                    <a:pt x="959" y="1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52"/>
            <p:cNvSpPr/>
            <p:nvPr/>
          </p:nvSpPr>
          <p:spPr>
            <a:xfrm>
              <a:off x="4153075" y="4007225"/>
              <a:ext cx="62475" cy="77450"/>
            </a:xfrm>
            <a:custGeom>
              <a:avLst/>
              <a:gdLst/>
              <a:ahLst/>
              <a:cxnLst/>
              <a:rect l="l" t="t" r="r" b="b"/>
              <a:pathLst>
                <a:path w="2499" h="3098" extrusionOk="0">
                  <a:moveTo>
                    <a:pt x="1437" y="1"/>
                  </a:moveTo>
                  <a:cubicBezTo>
                    <a:pt x="1319" y="1"/>
                    <a:pt x="1130" y="552"/>
                    <a:pt x="1015" y="1277"/>
                  </a:cubicBezTo>
                  <a:cubicBezTo>
                    <a:pt x="443" y="1277"/>
                    <a:pt x="14" y="1355"/>
                    <a:pt x="14" y="1485"/>
                  </a:cubicBezTo>
                  <a:cubicBezTo>
                    <a:pt x="1" y="1602"/>
                    <a:pt x="404" y="1719"/>
                    <a:pt x="937" y="1784"/>
                  </a:cubicBezTo>
                  <a:cubicBezTo>
                    <a:pt x="859" y="2512"/>
                    <a:pt x="885" y="3085"/>
                    <a:pt x="1015" y="3098"/>
                  </a:cubicBezTo>
                  <a:cubicBezTo>
                    <a:pt x="1017" y="3098"/>
                    <a:pt x="1018" y="3098"/>
                    <a:pt x="1019" y="3098"/>
                  </a:cubicBezTo>
                  <a:cubicBezTo>
                    <a:pt x="1137" y="3098"/>
                    <a:pt x="1329" y="2543"/>
                    <a:pt x="1445" y="1810"/>
                  </a:cubicBezTo>
                  <a:cubicBezTo>
                    <a:pt x="2043" y="1810"/>
                    <a:pt x="2485" y="1732"/>
                    <a:pt x="2498" y="1602"/>
                  </a:cubicBezTo>
                  <a:cubicBezTo>
                    <a:pt x="2498" y="1485"/>
                    <a:pt x="2082" y="1355"/>
                    <a:pt x="1523" y="1303"/>
                  </a:cubicBezTo>
                  <a:cubicBezTo>
                    <a:pt x="1601" y="574"/>
                    <a:pt x="1575" y="15"/>
                    <a:pt x="1445" y="2"/>
                  </a:cubicBezTo>
                  <a:cubicBezTo>
                    <a:pt x="1442" y="1"/>
                    <a:pt x="1439" y="1"/>
                    <a:pt x="1437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52"/>
            <p:cNvSpPr/>
            <p:nvPr/>
          </p:nvSpPr>
          <p:spPr>
            <a:xfrm>
              <a:off x="4361525" y="4123675"/>
              <a:ext cx="31575" cy="34850"/>
            </a:xfrm>
            <a:custGeom>
              <a:avLst/>
              <a:gdLst/>
              <a:ahLst/>
              <a:cxnLst/>
              <a:rect l="l" t="t" r="r" b="b"/>
              <a:pathLst>
                <a:path w="1263" h="1394" extrusionOk="0">
                  <a:moveTo>
                    <a:pt x="716" y="1"/>
                  </a:moveTo>
                  <a:cubicBezTo>
                    <a:pt x="651" y="1"/>
                    <a:pt x="547" y="170"/>
                    <a:pt x="469" y="456"/>
                  </a:cubicBezTo>
                  <a:cubicBezTo>
                    <a:pt x="442" y="455"/>
                    <a:pt x="416" y="454"/>
                    <a:pt x="390" y="454"/>
                  </a:cubicBezTo>
                  <a:cubicBezTo>
                    <a:pt x="170" y="454"/>
                    <a:pt x="13" y="502"/>
                    <a:pt x="1" y="560"/>
                  </a:cubicBezTo>
                  <a:cubicBezTo>
                    <a:pt x="1" y="638"/>
                    <a:pt x="170" y="703"/>
                    <a:pt x="404" y="755"/>
                  </a:cubicBezTo>
                  <a:cubicBezTo>
                    <a:pt x="352" y="1093"/>
                    <a:pt x="365" y="1367"/>
                    <a:pt x="443" y="1393"/>
                  </a:cubicBezTo>
                  <a:cubicBezTo>
                    <a:pt x="445" y="1393"/>
                    <a:pt x="447" y="1393"/>
                    <a:pt x="449" y="1393"/>
                  </a:cubicBezTo>
                  <a:cubicBezTo>
                    <a:pt x="528" y="1393"/>
                    <a:pt x="653" y="1150"/>
                    <a:pt x="729" y="807"/>
                  </a:cubicBezTo>
                  <a:cubicBezTo>
                    <a:pt x="827" y="821"/>
                    <a:pt x="917" y="828"/>
                    <a:pt x="993" y="828"/>
                  </a:cubicBezTo>
                  <a:cubicBezTo>
                    <a:pt x="1129" y="828"/>
                    <a:pt x="1220" y="805"/>
                    <a:pt x="1237" y="755"/>
                  </a:cubicBezTo>
                  <a:cubicBezTo>
                    <a:pt x="1263" y="677"/>
                    <a:pt x="1068" y="547"/>
                    <a:pt x="781" y="482"/>
                  </a:cubicBezTo>
                  <a:cubicBezTo>
                    <a:pt x="808" y="209"/>
                    <a:pt x="794" y="1"/>
                    <a:pt x="716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52"/>
            <p:cNvSpPr/>
            <p:nvPr/>
          </p:nvSpPr>
          <p:spPr>
            <a:xfrm>
              <a:off x="4272100" y="4113925"/>
              <a:ext cx="17275" cy="18900"/>
            </a:xfrm>
            <a:custGeom>
              <a:avLst/>
              <a:gdLst/>
              <a:ahLst/>
              <a:cxnLst/>
              <a:rect l="l" t="t" r="r" b="b"/>
              <a:pathLst>
                <a:path w="691" h="756" extrusionOk="0">
                  <a:moveTo>
                    <a:pt x="391" y="0"/>
                  </a:moveTo>
                  <a:cubicBezTo>
                    <a:pt x="365" y="0"/>
                    <a:pt x="300" y="104"/>
                    <a:pt x="261" y="248"/>
                  </a:cubicBezTo>
                  <a:cubicBezTo>
                    <a:pt x="105" y="248"/>
                    <a:pt x="1" y="274"/>
                    <a:pt x="1" y="313"/>
                  </a:cubicBezTo>
                  <a:cubicBezTo>
                    <a:pt x="1" y="352"/>
                    <a:pt x="92" y="391"/>
                    <a:pt x="222" y="417"/>
                  </a:cubicBezTo>
                  <a:cubicBezTo>
                    <a:pt x="183" y="599"/>
                    <a:pt x="196" y="755"/>
                    <a:pt x="235" y="755"/>
                  </a:cubicBezTo>
                  <a:cubicBezTo>
                    <a:pt x="237" y="755"/>
                    <a:pt x="240" y="756"/>
                    <a:pt x="242" y="756"/>
                  </a:cubicBezTo>
                  <a:cubicBezTo>
                    <a:pt x="293" y="756"/>
                    <a:pt x="354" y="629"/>
                    <a:pt x="404" y="443"/>
                  </a:cubicBezTo>
                  <a:cubicBezTo>
                    <a:pt x="455" y="452"/>
                    <a:pt x="504" y="456"/>
                    <a:pt x="546" y="456"/>
                  </a:cubicBezTo>
                  <a:cubicBezTo>
                    <a:pt x="623" y="456"/>
                    <a:pt x="677" y="442"/>
                    <a:pt x="677" y="417"/>
                  </a:cubicBezTo>
                  <a:cubicBezTo>
                    <a:pt x="690" y="378"/>
                    <a:pt x="586" y="313"/>
                    <a:pt x="430" y="274"/>
                  </a:cubicBezTo>
                  <a:cubicBezTo>
                    <a:pt x="443" y="117"/>
                    <a:pt x="430" y="13"/>
                    <a:pt x="391" y="0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52"/>
            <p:cNvSpPr/>
            <p:nvPr/>
          </p:nvSpPr>
          <p:spPr>
            <a:xfrm>
              <a:off x="3199900" y="4007225"/>
              <a:ext cx="20525" cy="26450"/>
            </a:xfrm>
            <a:custGeom>
              <a:avLst/>
              <a:gdLst/>
              <a:ahLst/>
              <a:cxnLst/>
              <a:rect l="l" t="t" r="r" b="b"/>
              <a:pathLst>
                <a:path w="821" h="1058" extrusionOk="0">
                  <a:moveTo>
                    <a:pt x="240" y="1"/>
                  </a:moveTo>
                  <a:cubicBezTo>
                    <a:pt x="238" y="1"/>
                    <a:pt x="237" y="1"/>
                    <a:pt x="235" y="2"/>
                  </a:cubicBezTo>
                  <a:cubicBezTo>
                    <a:pt x="196" y="2"/>
                    <a:pt x="209" y="210"/>
                    <a:pt x="287" y="470"/>
                  </a:cubicBezTo>
                  <a:cubicBezTo>
                    <a:pt x="118" y="535"/>
                    <a:pt x="1" y="626"/>
                    <a:pt x="14" y="665"/>
                  </a:cubicBezTo>
                  <a:cubicBezTo>
                    <a:pt x="19" y="688"/>
                    <a:pt x="50" y="698"/>
                    <a:pt x="97" y="698"/>
                  </a:cubicBezTo>
                  <a:cubicBezTo>
                    <a:pt x="157" y="698"/>
                    <a:pt x="244" y="681"/>
                    <a:pt x="339" y="652"/>
                  </a:cubicBezTo>
                  <a:cubicBezTo>
                    <a:pt x="424" y="883"/>
                    <a:pt x="509" y="1058"/>
                    <a:pt x="562" y="1058"/>
                  </a:cubicBezTo>
                  <a:cubicBezTo>
                    <a:pt x="566" y="1058"/>
                    <a:pt x="570" y="1057"/>
                    <a:pt x="573" y="1055"/>
                  </a:cubicBezTo>
                  <a:cubicBezTo>
                    <a:pt x="612" y="1042"/>
                    <a:pt x="599" y="834"/>
                    <a:pt x="521" y="574"/>
                  </a:cubicBezTo>
                  <a:cubicBezTo>
                    <a:pt x="703" y="496"/>
                    <a:pt x="820" y="405"/>
                    <a:pt x="807" y="366"/>
                  </a:cubicBezTo>
                  <a:cubicBezTo>
                    <a:pt x="802" y="346"/>
                    <a:pt x="778" y="338"/>
                    <a:pt x="740" y="338"/>
                  </a:cubicBezTo>
                  <a:cubicBezTo>
                    <a:pt x="677" y="338"/>
                    <a:pt x="576" y="360"/>
                    <a:pt x="456" y="392"/>
                  </a:cubicBezTo>
                  <a:cubicBezTo>
                    <a:pt x="381" y="166"/>
                    <a:pt x="293" y="1"/>
                    <a:pt x="240" y="1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52"/>
            <p:cNvSpPr/>
            <p:nvPr/>
          </p:nvSpPr>
          <p:spPr>
            <a:xfrm>
              <a:off x="3220400" y="4310350"/>
              <a:ext cx="36100" cy="44900"/>
            </a:xfrm>
            <a:custGeom>
              <a:avLst/>
              <a:gdLst/>
              <a:ahLst/>
              <a:cxnLst/>
              <a:rect l="l" t="t" r="r" b="b"/>
              <a:pathLst>
                <a:path w="1444" h="1796" extrusionOk="0">
                  <a:moveTo>
                    <a:pt x="680" y="0"/>
                  </a:moveTo>
                  <a:cubicBezTo>
                    <a:pt x="679" y="0"/>
                    <a:pt x="678" y="0"/>
                    <a:pt x="676" y="0"/>
                  </a:cubicBezTo>
                  <a:cubicBezTo>
                    <a:pt x="598" y="0"/>
                    <a:pt x="546" y="339"/>
                    <a:pt x="559" y="768"/>
                  </a:cubicBezTo>
                  <a:cubicBezTo>
                    <a:pt x="234" y="833"/>
                    <a:pt x="0" y="924"/>
                    <a:pt x="13" y="989"/>
                  </a:cubicBezTo>
                  <a:cubicBezTo>
                    <a:pt x="23" y="1037"/>
                    <a:pt x="154" y="1064"/>
                    <a:pt x="349" y="1064"/>
                  </a:cubicBezTo>
                  <a:cubicBezTo>
                    <a:pt x="416" y="1064"/>
                    <a:pt x="492" y="1061"/>
                    <a:pt x="572" y="1054"/>
                  </a:cubicBezTo>
                  <a:cubicBezTo>
                    <a:pt x="611" y="1475"/>
                    <a:pt x="674" y="1796"/>
                    <a:pt x="750" y="1796"/>
                  </a:cubicBezTo>
                  <a:cubicBezTo>
                    <a:pt x="752" y="1796"/>
                    <a:pt x="753" y="1796"/>
                    <a:pt x="755" y="1796"/>
                  </a:cubicBezTo>
                  <a:cubicBezTo>
                    <a:pt x="833" y="1796"/>
                    <a:pt x="872" y="1457"/>
                    <a:pt x="859" y="1028"/>
                  </a:cubicBezTo>
                  <a:cubicBezTo>
                    <a:pt x="1197" y="963"/>
                    <a:pt x="1444" y="872"/>
                    <a:pt x="1431" y="794"/>
                  </a:cubicBezTo>
                  <a:cubicBezTo>
                    <a:pt x="1421" y="746"/>
                    <a:pt x="1283" y="719"/>
                    <a:pt x="1085" y="719"/>
                  </a:cubicBezTo>
                  <a:cubicBezTo>
                    <a:pt x="1016" y="719"/>
                    <a:pt x="939" y="722"/>
                    <a:pt x="859" y="729"/>
                  </a:cubicBezTo>
                  <a:cubicBezTo>
                    <a:pt x="820" y="321"/>
                    <a:pt x="745" y="0"/>
                    <a:pt x="680" y="0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52"/>
            <p:cNvSpPr/>
            <p:nvPr/>
          </p:nvSpPr>
          <p:spPr>
            <a:xfrm>
              <a:off x="3372575" y="3923025"/>
              <a:ext cx="62150" cy="77775"/>
            </a:xfrm>
            <a:custGeom>
              <a:avLst/>
              <a:gdLst/>
              <a:ahLst/>
              <a:cxnLst/>
              <a:rect l="l" t="t" r="r" b="b"/>
              <a:pathLst>
                <a:path w="2486" h="3111" extrusionOk="0">
                  <a:moveTo>
                    <a:pt x="1072" y="0"/>
                  </a:moveTo>
                  <a:cubicBezTo>
                    <a:pt x="1070" y="0"/>
                    <a:pt x="1069" y="0"/>
                    <a:pt x="1068" y="1"/>
                  </a:cubicBezTo>
                  <a:cubicBezTo>
                    <a:pt x="938" y="14"/>
                    <a:pt x="885" y="599"/>
                    <a:pt x="951" y="1353"/>
                  </a:cubicBezTo>
                  <a:cubicBezTo>
                    <a:pt x="391" y="1484"/>
                    <a:pt x="1" y="1666"/>
                    <a:pt x="27" y="1783"/>
                  </a:cubicBezTo>
                  <a:cubicBezTo>
                    <a:pt x="35" y="1860"/>
                    <a:pt x="185" y="1896"/>
                    <a:pt x="421" y="1896"/>
                  </a:cubicBezTo>
                  <a:cubicBezTo>
                    <a:pt x="581" y="1896"/>
                    <a:pt x="781" y="1879"/>
                    <a:pt x="1003" y="1848"/>
                  </a:cubicBezTo>
                  <a:cubicBezTo>
                    <a:pt x="1092" y="2560"/>
                    <a:pt x="1243" y="3110"/>
                    <a:pt x="1371" y="3110"/>
                  </a:cubicBezTo>
                  <a:cubicBezTo>
                    <a:pt x="1374" y="3110"/>
                    <a:pt x="1377" y="3110"/>
                    <a:pt x="1380" y="3110"/>
                  </a:cubicBezTo>
                  <a:cubicBezTo>
                    <a:pt x="1510" y="3097"/>
                    <a:pt x="1549" y="2511"/>
                    <a:pt x="1497" y="1757"/>
                  </a:cubicBezTo>
                  <a:cubicBezTo>
                    <a:pt x="2069" y="1627"/>
                    <a:pt x="2485" y="1444"/>
                    <a:pt x="2459" y="1314"/>
                  </a:cubicBezTo>
                  <a:cubicBezTo>
                    <a:pt x="2444" y="1245"/>
                    <a:pt x="2287" y="1208"/>
                    <a:pt x="2045" y="1208"/>
                  </a:cubicBezTo>
                  <a:cubicBezTo>
                    <a:pt x="1879" y="1208"/>
                    <a:pt x="1673" y="1225"/>
                    <a:pt x="1445" y="1262"/>
                  </a:cubicBezTo>
                  <a:cubicBezTo>
                    <a:pt x="1342" y="542"/>
                    <a:pt x="1188" y="0"/>
                    <a:pt x="1072" y="0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52"/>
            <p:cNvSpPr/>
            <p:nvPr/>
          </p:nvSpPr>
          <p:spPr>
            <a:xfrm>
              <a:off x="3132250" y="4188650"/>
              <a:ext cx="30925" cy="34575"/>
            </a:xfrm>
            <a:custGeom>
              <a:avLst/>
              <a:gdLst/>
              <a:ahLst/>
              <a:cxnLst/>
              <a:rect l="l" t="t" r="r" b="b"/>
              <a:pathLst>
                <a:path w="1237" h="1383" extrusionOk="0">
                  <a:moveTo>
                    <a:pt x="458" y="1"/>
                  </a:moveTo>
                  <a:cubicBezTo>
                    <a:pt x="453" y="1"/>
                    <a:pt x="448" y="2"/>
                    <a:pt x="443" y="3"/>
                  </a:cubicBezTo>
                  <a:cubicBezTo>
                    <a:pt x="378" y="16"/>
                    <a:pt x="365" y="237"/>
                    <a:pt x="404" y="511"/>
                  </a:cubicBezTo>
                  <a:cubicBezTo>
                    <a:pt x="157" y="615"/>
                    <a:pt x="1" y="745"/>
                    <a:pt x="27" y="810"/>
                  </a:cubicBezTo>
                  <a:cubicBezTo>
                    <a:pt x="41" y="844"/>
                    <a:pt x="98" y="860"/>
                    <a:pt x="183" y="860"/>
                  </a:cubicBezTo>
                  <a:cubicBezTo>
                    <a:pt x="260" y="860"/>
                    <a:pt x="359" y="847"/>
                    <a:pt x="469" y="823"/>
                  </a:cubicBezTo>
                  <a:cubicBezTo>
                    <a:pt x="558" y="1140"/>
                    <a:pt x="671" y="1383"/>
                    <a:pt x="761" y="1383"/>
                  </a:cubicBezTo>
                  <a:cubicBezTo>
                    <a:pt x="764" y="1383"/>
                    <a:pt x="766" y="1383"/>
                    <a:pt x="768" y="1382"/>
                  </a:cubicBezTo>
                  <a:cubicBezTo>
                    <a:pt x="846" y="1356"/>
                    <a:pt x="846" y="1083"/>
                    <a:pt x="781" y="732"/>
                  </a:cubicBezTo>
                  <a:cubicBezTo>
                    <a:pt x="1041" y="654"/>
                    <a:pt x="1237" y="550"/>
                    <a:pt x="1224" y="472"/>
                  </a:cubicBezTo>
                  <a:cubicBezTo>
                    <a:pt x="1215" y="421"/>
                    <a:pt x="1120" y="392"/>
                    <a:pt x="977" y="392"/>
                  </a:cubicBezTo>
                  <a:cubicBezTo>
                    <a:pt x="898" y="392"/>
                    <a:pt x="805" y="401"/>
                    <a:pt x="703" y="420"/>
                  </a:cubicBezTo>
                  <a:cubicBezTo>
                    <a:pt x="630" y="176"/>
                    <a:pt x="534" y="1"/>
                    <a:pt x="458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52"/>
            <p:cNvSpPr/>
            <p:nvPr/>
          </p:nvSpPr>
          <p:spPr>
            <a:xfrm>
              <a:off x="3298125" y="4105775"/>
              <a:ext cx="31225" cy="35175"/>
            </a:xfrm>
            <a:custGeom>
              <a:avLst/>
              <a:gdLst/>
              <a:ahLst/>
              <a:cxnLst/>
              <a:rect l="l" t="t" r="r" b="b"/>
              <a:pathLst>
                <a:path w="1249" h="1407" extrusionOk="0">
                  <a:moveTo>
                    <a:pt x="527" y="1"/>
                  </a:moveTo>
                  <a:cubicBezTo>
                    <a:pt x="524" y="1"/>
                    <a:pt x="522" y="1"/>
                    <a:pt x="520" y="1"/>
                  </a:cubicBezTo>
                  <a:cubicBezTo>
                    <a:pt x="442" y="1"/>
                    <a:pt x="403" y="222"/>
                    <a:pt x="416" y="509"/>
                  </a:cubicBezTo>
                  <a:cubicBezTo>
                    <a:pt x="169" y="574"/>
                    <a:pt x="0" y="691"/>
                    <a:pt x="13" y="769"/>
                  </a:cubicBezTo>
                  <a:cubicBezTo>
                    <a:pt x="31" y="813"/>
                    <a:pt x="121" y="833"/>
                    <a:pt x="252" y="833"/>
                  </a:cubicBezTo>
                  <a:cubicBezTo>
                    <a:pt x="312" y="833"/>
                    <a:pt x="381" y="829"/>
                    <a:pt x="455" y="821"/>
                  </a:cubicBezTo>
                  <a:cubicBezTo>
                    <a:pt x="506" y="1151"/>
                    <a:pt x="606" y="1407"/>
                    <a:pt x="684" y="1407"/>
                  </a:cubicBezTo>
                  <a:cubicBezTo>
                    <a:pt x="686" y="1407"/>
                    <a:pt x="688" y="1406"/>
                    <a:pt x="689" y="1406"/>
                  </a:cubicBezTo>
                  <a:cubicBezTo>
                    <a:pt x="781" y="1393"/>
                    <a:pt x="807" y="1120"/>
                    <a:pt x="781" y="769"/>
                  </a:cubicBezTo>
                  <a:cubicBezTo>
                    <a:pt x="1054" y="704"/>
                    <a:pt x="1249" y="626"/>
                    <a:pt x="1249" y="548"/>
                  </a:cubicBezTo>
                  <a:cubicBezTo>
                    <a:pt x="1249" y="483"/>
                    <a:pt x="1090" y="437"/>
                    <a:pt x="875" y="437"/>
                  </a:cubicBezTo>
                  <a:cubicBezTo>
                    <a:pt x="828" y="437"/>
                    <a:pt x="779" y="439"/>
                    <a:pt x="728" y="443"/>
                  </a:cubicBezTo>
                  <a:cubicBezTo>
                    <a:pt x="678" y="192"/>
                    <a:pt x="591" y="1"/>
                    <a:pt x="527" y="1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52"/>
            <p:cNvSpPr/>
            <p:nvPr/>
          </p:nvSpPr>
          <p:spPr>
            <a:xfrm>
              <a:off x="3260400" y="4059950"/>
              <a:ext cx="636450" cy="581000"/>
            </a:xfrm>
            <a:custGeom>
              <a:avLst/>
              <a:gdLst/>
              <a:ahLst/>
              <a:cxnLst/>
              <a:rect l="l" t="t" r="r" b="b"/>
              <a:pathLst>
                <a:path w="25458" h="23240" extrusionOk="0">
                  <a:moveTo>
                    <a:pt x="13906" y="0"/>
                  </a:moveTo>
                  <a:cubicBezTo>
                    <a:pt x="13034" y="0"/>
                    <a:pt x="11955" y="195"/>
                    <a:pt x="11721" y="1041"/>
                  </a:cubicBezTo>
                  <a:cubicBezTo>
                    <a:pt x="11123" y="621"/>
                    <a:pt x="10453" y="426"/>
                    <a:pt x="9797" y="426"/>
                  </a:cubicBezTo>
                  <a:cubicBezTo>
                    <a:pt x="8341" y="426"/>
                    <a:pt x="6951" y="1384"/>
                    <a:pt x="6556" y="2953"/>
                  </a:cubicBezTo>
                  <a:cubicBezTo>
                    <a:pt x="6504" y="3187"/>
                    <a:pt x="6426" y="3473"/>
                    <a:pt x="6205" y="3551"/>
                  </a:cubicBezTo>
                  <a:cubicBezTo>
                    <a:pt x="6157" y="3560"/>
                    <a:pt x="6108" y="3564"/>
                    <a:pt x="6059" y="3564"/>
                  </a:cubicBezTo>
                  <a:cubicBezTo>
                    <a:pt x="5961" y="3564"/>
                    <a:pt x="5862" y="3547"/>
                    <a:pt x="5776" y="3512"/>
                  </a:cubicBezTo>
                  <a:cubicBezTo>
                    <a:pt x="5579" y="3464"/>
                    <a:pt x="5376" y="3440"/>
                    <a:pt x="5174" y="3440"/>
                  </a:cubicBezTo>
                  <a:cubicBezTo>
                    <a:pt x="4337" y="3440"/>
                    <a:pt x="3522" y="3852"/>
                    <a:pt x="3239" y="4670"/>
                  </a:cubicBezTo>
                  <a:cubicBezTo>
                    <a:pt x="3083" y="5099"/>
                    <a:pt x="3031" y="7024"/>
                    <a:pt x="3785" y="7077"/>
                  </a:cubicBezTo>
                  <a:cubicBezTo>
                    <a:pt x="3512" y="7059"/>
                    <a:pt x="3236" y="7042"/>
                    <a:pt x="2962" y="7042"/>
                  </a:cubicBezTo>
                  <a:cubicBezTo>
                    <a:pt x="2623" y="7042"/>
                    <a:pt x="2288" y="7068"/>
                    <a:pt x="1964" y="7155"/>
                  </a:cubicBezTo>
                  <a:cubicBezTo>
                    <a:pt x="221" y="7623"/>
                    <a:pt x="0" y="11148"/>
                    <a:pt x="1925" y="11499"/>
                  </a:cubicBezTo>
                  <a:cubicBezTo>
                    <a:pt x="976" y="12423"/>
                    <a:pt x="872" y="14088"/>
                    <a:pt x="1717" y="15116"/>
                  </a:cubicBezTo>
                  <a:cubicBezTo>
                    <a:pt x="2222" y="15747"/>
                    <a:pt x="3029" y="16081"/>
                    <a:pt x="3829" y="16081"/>
                  </a:cubicBezTo>
                  <a:cubicBezTo>
                    <a:pt x="4348" y="16081"/>
                    <a:pt x="4865" y="15941"/>
                    <a:pt x="5294" y="15649"/>
                  </a:cubicBezTo>
                  <a:cubicBezTo>
                    <a:pt x="5320" y="16612"/>
                    <a:pt x="5854" y="17496"/>
                    <a:pt x="6699" y="17964"/>
                  </a:cubicBezTo>
                  <a:cubicBezTo>
                    <a:pt x="7084" y="18175"/>
                    <a:pt x="7452" y="18245"/>
                    <a:pt x="7816" y="18245"/>
                  </a:cubicBezTo>
                  <a:cubicBezTo>
                    <a:pt x="8486" y="18245"/>
                    <a:pt x="9139" y="18007"/>
                    <a:pt x="9847" y="17964"/>
                  </a:cubicBezTo>
                  <a:cubicBezTo>
                    <a:pt x="10498" y="17912"/>
                    <a:pt x="11070" y="17561"/>
                    <a:pt x="11408" y="17015"/>
                  </a:cubicBezTo>
                  <a:lnTo>
                    <a:pt x="16403" y="23025"/>
                  </a:lnTo>
                  <a:cubicBezTo>
                    <a:pt x="17013" y="23135"/>
                    <a:pt x="17629" y="23240"/>
                    <a:pt x="18242" y="23240"/>
                  </a:cubicBezTo>
                  <a:cubicBezTo>
                    <a:pt x="18493" y="23240"/>
                    <a:pt x="18743" y="23222"/>
                    <a:pt x="18992" y="23181"/>
                  </a:cubicBezTo>
                  <a:cubicBezTo>
                    <a:pt x="19851" y="23051"/>
                    <a:pt x="20696" y="22608"/>
                    <a:pt x="21125" y="21841"/>
                  </a:cubicBezTo>
                  <a:cubicBezTo>
                    <a:pt x="21204" y="21646"/>
                    <a:pt x="21308" y="21477"/>
                    <a:pt x="21451" y="21321"/>
                  </a:cubicBezTo>
                  <a:cubicBezTo>
                    <a:pt x="21685" y="21073"/>
                    <a:pt x="22062" y="21034"/>
                    <a:pt x="22400" y="20956"/>
                  </a:cubicBezTo>
                  <a:cubicBezTo>
                    <a:pt x="23298" y="20774"/>
                    <a:pt x="24156" y="20254"/>
                    <a:pt x="24599" y="19460"/>
                  </a:cubicBezTo>
                  <a:cubicBezTo>
                    <a:pt x="25041" y="18654"/>
                    <a:pt x="24976" y="17548"/>
                    <a:pt x="24325" y="16911"/>
                  </a:cubicBezTo>
                  <a:cubicBezTo>
                    <a:pt x="25184" y="16403"/>
                    <a:pt x="25405" y="15285"/>
                    <a:pt x="25431" y="14283"/>
                  </a:cubicBezTo>
                  <a:cubicBezTo>
                    <a:pt x="25457" y="13633"/>
                    <a:pt x="25405" y="12943"/>
                    <a:pt x="25067" y="12371"/>
                  </a:cubicBezTo>
                  <a:cubicBezTo>
                    <a:pt x="24795" y="11920"/>
                    <a:pt x="24277" y="11580"/>
                    <a:pt x="23767" y="11580"/>
                  </a:cubicBezTo>
                  <a:cubicBezTo>
                    <a:pt x="23644" y="11580"/>
                    <a:pt x="23521" y="11599"/>
                    <a:pt x="23402" y="11642"/>
                  </a:cubicBezTo>
                  <a:cubicBezTo>
                    <a:pt x="23987" y="10810"/>
                    <a:pt x="23792" y="9587"/>
                    <a:pt x="23129" y="8807"/>
                  </a:cubicBezTo>
                  <a:cubicBezTo>
                    <a:pt x="22465" y="8026"/>
                    <a:pt x="21451" y="7623"/>
                    <a:pt x="20449" y="7454"/>
                  </a:cubicBezTo>
                  <a:cubicBezTo>
                    <a:pt x="21060" y="5516"/>
                    <a:pt x="19708" y="3525"/>
                    <a:pt x="17691" y="3369"/>
                  </a:cubicBezTo>
                  <a:cubicBezTo>
                    <a:pt x="18251" y="2498"/>
                    <a:pt x="17769" y="1249"/>
                    <a:pt x="16898" y="663"/>
                  </a:cubicBezTo>
                  <a:cubicBezTo>
                    <a:pt x="16039" y="78"/>
                    <a:pt x="14947" y="0"/>
                    <a:pt x="13906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52"/>
            <p:cNvSpPr/>
            <p:nvPr/>
          </p:nvSpPr>
          <p:spPr>
            <a:xfrm>
              <a:off x="3556650" y="4168900"/>
              <a:ext cx="296625" cy="392625"/>
            </a:xfrm>
            <a:custGeom>
              <a:avLst/>
              <a:gdLst/>
              <a:ahLst/>
              <a:cxnLst/>
              <a:rect l="l" t="t" r="r" b="b"/>
              <a:pathLst>
                <a:path w="11865" h="15705" extrusionOk="0">
                  <a:moveTo>
                    <a:pt x="5030" y="0"/>
                  </a:moveTo>
                  <a:cubicBezTo>
                    <a:pt x="4645" y="0"/>
                    <a:pt x="4258" y="59"/>
                    <a:pt x="3890" y="169"/>
                  </a:cubicBezTo>
                  <a:lnTo>
                    <a:pt x="287" y="6608"/>
                  </a:lnTo>
                  <a:cubicBezTo>
                    <a:pt x="1223" y="8598"/>
                    <a:pt x="1301" y="10875"/>
                    <a:pt x="495" y="12917"/>
                  </a:cubicBezTo>
                  <a:cubicBezTo>
                    <a:pt x="261" y="13502"/>
                    <a:pt x="1" y="14283"/>
                    <a:pt x="495" y="14673"/>
                  </a:cubicBezTo>
                  <a:cubicBezTo>
                    <a:pt x="675" y="14803"/>
                    <a:pt x="891" y="14837"/>
                    <a:pt x="1115" y="14837"/>
                  </a:cubicBezTo>
                  <a:cubicBezTo>
                    <a:pt x="1294" y="14837"/>
                    <a:pt x="1479" y="14815"/>
                    <a:pt x="1653" y="14803"/>
                  </a:cubicBezTo>
                  <a:cubicBezTo>
                    <a:pt x="1786" y="14791"/>
                    <a:pt x="1920" y="14785"/>
                    <a:pt x="2052" y="14785"/>
                  </a:cubicBezTo>
                  <a:cubicBezTo>
                    <a:pt x="3187" y="14785"/>
                    <a:pt x="4293" y="15200"/>
                    <a:pt x="5399" y="15480"/>
                  </a:cubicBezTo>
                  <a:cubicBezTo>
                    <a:pt x="5942" y="15611"/>
                    <a:pt x="6519" y="15705"/>
                    <a:pt x="7082" y="15705"/>
                  </a:cubicBezTo>
                  <a:cubicBezTo>
                    <a:pt x="7802" y="15705"/>
                    <a:pt x="8498" y="15552"/>
                    <a:pt x="9067" y="15128"/>
                  </a:cubicBezTo>
                  <a:cubicBezTo>
                    <a:pt x="9588" y="14738"/>
                    <a:pt x="9952" y="13971"/>
                    <a:pt x="9588" y="13437"/>
                  </a:cubicBezTo>
                  <a:cubicBezTo>
                    <a:pt x="10836" y="13216"/>
                    <a:pt x="11760" y="12150"/>
                    <a:pt x="11812" y="10875"/>
                  </a:cubicBezTo>
                  <a:cubicBezTo>
                    <a:pt x="11864" y="9613"/>
                    <a:pt x="11019" y="8468"/>
                    <a:pt x="9796" y="8143"/>
                  </a:cubicBezTo>
                  <a:cubicBezTo>
                    <a:pt x="10680" y="7571"/>
                    <a:pt x="10732" y="6218"/>
                    <a:pt x="10173" y="5320"/>
                  </a:cubicBezTo>
                  <a:cubicBezTo>
                    <a:pt x="9614" y="4436"/>
                    <a:pt x="8625" y="3928"/>
                    <a:pt x="7649" y="3538"/>
                  </a:cubicBezTo>
                  <a:cubicBezTo>
                    <a:pt x="8196" y="2601"/>
                    <a:pt x="7832" y="1301"/>
                    <a:pt x="6986" y="624"/>
                  </a:cubicBezTo>
                  <a:cubicBezTo>
                    <a:pt x="6431" y="195"/>
                    <a:pt x="5735" y="0"/>
                    <a:pt x="50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52"/>
            <p:cNvSpPr/>
            <p:nvPr/>
          </p:nvSpPr>
          <p:spPr>
            <a:xfrm>
              <a:off x="3668850" y="4592300"/>
              <a:ext cx="292050" cy="234700"/>
            </a:xfrm>
            <a:custGeom>
              <a:avLst/>
              <a:gdLst/>
              <a:ahLst/>
              <a:cxnLst/>
              <a:rect l="l" t="t" r="r" b="b"/>
              <a:pathLst>
                <a:path w="11682" h="9388" extrusionOk="0">
                  <a:moveTo>
                    <a:pt x="3513" y="1"/>
                  </a:moveTo>
                  <a:lnTo>
                    <a:pt x="0" y="976"/>
                  </a:lnTo>
                  <a:cubicBezTo>
                    <a:pt x="534" y="2264"/>
                    <a:pt x="1041" y="3578"/>
                    <a:pt x="1835" y="4736"/>
                  </a:cubicBezTo>
                  <a:cubicBezTo>
                    <a:pt x="3721" y="7532"/>
                    <a:pt x="6752" y="8872"/>
                    <a:pt x="9978" y="9366"/>
                  </a:cubicBezTo>
                  <a:cubicBezTo>
                    <a:pt x="10038" y="9381"/>
                    <a:pt x="10099" y="9388"/>
                    <a:pt x="10159" y="9388"/>
                  </a:cubicBezTo>
                  <a:cubicBezTo>
                    <a:pt x="10267" y="9388"/>
                    <a:pt x="10372" y="9364"/>
                    <a:pt x="10472" y="9314"/>
                  </a:cubicBezTo>
                  <a:cubicBezTo>
                    <a:pt x="10550" y="9249"/>
                    <a:pt x="10615" y="9171"/>
                    <a:pt x="10654" y="9080"/>
                  </a:cubicBezTo>
                  <a:cubicBezTo>
                    <a:pt x="11109" y="8274"/>
                    <a:pt x="11448" y="7402"/>
                    <a:pt x="11682" y="6505"/>
                  </a:cubicBezTo>
                  <a:cubicBezTo>
                    <a:pt x="8170" y="5581"/>
                    <a:pt x="5204" y="3214"/>
                    <a:pt x="3513" y="1"/>
                  </a:cubicBezTo>
                  <a:close/>
                </a:path>
              </a:pathLst>
            </a:custGeom>
            <a:solidFill>
              <a:srgbClr val="FFA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52"/>
            <p:cNvSpPr/>
            <p:nvPr/>
          </p:nvSpPr>
          <p:spPr>
            <a:xfrm>
              <a:off x="3336825" y="4365625"/>
              <a:ext cx="457900" cy="570375"/>
            </a:xfrm>
            <a:custGeom>
              <a:avLst/>
              <a:gdLst/>
              <a:ahLst/>
              <a:cxnLst/>
              <a:rect l="l" t="t" r="r" b="b"/>
              <a:pathLst>
                <a:path w="18316" h="22815" extrusionOk="0">
                  <a:moveTo>
                    <a:pt x="8065" y="1"/>
                  </a:moveTo>
                  <a:cubicBezTo>
                    <a:pt x="8065" y="1041"/>
                    <a:pt x="7857" y="2069"/>
                    <a:pt x="7714" y="3110"/>
                  </a:cubicBezTo>
                  <a:cubicBezTo>
                    <a:pt x="6673" y="3305"/>
                    <a:pt x="5646" y="3513"/>
                    <a:pt x="4670" y="3916"/>
                  </a:cubicBezTo>
                  <a:cubicBezTo>
                    <a:pt x="3447" y="4450"/>
                    <a:pt x="2185" y="5464"/>
                    <a:pt x="1743" y="6765"/>
                  </a:cubicBezTo>
                  <a:cubicBezTo>
                    <a:pt x="1093" y="8651"/>
                    <a:pt x="767" y="10733"/>
                    <a:pt x="299" y="12671"/>
                  </a:cubicBezTo>
                  <a:cubicBezTo>
                    <a:pt x="1177" y="13129"/>
                    <a:pt x="2080" y="13686"/>
                    <a:pt x="3080" y="13686"/>
                  </a:cubicBezTo>
                  <a:cubicBezTo>
                    <a:pt x="3103" y="13686"/>
                    <a:pt x="3125" y="13686"/>
                    <a:pt x="3148" y="13685"/>
                  </a:cubicBezTo>
                  <a:cubicBezTo>
                    <a:pt x="3239" y="13685"/>
                    <a:pt x="3317" y="13685"/>
                    <a:pt x="3408" y="13672"/>
                  </a:cubicBezTo>
                  <a:lnTo>
                    <a:pt x="3538" y="15676"/>
                  </a:lnTo>
                  <a:cubicBezTo>
                    <a:pt x="3551" y="15741"/>
                    <a:pt x="3538" y="15819"/>
                    <a:pt x="3512" y="15884"/>
                  </a:cubicBezTo>
                  <a:cubicBezTo>
                    <a:pt x="3265" y="16404"/>
                    <a:pt x="0" y="20554"/>
                    <a:pt x="807" y="21022"/>
                  </a:cubicBezTo>
                  <a:cubicBezTo>
                    <a:pt x="1769" y="21581"/>
                    <a:pt x="2953" y="21855"/>
                    <a:pt x="3981" y="22115"/>
                  </a:cubicBezTo>
                  <a:cubicBezTo>
                    <a:pt x="5679" y="22545"/>
                    <a:pt x="7360" y="22815"/>
                    <a:pt x="9089" y="22815"/>
                  </a:cubicBezTo>
                  <a:cubicBezTo>
                    <a:pt x="9452" y="22815"/>
                    <a:pt x="9818" y="22803"/>
                    <a:pt x="10185" y="22778"/>
                  </a:cubicBezTo>
                  <a:cubicBezTo>
                    <a:pt x="12371" y="22635"/>
                    <a:pt x="14842" y="22141"/>
                    <a:pt x="16690" y="20853"/>
                  </a:cubicBezTo>
                  <a:cubicBezTo>
                    <a:pt x="16599" y="20450"/>
                    <a:pt x="16416" y="20047"/>
                    <a:pt x="16338" y="19708"/>
                  </a:cubicBezTo>
                  <a:cubicBezTo>
                    <a:pt x="16143" y="18928"/>
                    <a:pt x="15883" y="18160"/>
                    <a:pt x="15558" y="17419"/>
                  </a:cubicBezTo>
                  <a:cubicBezTo>
                    <a:pt x="15376" y="17017"/>
                    <a:pt x="13101" y="13009"/>
                    <a:pt x="13061" y="13009"/>
                  </a:cubicBezTo>
                  <a:cubicBezTo>
                    <a:pt x="13060" y="13009"/>
                    <a:pt x="13060" y="13009"/>
                    <a:pt x="13060" y="13009"/>
                  </a:cubicBezTo>
                  <a:cubicBezTo>
                    <a:pt x="13568" y="12463"/>
                    <a:pt x="13958" y="11812"/>
                    <a:pt x="14218" y="11110"/>
                  </a:cubicBezTo>
                  <a:cubicBezTo>
                    <a:pt x="14492" y="11158"/>
                    <a:pt x="14788" y="11186"/>
                    <a:pt x="15089" y="11186"/>
                  </a:cubicBezTo>
                  <a:cubicBezTo>
                    <a:pt x="15674" y="11186"/>
                    <a:pt x="16278" y="11081"/>
                    <a:pt x="16768" y="10824"/>
                  </a:cubicBezTo>
                  <a:cubicBezTo>
                    <a:pt x="16963" y="10720"/>
                    <a:pt x="18316" y="9770"/>
                    <a:pt x="18173" y="9549"/>
                  </a:cubicBezTo>
                  <a:lnTo>
                    <a:pt x="16586" y="7194"/>
                  </a:lnTo>
                  <a:cubicBezTo>
                    <a:pt x="16052" y="6401"/>
                    <a:pt x="15480" y="5646"/>
                    <a:pt x="14920" y="4866"/>
                  </a:cubicBezTo>
                  <a:cubicBezTo>
                    <a:pt x="14530" y="4307"/>
                    <a:pt x="14101" y="3708"/>
                    <a:pt x="13464" y="3448"/>
                  </a:cubicBezTo>
                  <a:cubicBezTo>
                    <a:pt x="13128" y="3314"/>
                    <a:pt x="12773" y="3284"/>
                    <a:pt x="12413" y="3284"/>
                  </a:cubicBezTo>
                  <a:cubicBezTo>
                    <a:pt x="12128" y="3284"/>
                    <a:pt x="11838" y="3303"/>
                    <a:pt x="11551" y="3303"/>
                  </a:cubicBezTo>
                  <a:cubicBezTo>
                    <a:pt x="11288" y="3303"/>
                    <a:pt x="11026" y="3287"/>
                    <a:pt x="10771" y="3227"/>
                  </a:cubicBezTo>
                  <a:cubicBezTo>
                    <a:pt x="10797" y="2251"/>
                    <a:pt x="10810" y="1276"/>
                    <a:pt x="10797" y="287"/>
                  </a:cubicBezTo>
                  <a:cubicBezTo>
                    <a:pt x="9873" y="274"/>
                    <a:pt x="8963" y="170"/>
                    <a:pt x="8065" y="1"/>
                  </a:cubicBezTo>
                  <a:close/>
                </a:path>
              </a:pathLst>
            </a:custGeom>
            <a:solidFill>
              <a:srgbClr val="FFA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52"/>
            <p:cNvSpPr/>
            <p:nvPr/>
          </p:nvSpPr>
          <p:spPr>
            <a:xfrm>
              <a:off x="3711125" y="4115150"/>
              <a:ext cx="606850" cy="665075"/>
            </a:xfrm>
            <a:custGeom>
              <a:avLst/>
              <a:gdLst/>
              <a:ahLst/>
              <a:cxnLst/>
              <a:rect l="l" t="t" r="r" b="b"/>
              <a:pathLst>
                <a:path w="24274" h="26603" extrusionOk="0">
                  <a:moveTo>
                    <a:pt x="12308" y="0"/>
                  </a:moveTo>
                  <a:cubicBezTo>
                    <a:pt x="9879" y="0"/>
                    <a:pt x="7474" y="1010"/>
                    <a:pt x="6505" y="3399"/>
                  </a:cubicBezTo>
                  <a:cubicBezTo>
                    <a:pt x="6010" y="4699"/>
                    <a:pt x="5893" y="6104"/>
                    <a:pt x="6153" y="7470"/>
                  </a:cubicBezTo>
                  <a:cubicBezTo>
                    <a:pt x="6192" y="7717"/>
                    <a:pt x="6231" y="8004"/>
                    <a:pt x="6075" y="8186"/>
                  </a:cubicBezTo>
                  <a:cubicBezTo>
                    <a:pt x="5932" y="8316"/>
                    <a:pt x="5750" y="8381"/>
                    <a:pt x="5555" y="8394"/>
                  </a:cubicBezTo>
                  <a:cubicBezTo>
                    <a:pt x="4605" y="8589"/>
                    <a:pt x="3695" y="8992"/>
                    <a:pt x="2940" y="9604"/>
                  </a:cubicBezTo>
                  <a:cubicBezTo>
                    <a:pt x="2290" y="10111"/>
                    <a:pt x="1718" y="10800"/>
                    <a:pt x="1574" y="11620"/>
                  </a:cubicBezTo>
                  <a:cubicBezTo>
                    <a:pt x="1431" y="12426"/>
                    <a:pt x="1809" y="13363"/>
                    <a:pt x="2576" y="13688"/>
                  </a:cubicBezTo>
                  <a:cubicBezTo>
                    <a:pt x="1" y="16056"/>
                    <a:pt x="1561" y="20348"/>
                    <a:pt x="5061" y="20517"/>
                  </a:cubicBezTo>
                  <a:cubicBezTo>
                    <a:pt x="5930" y="22413"/>
                    <a:pt x="7784" y="23476"/>
                    <a:pt x="9684" y="23476"/>
                  </a:cubicBezTo>
                  <a:cubicBezTo>
                    <a:pt x="10771" y="23476"/>
                    <a:pt x="11872" y="23129"/>
                    <a:pt x="12814" y="22391"/>
                  </a:cubicBezTo>
                  <a:lnTo>
                    <a:pt x="15454" y="26332"/>
                  </a:lnTo>
                  <a:cubicBezTo>
                    <a:pt x="15324" y="26423"/>
                    <a:pt x="15545" y="26579"/>
                    <a:pt x="15714" y="26592"/>
                  </a:cubicBezTo>
                  <a:cubicBezTo>
                    <a:pt x="16111" y="26599"/>
                    <a:pt x="16508" y="26602"/>
                    <a:pt x="16906" y="26602"/>
                  </a:cubicBezTo>
                  <a:cubicBezTo>
                    <a:pt x="17305" y="26602"/>
                    <a:pt x="17705" y="26599"/>
                    <a:pt x="18108" y="26592"/>
                  </a:cubicBezTo>
                  <a:cubicBezTo>
                    <a:pt x="18680" y="26566"/>
                    <a:pt x="19279" y="26540"/>
                    <a:pt x="19799" y="26280"/>
                  </a:cubicBezTo>
                  <a:cubicBezTo>
                    <a:pt x="20280" y="26046"/>
                    <a:pt x="20645" y="25630"/>
                    <a:pt x="20983" y="25200"/>
                  </a:cubicBezTo>
                  <a:cubicBezTo>
                    <a:pt x="21399" y="24641"/>
                    <a:pt x="21789" y="24043"/>
                    <a:pt x="22102" y="23418"/>
                  </a:cubicBezTo>
                  <a:cubicBezTo>
                    <a:pt x="22310" y="23067"/>
                    <a:pt x="22440" y="22677"/>
                    <a:pt x="22453" y="22287"/>
                  </a:cubicBezTo>
                  <a:cubicBezTo>
                    <a:pt x="22453" y="21883"/>
                    <a:pt x="22232" y="21454"/>
                    <a:pt x="21841" y="21337"/>
                  </a:cubicBezTo>
                  <a:cubicBezTo>
                    <a:pt x="23181" y="20934"/>
                    <a:pt x="24105" y="19568"/>
                    <a:pt x="24183" y="18163"/>
                  </a:cubicBezTo>
                  <a:cubicBezTo>
                    <a:pt x="24274" y="16771"/>
                    <a:pt x="23623" y="15405"/>
                    <a:pt x="22648" y="14391"/>
                  </a:cubicBezTo>
                  <a:cubicBezTo>
                    <a:pt x="22302" y="14033"/>
                    <a:pt x="21875" y="13698"/>
                    <a:pt x="21387" y="13698"/>
                  </a:cubicBezTo>
                  <a:cubicBezTo>
                    <a:pt x="21361" y="13698"/>
                    <a:pt x="21335" y="13699"/>
                    <a:pt x="21308" y="13701"/>
                  </a:cubicBezTo>
                  <a:cubicBezTo>
                    <a:pt x="21724" y="12504"/>
                    <a:pt x="22141" y="11152"/>
                    <a:pt x="21581" y="10020"/>
                  </a:cubicBezTo>
                  <a:cubicBezTo>
                    <a:pt x="21308" y="9538"/>
                    <a:pt x="20931" y="9122"/>
                    <a:pt x="20488" y="8797"/>
                  </a:cubicBezTo>
                  <a:cubicBezTo>
                    <a:pt x="19812" y="8264"/>
                    <a:pt x="19071" y="7834"/>
                    <a:pt x="18277" y="7522"/>
                  </a:cubicBezTo>
                  <a:cubicBezTo>
                    <a:pt x="18433" y="6052"/>
                    <a:pt x="18381" y="4530"/>
                    <a:pt x="17796" y="3177"/>
                  </a:cubicBezTo>
                  <a:cubicBezTo>
                    <a:pt x="16924" y="1109"/>
                    <a:pt x="15012" y="147"/>
                    <a:pt x="12840" y="16"/>
                  </a:cubicBezTo>
                  <a:cubicBezTo>
                    <a:pt x="12663" y="6"/>
                    <a:pt x="12485" y="0"/>
                    <a:pt x="12308" y="0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52"/>
            <p:cNvSpPr/>
            <p:nvPr/>
          </p:nvSpPr>
          <p:spPr>
            <a:xfrm>
              <a:off x="3767050" y="4223925"/>
              <a:ext cx="447850" cy="452100"/>
            </a:xfrm>
            <a:custGeom>
              <a:avLst/>
              <a:gdLst/>
              <a:ahLst/>
              <a:cxnLst/>
              <a:rect l="l" t="t" r="r" b="b"/>
              <a:pathLst>
                <a:path w="17914" h="18084" extrusionOk="0">
                  <a:moveTo>
                    <a:pt x="5608" y="1"/>
                  </a:moveTo>
                  <a:cubicBezTo>
                    <a:pt x="5541" y="1"/>
                    <a:pt x="5471" y="12"/>
                    <a:pt x="5399" y="36"/>
                  </a:cubicBezTo>
                  <a:cubicBezTo>
                    <a:pt x="4489" y="335"/>
                    <a:pt x="4580" y="2417"/>
                    <a:pt x="4697" y="3145"/>
                  </a:cubicBezTo>
                  <a:cubicBezTo>
                    <a:pt x="4749" y="3405"/>
                    <a:pt x="4762" y="3679"/>
                    <a:pt x="4736" y="3952"/>
                  </a:cubicBezTo>
                  <a:cubicBezTo>
                    <a:pt x="4645" y="4537"/>
                    <a:pt x="4112" y="4927"/>
                    <a:pt x="3591" y="5187"/>
                  </a:cubicBezTo>
                  <a:cubicBezTo>
                    <a:pt x="3071" y="5461"/>
                    <a:pt x="2485" y="5630"/>
                    <a:pt x="2056" y="6033"/>
                  </a:cubicBezTo>
                  <a:cubicBezTo>
                    <a:pt x="1107" y="6918"/>
                    <a:pt x="1315" y="8479"/>
                    <a:pt x="2459" y="9090"/>
                  </a:cubicBezTo>
                  <a:cubicBezTo>
                    <a:pt x="1" y="10638"/>
                    <a:pt x="1016" y="14423"/>
                    <a:pt x="3903" y="14540"/>
                  </a:cubicBezTo>
                  <a:cubicBezTo>
                    <a:pt x="4294" y="16140"/>
                    <a:pt x="5738" y="17337"/>
                    <a:pt x="7312" y="17792"/>
                  </a:cubicBezTo>
                  <a:cubicBezTo>
                    <a:pt x="8003" y="17998"/>
                    <a:pt x="8717" y="18083"/>
                    <a:pt x="9437" y="18083"/>
                  </a:cubicBezTo>
                  <a:cubicBezTo>
                    <a:pt x="10356" y="18083"/>
                    <a:pt x="11285" y="17945"/>
                    <a:pt x="12190" y="17740"/>
                  </a:cubicBezTo>
                  <a:cubicBezTo>
                    <a:pt x="12827" y="17623"/>
                    <a:pt x="13464" y="17415"/>
                    <a:pt x="14050" y="17142"/>
                  </a:cubicBezTo>
                  <a:cubicBezTo>
                    <a:pt x="14921" y="16700"/>
                    <a:pt x="15650" y="16036"/>
                    <a:pt x="16365" y="15373"/>
                  </a:cubicBezTo>
                  <a:cubicBezTo>
                    <a:pt x="16834" y="14944"/>
                    <a:pt x="17302" y="14501"/>
                    <a:pt x="17562" y="13929"/>
                  </a:cubicBezTo>
                  <a:cubicBezTo>
                    <a:pt x="17757" y="13435"/>
                    <a:pt x="17861" y="12914"/>
                    <a:pt x="17861" y="12381"/>
                  </a:cubicBezTo>
                  <a:cubicBezTo>
                    <a:pt x="17913" y="11562"/>
                    <a:pt x="17900" y="10716"/>
                    <a:pt x="17601" y="9962"/>
                  </a:cubicBezTo>
                  <a:cubicBezTo>
                    <a:pt x="17224" y="9012"/>
                    <a:pt x="16417" y="8257"/>
                    <a:pt x="15975" y="7347"/>
                  </a:cubicBezTo>
                  <a:cubicBezTo>
                    <a:pt x="15958" y="7348"/>
                    <a:pt x="15942" y="7349"/>
                    <a:pt x="15925" y="7349"/>
                  </a:cubicBezTo>
                  <a:cubicBezTo>
                    <a:pt x="15775" y="7349"/>
                    <a:pt x="15638" y="7295"/>
                    <a:pt x="15533" y="7178"/>
                  </a:cubicBezTo>
                  <a:cubicBezTo>
                    <a:pt x="15416" y="7048"/>
                    <a:pt x="15299" y="6905"/>
                    <a:pt x="15195" y="6761"/>
                  </a:cubicBezTo>
                  <a:cubicBezTo>
                    <a:pt x="15012" y="6735"/>
                    <a:pt x="14869" y="6644"/>
                    <a:pt x="14765" y="6501"/>
                  </a:cubicBezTo>
                  <a:cubicBezTo>
                    <a:pt x="14700" y="6410"/>
                    <a:pt x="14635" y="6319"/>
                    <a:pt x="14583" y="6215"/>
                  </a:cubicBezTo>
                  <a:cubicBezTo>
                    <a:pt x="14427" y="6111"/>
                    <a:pt x="14297" y="5968"/>
                    <a:pt x="14193" y="5812"/>
                  </a:cubicBezTo>
                  <a:cubicBezTo>
                    <a:pt x="14076" y="5604"/>
                    <a:pt x="14102" y="5331"/>
                    <a:pt x="14284" y="5148"/>
                  </a:cubicBezTo>
                  <a:lnTo>
                    <a:pt x="14414" y="4992"/>
                  </a:lnTo>
                  <a:cubicBezTo>
                    <a:pt x="14271" y="4355"/>
                    <a:pt x="14167" y="3705"/>
                    <a:pt x="14115" y="3041"/>
                  </a:cubicBezTo>
                  <a:cubicBezTo>
                    <a:pt x="14089" y="2833"/>
                    <a:pt x="14206" y="2625"/>
                    <a:pt x="14414" y="2560"/>
                  </a:cubicBezTo>
                  <a:cubicBezTo>
                    <a:pt x="13868" y="1727"/>
                    <a:pt x="13217" y="960"/>
                    <a:pt x="12281" y="700"/>
                  </a:cubicBezTo>
                  <a:cubicBezTo>
                    <a:pt x="11975" y="607"/>
                    <a:pt x="11658" y="577"/>
                    <a:pt x="11338" y="577"/>
                  </a:cubicBezTo>
                  <a:cubicBezTo>
                    <a:pt x="11072" y="577"/>
                    <a:pt x="10803" y="598"/>
                    <a:pt x="10538" y="622"/>
                  </a:cubicBezTo>
                  <a:cubicBezTo>
                    <a:pt x="9699" y="675"/>
                    <a:pt x="8648" y="933"/>
                    <a:pt x="7743" y="933"/>
                  </a:cubicBezTo>
                  <a:cubicBezTo>
                    <a:pt x="7552" y="933"/>
                    <a:pt x="7369" y="922"/>
                    <a:pt x="7194" y="895"/>
                  </a:cubicBezTo>
                  <a:cubicBezTo>
                    <a:pt x="6623" y="813"/>
                    <a:pt x="6188" y="1"/>
                    <a:pt x="5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52"/>
            <p:cNvSpPr/>
            <p:nvPr/>
          </p:nvSpPr>
          <p:spPr>
            <a:xfrm>
              <a:off x="3665925" y="4346450"/>
              <a:ext cx="642300" cy="574900"/>
            </a:xfrm>
            <a:custGeom>
              <a:avLst/>
              <a:gdLst/>
              <a:ahLst/>
              <a:cxnLst/>
              <a:rect l="l" t="t" r="r" b="b"/>
              <a:pathLst>
                <a:path w="25692" h="22996" extrusionOk="0">
                  <a:moveTo>
                    <a:pt x="15948" y="0"/>
                  </a:moveTo>
                  <a:cubicBezTo>
                    <a:pt x="14986" y="156"/>
                    <a:pt x="14036" y="378"/>
                    <a:pt x="13087" y="664"/>
                  </a:cubicBezTo>
                  <a:cubicBezTo>
                    <a:pt x="13022" y="1678"/>
                    <a:pt x="13048" y="2680"/>
                    <a:pt x="13022" y="3695"/>
                  </a:cubicBezTo>
                  <a:cubicBezTo>
                    <a:pt x="12423" y="3683"/>
                    <a:pt x="11894" y="3630"/>
                    <a:pt x="11383" y="3630"/>
                  </a:cubicBezTo>
                  <a:cubicBezTo>
                    <a:pt x="10716" y="3630"/>
                    <a:pt x="10081" y="3721"/>
                    <a:pt x="9366" y="4111"/>
                  </a:cubicBezTo>
                  <a:cubicBezTo>
                    <a:pt x="6387" y="5724"/>
                    <a:pt x="3382" y="7558"/>
                    <a:pt x="0" y="7870"/>
                  </a:cubicBezTo>
                  <a:cubicBezTo>
                    <a:pt x="91" y="8885"/>
                    <a:pt x="300" y="9874"/>
                    <a:pt x="612" y="10836"/>
                  </a:cubicBezTo>
                  <a:cubicBezTo>
                    <a:pt x="1391" y="10850"/>
                    <a:pt x="2173" y="10877"/>
                    <a:pt x="2956" y="10877"/>
                  </a:cubicBezTo>
                  <a:cubicBezTo>
                    <a:pt x="3689" y="10877"/>
                    <a:pt x="4422" y="10853"/>
                    <a:pt x="5152" y="10771"/>
                  </a:cubicBezTo>
                  <a:cubicBezTo>
                    <a:pt x="5841" y="10693"/>
                    <a:pt x="6674" y="10615"/>
                    <a:pt x="7311" y="10316"/>
                  </a:cubicBezTo>
                  <a:cubicBezTo>
                    <a:pt x="7961" y="9991"/>
                    <a:pt x="8599" y="9418"/>
                    <a:pt x="9210" y="9015"/>
                  </a:cubicBezTo>
                  <a:lnTo>
                    <a:pt x="9210" y="9015"/>
                  </a:lnTo>
                  <a:cubicBezTo>
                    <a:pt x="9184" y="9067"/>
                    <a:pt x="9171" y="9119"/>
                    <a:pt x="9158" y="9184"/>
                  </a:cubicBezTo>
                  <a:cubicBezTo>
                    <a:pt x="8768" y="10810"/>
                    <a:pt x="8924" y="11864"/>
                    <a:pt x="9939" y="13204"/>
                  </a:cubicBezTo>
                  <a:cubicBezTo>
                    <a:pt x="10004" y="13269"/>
                    <a:pt x="10043" y="13347"/>
                    <a:pt x="10043" y="13438"/>
                  </a:cubicBezTo>
                  <a:cubicBezTo>
                    <a:pt x="10043" y="13503"/>
                    <a:pt x="10017" y="13568"/>
                    <a:pt x="9991" y="13620"/>
                  </a:cubicBezTo>
                  <a:cubicBezTo>
                    <a:pt x="8742" y="16013"/>
                    <a:pt x="7922" y="18602"/>
                    <a:pt x="7545" y="21282"/>
                  </a:cubicBezTo>
                  <a:cubicBezTo>
                    <a:pt x="7532" y="21373"/>
                    <a:pt x="7532" y="21464"/>
                    <a:pt x="7532" y="21555"/>
                  </a:cubicBezTo>
                  <a:cubicBezTo>
                    <a:pt x="8482" y="22088"/>
                    <a:pt x="9509" y="22453"/>
                    <a:pt x="10589" y="22648"/>
                  </a:cubicBezTo>
                  <a:cubicBezTo>
                    <a:pt x="11775" y="22883"/>
                    <a:pt x="12981" y="22996"/>
                    <a:pt x="14188" y="22996"/>
                  </a:cubicBezTo>
                  <a:cubicBezTo>
                    <a:pt x="14650" y="22996"/>
                    <a:pt x="15111" y="22979"/>
                    <a:pt x="15571" y="22947"/>
                  </a:cubicBezTo>
                  <a:cubicBezTo>
                    <a:pt x="17054" y="22830"/>
                    <a:pt x="18524" y="22583"/>
                    <a:pt x="19968" y="22192"/>
                  </a:cubicBezTo>
                  <a:cubicBezTo>
                    <a:pt x="20579" y="22036"/>
                    <a:pt x="21178" y="21828"/>
                    <a:pt x="21750" y="21555"/>
                  </a:cubicBezTo>
                  <a:cubicBezTo>
                    <a:pt x="21256" y="18771"/>
                    <a:pt x="20033" y="16157"/>
                    <a:pt x="18810" y="13594"/>
                  </a:cubicBezTo>
                  <a:cubicBezTo>
                    <a:pt x="18810" y="13412"/>
                    <a:pt x="19344" y="12852"/>
                    <a:pt x="19461" y="12696"/>
                  </a:cubicBezTo>
                  <a:cubicBezTo>
                    <a:pt x="19578" y="12540"/>
                    <a:pt x="19695" y="12371"/>
                    <a:pt x="19799" y="12215"/>
                  </a:cubicBezTo>
                  <a:cubicBezTo>
                    <a:pt x="19942" y="11981"/>
                    <a:pt x="20085" y="11760"/>
                    <a:pt x="20215" y="11526"/>
                  </a:cubicBezTo>
                  <a:cubicBezTo>
                    <a:pt x="20775" y="12683"/>
                    <a:pt x="21425" y="13802"/>
                    <a:pt x="22166" y="14856"/>
                  </a:cubicBezTo>
                  <a:cubicBezTo>
                    <a:pt x="22179" y="14875"/>
                    <a:pt x="22210" y="14883"/>
                    <a:pt x="22257" y="14883"/>
                  </a:cubicBezTo>
                  <a:cubicBezTo>
                    <a:pt x="22785" y="14883"/>
                    <a:pt x="25321" y="13756"/>
                    <a:pt x="25692" y="13672"/>
                  </a:cubicBezTo>
                  <a:cubicBezTo>
                    <a:pt x="24898" y="10875"/>
                    <a:pt x="23129" y="8026"/>
                    <a:pt x="21659" y="5516"/>
                  </a:cubicBezTo>
                  <a:cubicBezTo>
                    <a:pt x="21360" y="5008"/>
                    <a:pt x="21061" y="4501"/>
                    <a:pt x="20605" y="4124"/>
                  </a:cubicBezTo>
                  <a:cubicBezTo>
                    <a:pt x="19810" y="3447"/>
                    <a:pt x="18741" y="3295"/>
                    <a:pt x="17672" y="3295"/>
                  </a:cubicBezTo>
                  <a:cubicBezTo>
                    <a:pt x="17324" y="3295"/>
                    <a:pt x="16976" y="3311"/>
                    <a:pt x="16638" y="3330"/>
                  </a:cubicBezTo>
                  <a:cubicBezTo>
                    <a:pt x="16339" y="2238"/>
                    <a:pt x="16105" y="1132"/>
                    <a:pt x="15948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52"/>
            <p:cNvSpPr/>
            <p:nvPr/>
          </p:nvSpPr>
          <p:spPr>
            <a:xfrm>
              <a:off x="3854550" y="4429300"/>
              <a:ext cx="355475" cy="492375"/>
            </a:xfrm>
            <a:custGeom>
              <a:avLst/>
              <a:gdLst/>
              <a:ahLst/>
              <a:cxnLst/>
              <a:rect l="l" t="t" r="r" b="b"/>
              <a:pathLst>
                <a:path w="14219" h="19695" extrusionOk="0">
                  <a:moveTo>
                    <a:pt x="10308" y="1"/>
                  </a:moveTo>
                  <a:cubicBezTo>
                    <a:pt x="10254" y="1"/>
                    <a:pt x="10200" y="2"/>
                    <a:pt x="10147" y="3"/>
                  </a:cubicBezTo>
                  <a:cubicBezTo>
                    <a:pt x="10108" y="1551"/>
                    <a:pt x="10056" y="3099"/>
                    <a:pt x="10016" y="4647"/>
                  </a:cubicBezTo>
                  <a:cubicBezTo>
                    <a:pt x="8052" y="4647"/>
                    <a:pt x="6088" y="4465"/>
                    <a:pt x="4150" y="4101"/>
                  </a:cubicBezTo>
                  <a:cubicBezTo>
                    <a:pt x="4267" y="2852"/>
                    <a:pt x="4371" y="1603"/>
                    <a:pt x="4475" y="355"/>
                  </a:cubicBezTo>
                  <a:cubicBezTo>
                    <a:pt x="4312" y="342"/>
                    <a:pt x="4147" y="335"/>
                    <a:pt x="3979" y="335"/>
                  </a:cubicBezTo>
                  <a:cubicBezTo>
                    <a:pt x="3812" y="335"/>
                    <a:pt x="3642" y="342"/>
                    <a:pt x="3473" y="355"/>
                  </a:cubicBezTo>
                  <a:cubicBezTo>
                    <a:pt x="3564" y="355"/>
                    <a:pt x="3122" y="2748"/>
                    <a:pt x="3031" y="2956"/>
                  </a:cubicBezTo>
                  <a:cubicBezTo>
                    <a:pt x="2810" y="3503"/>
                    <a:pt x="2615" y="4114"/>
                    <a:pt x="2316" y="4634"/>
                  </a:cubicBezTo>
                  <a:cubicBezTo>
                    <a:pt x="2029" y="5155"/>
                    <a:pt x="1639" y="5597"/>
                    <a:pt x="1444" y="6195"/>
                  </a:cubicBezTo>
                  <a:cubicBezTo>
                    <a:pt x="1041" y="7483"/>
                    <a:pt x="1626" y="8888"/>
                    <a:pt x="2407" y="9903"/>
                  </a:cubicBezTo>
                  <a:cubicBezTo>
                    <a:pt x="2472" y="9968"/>
                    <a:pt x="2511" y="10046"/>
                    <a:pt x="2511" y="10137"/>
                  </a:cubicBezTo>
                  <a:cubicBezTo>
                    <a:pt x="2511" y="10202"/>
                    <a:pt x="2485" y="10267"/>
                    <a:pt x="2459" y="10319"/>
                  </a:cubicBezTo>
                  <a:cubicBezTo>
                    <a:pt x="1210" y="12712"/>
                    <a:pt x="390" y="15314"/>
                    <a:pt x="13" y="17981"/>
                  </a:cubicBezTo>
                  <a:cubicBezTo>
                    <a:pt x="0" y="18072"/>
                    <a:pt x="0" y="18163"/>
                    <a:pt x="0" y="18254"/>
                  </a:cubicBezTo>
                  <a:cubicBezTo>
                    <a:pt x="950" y="18787"/>
                    <a:pt x="1977" y="19152"/>
                    <a:pt x="3057" y="19347"/>
                  </a:cubicBezTo>
                  <a:cubicBezTo>
                    <a:pt x="4243" y="19582"/>
                    <a:pt x="5449" y="19695"/>
                    <a:pt x="6656" y="19695"/>
                  </a:cubicBezTo>
                  <a:cubicBezTo>
                    <a:pt x="7118" y="19695"/>
                    <a:pt x="7579" y="19678"/>
                    <a:pt x="8039" y="19646"/>
                  </a:cubicBezTo>
                  <a:cubicBezTo>
                    <a:pt x="9522" y="19529"/>
                    <a:pt x="10992" y="19282"/>
                    <a:pt x="12436" y="18891"/>
                  </a:cubicBezTo>
                  <a:cubicBezTo>
                    <a:pt x="13047" y="18735"/>
                    <a:pt x="13646" y="18527"/>
                    <a:pt x="14218" y="18254"/>
                  </a:cubicBezTo>
                  <a:cubicBezTo>
                    <a:pt x="13711" y="15444"/>
                    <a:pt x="12488" y="12843"/>
                    <a:pt x="11278" y="10280"/>
                  </a:cubicBezTo>
                  <a:cubicBezTo>
                    <a:pt x="11278" y="10111"/>
                    <a:pt x="11812" y="9551"/>
                    <a:pt x="11929" y="9395"/>
                  </a:cubicBezTo>
                  <a:cubicBezTo>
                    <a:pt x="12033" y="9226"/>
                    <a:pt x="12150" y="9070"/>
                    <a:pt x="12254" y="8901"/>
                  </a:cubicBezTo>
                  <a:cubicBezTo>
                    <a:pt x="12345" y="8758"/>
                    <a:pt x="12436" y="8628"/>
                    <a:pt x="12514" y="8485"/>
                  </a:cubicBezTo>
                  <a:lnTo>
                    <a:pt x="12423" y="8316"/>
                  </a:lnTo>
                  <a:cubicBezTo>
                    <a:pt x="11616" y="6937"/>
                    <a:pt x="11265" y="5480"/>
                    <a:pt x="11161" y="3906"/>
                  </a:cubicBezTo>
                  <a:cubicBezTo>
                    <a:pt x="11070" y="2631"/>
                    <a:pt x="11226" y="1356"/>
                    <a:pt x="11395" y="94"/>
                  </a:cubicBezTo>
                  <a:cubicBezTo>
                    <a:pt x="11033" y="38"/>
                    <a:pt x="10670" y="1"/>
                    <a:pt x="10308" y="1"/>
                  </a:cubicBezTo>
                  <a:close/>
                </a:path>
              </a:pathLst>
            </a:custGeom>
            <a:solidFill>
              <a:srgbClr val="FFD4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52"/>
            <p:cNvSpPr/>
            <p:nvPr/>
          </p:nvSpPr>
          <p:spPr>
            <a:xfrm>
              <a:off x="3857150" y="4610200"/>
              <a:ext cx="347325" cy="281125"/>
            </a:xfrm>
            <a:custGeom>
              <a:avLst/>
              <a:gdLst/>
              <a:ahLst/>
              <a:cxnLst/>
              <a:rect l="l" t="t" r="r" b="b"/>
              <a:pathLst>
                <a:path w="13893" h="11245" extrusionOk="0">
                  <a:moveTo>
                    <a:pt x="11786" y="0"/>
                  </a:moveTo>
                  <a:cubicBezTo>
                    <a:pt x="11434" y="468"/>
                    <a:pt x="11096" y="924"/>
                    <a:pt x="10745" y="1392"/>
                  </a:cubicBezTo>
                  <a:cubicBezTo>
                    <a:pt x="10524" y="1678"/>
                    <a:pt x="10121" y="2068"/>
                    <a:pt x="10082" y="2459"/>
                  </a:cubicBezTo>
                  <a:cubicBezTo>
                    <a:pt x="10056" y="2836"/>
                    <a:pt x="10225" y="3174"/>
                    <a:pt x="10407" y="3538"/>
                  </a:cubicBezTo>
                  <a:cubicBezTo>
                    <a:pt x="11395" y="5542"/>
                    <a:pt x="12137" y="7649"/>
                    <a:pt x="12618" y="9821"/>
                  </a:cubicBezTo>
                  <a:lnTo>
                    <a:pt x="12384" y="9899"/>
                  </a:lnTo>
                  <a:cubicBezTo>
                    <a:pt x="10732" y="10368"/>
                    <a:pt x="9028" y="10628"/>
                    <a:pt x="7324" y="10680"/>
                  </a:cubicBezTo>
                  <a:cubicBezTo>
                    <a:pt x="7148" y="10684"/>
                    <a:pt x="6972" y="10687"/>
                    <a:pt x="6796" y="10687"/>
                  </a:cubicBezTo>
                  <a:cubicBezTo>
                    <a:pt x="4516" y="10687"/>
                    <a:pt x="2254" y="10296"/>
                    <a:pt x="104" y="9535"/>
                  </a:cubicBezTo>
                  <a:cubicBezTo>
                    <a:pt x="65" y="9730"/>
                    <a:pt x="39" y="9912"/>
                    <a:pt x="0" y="10094"/>
                  </a:cubicBezTo>
                  <a:cubicBezTo>
                    <a:pt x="2205" y="10859"/>
                    <a:pt x="4508" y="11244"/>
                    <a:pt x="6813" y="11244"/>
                  </a:cubicBezTo>
                  <a:cubicBezTo>
                    <a:pt x="8860" y="11244"/>
                    <a:pt x="10909" y="10940"/>
                    <a:pt x="12891" y="10329"/>
                  </a:cubicBezTo>
                  <a:cubicBezTo>
                    <a:pt x="13230" y="10238"/>
                    <a:pt x="13568" y="10120"/>
                    <a:pt x="13893" y="10003"/>
                  </a:cubicBezTo>
                  <a:cubicBezTo>
                    <a:pt x="13854" y="9808"/>
                    <a:pt x="13802" y="9626"/>
                    <a:pt x="13750" y="9444"/>
                  </a:cubicBezTo>
                  <a:cubicBezTo>
                    <a:pt x="13451" y="9561"/>
                    <a:pt x="13139" y="9652"/>
                    <a:pt x="12826" y="9756"/>
                  </a:cubicBezTo>
                  <a:cubicBezTo>
                    <a:pt x="12423" y="7974"/>
                    <a:pt x="11851" y="6244"/>
                    <a:pt x="11135" y="4566"/>
                  </a:cubicBezTo>
                  <a:cubicBezTo>
                    <a:pt x="10940" y="4111"/>
                    <a:pt x="10719" y="3668"/>
                    <a:pt x="10511" y="3226"/>
                  </a:cubicBezTo>
                  <a:cubicBezTo>
                    <a:pt x="10147" y="2511"/>
                    <a:pt x="10524" y="2068"/>
                    <a:pt x="10940" y="1509"/>
                  </a:cubicBezTo>
                  <a:lnTo>
                    <a:pt x="11890" y="234"/>
                  </a:lnTo>
                  <a:cubicBezTo>
                    <a:pt x="11851" y="156"/>
                    <a:pt x="11812" y="78"/>
                    <a:pt x="11786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52"/>
            <p:cNvSpPr/>
            <p:nvPr/>
          </p:nvSpPr>
          <p:spPr>
            <a:xfrm>
              <a:off x="3887700" y="4149950"/>
              <a:ext cx="247200" cy="246850"/>
            </a:xfrm>
            <a:custGeom>
              <a:avLst/>
              <a:gdLst/>
              <a:ahLst/>
              <a:cxnLst/>
              <a:rect l="l" t="t" r="r" b="b"/>
              <a:pathLst>
                <a:path w="9888" h="9874" extrusionOk="0">
                  <a:moveTo>
                    <a:pt x="4594" y="0"/>
                  </a:moveTo>
                  <a:cubicBezTo>
                    <a:pt x="3476" y="0"/>
                    <a:pt x="2407" y="395"/>
                    <a:pt x="1666" y="1330"/>
                  </a:cubicBezTo>
                  <a:cubicBezTo>
                    <a:pt x="469" y="2826"/>
                    <a:pt x="1" y="4946"/>
                    <a:pt x="300" y="6833"/>
                  </a:cubicBezTo>
                  <a:cubicBezTo>
                    <a:pt x="469" y="7886"/>
                    <a:pt x="1237" y="9005"/>
                    <a:pt x="2251" y="9408"/>
                  </a:cubicBezTo>
                  <a:cubicBezTo>
                    <a:pt x="3002" y="9703"/>
                    <a:pt x="3846" y="9873"/>
                    <a:pt x="4686" y="9873"/>
                  </a:cubicBezTo>
                  <a:cubicBezTo>
                    <a:pt x="6030" y="9873"/>
                    <a:pt x="7361" y="9438"/>
                    <a:pt x="8274" y="8381"/>
                  </a:cubicBezTo>
                  <a:cubicBezTo>
                    <a:pt x="9757" y="6677"/>
                    <a:pt x="9887" y="3503"/>
                    <a:pt x="8469" y="1707"/>
                  </a:cubicBezTo>
                  <a:cubicBezTo>
                    <a:pt x="8287" y="1473"/>
                    <a:pt x="8079" y="1265"/>
                    <a:pt x="7858" y="1096"/>
                  </a:cubicBezTo>
                  <a:cubicBezTo>
                    <a:pt x="7286" y="667"/>
                    <a:pt x="6635" y="368"/>
                    <a:pt x="5959" y="185"/>
                  </a:cubicBezTo>
                  <a:cubicBezTo>
                    <a:pt x="5509" y="65"/>
                    <a:pt x="5047" y="0"/>
                    <a:pt x="4594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52"/>
            <p:cNvSpPr/>
            <p:nvPr/>
          </p:nvSpPr>
          <p:spPr>
            <a:xfrm>
              <a:off x="4093900" y="4286475"/>
              <a:ext cx="69600" cy="69400"/>
            </a:xfrm>
            <a:custGeom>
              <a:avLst/>
              <a:gdLst/>
              <a:ahLst/>
              <a:cxnLst/>
              <a:rect l="l" t="t" r="r" b="b"/>
              <a:pathLst>
                <a:path w="2784" h="2776" extrusionOk="0">
                  <a:moveTo>
                    <a:pt x="1725" y="0"/>
                  </a:moveTo>
                  <a:cubicBezTo>
                    <a:pt x="1613" y="0"/>
                    <a:pt x="1500" y="19"/>
                    <a:pt x="1392" y="58"/>
                  </a:cubicBezTo>
                  <a:cubicBezTo>
                    <a:pt x="1080" y="175"/>
                    <a:pt x="794" y="370"/>
                    <a:pt x="586" y="630"/>
                  </a:cubicBezTo>
                  <a:lnTo>
                    <a:pt x="0" y="2607"/>
                  </a:lnTo>
                  <a:cubicBezTo>
                    <a:pt x="253" y="2698"/>
                    <a:pt x="575" y="2775"/>
                    <a:pt x="878" y="2775"/>
                  </a:cubicBezTo>
                  <a:cubicBezTo>
                    <a:pt x="1012" y="2775"/>
                    <a:pt x="1143" y="2760"/>
                    <a:pt x="1262" y="2725"/>
                  </a:cubicBezTo>
                  <a:cubicBezTo>
                    <a:pt x="1756" y="2594"/>
                    <a:pt x="2173" y="2295"/>
                    <a:pt x="2472" y="1879"/>
                  </a:cubicBezTo>
                  <a:cubicBezTo>
                    <a:pt x="2745" y="1463"/>
                    <a:pt x="2784" y="929"/>
                    <a:pt x="2563" y="487"/>
                  </a:cubicBezTo>
                  <a:cubicBezTo>
                    <a:pt x="2511" y="383"/>
                    <a:pt x="2446" y="292"/>
                    <a:pt x="2355" y="214"/>
                  </a:cubicBezTo>
                  <a:cubicBezTo>
                    <a:pt x="2173" y="75"/>
                    <a:pt x="1950" y="0"/>
                    <a:pt x="1725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52"/>
            <p:cNvSpPr/>
            <p:nvPr/>
          </p:nvSpPr>
          <p:spPr>
            <a:xfrm>
              <a:off x="4117625" y="4300275"/>
              <a:ext cx="31900" cy="45225"/>
            </a:xfrm>
            <a:custGeom>
              <a:avLst/>
              <a:gdLst/>
              <a:ahLst/>
              <a:cxnLst/>
              <a:rect l="l" t="t" r="r" b="b"/>
              <a:pathLst>
                <a:path w="1276" h="1809" extrusionOk="0">
                  <a:moveTo>
                    <a:pt x="1276" y="0"/>
                  </a:moveTo>
                  <a:cubicBezTo>
                    <a:pt x="1250" y="0"/>
                    <a:pt x="1211" y="0"/>
                    <a:pt x="1185" y="13"/>
                  </a:cubicBezTo>
                  <a:cubicBezTo>
                    <a:pt x="1107" y="39"/>
                    <a:pt x="1028" y="65"/>
                    <a:pt x="950" y="117"/>
                  </a:cubicBezTo>
                  <a:cubicBezTo>
                    <a:pt x="703" y="247"/>
                    <a:pt x="495" y="442"/>
                    <a:pt x="352" y="690"/>
                  </a:cubicBezTo>
                  <a:cubicBezTo>
                    <a:pt x="196" y="924"/>
                    <a:pt x="92" y="1184"/>
                    <a:pt x="40" y="1470"/>
                  </a:cubicBezTo>
                  <a:cubicBezTo>
                    <a:pt x="14" y="1574"/>
                    <a:pt x="1" y="1691"/>
                    <a:pt x="14" y="1808"/>
                  </a:cubicBezTo>
                  <a:cubicBezTo>
                    <a:pt x="14" y="1808"/>
                    <a:pt x="40" y="1678"/>
                    <a:pt x="92" y="1483"/>
                  </a:cubicBezTo>
                  <a:cubicBezTo>
                    <a:pt x="157" y="1223"/>
                    <a:pt x="261" y="963"/>
                    <a:pt x="404" y="729"/>
                  </a:cubicBezTo>
                  <a:cubicBezTo>
                    <a:pt x="547" y="507"/>
                    <a:pt x="742" y="299"/>
                    <a:pt x="976" y="156"/>
                  </a:cubicBezTo>
                  <a:cubicBezTo>
                    <a:pt x="1159" y="39"/>
                    <a:pt x="1276" y="13"/>
                    <a:pt x="1276" y="0"/>
                  </a:cubicBezTo>
                  <a:close/>
                </a:path>
              </a:pathLst>
            </a:custGeom>
            <a:solidFill>
              <a:srgbClr val="894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52"/>
            <p:cNvSpPr/>
            <p:nvPr/>
          </p:nvSpPr>
          <p:spPr>
            <a:xfrm>
              <a:off x="4124775" y="4315125"/>
              <a:ext cx="6875" cy="22250"/>
            </a:xfrm>
            <a:custGeom>
              <a:avLst/>
              <a:gdLst/>
              <a:ahLst/>
              <a:cxnLst/>
              <a:rect l="l" t="t" r="r" b="b"/>
              <a:pathLst>
                <a:path w="275" h="890" extrusionOk="0">
                  <a:moveTo>
                    <a:pt x="127" y="0"/>
                  </a:moveTo>
                  <a:cubicBezTo>
                    <a:pt x="121" y="0"/>
                    <a:pt x="118" y="2"/>
                    <a:pt x="118" y="5"/>
                  </a:cubicBezTo>
                  <a:cubicBezTo>
                    <a:pt x="118" y="5"/>
                    <a:pt x="170" y="44"/>
                    <a:pt x="196" y="122"/>
                  </a:cubicBezTo>
                  <a:cubicBezTo>
                    <a:pt x="235" y="226"/>
                    <a:pt x="222" y="343"/>
                    <a:pt x="183" y="447"/>
                  </a:cubicBezTo>
                  <a:cubicBezTo>
                    <a:pt x="105" y="694"/>
                    <a:pt x="1" y="876"/>
                    <a:pt x="14" y="889"/>
                  </a:cubicBezTo>
                  <a:cubicBezTo>
                    <a:pt x="131" y="759"/>
                    <a:pt x="209" y="616"/>
                    <a:pt x="248" y="447"/>
                  </a:cubicBezTo>
                  <a:cubicBezTo>
                    <a:pt x="261" y="395"/>
                    <a:pt x="274" y="330"/>
                    <a:pt x="274" y="265"/>
                  </a:cubicBezTo>
                  <a:cubicBezTo>
                    <a:pt x="274" y="200"/>
                    <a:pt x="261" y="148"/>
                    <a:pt x="235" y="96"/>
                  </a:cubicBezTo>
                  <a:cubicBezTo>
                    <a:pt x="204" y="23"/>
                    <a:pt x="149" y="0"/>
                    <a:pt x="127" y="0"/>
                  </a:cubicBezTo>
                  <a:close/>
                </a:path>
              </a:pathLst>
            </a:custGeom>
            <a:solidFill>
              <a:srgbClr val="894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52"/>
            <p:cNvSpPr/>
            <p:nvPr/>
          </p:nvSpPr>
          <p:spPr>
            <a:xfrm>
              <a:off x="3943325" y="4214075"/>
              <a:ext cx="33850" cy="78725"/>
            </a:xfrm>
            <a:custGeom>
              <a:avLst/>
              <a:gdLst/>
              <a:ahLst/>
              <a:cxnLst/>
              <a:rect l="l" t="t" r="r" b="b"/>
              <a:pathLst>
                <a:path w="1354" h="3149" extrusionOk="0">
                  <a:moveTo>
                    <a:pt x="950" y="1"/>
                  </a:moveTo>
                  <a:lnTo>
                    <a:pt x="0" y="3110"/>
                  </a:lnTo>
                  <a:lnTo>
                    <a:pt x="1353" y="3149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52"/>
            <p:cNvSpPr/>
            <p:nvPr/>
          </p:nvSpPr>
          <p:spPr>
            <a:xfrm>
              <a:off x="3919900" y="4248550"/>
              <a:ext cx="6200" cy="27675"/>
            </a:xfrm>
            <a:custGeom>
              <a:avLst/>
              <a:gdLst/>
              <a:ahLst/>
              <a:cxnLst/>
              <a:rect l="l" t="t" r="r" b="b"/>
              <a:pathLst>
                <a:path w="248" h="1107" extrusionOk="0">
                  <a:moveTo>
                    <a:pt x="153" y="0"/>
                  </a:moveTo>
                  <a:cubicBezTo>
                    <a:pt x="102" y="0"/>
                    <a:pt x="52" y="243"/>
                    <a:pt x="27" y="547"/>
                  </a:cubicBezTo>
                  <a:cubicBezTo>
                    <a:pt x="1" y="846"/>
                    <a:pt x="14" y="1107"/>
                    <a:pt x="66" y="1107"/>
                  </a:cubicBezTo>
                  <a:cubicBezTo>
                    <a:pt x="118" y="1107"/>
                    <a:pt x="196" y="872"/>
                    <a:pt x="222" y="560"/>
                  </a:cubicBezTo>
                  <a:cubicBezTo>
                    <a:pt x="248" y="248"/>
                    <a:pt x="209" y="1"/>
                    <a:pt x="157" y="1"/>
                  </a:cubicBezTo>
                  <a:cubicBezTo>
                    <a:pt x="156" y="0"/>
                    <a:pt x="154" y="0"/>
                    <a:pt x="153" y="0"/>
                  </a:cubicBezTo>
                  <a:close/>
                </a:path>
              </a:pathLst>
            </a:custGeom>
            <a:solidFill>
              <a:srgbClr val="894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52"/>
            <p:cNvSpPr/>
            <p:nvPr/>
          </p:nvSpPr>
          <p:spPr>
            <a:xfrm>
              <a:off x="4016500" y="4254400"/>
              <a:ext cx="5875" cy="28000"/>
            </a:xfrm>
            <a:custGeom>
              <a:avLst/>
              <a:gdLst/>
              <a:ahLst/>
              <a:cxnLst/>
              <a:rect l="l" t="t" r="r" b="b"/>
              <a:pathLst>
                <a:path w="235" h="1120" extrusionOk="0">
                  <a:moveTo>
                    <a:pt x="130" y="1"/>
                  </a:moveTo>
                  <a:cubicBezTo>
                    <a:pt x="78" y="1"/>
                    <a:pt x="39" y="248"/>
                    <a:pt x="13" y="560"/>
                  </a:cubicBezTo>
                  <a:cubicBezTo>
                    <a:pt x="0" y="860"/>
                    <a:pt x="13" y="1107"/>
                    <a:pt x="65" y="1120"/>
                  </a:cubicBezTo>
                  <a:cubicBezTo>
                    <a:pt x="117" y="1120"/>
                    <a:pt x="195" y="886"/>
                    <a:pt x="208" y="573"/>
                  </a:cubicBezTo>
                  <a:cubicBezTo>
                    <a:pt x="234" y="261"/>
                    <a:pt x="195" y="1"/>
                    <a:pt x="130" y="1"/>
                  </a:cubicBezTo>
                  <a:close/>
                </a:path>
              </a:pathLst>
            </a:custGeom>
            <a:solidFill>
              <a:srgbClr val="894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52"/>
            <p:cNvSpPr/>
            <p:nvPr/>
          </p:nvSpPr>
          <p:spPr>
            <a:xfrm>
              <a:off x="3960875" y="4299625"/>
              <a:ext cx="30925" cy="14900"/>
            </a:xfrm>
            <a:custGeom>
              <a:avLst/>
              <a:gdLst/>
              <a:ahLst/>
              <a:cxnLst/>
              <a:rect l="l" t="t" r="r" b="b"/>
              <a:pathLst>
                <a:path w="1237" h="596" extrusionOk="0">
                  <a:moveTo>
                    <a:pt x="1224" y="0"/>
                  </a:moveTo>
                  <a:cubicBezTo>
                    <a:pt x="1198" y="0"/>
                    <a:pt x="1159" y="78"/>
                    <a:pt x="1081" y="169"/>
                  </a:cubicBezTo>
                  <a:cubicBezTo>
                    <a:pt x="920" y="360"/>
                    <a:pt x="682" y="473"/>
                    <a:pt x="438" y="473"/>
                  </a:cubicBezTo>
                  <a:cubicBezTo>
                    <a:pt x="366" y="473"/>
                    <a:pt x="293" y="463"/>
                    <a:pt x="222" y="442"/>
                  </a:cubicBezTo>
                  <a:cubicBezTo>
                    <a:pt x="121" y="420"/>
                    <a:pt x="49" y="388"/>
                    <a:pt x="23" y="388"/>
                  </a:cubicBezTo>
                  <a:cubicBezTo>
                    <a:pt x="19" y="388"/>
                    <a:pt x="16" y="389"/>
                    <a:pt x="14" y="390"/>
                  </a:cubicBezTo>
                  <a:cubicBezTo>
                    <a:pt x="1" y="403"/>
                    <a:pt x="66" y="481"/>
                    <a:pt x="196" y="533"/>
                  </a:cubicBezTo>
                  <a:cubicBezTo>
                    <a:pt x="289" y="576"/>
                    <a:pt x="390" y="596"/>
                    <a:pt x="490" y="596"/>
                  </a:cubicBezTo>
                  <a:cubicBezTo>
                    <a:pt x="572" y="596"/>
                    <a:pt x="653" y="583"/>
                    <a:pt x="729" y="559"/>
                  </a:cubicBezTo>
                  <a:cubicBezTo>
                    <a:pt x="911" y="507"/>
                    <a:pt x="1068" y="377"/>
                    <a:pt x="1159" y="221"/>
                  </a:cubicBezTo>
                  <a:cubicBezTo>
                    <a:pt x="1224" y="104"/>
                    <a:pt x="1237" y="13"/>
                    <a:pt x="1224" y="0"/>
                  </a:cubicBezTo>
                  <a:close/>
                </a:path>
              </a:pathLst>
            </a:custGeom>
            <a:solidFill>
              <a:srgbClr val="894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52"/>
            <p:cNvSpPr/>
            <p:nvPr/>
          </p:nvSpPr>
          <p:spPr>
            <a:xfrm>
              <a:off x="3882175" y="4122950"/>
              <a:ext cx="258250" cy="120100"/>
            </a:xfrm>
            <a:custGeom>
              <a:avLst/>
              <a:gdLst/>
              <a:ahLst/>
              <a:cxnLst/>
              <a:rect l="l" t="t" r="r" b="b"/>
              <a:pathLst>
                <a:path w="10330" h="4804" extrusionOk="0">
                  <a:moveTo>
                    <a:pt x="5176" y="0"/>
                  </a:moveTo>
                  <a:cubicBezTo>
                    <a:pt x="4610" y="0"/>
                    <a:pt x="4042" y="83"/>
                    <a:pt x="3487" y="251"/>
                  </a:cubicBezTo>
                  <a:cubicBezTo>
                    <a:pt x="1731" y="797"/>
                    <a:pt x="404" y="2241"/>
                    <a:pt x="1" y="4023"/>
                  </a:cubicBezTo>
                  <a:cubicBezTo>
                    <a:pt x="664" y="4205"/>
                    <a:pt x="1380" y="4244"/>
                    <a:pt x="2030" y="4348"/>
                  </a:cubicBezTo>
                  <a:lnTo>
                    <a:pt x="2173" y="4361"/>
                  </a:lnTo>
                  <a:lnTo>
                    <a:pt x="2720" y="3386"/>
                  </a:lnTo>
                  <a:lnTo>
                    <a:pt x="2720" y="3386"/>
                  </a:lnTo>
                  <a:cubicBezTo>
                    <a:pt x="2589" y="3711"/>
                    <a:pt x="2511" y="4062"/>
                    <a:pt x="2459" y="4400"/>
                  </a:cubicBezTo>
                  <a:cubicBezTo>
                    <a:pt x="3188" y="4518"/>
                    <a:pt x="3929" y="4622"/>
                    <a:pt x="4658" y="4674"/>
                  </a:cubicBezTo>
                  <a:lnTo>
                    <a:pt x="4957" y="3646"/>
                  </a:lnTo>
                  <a:cubicBezTo>
                    <a:pt x="4957" y="3984"/>
                    <a:pt x="4970" y="4335"/>
                    <a:pt x="4983" y="4687"/>
                  </a:cubicBezTo>
                  <a:lnTo>
                    <a:pt x="5061" y="4687"/>
                  </a:lnTo>
                  <a:cubicBezTo>
                    <a:pt x="5946" y="4726"/>
                    <a:pt x="6830" y="4739"/>
                    <a:pt x="7715" y="4765"/>
                  </a:cubicBezTo>
                  <a:cubicBezTo>
                    <a:pt x="7780" y="4465"/>
                    <a:pt x="7858" y="4153"/>
                    <a:pt x="7923" y="3854"/>
                  </a:cubicBezTo>
                  <a:cubicBezTo>
                    <a:pt x="7975" y="4153"/>
                    <a:pt x="8001" y="4478"/>
                    <a:pt x="8066" y="4778"/>
                  </a:cubicBezTo>
                  <a:lnTo>
                    <a:pt x="8326" y="4778"/>
                  </a:lnTo>
                  <a:cubicBezTo>
                    <a:pt x="8547" y="4795"/>
                    <a:pt x="8770" y="4804"/>
                    <a:pt x="8993" y="4804"/>
                  </a:cubicBezTo>
                  <a:cubicBezTo>
                    <a:pt x="9439" y="4804"/>
                    <a:pt x="9887" y="4769"/>
                    <a:pt x="10329" y="4700"/>
                  </a:cubicBezTo>
                  <a:cubicBezTo>
                    <a:pt x="10303" y="4296"/>
                    <a:pt x="10238" y="3841"/>
                    <a:pt x="10238" y="3776"/>
                  </a:cubicBezTo>
                  <a:cubicBezTo>
                    <a:pt x="10160" y="3191"/>
                    <a:pt x="9913" y="2241"/>
                    <a:pt x="9471" y="1825"/>
                  </a:cubicBezTo>
                  <a:cubicBezTo>
                    <a:pt x="9081" y="1448"/>
                    <a:pt x="8651" y="1122"/>
                    <a:pt x="8196" y="836"/>
                  </a:cubicBezTo>
                  <a:cubicBezTo>
                    <a:pt x="7274" y="286"/>
                    <a:pt x="6230" y="0"/>
                    <a:pt x="5176" y="0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52"/>
            <p:cNvSpPr/>
            <p:nvPr/>
          </p:nvSpPr>
          <p:spPr>
            <a:xfrm>
              <a:off x="4033725" y="4205950"/>
              <a:ext cx="195150" cy="354850"/>
            </a:xfrm>
            <a:custGeom>
              <a:avLst/>
              <a:gdLst/>
              <a:ahLst/>
              <a:cxnLst/>
              <a:rect l="l" t="t" r="r" b="b"/>
              <a:pathLst>
                <a:path w="7806" h="14194" extrusionOk="0">
                  <a:moveTo>
                    <a:pt x="3383" y="1"/>
                  </a:moveTo>
                  <a:lnTo>
                    <a:pt x="2017" y="14"/>
                  </a:lnTo>
                  <a:cubicBezTo>
                    <a:pt x="2758" y="1276"/>
                    <a:pt x="2615" y="2889"/>
                    <a:pt x="2160" y="4280"/>
                  </a:cubicBezTo>
                  <a:cubicBezTo>
                    <a:pt x="1705" y="5685"/>
                    <a:pt x="950" y="6973"/>
                    <a:pt x="521" y="8365"/>
                  </a:cubicBezTo>
                  <a:cubicBezTo>
                    <a:pt x="79" y="9770"/>
                    <a:pt x="1" y="11396"/>
                    <a:pt x="807" y="12619"/>
                  </a:cubicBezTo>
                  <a:cubicBezTo>
                    <a:pt x="1484" y="13581"/>
                    <a:pt x="2563" y="14167"/>
                    <a:pt x="3734" y="14193"/>
                  </a:cubicBezTo>
                  <a:cubicBezTo>
                    <a:pt x="3751" y="14193"/>
                    <a:pt x="3767" y="14193"/>
                    <a:pt x="3784" y="14193"/>
                  </a:cubicBezTo>
                  <a:cubicBezTo>
                    <a:pt x="4924" y="14193"/>
                    <a:pt x="6022" y="13752"/>
                    <a:pt x="6843" y="12944"/>
                  </a:cubicBezTo>
                  <a:cubicBezTo>
                    <a:pt x="7272" y="12554"/>
                    <a:pt x="7571" y="12033"/>
                    <a:pt x="7702" y="11461"/>
                  </a:cubicBezTo>
                  <a:cubicBezTo>
                    <a:pt x="7806" y="10915"/>
                    <a:pt x="7663" y="10355"/>
                    <a:pt x="7493" y="9835"/>
                  </a:cubicBezTo>
                  <a:cubicBezTo>
                    <a:pt x="7350" y="9328"/>
                    <a:pt x="7129" y="8846"/>
                    <a:pt x="6830" y="8417"/>
                  </a:cubicBezTo>
                  <a:cubicBezTo>
                    <a:pt x="5997" y="7324"/>
                    <a:pt x="4436" y="6908"/>
                    <a:pt x="3825" y="5672"/>
                  </a:cubicBezTo>
                  <a:cubicBezTo>
                    <a:pt x="3383" y="4775"/>
                    <a:pt x="3591" y="3708"/>
                    <a:pt x="3656" y="2706"/>
                  </a:cubicBezTo>
                  <a:cubicBezTo>
                    <a:pt x="3695" y="1796"/>
                    <a:pt x="3617" y="885"/>
                    <a:pt x="3383" y="1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52"/>
            <p:cNvSpPr/>
            <p:nvPr/>
          </p:nvSpPr>
          <p:spPr>
            <a:xfrm>
              <a:off x="3336825" y="4447750"/>
              <a:ext cx="457900" cy="488125"/>
            </a:xfrm>
            <a:custGeom>
              <a:avLst/>
              <a:gdLst/>
              <a:ahLst/>
              <a:cxnLst/>
              <a:rect l="l" t="t" r="r" b="b"/>
              <a:pathLst>
                <a:path w="18316" h="19525" extrusionOk="0">
                  <a:moveTo>
                    <a:pt x="12402" y="0"/>
                  </a:moveTo>
                  <a:cubicBezTo>
                    <a:pt x="12275" y="0"/>
                    <a:pt x="12147" y="4"/>
                    <a:pt x="12020" y="7"/>
                  </a:cubicBezTo>
                  <a:cubicBezTo>
                    <a:pt x="11486" y="983"/>
                    <a:pt x="10498" y="1724"/>
                    <a:pt x="9379" y="1841"/>
                  </a:cubicBezTo>
                  <a:cubicBezTo>
                    <a:pt x="9271" y="1853"/>
                    <a:pt x="9162" y="1859"/>
                    <a:pt x="9054" y="1859"/>
                  </a:cubicBezTo>
                  <a:cubicBezTo>
                    <a:pt x="7877" y="1859"/>
                    <a:pt x="6733" y="1164"/>
                    <a:pt x="6114" y="163"/>
                  </a:cubicBezTo>
                  <a:cubicBezTo>
                    <a:pt x="5620" y="280"/>
                    <a:pt x="5138" y="436"/>
                    <a:pt x="4670" y="631"/>
                  </a:cubicBezTo>
                  <a:cubicBezTo>
                    <a:pt x="3434" y="1165"/>
                    <a:pt x="2185" y="2192"/>
                    <a:pt x="1743" y="3480"/>
                  </a:cubicBezTo>
                  <a:cubicBezTo>
                    <a:pt x="1093" y="5366"/>
                    <a:pt x="767" y="7448"/>
                    <a:pt x="299" y="9386"/>
                  </a:cubicBezTo>
                  <a:cubicBezTo>
                    <a:pt x="1177" y="9844"/>
                    <a:pt x="2080" y="10401"/>
                    <a:pt x="3080" y="10401"/>
                  </a:cubicBezTo>
                  <a:cubicBezTo>
                    <a:pt x="3103" y="10401"/>
                    <a:pt x="3125" y="10401"/>
                    <a:pt x="3148" y="10400"/>
                  </a:cubicBezTo>
                  <a:cubicBezTo>
                    <a:pt x="3226" y="10400"/>
                    <a:pt x="3317" y="10387"/>
                    <a:pt x="3408" y="10374"/>
                  </a:cubicBezTo>
                  <a:lnTo>
                    <a:pt x="3538" y="12391"/>
                  </a:lnTo>
                  <a:cubicBezTo>
                    <a:pt x="3551" y="12456"/>
                    <a:pt x="3538" y="12534"/>
                    <a:pt x="3512" y="12599"/>
                  </a:cubicBezTo>
                  <a:cubicBezTo>
                    <a:pt x="3265" y="13119"/>
                    <a:pt x="0" y="17269"/>
                    <a:pt x="807" y="17737"/>
                  </a:cubicBezTo>
                  <a:cubicBezTo>
                    <a:pt x="1769" y="18296"/>
                    <a:pt x="2940" y="18570"/>
                    <a:pt x="3981" y="18830"/>
                  </a:cubicBezTo>
                  <a:cubicBezTo>
                    <a:pt x="5702" y="19255"/>
                    <a:pt x="7405" y="19525"/>
                    <a:pt x="9159" y="19525"/>
                  </a:cubicBezTo>
                  <a:cubicBezTo>
                    <a:pt x="9499" y="19525"/>
                    <a:pt x="9841" y="19514"/>
                    <a:pt x="10185" y="19493"/>
                  </a:cubicBezTo>
                  <a:cubicBezTo>
                    <a:pt x="12358" y="19350"/>
                    <a:pt x="14842" y="18856"/>
                    <a:pt x="16690" y="17568"/>
                  </a:cubicBezTo>
                  <a:cubicBezTo>
                    <a:pt x="16599" y="17165"/>
                    <a:pt x="16416" y="16749"/>
                    <a:pt x="16338" y="16423"/>
                  </a:cubicBezTo>
                  <a:cubicBezTo>
                    <a:pt x="16143" y="15630"/>
                    <a:pt x="15870" y="14875"/>
                    <a:pt x="15545" y="14134"/>
                  </a:cubicBezTo>
                  <a:cubicBezTo>
                    <a:pt x="15376" y="13732"/>
                    <a:pt x="13101" y="9724"/>
                    <a:pt x="13061" y="9724"/>
                  </a:cubicBezTo>
                  <a:cubicBezTo>
                    <a:pt x="13060" y="9724"/>
                    <a:pt x="13060" y="9724"/>
                    <a:pt x="13060" y="9724"/>
                  </a:cubicBezTo>
                  <a:cubicBezTo>
                    <a:pt x="13568" y="9165"/>
                    <a:pt x="13958" y="8527"/>
                    <a:pt x="14205" y="7812"/>
                  </a:cubicBezTo>
                  <a:cubicBezTo>
                    <a:pt x="14492" y="7867"/>
                    <a:pt x="14802" y="7897"/>
                    <a:pt x="15116" y="7897"/>
                  </a:cubicBezTo>
                  <a:cubicBezTo>
                    <a:pt x="15695" y="7897"/>
                    <a:pt x="16286" y="7792"/>
                    <a:pt x="16768" y="7539"/>
                  </a:cubicBezTo>
                  <a:cubicBezTo>
                    <a:pt x="16963" y="7435"/>
                    <a:pt x="18316" y="6485"/>
                    <a:pt x="18173" y="6264"/>
                  </a:cubicBezTo>
                  <a:lnTo>
                    <a:pt x="16586" y="3922"/>
                  </a:lnTo>
                  <a:cubicBezTo>
                    <a:pt x="16052" y="3116"/>
                    <a:pt x="15480" y="2361"/>
                    <a:pt x="14920" y="1581"/>
                  </a:cubicBezTo>
                  <a:cubicBezTo>
                    <a:pt x="14530" y="1022"/>
                    <a:pt x="14101" y="423"/>
                    <a:pt x="13464" y="163"/>
                  </a:cubicBezTo>
                  <a:cubicBezTo>
                    <a:pt x="13126" y="28"/>
                    <a:pt x="12767" y="0"/>
                    <a:pt x="12402" y="0"/>
                  </a:cubicBez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52"/>
            <p:cNvSpPr/>
            <p:nvPr/>
          </p:nvSpPr>
          <p:spPr>
            <a:xfrm>
              <a:off x="4038925" y="4580600"/>
              <a:ext cx="284275" cy="241975"/>
            </a:xfrm>
            <a:custGeom>
              <a:avLst/>
              <a:gdLst/>
              <a:ahLst/>
              <a:cxnLst/>
              <a:rect l="l" t="t" r="r" b="b"/>
              <a:pathLst>
                <a:path w="11371" h="9679" extrusionOk="0">
                  <a:moveTo>
                    <a:pt x="8846" y="0"/>
                  </a:moveTo>
                  <a:lnTo>
                    <a:pt x="6557" y="117"/>
                  </a:lnTo>
                  <a:cubicBezTo>
                    <a:pt x="5894" y="456"/>
                    <a:pt x="5308" y="898"/>
                    <a:pt x="4801" y="1444"/>
                  </a:cubicBezTo>
                  <a:cubicBezTo>
                    <a:pt x="4775" y="1470"/>
                    <a:pt x="4762" y="1496"/>
                    <a:pt x="4749" y="1535"/>
                  </a:cubicBezTo>
                  <a:cubicBezTo>
                    <a:pt x="4736" y="1587"/>
                    <a:pt x="4749" y="1639"/>
                    <a:pt x="4775" y="1691"/>
                  </a:cubicBezTo>
                  <a:cubicBezTo>
                    <a:pt x="5022" y="2316"/>
                    <a:pt x="5282" y="2940"/>
                    <a:pt x="5529" y="3565"/>
                  </a:cubicBezTo>
                  <a:cubicBezTo>
                    <a:pt x="5711" y="4020"/>
                    <a:pt x="5868" y="4488"/>
                    <a:pt x="5985" y="4969"/>
                  </a:cubicBezTo>
                  <a:cubicBezTo>
                    <a:pt x="5490" y="5165"/>
                    <a:pt x="4996" y="5308"/>
                    <a:pt x="4476" y="5477"/>
                  </a:cubicBezTo>
                  <a:cubicBezTo>
                    <a:pt x="3890" y="5672"/>
                    <a:pt x="3305" y="5867"/>
                    <a:pt x="2720" y="6062"/>
                  </a:cubicBezTo>
                  <a:cubicBezTo>
                    <a:pt x="2524" y="6127"/>
                    <a:pt x="1080" y="6608"/>
                    <a:pt x="118" y="6947"/>
                  </a:cubicBezTo>
                  <a:cubicBezTo>
                    <a:pt x="1" y="7441"/>
                    <a:pt x="1" y="7948"/>
                    <a:pt x="105" y="8443"/>
                  </a:cubicBezTo>
                  <a:cubicBezTo>
                    <a:pt x="209" y="8885"/>
                    <a:pt x="404" y="9301"/>
                    <a:pt x="651" y="9678"/>
                  </a:cubicBezTo>
                  <a:cubicBezTo>
                    <a:pt x="1419" y="9678"/>
                    <a:pt x="2602" y="9587"/>
                    <a:pt x="2811" y="9574"/>
                  </a:cubicBezTo>
                  <a:cubicBezTo>
                    <a:pt x="3825" y="9522"/>
                    <a:pt x="4840" y="9431"/>
                    <a:pt x="5842" y="9275"/>
                  </a:cubicBezTo>
                  <a:cubicBezTo>
                    <a:pt x="7598" y="9028"/>
                    <a:pt x="9419" y="8560"/>
                    <a:pt x="10941" y="7623"/>
                  </a:cubicBezTo>
                  <a:cubicBezTo>
                    <a:pt x="11370" y="7363"/>
                    <a:pt x="11344" y="6986"/>
                    <a:pt x="11292" y="6543"/>
                  </a:cubicBezTo>
                  <a:cubicBezTo>
                    <a:pt x="11240" y="6036"/>
                    <a:pt x="11162" y="5529"/>
                    <a:pt x="11032" y="5034"/>
                  </a:cubicBezTo>
                  <a:cubicBezTo>
                    <a:pt x="10772" y="4072"/>
                    <a:pt x="10446" y="3122"/>
                    <a:pt x="10056" y="2212"/>
                  </a:cubicBezTo>
                  <a:cubicBezTo>
                    <a:pt x="9887" y="1795"/>
                    <a:pt x="9705" y="1379"/>
                    <a:pt x="9497" y="976"/>
                  </a:cubicBezTo>
                  <a:cubicBezTo>
                    <a:pt x="9315" y="638"/>
                    <a:pt x="9029" y="351"/>
                    <a:pt x="8846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52"/>
            <p:cNvSpPr/>
            <p:nvPr/>
          </p:nvSpPr>
          <p:spPr>
            <a:xfrm>
              <a:off x="3460075" y="4134475"/>
              <a:ext cx="251400" cy="273450"/>
            </a:xfrm>
            <a:custGeom>
              <a:avLst/>
              <a:gdLst/>
              <a:ahLst/>
              <a:cxnLst/>
              <a:rect l="l" t="t" r="r" b="b"/>
              <a:pathLst>
                <a:path w="10056" h="10938" extrusionOk="0">
                  <a:moveTo>
                    <a:pt x="5040" y="1"/>
                  </a:moveTo>
                  <a:cubicBezTo>
                    <a:pt x="4633" y="1"/>
                    <a:pt x="4220" y="35"/>
                    <a:pt x="3812" y="89"/>
                  </a:cubicBezTo>
                  <a:cubicBezTo>
                    <a:pt x="1587" y="401"/>
                    <a:pt x="442" y="2222"/>
                    <a:pt x="234" y="4317"/>
                  </a:cubicBezTo>
                  <a:cubicBezTo>
                    <a:pt x="0" y="6593"/>
                    <a:pt x="351" y="9429"/>
                    <a:pt x="2706" y="10379"/>
                  </a:cubicBezTo>
                  <a:cubicBezTo>
                    <a:pt x="3549" y="10722"/>
                    <a:pt x="4507" y="10937"/>
                    <a:pt x="5460" y="10937"/>
                  </a:cubicBezTo>
                  <a:cubicBezTo>
                    <a:pt x="6344" y="10937"/>
                    <a:pt x="7223" y="10752"/>
                    <a:pt x="8000" y="10313"/>
                  </a:cubicBezTo>
                  <a:cubicBezTo>
                    <a:pt x="8169" y="10222"/>
                    <a:pt x="8312" y="10118"/>
                    <a:pt x="8455" y="10001"/>
                  </a:cubicBezTo>
                  <a:cubicBezTo>
                    <a:pt x="9548" y="9052"/>
                    <a:pt x="10056" y="7191"/>
                    <a:pt x="9990" y="5852"/>
                  </a:cubicBezTo>
                  <a:cubicBezTo>
                    <a:pt x="9912" y="4135"/>
                    <a:pt x="9379" y="2352"/>
                    <a:pt x="8143" y="1117"/>
                  </a:cubicBezTo>
                  <a:cubicBezTo>
                    <a:pt x="7298" y="271"/>
                    <a:pt x="6190" y="1"/>
                    <a:pt x="5040" y="1"/>
                  </a:cubicBezTo>
                  <a:close/>
                </a:path>
              </a:pathLst>
            </a:custGeom>
            <a:solidFill>
              <a:srgbClr val="FFA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52"/>
            <p:cNvSpPr/>
            <p:nvPr/>
          </p:nvSpPr>
          <p:spPr>
            <a:xfrm>
              <a:off x="3422350" y="4276025"/>
              <a:ext cx="64400" cy="69000"/>
            </a:xfrm>
            <a:custGeom>
              <a:avLst/>
              <a:gdLst/>
              <a:ahLst/>
              <a:cxnLst/>
              <a:rect l="l" t="t" r="r" b="b"/>
              <a:pathLst>
                <a:path w="2576" h="2760" extrusionOk="0">
                  <a:moveTo>
                    <a:pt x="834" y="0"/>
                  </a:moveTo>
                  <a:cubicBezTo>
                    <a:pt x="645" y="0"/>
                    <a:pt x="456" y="64"/>
                    <a:pt x="299" y="190"/>
                  </a:cubicBezTo>
                  <a:cubicBezTo>
                    <a:pt x="143" y="359"/>
                    <a:pt x="52" y="580"/>
                    <a:pt x="52" y="827"/>
                  </a:cubicBezTo>
                  <a:cubicBezTo>
                    <a:pt x="0" y="1451"/>
                    <a:pt x="286" y="2063"/>
                    <a:pt x="794" y="2453"/>
                  </a:cubicBezTo>
                  <a:cubicBezTo>
                    <a:pt x="1085" y="2657"/>
                    <a:pt x="1429" y="2759"/>
                    <a:pt x="1777" y="2759"/>
                  </a:cubicBezTo>
                  <a:cubicBezTo>
                    <a:pt x="2049" y="2759"/>
                    <a:pt x="2324" y="2696"/>
                    <a:pt x="2576" y="2570"/>
                  </a:cubicBezTo>
                  <a:lnTo>
                    <a:pt x="1951" y="684"/>
                  </a:lnTo>
                  <a:cubicBezTo>
                    <a:pt x="1743" y="437"/>
                    <a:pt x="1496" y="229"/>
                    <a:pt x="1197" y="86"/>
                  </a:cubicBezTo>
                  <a:cubicBezTo>
                    <a:pt x="1083" y="29"/>
                    <a:pt x="959" y="0"/>
                    <a:pt x="834" y="0"/>
                  </a:cubicBezTo>
                  <a:close/>
                </a:path>
              </a:pathLst>
            </a:custGeom>
            <a:solidFill>
              <a:srgbClr val="FFA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52"/>
            <p:cNvSpPr/>
            <p:nvPr/>
          </p:nvSpPr>
          <p:spPr>
            <a:xfrm>
              <a:off x="3439575" y="4286275"/>
              <a:ext cx="25400" cy="46525"/>
            </a:xfrm>
            <a:custGeom>
              <a:avLst/>
              <a:gdLst/>
              <a:ahLst/>
              <a:cxnLst/>
              <a:rect l="l" t="t" r="r" b="b"/>
              <a:pathLst>
                <a:path w="1016" h="1861" extrusionOk="0">
                  <a:moveTo>
                    <a:pt x="1" y="1"/>
                  </a:moveTo>
                  <a:lnTo>
                    <a:pt x="1" y="1"/>
                  </a:lnTo>
                  <a:cubicBezTo>
                    <a:pt x="248" y="248"/>
                    <a:pt x="469" y="534"/>
                    <a:pt x="651" y="846"/>
                  </a:cubicBezTo>
                  <a:cubicBezTo>
                    <a:pt x="807" y="1159"/>
                    <a:pt x="924" y="1510"/>
                    <a:pt x="1002" y="1861"/>
                  </a:cubicBezTo>
                  <a:cubicBezTo>
                    <a:pt x="1015" y="1757"/>
                    <a:pt x="1002" y="1640"/>
                    <a:pt x="976" y="1536"/>
                  </a:cubicBezTo>
                  <a:cubicBezTo>
                    <a:pt x="872" y="1028"/>
                    <a:pt x="612" y="560"/>
                    <a:pt x="248" y="196"/>
                  </a:cubicBezTo>
                  <a:cubicBezTo>
                    <a:pt x="170" y="118"/>
                    <a:pt x="92" y="53"/>
                    <a:pt x="1" y="1"/>
                  </a:cubicBezTo>
                  <a:close/>
                </a:path>
              </a:pathLst>
            </a:custGeom>
            <a:solidFill>
              <a:srgbClr val="AA5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52"/>
            <p:cNvSpPr/>
            <p:nvPr/>
          </p:nvSpPr>
          <p:spPr>
            <a:xfrm>
              <a:off x="3449325" y="4300275"/>
              <a:ext cx="9800" cy="25050"/>
            </a:xfrm>
            <a:custGeom>
              <a:avLst/>
              <a:gdLst/>
              <a:ahLst/>
              <a:cxnLst/>
              <a:rect l="l" t="t" r="r" b="b"/>
              <a:pathLst>
                <a:path w="392" h="1002" extrusionOk="0">
                  <a:moveTo>
                    <a:pt x="131" y="0"/>
                  </a:moveTo>
                  <a:cubicBezTo>
                    <a:pt x="118" y="0"/>
                    <a:pt x="92" y="52"/>
                    <a:pt x="66" y="156"/>
                  </a:cubicBezTo>
                  <a:cubicBezTo>
                    <a:pt x="1" y="416"/>
                    <a:pt x="66" y="690"/>
                    <a:pt x="261" y="898"/>
                  </a:cubicBezTo>
                  <a:cubicBezTo>
                    <a:pt x="326" y="976"/>
                    <a:pt x="391" y="1002"/>
                    <a:pt x="391" y="1002"/>
                  </a:cubicBezTo>
                  <a:cubicBezTo>
                    <a:pt x="391" y="1002"/>
                    <a:pt x="352" y="950"/>
                    <a:pt x="287" y="872"/>
                  </a:cubicBezTo>
                  <a:cubicBezTo>
                    <a:pt x="144" y="664"/>
                    <a:pt x="79" y="416"/>
                    <a:pt x="105" y="169"/>
                  </a:cubicBezTo>
                  <a:cubicBezTo>
                    <a:pt x="118" y="65"/>
                    <a:pt x="144" y="13"/>
                    <a:pt x="131" y="0"/>
                  </a:cubicBezTo>
                  <a:close/>
                </a:path>
              </a:pathLst>
            </a:custGeom>
            <a:solidFill>
              <a:srgbClr val="AA5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52"/>
            <p:cNvSpPr/>
            <p:nvPr/>
          </p:nvSpPr>
          <p:spPr>
            <a:xfrm>
              <a:off x="3550150" y="4258975"/>
              <a:ext cx="5225" cy="28975"/>
            </a:xfrm>
            <a:custGeom>
              <a:avLst/>
              <a:gdLst/>
              <a:ahLst/>
              <a:cxnLst/>
              <a:rect l="l" t="t" r="r" b="b"/>
              <a:pathLst>
                <a:path w="209" h="1159" extrusionOk="0">
                  <a:moveTo>
                    <a:pt x="104" y="0"/>
                  </a:moveTo>
                  <a:cubicBezTo>
                    <a:pt x="52" y="0"/>
                    <a:pt x="0" y="260"/>
                    <a:pt x="0" y="585"/>
                  </a:cubicBezTo>
                  <a:cubicBezTo>
                    <a:pt x="13" y="903"/>
                    <a:pt x="75" y="1158"/>
                    <a:pt x="127" y="1158"/>
                  </a:cubicBezTo>
                  <a:cubicBezTo>
                    <a:pt x="128" y="1158"/>
                    <a:pt x="129" y="1158"/>
                    <a:pt x="131" y="1158"/>
                  </a:cubicBezTo>
                  <a:cubicBezTo>
                    <a:pt x="183" y="1158"/>
                    <a:pt x="209" y="898"/>
                    <a:pt x="209" y="585"/>
                  </a:cubicBezTo>
                  <a:cubicBezTo>
                    <a:pt x="196" y="260"/>
                    <a:pt x="170" y="13"/>
                    <a:pt x="104" y="0"/>
                  </a:cubicBezTo>
                  <a:close/>
                </a:path>
              </a:pathLst>
            </a:custGeom>
            <a:solidFill>
              <a:srgbClr val="AA5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52"/>
            <p:cNvSpPr/>
            <p:nvPr/>
          </p:nvSpPr>
          <p:spPr>
            <a:xfrm>
              <a:off x="3652925" y="4255050"/>
              <a:ext cx="5225" cy="28325"/>
            </a:xfrm>
            <a:custGeom>
              <a:avLst/>
              <a:gdLst/>
              <a:ahLst/>
              <a:cxnLst/>
              <a:rect l="l" t="t" r="r" b="b"/>
              <a:pathLst>
                <a:path w="209" h="1133" extrusionOk="0">
                  <a:moveTo>
                    <a:pt x="91" y="1"/>
                  </a:moveTo>
                  <a:cubicBezTo>
                    <a:pt x="39" y="1"/>
                    <a:pt x="0" y="261"/>
                    <a:pt x="0" y="573"/>
                  </a:cubicBezTo>
                  <a:cubicBezTo>
                    <a:pt x="13" y="886"/>
                    <a:pt x="52" y="1133"/>
                    <a:pt x="117" y="1133"/>
                  </a:cubicBezTo>
                  <a:cubicBezTo>
                    <a:pt x="169" y="1133"/>
                    <a:pt x="208" y="886"/>
                    <a:pt x="195" y="560"/>
                  </a:cubicBezTo>
                  <a:cubicBezTo>
                    <a:pt x="195" y="248"/>
                    <a:pt x="143" y="1"/>
                    <a:pt x="91" y="1"/>
                  </a:cubicBezTo>
                  <a:close/>
                </a:path>
              </a:pathLst>
            </a:custGeom>
            <a:solidFill>
              <a:srgbClr val="AA5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52"/>
            <p:cNvSpPr/>
            <p:nvPr/>
          </p:nvSpPr>
          <p:spPr>
            <a:xfrm>
              <a:off x="3511775" y="4205900"/>
              <a:ext cx="46525" cy="26300"/>
            </a:xfrm>
            <a:custGeom>
              <a:avLst/>
              <a:gdLst/>
              <a:ahLst/>
              <a:cxnLst/>
              <a:rect l="l" t="t" r="r" b="b"/>
              <a:pathLst>
                <a:path w="1861" h="1052" extrusionOk="0">
                  <a:moveTo>
                    <a:pt x="1613" y="0"/>
                  </a:moveTo>
                  <a:cubicBezTo>
                    <a:pt x="1589" y="0"/>
                    <a:pt x="1563" y="1"/>
                    <a:pt x="1535" y="3"/>
                  </a:cubicBezTo>
                  <a:cubicBezTo>
                    <a:pt x="1002" y="29"/>
                    <a:pt x="495" y="289"/>
                    <a:pt x="170" y="718"/>
                  </a:cubicBezTo>
                  <a:cubicBezTo>
                    <a:pt x="39" y="887"/>
                    <a:pt x="0" y="1017"/>
                    <a:pt x="39" y="1043"/>
                  </a:cubicBezTo>
                  <a:cubicBezTo>
                    <a:pt x="46" y="1049"/>
                    <a:pt x="54" y="1051"/>
                    <a:pt x="64" y="1051"/>
                  </a:cubicBezTo>
                  <a:cubicBezTo>
                    <a:pt x="172" y="1051"/>
                    <a:pt x="482" y="737"/>
                    <a:pt x="924" y="510"/>
                  </a:cubicBezTo>
                  <a:cubicBezTo>
                    <a:pt x="1418" y="263"/>
                    <a:pt x="1861" y="172"/>
                    <a:pt x="1861" y="81"/>
                  </a:cubicBezTo>
                  <a:cubicBezTo>
                    <a:pt x="1861" y="36"/>
                    <a:pt x="1772" y="0"/>
                    <a:pt x="1613" y="0"/>
                  </a:cubicBezTo>
                  <a:close/>
                </a:path>
              </a:pathLst>
            </a:custGeom>
            <a:solidFill>
              <a:srgbClr val="AA5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52"/>
            <p:cNvSpPr/>
            <p:nvPr/>
          </p:nvSpPr>
          <p:spPr>
            <a:xfrm>
              <a:off x="3639575" y="4196200"/>
              <a:ext cx="43275" cy="24825"/>
            </a:xfrm>
            <a:custGeom>
              <a:avLst/>
              <a:gdLst/>
              <a:ahLst/>
              <a:cxnLst/>
              <a:rect l="l" t="t" r="r" b="b"/>
              <a:pathLst>
                <a:path w="1731" h="993" extrusionOk="0">
                  <a:moveTo>
                    <a:pt x="337" y="0"/>
                  </a:moveTo>
                  <a:cubicBezTo>
                    <a:pt x="325" y="0"/>
                    <a:pt x="312" y="0"/>
                    <a:pt x="300" y="0"/>
                  </a:cubicBezTo>
                  <a:cubicBezTo>
                    <a:pt x="105" y="27"/>
                    <a:pt x="1" y="79"/>
                    <a:pt x="1" y="118"/>
                  </a:cubicBezTo>
                  <a:cubicBezTo>
                    <a:pt x="14" y="209"/>
                    <a:pt x="443" y="235"/>
                    <a:pt x="898" y="469"/>
                  </a:cubicBezTo>
                  <a:cubicBezTo>
                    <a:pt x="1316" y="690"/>
                    <a:pt x="1571" y="992"/>
                    <a:pt x="1675" y="992"/>
                  </a:cubicBezTo>
                  <a:cubicBezTo>
                    <a:pt x="1681" y="992"/>
                    <a:pt x="1687" y="991"/>
                    <a:pt x="1692" y="989"/>
                  </a:cubicBezTo>
                  <a:cubicBezTo>
                    <a:pt x="1731" y="963"/>
                    <a:pt x="1705" y="846"/>
                    <a:pt x="1601" y="677"/>
                  </a:cubicBezTo>
                  <a:cubicBezTo>
                    <a:pt x="1321" y="258"/>
                    <a:pt x="844" y="0"/>
                    <a:pt x="337" y="0"/>
                  </a:cubicBezTo>
                  <a:close/>
                </a:path>
              </a:pathLst>
            </a:custGeom>
            <a:solidFill>
              <a:srgbClr val="AA5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52"/>
            <p:cNvSpPr/>
            <p:nvPr/>
          </p:nvSpPr>
          <p:spPr>
            <a:xfrm>
              <a:off x="3567050" y="4312625"/>
              <a:ext cx="50125" cy="29775"/>
            </a:xfrm>
            <a:custGeom>
              <a:avLst/>
              <a:gdLst/>
              <a:ahLst/>
              <a:cxnLst/>
              <a:rect l="l" t="t" r="r" b="b"/>
              <a:pathLst>
                <a:path w="2005" h="1191" extrusionOk="0">
                  <a:moveTo>
                    <a:pt x="118" y="0"/>
                  </a:moveTo>
                  <a:cubicBezTo>
                    <a:pt x="118" y="13"/>
                    <a:pt x="118" y="26"/>
                    <a:pt x="118" y="39"/>
                  </a:cubicBezTo>
                  <a:cubicBezTo>
                    <a:pt x="1" y="586"/>
                    <a:pt x="378" y="1119"/>
                    <a:pt x="937" y="1184"/>
                  </a:cubicBezTo>
                  <a:cubicBezTo>
                    <a:pt x="975" y="1189"/>
                    <a:pt x="1013" y="1191"/>
                    <a:pt x="1050" y="1191"/>
                  </a:cubicBezTo>
                  <a:cubicBezTo>
                    <a:pt x="1561" y="1191"/>
                    <a:pt x="1992" y="781"/>
                    <a:pt x="2004" y="248"/>
                  </a:cubicBezTo>
                  <a:lnTo>
                    <a:pt x="2004" y="209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7C39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52"/>
            <p:cNvSpPr/>
            <p:nvPr/>
          </p:nvSpPr>
          <p:spPr>
            <a:xfrm>
              <a:off x="3341375" y="4669050"/>
              <a:ext cx="308300" cy="196250"/>
            </a:xfrm>
            <a:custGeom>
              <a:avLst/>
              <a:gdLst/>
              <a:ahLst/>
              <a:cxnLst/>
              <a:rect l="l" t="t" r="r" b="b"/>
              <a:pathLst>
                <a:path w="12332" h="7850" extrusionOk="0">
                  <a:moveTo>
                    <a:pt x="4462" y="0"/>
                  </a:moveTo>
                  <a:lnTo>
                    <a:pt x="117" y="963"/>
                  </a:lnTo>
                  <a:cubicBezTo>
                    <a:pt x="0" y="2953"/>
                    <a:pt x="169" y="4957"/>
                    <a:pt x="612" y="6908"/>
                  </a:cubicBezTo>
                  <a:cubicBezTo>
                    <a:pt x="636" y="7275"/>
                    <a:pt x="937" y="7562"/>
                    <a:pt x="1298" y="7562"/>
                  </a:cubicBezTo>
                  <a:cubicBezTo>
                    <a:pt x="1320" y="7562"/>
                    <a:pt x="1343" y="7561"/>
                    <a:pt x="1366" y="7558"/>
                  </a:cubicBezTo>
                  <a:cubicBezTo>
                    <a:pt x="2637" y="7753"/>
                    <a:pt x="3919" y="7850"/>
                    <a:pt x="5201" y="7850"/>
                  </a:cubicBezTo>
                  <a:cubicBezTo>
                    <a:pt x="7605" y="7850"/>
                    <a:pt x="10007" y="7509"/>
                    <a:pt x="12332" y="6830"/>
                  </a:cubicBezTo>
                  <a:cubicBezTo>
                    <a:pt x="12228" y="5828"/>
                    <a:pt x="12007" y="4866"/>
                    <a:pt x="11656" y="3929"/>
                  </a:cubicBezTo>
                  <a:cubicBezTo>
                    <a:pt x="9327" y="3929"/>
                    <a:pt x="6999" y="3968"/>
                    <a:pt x="4670" y="4046"/>
                  </a:cubicBezTo>
                  <a:cubicBezTo>
                    <a:pt x="4748" y="2693"/>
                    <a:pt x="4683" y="1327"/>
                    <a:pt x="4462" y="0"/>
                  </a:cubicBezTo>
                  <a:close/>
                </a:path>
              </a:pathLst>
            </a:custGeom>
            <a:solidFill>
              <a:srgbClr val="FFA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52"/>
            <p:cNvSpPr/>
            <p:nvPr/>
          </p:nvSpPr>
          <p:spPr>
            <a:xfrm>
              <a:off x="3593400" y="4225475"/>
              <a:ext cx="28650" cy="74500"/>
            </a:xfrm>
            <a:custGeom>
              <a:avLst/>
              <a:gdLst/>
              <a:ahLst/>
              <a:cxnLst/>
              <a:rect l="l" t="t" r="r" b="b"/>
              <a:pathLst>
                <a:path w="1146" h="2980" extrusionOk="0">
                  <a:moveTo>
                    <a:pt x="469" y="0"/>
                  </a:moveTo>
                  <a:lnTo>
                    <a:pt x="1" y="2940"/>
                  </a:lnTo>
                  <a:lnTo>
                    <a:pt x="1145" y="2979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52"/>
            <p:cNvSpPr/>
            <p:nvPr/>
          </p:nvSpPr>
          <p:spPr>
            <a:xfrm>
              <a:off x="3574225" y="4326300"/>
              <a:ext cx="34150" cy="16050"/>
            </a:xfrm>
            <a:custGeom>
              <a:avLst/>
              <a:gdLst/>
              <a:ahLst/>
              <a:cxnLst/>
              <a:rect l="l" t="t" r="r" b="b"/>
              <a:pathLst>
                <a:path w="1366" h="642" extrusionOk="0">
                  <a:moveTo>
                    <a:pt x="601" y="1"/>
                  </a:moveTo>
                  <a:cubicBezTo>
                    <a:pt x="389" y="1"/>
                    <a:pt x="176" y="73"/>
                    <a:pt x="0" y="221"/>
                  </a:cubicBezTo>
                  <a:cubicBezTo>
                    <a:pt x="143" y="455"/>
                    <a:pt x="390" y="598"/>
                    <a:pt x="650" y="637"/>
                  </a:cubicBezTo>
                  <a:cubicBezTo>
                    <a:pt x="680" y="640"/>
                    <a:pt x="709" y="642"/>
                    <a:pt x="738" y="642"/>
                  </a:cubicBezTo>
                  <a:cubicBezTo>
                    <a:pt x="968" y="642"/>
                    <a:pt x="1193" y="552"/>
                    <a:pt x="1366" y="390"/>
                  </a:cubicBezTo>
                  <a:cubicBezTo>
                    <a:pt x="1178" y="135"/>
                    <a:pt x="891" y="1"/>
                    <a:pt x="601" y="1"/>
                  </a:cubicBezTo>
                  <a:close/>
                </a:path>
              </a:pathLst>
            </a:custGeom>
            <a:solidFill>
              <a:srgbClr val="ED4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52"/>
            <p:cNvSpPr/>
            <p:nvPr/>
          </p:nvSpPr>
          <p:spPr>
            <a:xfrm>
              <a:off x="3327375" y="4466125"/>
              <a:ext cx="172400" cy="247175"/>
            </a:xfrm>
            <a:custGeom>
              <a:avLst/>
              <a:gdLst/>
              <a:ahLst/>
              <a:cxnLst/>
              <a:rect l="l" t="t" r="r" b="b"/>
              <a:pathLst>
                <a:path w="6896" h="9887" extrusionOk="0">
                  <a:moveTo>
                    <a:pt x="4736" y="0"/>
                  </a:moveTo>
                  <a:cubicBezTo>
                    <a:pt x="3643" y="0"/>
                    <a:pt x="2654" y="1119"/>
                    <a:pt x="2160" y="1952"/>
                  </a:cubicBezTo>
                  <a:cubicBezTo>
                    <a:pt x="1692" y="2732"/>
                    <a:pt x="1393" y="3604"/>
                    <a:pt x="1093" y="4462"/>
                  </a:cubicBezTo>
                  <a:cubicBezTo>
                    <a:pt x="625" y="5867"/>
                    <a:pt x="378" y="7389"/>
                    <a:pt x="1" y="8833"/>
                  </a:cubicBezTo>
                  <a:cubicBezTo>
                    <a:pt x="1067" y="9639"/>
                    <a:pt x="2641" y="9874"/>
                    <a:pt x="3903" y="9887"/>
                  </a:cubicBezTo>
                  <a:cubicBezTo>
                    <a:pt x="4697" y="9887"/>
                    <a:pt x="5503" y="9809"/>
                    <a:pt x="6284" y="9626"/>
                  </a:cubicBezTo>
                  <a:cubicBezTo>
                    <a:pt x="6869" y="7207"/>
                    <a:pt x="6895" y="4696"/>
                    <a:pt x="6375" y="2264"/>
                  </a:cubicBezTo>
                  <a:cubicBezTo>
                    <a:pt x="6193" y="1405"/>
                    <a:pt x="5815" y="0"/>
                    <a:pt x="4736" y="0"/>
                  </a:cubicBez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52"/>
            <p:cNvSpPr/>
            <p:nvPr/>
          </p:nvSpPr>
          <p:spPr>
            <a:xfrm>
              <a:off x="3650300" y="4479450"/>
              <a:ext cx="44275" cy="168475"/>
            </a:xfrm>
            <a:custGeom>
              <a:avLst/>
              <a:gdLst/>
              <a:ahLst/>
              <a:cxnLst/>
              <a:rect l="l" t="t" r="r" b="b"/>
              <a:pathLst>
                <a:path w="1771" h="6739" extrusionOk="0">
                  <a:moveTo>
                    <a:pt x="157" y="1"/>
                  </a:moveTo>
                  <a:cubicBezTo>
                    <a:pt x="118" y="79"/>
                    <a:pt x="92" y="170"/>
                    <a:pt x="79" y="261"/>
                  </a:cubicBezTo>
                  <a:cubicBezTo>
                    <a:pt x="40" y="521"/>
                    <a:pt x="14" y="768"/>
                    <a:pt x="1" y="1028"/>
                  </a:cubicBezTo>
                  <a:cubicBezTo>
                    <a:pt x="1" y="1406"/>
                    <a:pt x="27" y="1783"/>
                    <a:pt x="105" y="2160"/>
                  </a:cubicBezTo>
                  <a:cubicBezTo>
                    <a:pt x="209" y="2615"/>
                    <a:pt x="365" y="3058"/>
                    <a:pt x="573" y="3461"/>
                  </a:cubicBezTo>
                  <a:cubicBezTo>
                    <a:pt x="794" y="3903"/>
                    <a:pt x="1029" y="4306"/>
                    <a:pt x="1224" y="4684"/>
                  </a:cubicBezTo>
                  <a:cubicBezTo>
                    <a:pt x="1393" y="5009"/>
                    <a:pt x="1536" y="5360"/>
                    <a:pt x="1627" y="5724"/>
                  </a:cubicBezTo>
                  <a:cubicBezTo>
                    <a:pt x="1679" y="5971"/>
                    <a:pt x="1705" y="6219"/>
                    <a:pt x="1705" y="6466"/>
                  </a:cubicBezTo>
                  <a:cubicBezTo>
                    <a:pt x="1692" y="6557"/>
                    <a:pt x="1679" y="6648"/>
                    <a:pt x="1692" y="6739"/>
                  </a:cubicBezTo>
                  <a:cubicBezTo>
                    <a:pt x="1718" y="6661"/>
                    <a:pt x="1744" y="6557"/>
                    <a:pt x="1744" y="6466"/>
                  </a:cubicBezTo>
                  <a:cubicBezTo>
                    <a:pt x="1770" y="6206"/>
                    <a:pt x="1757" y="5958"/>
                    <a:pt x="1705" y="5698"/>
                  </a:cubicBezTo>
                  <a:cubicBezTo>
                    <a:pt x="1627" y="5334"/>
                    <a:pt x="1497" y="4970"/>
                    <a:pt x="1328" y="4632"/>
                  </a:cubicBezTo>
                  <a:cubicBezTo>
                    <a:pt x="1146" y="4241"/>
                    <a:pt x="912" y="3838"/>
                    <a:pt x="690" y="3409"/>
                  </a:cubicBezTo>
                  <a:cubicBezTo>
                    <a:pt x="482" y="3006"/>
                    <a:pt x="326" y="2576"/>
                    <a:pt x="222" y="2134"/>
                  </a:cubicBezTo>
                  <a:cubicBezTo>
                    <a:pt x="144" y="1770"/>
                    <a:pt x="105" y="1393"/>
                    <a:pt x="92" y="1028"/>
                  </a:cubicBezTo>
                  <a:cubicBezTo>
                    <a:pt x="92" y="391"/>
                    <a:pt x="183" y="1"/>
                    <a:pt x="157" y="1"/>
                  </a:cubicBezTo>
                  <a:close/>
                </a:path>
              </a:pathLst>
            </a:custGeom>
            <a:solidFill>
              <a:srgbClr val="BF6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52"/>
            <p:cNvSpPr/>
            <p:nvPr/>
          </p:nvSpPr>
          <p:spPr>
            <a:xfrm>
              <a:off x="3448025" y="4467425"/>
              <a:ext cx="49475" cy="238725"/>
            </a:xfrm>
            <a:custGeom>
              <a:avLst/>
              <a:gdLst/>
              <a:ahLst/>
              <a:cxnLst/>
              <a:rect l="l" t="t" r="r" b="b"/>
              <a:pathLst>
                <a:path w="1979" h="9549" extrusionOk="0">
                  <a:moveTo>
                    <a:pt x="1" y="0"/>
                  </a:moveTo>
                  <a:cubicBezTo>
                    <a:pt x="1" y="13"/>
                    <a:pt x="144" y="39"/>
                    <a:pt x="378" y="169"/>
                  </a:cubicBezTo>
                  <a:cubicBezTo>
                    <a:pt x="690" y="339"/>
                    <a:pt x="963" y="599"/>
                    <a:pt x="1159" y="898"/>
                  </a:cubicBezTo>
                  <a:cubicBezTo>
                    <a:pt x="1445" y="1366"/>
                    <a:pt x="1627" y="1887"/>
                    <a:pt x="1692" y="2420"/>
                  </a:cubicBezTo>
                  <a:cubicBezTo>
                    <a:pt x="1744" y="2745"/>
                    <a:pt x="1770" y="3057"/>
                    <a:pt x="1783" y="3383"/>
                  </a:cubicBezTo>
                  <a:cubicBezTo>
                    <a:pt x="1796" y="3721"/>
                    <a:pt x="1809" y="4072"/>
                    <a:pt x="1809" y="4423"/>
                  </a:cubicBezTo>
                  <a:cubicBezTo>
                    <a:pt x="1822" y="5139"/>
                    <a:pt x="1861" y="5815"/>
                    <a:pt x="1822" y="6439"/>
                  </a:cubicBezTo>
                  <a:cubicBezTo>
                    <a:pt x="1796" y="6973"/>
                    <a:pt x="1731" y="7519"/>
                    <a:pt x="1653" y="8065"/>
                  </a:cubicBezTo>
                  <a:cubicBezTo>
                    <a:pt x="1575" y="8521"/>
                    <a:pt x="1497" y="8885"/>
                    <a:pt x="1432" y="9145"/>
                  </a:cubicBezTo>
                  <a:cubicBezTo>
                    <a:pt x="1406" y="9275"/>
                    <a:pt x="1380" y="9418"/>
                    <a:pt x="1354" y="9548"/>
                  </a:cubicBezTo>
                  <a:cubicBezTo>
                    <a:pt x="1354" y="9548"/>
                    <a:pt x="1380" y="9509"/>
                    <a:pt x="1393" y="9457"/>
                  </a:cubicBezTo>
                  <a:cubicBezTo>
                    <a:pt x="1419" y="9392"/>
                    <a:pt x="1445" y="9288"/>
                    <a:pt x="1484" y="9158"/>
                  </a:cubicBezTo>
                  <a:cubicBezTo>
                    <a:pt x="1562" y="8911"/>
                    <a:pt x="1653" y="8547"/>
                    <a:pt x="1731" y="8079"/>
                  </a:cubicBezTo>
                  <a:cubicBezTo>
                    <a:pt x="1835" y="7532"/>
                    <a:pt x="1900" y="6986"/>
                    <a:pt x="1939" y="6439"/>
                  </a:cubicBezTo>
                  <a:cubicBezTo>
                    <a:pt x="1978" y="5815"/>
                    <a:pt x="1952" y="5139"/>
                    <a:pt x="1939" y="4423"/>
                  </a:cubicBezTo>
                  <a:cubicBezTo>
                    <a:pt x="1939" y="4059"/>
                    <a:pt x="1926" y="3721"/>
                    <a:pt x="1913" y="3370"/>
                  </a:cubicBezTo>
                  <a:cubicBezTo>
                    <a:pt x="1900" y="3044"/>
                    <a:pt x="1861" y="2719"/>
                    <a:pt x="1809" y="2394"/>
                  </a:cubicBezTo>
                  <a:cubicBezTo>
                    <a:pt x="1757" y="2108"/>
                    <a:pt x="1692" y="1822"/>
                    <a:pt x="1588" y="1535"/>
                  </a:cubicBezTo>
                  <a:cubicBezTo>
                    <a:pt x="1497" y="1301"/>
                    <a:pt x="1380" y="1067"/>
                    <a:pt x="1237" y="846"/>
                  </a:cubicBezTo>
                  <a:cubicBezTo>
                    <a:pt x="1028" y="534"/>
                    <a:pt x="729" y="274"/>
                    <a:pt x="391" y="117"/>
                  </a:cubicBezTo>
                  <a:cubicBezTo>
                    <a:pt x="339" y="91"/>
                    <a:pt x="287" y="65"/>
                    <a:pt x="235" y="52"/>
                  </a:cubicBezTo>
                  <a:cubicBezTo>
                    <a:pt x="196" y="39"/>
                    <a:pt x="144" y="26"/>
                    <a:pt x="105" y="13"/>
                  </a:cubicBezTo>
                  <a:cubicBezTo>
                    <a:pt x="79" y="0"/>
                    <a:pt x="40" y="0"/>
                    <a:pt x="1" y="0"/>
                  </a:cubicBezTo>
                  <a:close/>
                </a:path>
              </a:pathLst>
            </a:custGeom>
            <a:solidFill>
              <a:srgbClr val="BF6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52"/>
            <p:cNvSpPr/>
            <p:nvPr/>
          </p:nvSpPr>
          <p:spPr>
            <a:xfrm>
              <a:off x="3365750" y="4705475"/>
              <a:ext cx="116125" cy="10750"/>
            </a:xfrm>
            <a:custGeom>
              <a:avLst/>
              <a:gdLst/>
              <a:ahLst/>
              <a:cxnLst/>
              <a:rect l="l" t="t" r="r" b="b"/>
              <a:pathLst>
                <a:path w="4645" h="430" extrusionOk="0">
                  <a:moveTo>
                    <a:pt x="1" y="0"/>
                  </a:moveTo>
                  <a:cubicBezTo>
                    <a:pt x="209" y="91"/>
                    <a:pt x="430" y="170"/>
                    <a:pt x="664" y="209"/>
                  </a:cubicBezTo>
                  <a:cubicBezTo>
                    <a:pt x="1211" y="339"/>
                    <a:pt x="1770" y="417"/>
                    <a:pt x="2329" y="430"/>
                  </a:cubicBezTo>
                  <a:cubicBezTo>
                    <a:pt x="2628" y="430"/>
                    <a:pt x="2941" y="417"/>
                    <a:pt x="3253" y="378"/>
                  </a:cubicBezTo>
                  <a:cubicBezTo>
                    <a:pt x="3500" y="352"/>
                    <a:pt x="3747" y="313"/>
                    <a:pt x="3994" y="248"/>
                  </a:cubicBezTo>
                  <a:cubicBezTo>
                    <a:pt x="4215" y="209"/>
                    <a:pt x="4437" y="131"/>
                    <a:pt x="4645" y="26"/>
                  </a:cubicBezTo>
                  <a:cubicBezTo>
                    <a:pt x="4645" y="23"/>
                    <a:pt x="4640" y="21"/>
                    <a:pt x="4631" y="21"/>
                  </a:cubicBezTo>
                  <a:cubicBezTo>
                    <a:pt x="4572" y="21"/>
                    <a:pt x="4329" y="89"/>
                    <a:pt x="3968" y="157"/>
                  </a:cubicBezTo>
                  <a:cubicBezTo>
                    <a:pt x="3760" y="196"/>
                    <a:pt x="3513" y="235"/>
                    <a:pt x="3240" y="261"/>
                  </a:cubicBezTo>
                  <a:cubicBezTo>
                    <a:pt x="2928" y="287"/>
                    <a:pt x="2628" y="300"/>
                    <a:pt x="2329" y="300"/>
                  </a:cubicBezTo>
                  <a:cubicBezTo>
                    <a:pt x="1770" y="287"/>
                    <a:pt x="1224" y="222"/>
                    <a:pt x="677" y="117"/>
                  </a:cubicBezTo>
                  <a:cubicBezTo>
                    <a:pt x="456" y="65"/>
                    <a:pt x="235" y="26"/>
                    <a:pt x="1" y="0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52"/>
            <p:cNvSpPr/>
            <p:nvPr/>
          </p:nvSpPr>
          <p:spPr>
            <a:xfrm>
              <a:off x="3473075" y="4448200"/>
              <a:ext cx="184750" cy="62175"/>
            </a:xfrm>
            <a:custGeom>
              <a:avLst/>
              <a:gdLst/>
              <a:ahLst/>
              <a:cxnLst/>
              <a:rect l="l" t="t" r="r" b="b"/>
              <a:pathLst>
                <a:path w="7390" h="2487" extrusionOk="0">
                  <a:moveTo>
                    <a:pt x="6883" y="1"/>
                  </a:moveTo>
                  <a:cubicBezTo>
                    <a:pt x="6778" y="1"/>
                    <a:pt x="6674" y="5"/>
                    <a:pt x="6570" y="15"/>
                  </a:cubicBezTo>
                  <a:cubicBezTo>
                    <a:pt x="6036" y="991"/>
                    <a:pt x="5048" y="1732"/>
                    <a:pt x="3929" y="1849"/>
                  </a:cubicBezTo>
                  <a:cubicBezTo>
                    <a:pt x="3821" y="1861"/>
                    <a:pt x="3712" y="1867"/>
                    <a:pt x="3604" y="1867"/>
                  </a:cubicBezTo>
                  <a:cubicBezTo>
                    <a:pt x="2427" y="1867"/>
                    <a:pt x="1283" y="1172"/>
                    <a:pt x="664" y="171"/>
                  </a:cubicBezTo>
                  <a:cubicBezTo>
                    <a:pt x="443" y="223"/>
                    <a:pt x="222" y="288"/>
                    <a:pt x="0" y="366"/>
                  </a:cubicBezTo>
                  <a:cubicBezTo>
                    <a:pt x="417" y="1251"/>
                    <a:pt x="1275" y="1927"/>
                    <a:pt x="2225" y="2239"/>
                  </a:cubicBezTo>
                  <a:cubicBezTo>
                    <a:pt x="2696" y="2404"/>
                    <a:pt x="3187" y="2487"/>
                    <a:pt x="3678" y="2487"/>
                  </a:cubicBezTo>
                  <a:cubicBezTo>
                    <a:pt x="4311" y="2487"/>
                    <a:pt x="4943" y="2349"/>
                    <a:pt x="5529" y="2070"/>
                  </a:cubicBezTo>
                  <a:cubicBezTo>
                    <a:pt x="6388" y="1654"/>
                    <a:pt x="7051" y="912"/>
                    <a:pt x="7389" y="28"/>
                  </a:cubicBezTo>
                  <a:cubicBezTo>
                    <a:pt x="7220" y="12"/>
                    <a:pt x="7051" y="1"/>
                    <a:pt x="6883" y="1"/>
                  </a:cubicBezTo>
                  <a:close/>
                </a:path>
              </a:pathLst>
            </a:custGeom>
            <a:solidFill>
              <a:srgbClr val="BF6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52"/>
            <p:cNvSpPr/>
            <p:nvPr/>
          </p:nvSpPr>
          <p:spPr>
            <a:xfrm>
              <a:off x="3427550" y="4085025"/>
              <a:ext cx="263425" cy="199850"/>
            </a:xfrm>
            <a:custGeom>
              <a:avLst/>
              <a:gdLst/>
              <a:ahLst/>
              <a:cxnLst/>
              <a:rect l="l" t="t" r="r" b="b"/>
              <a:pathLst>
                <a:path w="10537" h="7994" extrusionOk="0">
                  <a:moveTo>
                    <a:pt x="8678" y="0"/>
                  </a:moveTo>
                  <a:cubicBezTo>
                    <a:pt x="8397" y="0"/>
                    <a:pt x="8112" y="45"/>
                    <a:pt x="7792" y="90"/>
                  </a:cubicBezTo>
                  <a:cubicBezTo>
                    <a:pt x="7613" y="115"/>
                    <a:pt x="7433" y="124"/>
                    <a:pt x="7255" y="124"/>
                  </a:cubicBezTo>
                  <a:cubicBezTo>
                    <a:pt x="6828" y="124"/>
                    <a:pt x="6403" y="73"/>
                    <a:pt x="5976" y="73"/>
                  </a:cubicBezTo>
                  <a:cubicBezTo>
                    <a:pt x="5754" y="73"/>
                    <a:pt x="5531" y="87"/>
                    <a:pt x="5308" y="129"/>
                  </a:cubicBezTo>
                  <a:cubicBezTo>
                    <a:pt x="4436" y="272"/>
                    <a:pt x="3643" y="701"/>
                    <a:pt x="3044" y="1365"/>
                  </a:cubicBezTo>
                  <a:cubicBezTo>
                    <a:pt x="2849" y="1638"/>
                    <a:pt x="2563" y="1846"/>
                    <a:pt x="2238" y="1950"/>
                  </a:cubicBezTo>
                  <a:cubicBezTo>
                    <a:pt x="1158" y="2522"/>
                    <a:pt x="482" y="3641"/>
                    <a:pt x="495" y="4864"/>
                  </a:cubicBezTo>
                  <a:cubicBezTo>
                    <a:pt x="508" y="5072"/>
                    <a:pt x="508" y="5267"/>
                    <a:pt x="482" y="5462"/>
                  </a:cubicBezTo>
                  <a:cubicBezTo>
                    <a:pt x="417" y="5683"/>
                    <a:pt x="339" y="5878"/>
                    <a:pt x="234" y="6087"/>
                  </a:cubicBezTo>
                  <a:cubicBezTo>
                    <a:pt x="0" y="6711"/>
                    <a:pt x="195" y="7869"/>
                    <a:pt x="950" y="7973"/>
                  </a:cubicBezTo>
                  <a:cubicBezTo>
                    <a:pt x="1056" y="7987"/>
                    <a:pt x="1162" y="7994"/>
                    <a:pt x="1268" y="7994"/>
                  </a:cubicBezTo>
                  <a:cubicBezTo>
                    <a:pt x="2325" y="7994"/>
                    <a:pt x="3364" y="7303"/>
                    <a:pt x="3565" y="6204"/>
                  </a:cubicBezTo>
                  <a:lnTo>
                    <a:pt x="3565" y="6204"/>
                  </a:lnTo>
                  <a:cubicBezTo>
                    <a:pt x="3562" y="6219"/>
                    <a:pt x="3600" y="6225"/>
                    <a:pt x="3664" y="6225"/>
                  </a:cubicBezTo>
                  <a:cubicBezTo>
                    <a:pt x="3924" y="6225"/>
                    <a:pt x="4608" y="6120"/>
                    <a:pt x="4670" y="6100"/>
                  </a:cubicBezTo>
                  <a:cubicBezTo>
                    <a:pt x="5061" y="5982"/>
                    <a:pt x="5412" y="5787"/>
                    <a:pt x="5724" y="5540"/>
                  </a:cubicBezTo>
                  <a:cubicBezTo>
                    <a:pt x="6387" y="4994"/>
                    <a:pt x="6700" y="4291"/>
                    <a:pt x="6843" y="3459"/>
                  </a:cubicBezTo>
                  <a:cubicBezTo>
                    <a:pt x="6848" y="3459"/>
                    <a:pt x="6853" y="3459"/>
                    <a:pt x="6858" y="3459"/>
                  </a:cubicBezTo>
                  <a:cubicBezTo>
                    <a:pt x="7118" y="3459"/>
                    <a:pt x="7310" y="3771"/>
                    <a:pt x="7618" y="3771"/>
                  </a:cubicBezTo>
                  <a:cubicBezTo>
                    <a:pt x="7624" y="3771"/>
                    <a:pt x="7630" y="3771"/>
                    <a:pt x="7636" y="3771"/>
                  </a:cubicBezTo>
                  <a:cubicBezTo>
                    <a:pt x="7935" y="3771"/>
                    <a:pt x="8209" y="3589"/>
                    <a:pt x="8352" y="3316"/>
                  </a:cubicBezTo>
                  <a:cubicBezTo>
                    <a:pt x="8664" y="3578"/>
                    <a:pt x="9063" y="3715"/>
                    <a:pt x="9462" y="3715"/>
                  </a:cubicBezTo>
                  <a:cubicBezTo>
                    <a:pt x="9578" y="3715"/>
                    <a:pt x="9694" y="3703"/>
                    <a:pt x="9809" y="3680"/>
                  </a:cubicBezTo>
                  <a:cubicBezTo>
                    <a:pt x="10082" y="3628"/>
                    <a:pt x="10316" y="3459"/>
                    <a:pt x="10459" y="3225"/>
                  </a:cubicBezTo>
                  <a:cubicBezTo>
                    <a:pt x="10537" y="3004"/>
                    <a:pt x="10537" y="2756"/>
                    <a:pt x="10433" y="2548"/>
                  </a:cubicBezTo>
                  <a:cubicBezTo>
                    <a:pt x="10317" y="2342"/>
                    <a:pt x="10188" y="2162"/>
                    <a:pt x="10034" y="1994"/>
                  </a:cubicBezTo>
                  <a:lnTo>
                    <a:pt x="10034" y="1994"/>
                  </a:lnTo>
                  <a:cubicBezTo>
                    <a:pt x="10046" y="2006"/>
                    <a:pt x="10059" y="2012"/>
                    <a:pt x="10073" y="2012"/>
                  </a:cubicBezTo>
                  <a:cubicBezTo>
                    <a:pt x="10233" y="2012"/>
                    <a:pt x="10470" y="1198"/>
                    <a:pt x="10446" y="1091"/>
                  </a:cubicBezTo>
                  <a:cubicBezTo>
                    <a:pt x="10355" y="636"/>
                    <a:pt x="9952" y="376"/>
                    <a:pt x="9574" y="194"/>
                  </a:cubicBezTo>
                  <a:cubicBezTo>
                    <a:pt x="9257" y="48"/>
                    <a:pt x="8969" y="0"/>
                    <a:pt x="8678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52"/>
            <p:cNvSpPr/>
            <p:nvPr/>
          </p:nvSpPr>
          <p:spPr>
            <a:xfrm>
              <a:off x="3485100" y="3689475"/>
              <a:ext cx="643950" cy="460450"/>
            </a:xfrm>
            <a:custGeom>
              <a:avLst/>
              <a:gdLst/>
              <a:ahLst/>
              <a:cxnLst/>
              <a:rect l="l" t="t" r="r" b="b"/>
              <a:pathLst>
                <a:path w="25758" h="18418" extrusionOk="0">
                  <a:moveTo>
                    <a:pt x="17917" y="0"/>
                  </a:moveTo>
                  <a:cubicBezTo>
                    <a:pt x="17571" y="0"/>
                    <a:pt x="17226" y="3"/>
                    <a:pt x="16885" y="3"/>
                  </a:cubicBezTo>
                  <a:cubicBezTo>
                    <a:pt x="16816" y="2"/>
                    <a:pt x="16746" y="2"/>
                    <a:pt x="16676" y="2"/>
                  </a:cubicBezTo>
                  <a:cubicBezTo>
                    <a:pt x="14691" y="2"/>
                    <a:pt x="12706" y="178"/>
                    <a:pt x="10733" y="354"/>
                  </a:cubicBezTo>
                  <a:cubicBezTo>
                    <a:pt x="7689" y="627"/>
                    <a:pt x="4515" y="952"/>
                    <a:pt x="1913" y="2578"/>
                  </a:cubicBezTo>
                  <a:cubicBezTo>
                    <a:pt x="222" y="3632"/>
                    <a:pt x="1" y="5076"/>
                    <a:pt x="79" y="6962"/>
                  </a:cubicBezTo>
                  <a:cubicBezTo>
                    <a:pt x="144" y="8705"/>
                    <a:pt x="365" y="10422"/>
                    <a:pt x="742" y="12126"/>
                  </a:cubicBezTo>
                  <a:cubicBezTo>
                    <a:pt x="1028" y="13440"/>
                    <a:pt x="1523" y="14858"/>
                    <a:pt x="2602" y="15743"/>
                  </a:cubicBezTo>
                  <a:cubicBezTo>
                    <a:pt x="4020" y="16900"/>
                    <a:pt x="5946" y="16640"/>
                    <a:pt x="7637" y="16718"/>
                  </a:cubicBezTo>
                  <a:cubicBezTo>
                    <a:pt x="7891" y="16730"/>
                    <a:pt x="8147" y="16736"/>
                    <a:pt x="8403" y="16736"/>
                  </a:cubicBezTo>
                  <a:cubicBezTo>
                    <a:pt x="9809" y="16736"/>
                    <a:pt x="11234" y="16569"/>
                    <a:pt x="12632" y="16393"/>
                  </a:cubicBezTo>
                  <a:lnTo>
                    <a:pt x="13894" y="18240"/>
                  </a:lnTo>
                  <a:cubicBezTo>
                    <a:pt x="13950" y="18319"/>
                    <a:pt x="14025" y="18417"/>
                    <a:pt x="14121" y="18417"/>
                  </a:cubicBezTo>
                  <a:cubicBezTo>
                    <a:pt x="14135" y="18417"/>
                    <a:pt x="14151" y="18415"/>
                    <a:pt x="14167" y="18409"/>
                  </a:cubicBezTo>
                  <a:cubicBezTo>
                    <a:pt x="14414" y="17668"/>
                    <a:pt x="14622" y="16913"/>
                    <a:pt x="14791" y="16146"/>
                  </a:cubicBezTo>
                  <a:cubicBezTo>
                    <a:pt x="16924" y="15912"/>
                    <a:pt x="19032" y="15534"/>
                    <a:pt x="21113" y="15014"/>
                  </a:cubicBezTo>
                  <a:cubicBezTo>
                    <a:pt x="22102" y="14754"/>
                    <a:pt x="23090" y="14468"/>
                    <a:pt x="23949" y="13921"/>
                  </a:cubicBezTo>
                  <a:cubicBezTo>
                    <a:pt x="24300" y="13713"/>
                    <a:pt x="24599" y="13453"/>
                    <a:pt x="24847" y="13141"/>
                  </a:cubicBezTo>
                  <a:cubicBezTo>
                    <a:pt x="25133" y="12738"/>
                    <a:pt x="25341" y="12282"/>
                    <a:pt x="25458" y="11814"/>
                  </a:cubicBezTo>
                  <a:cubicBezTo>
                    <a:pt x="25757" y="10760"/>
                    <a:pt x="25562" y="9499"/>
                    <a:pt x="25510" y="8419"/>
                  </a:cubicBezTo>
                  <a:cubicBezTo>
                    <a:pt x="25419" y="7027"/>
                    <a:pt x="25224" y="5648"/>
                    <a:pt x="24899" y="4282"/>
                  </a:cubicBezTo>
                  <a:cubicBezTo>
                    <a:pt x="24547" y="2773"/>
                    <a:pt x="23663" y="978"/>
                    <a:pt x="22037" y="458"/>
                  </a:cubicBezTo>
                  <a:cubicBezTo>
                    <a:pt x="20715" y="42"/>
                    <a:pt x="19302" y="0"/>
                    <a:pt x="179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52"/>
            <p:cNvSpPr/>
            <p:nvPr/>
          </p:nvSpPr>
          <p:spPr>
            <a:xfrm>
              <a:off x="3943000" y="4575250"/>
              <a:ext cx="161000" cy="121250"/>
            </a:xfrm>
            <a:custGeom>
              <a:avLst/>
              <a:gdLst/>
              <a:ahLst/>
              <a:cxnLst/>
              <a:rect l="l" t="t" r="r" b="b"/>
              <a:pathLst>
                <a:path w="6440" h="4850" extrusionOk="0">
                  <a:moveTo>
                    <a:pt x="5058" y="0"/>
                  </a:moveTo>
                  <a:cubicBezTo>
                    <a:pt x="4706" y="0"/>
                    <a:pt x="4334" y="113"/>
                    <a:pt x="4007" y="344"/>
                  </a:cubicBezTo>
                  <a:cubicBezTo>
                    <a:pt x="3591" y="657"/>
                    <a:pt x="3213" y="1034"/>
                    <a:pt x="2901" y="1450"/>
                  </a:cubicBezTo>
                  <a:cubicBezTo>
                    <a:pt x="2604" y="724"/>
                    <a:pt x="1964" y="110"/>
                    <a:pt x="1199" y="110"/>
                  </a:cubicBezTo>
                  <a:cubicBezTo>
                    <a:pt x="1059" y="110"/>
                    <a:pt x="915" y="131"/>
                    <a:pt x="768" y="175"/>
                  </a:cubicBezTo>
                  <a:cubicBezTo>
                    <a:pt x="612" y="214"/>
                    <a:pt x="482" y="279"/>
                    <a:pt x="365" y="370"/>
                  </a:cubicBezTo>
                  <a:cubicBezTo>
                    <a:pt x="117" y="591"/>
                    <a:pt x="0" y="917"/>
                    <a:pt x="39" y="1242"/>
                  </a:cubicBezTo>
                  <a:cubicBezTo>
                    <a:pt x="78" y="1567"/>
                    <a:pt x="182" y="1866"/>
                    <a:pt x="339" y="2152"/>
                  </a:cubicBezTo>
                  <a:cubicBezTo>
                    <a:pt x="716" y="2907"/>
                    <a:pt x="1223" y="3609"/>
                    <a:pt x="1835" y="4208"/>
                  </a:cubicBezTo>
                  <a:cubicBezTo>
                    <a:pt x="2095" y="4494"/>
                    <a:pt x="2433" y="4715"/>
                    <a:pt x="2810" y="4819"/>
                  </a:cubicBezTo>
                  <a:cubicBezTo>
                    <a:pt x="2904" y="4840"/>
                    <a:pt x="2997" y="4850"/>
                    <a:pt x="3089" y="4850"/>
                  </a:cubicBezTo>
                  <a:cubicBezTo>
                    <a:pt x="3737" y="4850"/>
                    <a:pt x="4340" y="4364"/>
                    <a:pt x="4852" y="3909"/>
                  </a:cubicBezTo>
                  <a:cubicBezTo>
                    <a:pt x="5555" y="3258"/>
                    <a:pt x="6296" y="2530"/>
                    <a:pt x="6400" y="1580"/>
                  </a:cubicBezTo>
                  <a:cubicBezTo>
                    <a:pt x="6439" y="1333"/>
                    <a:pt x="6413" y="1073"/>
                    <a:pt x="6322" y="826"/>
                  </a:cubicBezTo>
                  <a:cubicBezTo>
                    <a:pt x="6123" y="283"/>
                    <a:pt x="5616" y="0"/>
                    <a:pt x="5058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52"/>
            <p:cNvSpPr/>
            <p:nvPr/>
          </p:nvSpPr>
          <p:spPr>
            <a:xfrm>
              <a:off x="3948850" y="4733125"/>
              <a:ext cx="155150" cy="113425"/>
            </a:xfrm>
            <a:custGeom>
              <a:avLst/>
              <a:gdLst/>
              <a:ahLst/>
              <a:cxnLst/>
              <a:rect l="l" t="t" r="r" b="b"/>
              <a:pathLst>
                <a:path w="6206" h="4537" extrusionOk="0">
                  <a:moveTo>
                    <a:pt x="6205" y="0"/>
                  </a:moveTo>
                  <a:cubicBezTo>
                    <a:pt x="6062" y="130"/>
                    <a:pt x="5568" y="169"/>
                    <a:pt x="5373" y="234"/>
                  </a:cubicBezTo>
                  <a:lnTo>
                    <a:pt x="4397" y="612"/>
                  </a:lnTo>
                  <a:cubicBezTo>
                    <a:pt x="4077" y="749"/>
                    <a:pt x="3737" y="815"/>
                    <a:pt x="3400" y="815"/>
                  </a:cubicBezTo>
                  <a:cubicBezTo>
                    <a:pt x="3259" y="815"/>
                    <a:pt x="3118" y="804"/>
                    <a:pt x="2979" y="781"/>
                  </a:cubicBezTo>
                  <a:cubicBezTo>
                    <a:pt x="2420" y="690"/>
                    <a:pt x="1887" y="572"/>
                    <a:pt x="1353" y="390"/>
                  </a:cubicBezTo>
                  <a:cubicBezTo>
                    <a:pt x="1284" y="356"/>
                    <a:pt x="1209" y="338"/>
                    <a:pt x="1132" y="338"/>
                  </a:cubicBezTo>
                  <a:cubicBezTo>
                    <a:pt x="1093" y="338"/>
                    <a:pt x="1054" y="343"/>
                    <a:pt x="1015" y="351"/>
                  </a:cubicBezTo>
                  <a:cubicBezTo>
                    <a:pt x="885" y="377"/>
                    <a:pt x="820" y="494"/>
                    <a:pt x="859" y="612"/>
                  </a:cubicBezTo>
                  <a:cubicBezTo>
                    <a:pt x="898" y="664"/>
                    <a:pt x="937" y="703"/>
                    <a:pt x="1002" y="729"/>
                  </a:cubicBezTo>
                  <a:cubicBezTo>
                    <a:pt x="1431" y="950"/>
                    <a:pt x="1874" y="1145"/>
                    <a:pt x="2329" y="1314"/>
                  </a:cubicBezTo>
                  <a:lnTo>
                    <a:pt x="326" y="1834"/>
                  </a:lnTo>
                  <a:cubicBezTo>
                    <a:pt x="183" y="1860"/>
                    <a:pt x="1" y="1964"/>
                    <a:pt x="53" y="2107"/>
                  </a:cubicBezTo>
                  <a:cubicBezTo>
                    <a:pt x="85" y="2184"/>
                    <a:pt x="183" y="2215"/>
                    <a:pt x="283" y="2215"/>
                  </a:cubicBezTo>
                  <a:cubicBezTo>
                    <a:pt x="301" y="2215"/>
                    <a:pt x="320" y="2214"/>
                    <a:pt x="339" y="2212"/>
                  </a:cubicBezTo>
                  <a:cubicBezTo>
                    <a:pt x="989" y="2186"/>
                    <a:pt x="1653" y="2081"/>
                    <a:pt x="2290" y="1899"/>
                  </a:cubicBezTo>
                  <a:lnTo>
                    <a:pt x="2290" y="1899"/>
                  </a:lnTo>
                  <a:cubicBezTo>
                    <a:pt x="1887" y="2107"/>
                    <a:pt x="1431" y="2225"/>
                    <a:pt x="1002" y="2394"/>
                  </a:cubicBezTo>
                  <a:cubicBezTo>
                    <a:pt x="703" y="2498"/>
                    <a:pt x="417" y="2667"/>
                    <a:pt x="196" y="2888"/>
                  </a:cubicBezTo>
                  <a:cubicBezTo>
                    <a:pt x="144" y="2927"/>
                    <a:pt x="118" y="2979"/>
                    <a:pt x="92" y="3031"/>
                  </a:cubicBezTo>
                  <a:cubicBezTo>
                    <a:pt x="66" y="3083"/>
                    <a:pt x="79" y="3148"/>
                    <a:pt x="118" y="3187"/>
                  </a:cubicBezTo>
                  <a:cubicBezTo>
                    <a:pt x="146" y="3229"/>
                    <a:pt x="192" y="3241"/>
                    <a:pt x="244" y="3241"/>
                  </a:cubicBezTo>
                  <a:cubicBezTo>
                    <a:pt x="288" y="3241"/>
                    <a:pt x="336" y="3232"/>
                    <a:pt x="378" y="3226"/>
                  </a:cubicBezTo>
                  <a:cubicBezTo>
                    <a:pt x="1054" y="3044"/>
                    <a:pt x="1718" y="2797"/>
                    <a:pt x="2394" y="2589"/>
                  </a:cubicBezTo>
                  <a:lnTo>
                    <a:pt x="2394" y="2589"/>
                  </a:lnTo>
                  <a:lnTo>
                    <a:pt x="1536" y="3096"/>
                  </a:lnTo>
                  <a:cubicBezTo>
                    <a:pt x="1288" y="3213"/>
                    <a:pt x="1067" y="3382"/>
                    <a:pt x="898" y="3577"/>
                  </a:cubicBezTo>
                  <a:cubicBezTo>
                    <a:pt x="820" y="3668"/>
                    <a:pt x="781" y="3812"/>
                    <a:pt x="872" y="3877"/>
                  </a:cubicBezTo>
                  <a:cubicBezTo>
                    <a:pt x="911" y="3903"/>
                    <a:pt x="950" y="3903"/>
                    <a:pt x="989" y="3903"/>
                  </a:cubicBezTo>
                  <a:cubicBezTo>
                    <a:pt x="1249" y="3890"/>
                    <a:pt x="1496" y="3799"/>
                    <a:pt x="1731" y="3668"/>
                  </a:cubicBezTo>
                  <a:cubicBezTo>
                    <a:pt x="2082" y="3499"/>
                    <a:pt x="2420" y="3291"/>
                    <a:pt x="2745" y="3070"/>
                  </a:cubicBezTo>
                  <a:lnTo>
                    <a:pt x="2745" y="3070"/>
                  </a:lnTo>
                  <a:cubicBezTo>
                    <a:pt x="2459" y="3434"/>
                    <a:pt x="2160" y="3799"/>
                    <a:pt x="1874" y="4176"/>
                  </a:cubicBezTo>
                  <a:cubicBezTo>
                    <a:pt x="1822" y="4267"/>
                    <a:pt x="1757" y="4384"/>
                    <a:pt x="1809" y="4462"/>
                  </a:cubicBezTo>
                  <a:cubicBezTo>
                    <a:pt x="1838" y="4514"/>
                    <a:pt x="1902" y="4536"/>
                    <a:pt x="1968" y="4536"/>
                  </a:cubicBezTo>
                  <a:cubicBezTo>
                    <a:pt x="2017" y="4536"/>
                    <a:pt x="2069" y="4523"/>
                    <a:pt x="2108" y="4501"/>
                  </a:cubicBezTo>
                  <a:cubicBezTo>
                    <a:pt x="2394" y="4384"/>
                    <a:pt x="2589" y="4137"/>
                    <a:pt x="2849" y="3981"/>
                  </a:cubicBezTo>
                  <a:cubicBezTo>
                    <a:pt x="3253" y="3720"/>
                    <a:pt x="3786" y="3694"/>
                    <a:pt x="4241" y="3577"/>
                  </a:cubicBezTo>
                  <a:cubicBezTo>
                    <a:pt x="4540" y="3538"/>
                    <a:pt x="4853" y="3525"/>
                    <a:pt x="5152" y="3525"/>
                  </a:cubicBezTo>
                  <a:lnTo>
                    <a:pt x="6101" y="3473"/>
                  </a:lnTo>
                  <a:lnTo>
                    <a:pt x="6205" y="0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52"/>
            <p:cNvSpPr/>
            <p:nvPr/>
          </p:nvSpPr>
          <p:spPr>
            <a:xfrm>
              <a:off x="3563150" y="4731175"/>
              <a:ext cx="167275" cy="116125"/>
            </a:xfrm>
            <a:custGeom>
              <a:avLst/>
              <a:gdLst/>
              <a:ahLst/>
              <a:cxnLst/>
              <a:rect l="l" t="t" r="r" b="b"/>
              <a:pathLst>
                <a:path w="6691" h="4645" extrusionOk="0">
                  <a:moveTo>
                    <a:pt x="4108" y="1"/>
                  </a:moveTo>
                  <a:cubicBezTo>
                    <a:pt x="4017" y="1"/>
                    <a:pt x="3906" y="63"/>
                    <a:pt x="3838" y="130"/>
                  </a:cubicBezTo>
                  <a:cubicBezTo>
                    <a:pt x="3565" y="403"/>
                    <a:pt x="3357" y="716"/>
                    <a:pt x="3071" y="976"/>
                  </a:cubicBezTo>
                  <a:cubicBezTo>
                    <a:pt x="2811" y="1197"/>
                    <a:pt x="2472" y="1340"/>
                    <a:pt x="2134" y="1366"/>
                  </a:cubicBezTo>
                  <a:cubicBezTo>
                    <a:pt x="1796" y="1418"/>
                    <a:pt x="1458" y="1444"/>
                    <a:pt x="1119" y="1444"/>
                  </a:cubicBezTo>
                  <a:cubicBezTo>
                    <a:pt x="1028" y="1441"/>
                    <a:pt x="937" y="1439"/>
                    <a:pt x="844" y="1439"/>
                  </a:cubicBezTo>
                  <a:cubicBezTo>
                    <a:pt x="567" y="1439"/>
                    <a:pt x="284" y="1454"/>
                    <a:pt x="1" y="1483"/>
                  </a:cubicBezTo>
                  <a:lnTo>
                    <a:pt x="1822" y="4644"/>
                  </a:lnTo>
                  <a:cubicBezTo>
                    <a:pt x="2238" y="4618"/>
                    <a:pt x="2654" y="4553"/>
                    <a:pt x="3045" y="4449"/>
                  </a:cubicBezTo>
                  <a:cubicBezTo>
                    <a:pt x="3227" y="4410"/>
                    <a:pt x="3422" y="4358"/>
                    <a:pt x="3591" y="4306"/>
                  </a:cubicBezTo>
                  <a:cubicBezTo>
                    <a:pt x="3760" y="4215"/>
                    <a:pt x="3929" y="4124"/>
                    <a:pt x="4098" y="4020"/>
                  </a:cubicBezTo>
                  <a:cubicBezTo>
                    <a:pt x="4424" y="3851"/>
                    <a:pt x="4762" y="3720"/>
                    <a:pt x="5126" y="3629"/>
                  </a:cubicBezTo>
                  <a:cubicBezTo>
                    <a:pt x="5321" y="3590"/>
                    <a:pt x="5529" y="3590"/>
                    <a:pt x="5724" y="3538"/>
                  </a:cubicBezTo>
                  <a:cubicBezTo>
                    <a:pt x="5789" y="3525"/>
                    <a:pt x="5867" y="3486"/>
                    <a:pt x="5867" y="3408"/>
                  </a:cubicBezTo>
                  <a:cubicBezTo>
                    <a:pt x="5867" y="3356"/>
                    <a:pt x="5828" y="3317"/>
                    <a:pt x="5789" y="3304"/>
                  </a:cubicBezTo>
                  <a:cubicBezTo>
                    <a:pt x="5685" y="3252"/>
                    <a:pt x="5581" y="3226"/>
                    <a:pt x="5464" y="3226"/>
                  </a:cubicBezTo>
                  <a:cubicBezTo>
                    <a:pt x="5207" y="3207"/>
                    <a:pt x="4957" y="3195"/>
                    <a:pt x="4704" y="3195"/>
                  </a:cubicBezTo>
                  <a:cubicBezTo>
                    <a:pt x="4611" y="3195"/>
                    <a:pt x="4518" y="3197"/>
                    <a:pt x="4424" y="3200"/>
                  </a:cubicBezTo>
                  <a:cubicBezTo>
                    <a:pt x="5048" y="3044"/>
                    <a:pt x="5685" y="2914"/>
                    <a:pt x="6323" y="2810"/>
                  </a:cubicBezTo>
                  <a:cubicBezTo>
                    <a:pt x="6427" y="2797"/>
                    <a:pt x="6531" y="2771"/>
                    <a:pt x="6557" y="2667"/>
                  </a:cubicBezTo>
                  <a:cubicBezTo>
                    <a:pt x="6557" y="2615"/>
                    <a:pt x="6531" y="2550"/>
                    <a:pt x="6479" y="2511"/>
                  </a:cubicBezTo>
                  <a:cubicBezTo>
                    <a:pt x="6377" y="2409"/>
                    <a:pt x="6236" y="2386"/>
                    <a:pt x="6088" y="2386"/>
                  </a:cubicBezTo>
                  <a:cubicBezTo>
                    <a:pt x="6028" y="2386"/>
                    <a:pt x="5967" y="2390"/>
                    <a:pt x="5906" y="2394"/>
                  </a:cubicBezTo>
                  <a:lnTo>
                    <a:pt x="4137" y="2563"/>
                  </a:lnTo>
                  <a:cubicBezTo>
                    <a:pt x="4346" y="2537"/>
                    <a:pt x="4554" y="2472"/>
                    <a:pt x="4762" y="2394"/>
                  </a:cubicBezTo>
                  <a:lnTo>
                    <a:pt x="5438" y="2224"/>
                  </a:lnTo>
                  <a:cubicBezTo>
                    <a:pt x="5737" y="2146"/>
                    <a:pt x="6050" y="2120"/>
                    <a:pt x="6336" y="1977"/>
                  </a:cubicBezTo>
                  <a:cubicBezTo>
                    <a:pt x="6453" y="1912"/>
                    <a:pt x="6648" y="1795"/>
                    <a:pt x="6674" y="1652"/>
                  </a:cubicBezTo>
                  <a:cubicBezTo>
                    <a:pt x="6691" y="1536"/>
                    <a:pt x="6607" y="1515"/>
                    <a:pt x="6511" y="1515"/>
                  </a:cubicBezTo>
                  <a:cubicBezTo>
                    <a:pt x="6455" y="1515"/>
                    <a:pt x="6396" y="1522"/>
                    <a:pt x="6349" y="1522"/>
                  </a:cubicBezTo>
                  <a:cubicBezTo>
                    <a:pt x="5503" y="1574"/>
                    <a:pt x="4658" y="1730"/>
                    <a:pt x="3838" y="2003"/>
                  </a:cubicBezTo>
                  <a:cubicBezTo>
                    <a:pt x="4072" y="1925"/>
                    <a:pt x="6089" y="1132"/>
                    <a:pt x="5906" y="911"/>
                  </a:cubicBezTo>
                  <a:cubicBezTo>
                    <a:pt x="5879" y="880"/>
                    <a:pt x="5828" y="868"/>
                    <a:pt x="5766" y="868"/>
                  </a:cubicBezTo>
                  <a:cubicBezTo>
                    <a:pt x="5620" y="868"/>
                    <a:pt x="5416" y="931"/>
                    <a:pt x="5334" y="950"/>
                  </a:cubicBezTo>
                  <a:cubicBezTo>
                    <a:pt x="5113" y="976"/>
                    <a:pt x="4892" y="1028"/>
                    <a:pt x="4684" y="1093"/>
                  </a:cubicBezTo>
                  <a:cubicBezTo>
                    <a:pt x="4254" y="1210"/>
                    <a:pt x="3838" y="1379"/>
                    <a:pt x="3435" y="1587"/>
                  </a:cubicBezTo>
                  <a:cubicBezTo>
                    <a:pt x="3734" y="1184"/>
                    <a:pt x="3994" y="755"/>
                    <a:pt x="4202" y="312"/>
                  </a:cubicBezTo>
                  <a:cubicBezTo>
                    <a:pt x="4254" y="234"/>
                    <a:pt x="4254" y="143"/>
                    <a:pt x="4228" y="65"/>
                  </a:cubicBezTo>
                  <a:cubicBezTo>
                    <a:pt x="4201" y="19"/>
                    <a:pt x="4157" y="1"/>
                    <a:pt x="4108" y="1"/>
                  </a:cubicBezTo>
                  <a:close/>
                </a:path>
              </a:pathLst>
            </a:custGeom>
            <a:solidFill>
              <a:srgbClr val="FFA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52"/>
            <p:cNvSpPr/>
            <p:nvPr/>
          </p:nvSpPr>
          <p:spPr>
            <a:xfrm>
              <a:off x="3531925" y="3803000"/>
              <a:ext cx="21500" cy="27700"/>
            </a:xfrm>
            <a:custGeom>
              <a:avLst/>
              <a:gdLst/>
              <a:ahLst/>
              <a:cxnLst/>
              <a:rect l="l" t="t" r="r" b="b"/>
              <a:pathLst>
                <a:path w="860" h="1108" extrusionOk="0">
                  <a:moveTo>
                    <a:pt x="369" y="1"/>
                  </a:moveTo>
                  <a:cubicBezTo>
                    <a:pt x="368" y="1"/>
                    <a:pt x="366" y="1"/>
                    <a:pt x="365" y="2"/>
                  </a:cubicBezTo>
                  <a:cubicBezTo>
                    <a:pt x="313" y="2"/>
                    <a:pt x="300" y="197"/>
                    <a:pt x="313" y="470"/>
                  </a:cubicBezTo>
                  <a:cubicBezTo>
                    <a:pt x="131" y="509"/>
                    <a:pt x="1" y="574"/>
                    <a:pt x="14" y="613"/>
                  </a:cubicBezTo>
                  <a:cubicBezTo>
                    <a:pt x="14" y="648"/>
                    <a:pt x="78" y="665"/>
                    <a:pt x="174" y="665"/>
                  </a:cubicBezTo>
                  <a:cubicBezTo>
                    <a:pt x="222" y="665"/>
                    <a:pt x="278" y="661"/>
                    <a:pt x="339" y="652"/>
                  </a:cubicBezTo>
                  <a:cubicBezTo>
                    <a:pt x="364" y="916"/>
                    <a:pt x="426" y="1108"/>
                    <a:pt x="477" y="1108"/>
                  </a:cubicBezTo>
                  <a:cubicBezTo>
                    <a:pt x="479" y="1108"/>
                    <a:pt x="481" y="1108"/>
                    <a:pt x="482" y="1107"/>
                  </a:cubicBezTo>
                  <a:cubicBezTo>
                    <a:pt x="534" y="1094"/>
                    <a:pt x="547" y="886"/>
                    <a:pt x="521" y="626"/>
                  </a:cubicBezTo>
                  <a:cubicBezTo>
                    <a:pt x="716" y="574"/>
                    <a:pt x="860" y="509"/>
                    <a:pt x="846" y="470"/>
                  </a:cubicBezTo>
                  <a:cubicBezTo>
                    <a:pt x="846" y="435"/>
                    <a:pt x="777" y="418"/>
                    <a:pt x="677" y="418"/>
                  </a:cubicBezTo>
                  <a:cubicBezTo>
                    <a:pt x="627" y="418"/>
                    <a:pt x="569" y="422"/>
                    <a:pt x="508" y="431"/>
                  </a:cubicBezTo>
                  <a:cubicBezTo>
                    <a:pt x="470" y="191"/>
                    <a:pt x="408" y="1"/>
                    <a:pt x="369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52"/>
            <p:cNvSpPr/>
            <p:nvPr/>
          </p:nvSpPr>
          <p:spPr>
            <a:xfrm>
              <a:off x="3937150" y="3823200"/>
              <a:ext cx="21475" cy="27675"/>
            </a:xfrm>
            <a:custGeom>
              <a:avLst/>
              <a:gdLst/>
              <a:ahLst/>
              <a:cxnLst/>
              <a:rect l="l" t="t" r="r" b="b"/>
              <a:pathLst>
                <a:path w="859" h="1107" extrusionOk="0">
                  <a:moveTo>
                    <a:pt x="364" y="0"/>
                  </a:moveTo>
                  <a:cubicBezTo>
                    <a:pt x="312" y="0"/>
                    <a:pt x="299" y="208"/>
                    <a:pt x="312" y="468"/>
                  </a:cubicBezTo>
                  <a:cubicBezTo>
                    <a:pt x="130" y="507"/>
                    <a:pt x="0" y="572"/>
                    <a:pt x="13" y="611"/>
                  </a:cubicBezTo>
                  <a:cubicBezTo>
                    <a:pt x="22" y="646"/>
                    <a:pt x="83" y="663"/>
                    <a:pt x="176" y="663"/>
                  </a:cubicBezTo>
                  <a:cubicBezTo>
                    <a:pt x="223" y="663"/>
                    <a:pt x="278" y="659"/>
                    <a:pt x="338" y="650"/>
                  </a:cubicBezTo>
                  <a:cubicBezTo>
                    <a:pt x="376" y="915"/>
                    <a:pt x="438" y="1106"/>
                    <a:pt x="478" y="1106"/>
                  </a:cubicBezTo>
                  <a:cubicBezTo>
                    <a:pt x="479" y="1106"/>
                    <a:pt x="480" y="1106"/>
                    <a:pt x="482" y="1106"/>
                  </a:cubicBezTo>
                  <a:cubicBezTo>
                    <a:pt x="534" y="1106"/>
                    <a:pt x="547" y="898"/>
                    <a:pt x="534" y="624"/>
                  </a:cubicBezTo>
                  <a:cubicBezTo>
                    <a:pt x="729" y="585"/>
                    <a:pt x="859" y="520"/>
                    <a:pt x="859" y="455"/>
                  </a:cubicBezTo>
                  <a:cubicBezTo>
                    <a:pt x="859" y="427"/>
                    <a:pt x="811" y="418"/>
                    <a:pt x="735" y="418"/>
                  </a:cubicBezTo>
                  <a:cubicBezTo>
                    <a:pt x="674" y="418"/>
                    <a:pt x="595" y="423"/>
                    <a:pt x="508" y="429"/>
                  </a:cubicBezTo>
                  <a:cubicBezTo>
                    <a:pt x="469" y="182"/>
                    <a:pt x="416" y="0"/>
                    <a:pt x="3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52"/>
            <p:cNvSpPr/>
            <p:nvPr/>
          </p:nvSpPr>
          <p:spPr>
            <a:xfrm>
              <a:off x="3558600" y="3989375"/>
              <a:ext cx="14325" cy="18550"/>
            </a:xfrm>
            <a:custGeom>
              <a:avLst/>
              <a:gdLst/>
              <a:ahLst/>
              <a:cxnLst/>
              <a:rect l="l" t="t" r="r" b="b"/>
              <a:pathLst>
                <a:path w="573" h="742" extrusionOk="0">
                  <a:moveTo>
                    <a:pt x="235" y="0"/>
                  </a:moveTo>
                  <a:cubicBezTo>
                    <a:pt x="209" y="0"/>
                    <a:pt x="196" y="143"/>
                    <a:pt x="209" y="312"/>
                  </a:cubicBezTo>
                  <a:cubicBezTo>
                    <a:pt x="79" y="338"/>
                    <a:pt x="1" y="377"/>
                    <a:pt x="1" y="417"/>
                  </a:cubicBezTo>
                  <a:cubicBezTo>
                    <a:pt x="10" y="436"/>
                    <a:pt x="62" y="448"/>
                    <a:pt x="134" y="448"/>
                  </a:cubicBezTo>
                  <a:cubicBezTo>
                    <a:pt x="161" y="448"/>
                    <a:pt x="190" y="446"/>
                    <a:pt x="222" y="443"/>
                  </a:cubicBezTo>
                  <a:cubicBezTo>
                    <a:pt x="248" y="612"/>
                    <a:pt x="287" y="742"/>
                    <a:pt x="313" y="742"/>
                  </a:cubicBezTo>
                  <a:cubicBezTo>
                    <a:pt x="352" y="729"/>
                    <a:pt x="365" y="599"/>
                    <a:pt x="352" y="417"/>
                  </a:cubicBezTo>
                  <a:cubicBezTo>
                    <a:pt x="469" y="390"/>
                    <a:pt x="573" y="338"/>
                    <a:pt x="560" y="312"/>
                  </a:cubicBezTo>
                  <a:cubicBezTo>
                    <a:pt x="560" y="288"/>
                    <a:pt x="518" y="279"/>
                    <a:pt x="458" y="279"/>
                  </a:cubicBezTo>
                  <a:cubicBezTo>
                    <a:pt x="423" y="279"/>
                    <a:pt x="382" y="282"/>
                    <a:pt x="339" y="286"/>
                  </a:cubicBezTo>
                  <a:cubicBezTo>
                    <a:pt x="313" y="130"/>
                    <a:pt x="274" y="0"/>
                    <a:pt x="235" y="0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52"/>
            <p:cNvSpPr/>
            <p:nvPr/>
          </p:nvSpPr>
          <p:spPr>
            <a:xfrm>
              <a:off x="4068850" y="3821550"/>
              <a:ext cx="14325" cy="18275"/>
            </a:xfrm>
            <a:custGeom>
              <a:avLst/>
              <a:gdLst/>
              <a:ahLst/>
              <a:cxnLst/>
              <a:rect l="l" t="t" r="r" b="b"/>
              <a:pathLst>
                <a:path w="573" h="731" extrusionOk="0">
                  <a:moveTo>
                    <a:pt x="235" y="1"/>
                  </a:moveTo>
                  <a:cubicBezTo>
                    <a:pt x="209" y="1"/>
                    <a:pt x="196" y="131"/>
                    <a:pt x="209" y="313"/>
                  </a:cubicBezTo>
                  <a:cubicBezTo>
                    <a:pt x="92" y="339"/>
                    <a:pt x="1" y="378"/>
                    <a:pt x="1" y="404"/>
                  </a:cubicBezTo>
                  <a:cubicBezTo>
                    <a:pt x="9" y="429"/>
                    <a:pt x="48" y="438"/>
                    <a:pt x="106" y="438"/>
                  </a:cubicBezTo>
                  <a:cubicBezTo>
                    <a:pt x="139" y="438"/>
                    <a:pt x="179" y="435"/>
                    <a:pt x="222" y="430"/>
                  </a:cubicBezTo>
                  <a:cubicBezTo>
                    <a:pt x="247" y="604"/>
                    <a:pt x="283" y="730"/>
                    <a:pt x="309" y="730"/>
                  </a:cubicBezTo>
                  <a:cubicBezTo>
                    <a:pt x="310" y="730"/>
                    <a:pt x="312" y="730"/>
                    <a:pt x="313" y="729"/>
                  </a:cubicBezTo>
                  <a:cubicBezTo>
                    <a:pt x="352" y="729"/>
                    <a:pt x="365" y="586"/>
                    <a:pt x="352" y="404"/>
                  </a:cubicBezTo>
                  <a:cubicBezTo>
                    <a:pt x="469" y="378"/>
                    <a:pt x="573" y="339"/>
                    <a:pt x="560" y="313"/>
                  </a:cubicBezTo>
                  <a:cubicBezTo>
                    <a:pt x="560" y="288"/>
                    <a:pt x="518" y="279"/>
                    <a:pt x="458" y="279"/>
                  </a:cubicBezTo>
                  <a:cubicBezTo>
                    <a:pt x="423" y="279"/>
                    <a:pt x="382" y="282"/>
                    <a:pt x="339" y="287"/>
                  </a:cubicBezTo>
                  <a:cubicBezTo>
                    <a:pt x="313" y="118"/>
                    <a:pt x="274" y="1"/>
                    <a:pt x="2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52"/>
            <p:cNvSpPr/>
            <p:nvPr/>
          </p:nvSpPr>
          <p:spPr>
            <a:xfrm>
              <a:off x="3634375" y="3745800"/>
              <a:ext cx="14325" cy="18550"/>
            </a:xfrm>
            <a:custGeom>
              <a:avLst/>
              <a:gdLst/>
              <a:ahLst/>
              <a:cxnLst/>
              <a:rect l="l" t="t" r="r" b="b"/>
              <a:pathLst>
                <a:path w="573" h="742" extrusionOk="0">
                  <a:moveTo>
                    <a:pt x="248" y="0"/>
                  </a:moveTo>
                  <a:cubicBezTo>
                    <a:pt x="209" y="0"/>
                    <a:pt x="196" y="143"/>
                    <a:pt x="209" y="312"/>
                  </a:cubicBezTo>
                  <a:cubicBezTo>
                    <a:pt x="92" y="338"/>
                    <a:pt x="1" y="377"/>
                    <a:pt x="14" y="416"/>
                  </a:cubicBezTo>
                  <a:cubicBezTo>
                    <a:pt x="14" y="435"/>
                    <a:pt x="62" y="447"/>
                    <a:pt x="134" y="447"/>
                  </a:cubicBezTo>
                  <a:cubicBezTo>
                    <a:pt x="161" y="447"/>
                    <a:pt x="190" y="446"/>
                    <a:pt x="222" y="442"/>
                  </a:cubicBezTo>
                  <a:cubicBezTo>
                    <a:pt x="248" y="611"/>
                    <a:pt x="287" y="742"/>
                    <a:pt x="326" y="742"/>
                  </a:cubicBezTo>
                  <a:cubicBezTo>
                    <a:pt x="352" y="742"/>
                    <a:pt x="365" y="598"/>
                    <a:pt x="352" y="416"/>
                  </a:cubicBezTo>
                  <a:cubicBezTo>
                    <a:pt x="482" y="390"/>
                    <a:pt x="573" y="338"/>
                    <a:pt x="573" y="312"/>
                  </a:cubicBezTo>
                  <a:cubicBezTo>
                    <a:pt x="563" y="293"/>
                    <a:pt x="512" y="281"/>
                    <a:pt x="434" y="281"/>
                  </a:cubicBezTo>
                  <a:cubicBezTo>
                    <a:pt x="406" y="281"/>
                    <a:pt x="374" y="283"/>
                    <a:pt x="339" y="286"/>
                  </a:cubicBezTo>
                  <a:cubicBezTo>
                    <a:pt x="313" y="130"/>
                    <a:pt x="274" y="0"/>
                    <a:pt x="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52"/>
            <p:cNvSpPr/>
            <p:nvPr/>
          </p:nvSpPr>
          <p:spPr>
            <a:xfrm>
              <a:off x="3614225" y="3839450"/>
              <a:ext cx="20500" cy="23125"/>
            </a:xfrm>
            <a:custGeom>
              <a:avLst/>
              <a:gdLst/>
              <a:ahLst/>
              <a:cxnLst/>
              <a:rect l="l" t="t" r="r" b="b"/>
              <a:pathLst>
                <a:path w="820" h="925" extrusionOk="0">
                  <a:moveTo>
                    <a:pt x="351" y="0"/>
                  </a:moveTo>
                  <a:cubicBezTo>
                    <a:pt x="312" y="0"/>
                    <a:pt x="273" y="144"/>
                    <a:pt x="286" y="326"/>
                  </a:cubicBezTo>
                  <a:cubicBezTo>
                    <a:pt x="117" y="365"/>
                    <a:pt x="0" y="443"/>
                    <a:pt x="13" y="495"/>
                  </a:cubicBezTo>
                  <a:cubicBezTo>
                    <a:pt x="23" y="524"/>
                    <a:pt x="91" y="539"/>
                    <a:pt x="190" y="539"/>
                  </a:cubicBezTo>
                  <a:cubicBezTo>
                    <a:pt x="224" y="539"/>
                    <a:pt x="260" y="537"/>
                    <a:pt x="299" y="534"/>
                  </a:cubicBezTo>
                  <a:cubicBezTo>
                    <a:pt x="325" y="755"/>
                    <a:pt x="390" y="924"/>
                    <a:pt x="442" y="924"/>
                  </a:cubicBezTo>
                  <a:cubicBezTo>
                    <a:pt x="494" y="911"/>
                    <a:pt x="520" y="729"/>
                    <a:pt x="507" y="508"/>
                  </a:cubicBezTo>
                  <a:cubicBezTo>
                    <a:pt x="689" y="469"/>
                    <a:pt x="820" y="430"/>
                    <a:pt x="820" y="378"/>
                  </a:cubicBezTo>
                  <a:cubicBezTo>
                    <a:pt x="820" y="332"/>
                    <a:pt x="712" y="297"/>
                    <a:pt x="555" y="297"/>
                  </a:cubicBezTo>
                  <a:cubicBezTo>
                    <a:pt x="532" y="297"/>
                    <a:pt x="507" y="298"/>
                    <a:pt x="481" y="300"/>
                  </a:cubicBezTo>
                  <a:cubicBezTo>
                    <a:pt x="455" y="118"/>
                    <a:pt x="403" y="0"/>
                    <a:pt x="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52"/>
            <p:cNvSpPr/>
            <p:nvPr/>
          </p:nvSpPr>
          <p:spPr>
            <a:xfrm>
              <a:off x="3987550" y="3732450"/>
              <a:ext cx="23775" cy="26700"/>
            </a:xfrm>
            <a:custGeom>
              <a:avLst/>
              <a:gdLst/>
              <a:ahLst/>
              <a:cxnLst/>
              <a:rect l="l" t="t" r="r" b="b"/>
              <a:pathLst>
                <a:path w="951" h="1068" extrusionOk="0">
                  <a:moveTo>
                    <a:pt x="417" y="1"/>
                  </a:moveTo>
                  <a:cubicBezTo>
                    <a:pt x="365" y="14"/>
                    <a:pt x="326" y="170"/>
                    <a:pt x="326" y="391"/>
                  </a:cubicBezTo>
                  <a:cubicBezTo>
                    <a:pt x="144" y="430"/>
                    <a:pt x="1" y="521"/>
                    <a:pt x="27" y="573"/>
                  </a:cubicBezTo>
                  <a:cubicBezTo>
                    <a:pt x="36" y="613"/>
                    <a:pt x="115" y="630"/>
                    <a:pt x="232" y="630"/>
                  </a:cubicBezTo>
                  <a:cubicBezTo>
                    <a:pt x="269" y="630"/>
                    <a:pt x="309" y="628"/>
                    <a:pt x="352" y="625"/>
                  </a:cubicBezTo>
                  <a:cubicBezTo>
                    <a:pt x="378" y="885"/>
                    <a:pt x="443" y="1067"/>
                    <a:pt x="508" y="1067"/>
                  </a:cubicBezTo>
                  <a:cubicBezTo>
                    <a:pt x="573" y="1054"/>
                    <a:pt x="599" y="859"/>
                    <a:pt x="586" y="586"/>
                  </a:cubicBezTo>
                  <a:cubicBezTo>
                    <a:pt x="794" y="560"/>
                    <a:pt x="950" y="495"/>
                    <a:pt x="950" y="430"/>
                  </a:cubicBezTo>
                  <a:cubicBezTo>
                    <a:pt x="939" y="376"/>
                    <a:pt x="829" y="349"/>
                    <a:pt x="665" y="349"/>
                  </a:cubicBezTo>
                  <a:cubicBezTo>
                    <a:pt x="632" y="349"/>
                    <a:pt x="597" y="350"/>
                    <a:pt x="560" y="352"/>
                  </a:cubicBezTo>
                  <a:cubicBezTo>
                    <a:pt x="521" y="144"/>
                    <a:pt x="469" y="1"/>
                    <a:pt x="417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52"/>
            <p:cNvSpPr/>
            <p:nvPr/>
          </p:nvSpPr>
          <p:spPr>
            <a:xfrm>
              <a:off x="4065275" y="3926925"/>
              <a:ext cx="17575" cy="19550"/>
            </a:xfrm>
            <a:custGeom>
              <a:avLst/>
              <a:gdLst/>
              <a:ahLst/>
              <a:cxnLst/>
              <a:rect l="l" t="t" r="r" b="b"/>
              <a:pathLst>
                <a:path w="703" h="782" extrusionOk="0">
                  <a:moveTo>
                    <a:pt x="300" y="1"/>
                  </a:moveTo>
                  <a:cubicBezTo>
                    <a:pt x="261" y="1"/>
                    <a:pt x="235" y="118"/>
                    <a:pt x="235" y="287"/>
                  </a:cubicBezTo>
                  <a:cubicBezTo>
                    <a:pt x="92" y="313"/>
                    <a:pt x="0" y="378"/>
                    <a:pt x="13" y="417"/>
                  </a:cubicBezTo>
                  <a:cubicBezTo>
                    <a:pt x="13" y="446"/>
                    <a:pt x="72" y="461"/>
                    <a:pt x="156" y="461"/>
                  </a:cubicBezTo>
                  <a:cubicBezTo>
                    <a:pt x="184" y="461"/>
                    <a:pt x="215" y="459"/>
                    <a:pt x="248" y="456"/>
                  </a:cubicBezTo>
                  <a:cubicBezTo>
                    <a:pt x="273" y="643"/>
                    <a:pt x="321" y="782"/>
                    <a:pt x="371" y="782"/>
                  </a:cubicBezTo>
                  <a:cubicBezTo>
                    <a:pt x="373" y="782"/>
                    <a:pt x="376" y="782"/>
                    <a:pt x="378" y="781"/>
                  </a:cubicBezTo>
                  <a:cubicBezTo>
                    <a:pt x="417" y="768"/>
                    <a:pt x="443" y="625"/>
                    <a:pt x="430" y="430"/>
                  </a:cubicBezTo>
                  <a:cubicBezTo>
                    <a:pt x="586" y="404"/>
                    <a:pt x="703" y="352"/>
                    <a:pt x="703" y="313"/>
                  </a:cubicBezTo>
                  <a:cubicBezTo>
                    <a:pt x="703" y="281"/>
                    <a:pt x="615" y="257"/>
                    <a:pt x="497" y="257"/>
                  </a:cubicBezTo>
                  <a:cubicBezTo>
                    <a:pt x="471" y="257"/>
                    <a:pt x="444" y="259"/>
                    <a:pt x="417" y="261"/>
                  </a:cubicBezTo>
                  <a:cubicBezTo>
                    <a:pt x="391" y="105"/>
                    <a:pt x="339" y="1"/>
                    <a:pt x="300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52"/>
            <p:cNvSpPr/>
            <p:nvPr/>
          </p:nvSpPr>
          <p:spPr>
            <a:xfrm>
              <a:off x="3753725" y="4060225"/>
              <a:ext cx="17600" cy="19600"/>
            </a:xfrm>
            <a:custGeom>
              <a:avLst/>
              <a:gdLst/>
              <a:ahLst/>
              <a:cxnLst/>
              <a:rect l="l" t="t" r="r" b="b"/>
              <a:pathLst>
                <a:path w="704" h="784" extrusionOk="0">
                  <a:moveTo>
                    <a:pt x="306" y="1"/>
                  </a:moveTo>
                  <a:cubicBezTo>
                    <a:pt x="304" y="1"/>
                    <a:pt x="302" y="1"/>
                    <a:pt x="300" y="2"/>
                  </a:cubicBezTo>
                  <a:cubicBezTo>
                    <a:pt x="261" y="2"/>
                    <a:pt x="235" y="119"/>
                    <a:pt x="235" y="275"/>
                  </a:cubicBezTo>
                  <a:cubicBezTo>
                    <a:pt x="92" y="314"/>
                    <a:pt x="1" y="379"/>
                    <a:pt x="14" y="418"/>
                  </a:cubicBezTo>
                  <a:cubicBezTo>
                    <a:pt x="14" y="448"/>
                    <a:pt x="72" y="462"/>
                    <a:pt x="162" y="462"/>
                  </a:cubicBezTo>
                  <a:cubicBezTo>
                    <a:pt x="192" y="462"/>
                    <a:pt x="225" y="461"/>
                    <a:pt x="261" y="457"/>
                  </a:cubicBezTo>
                  <a:cubicBezTo>
                    <a:pt x="273" y="644"/>
                    <a:pt x="321" y="783"/>
                    <a:pt x="371" y="783"/>
                  </a:cubicBezTo>
                  <a:cubicBezTo>
                    <a:pt x="373" y="783"/>
                    <a:pt x="376" y="783"/>
                    <a:pt x="378" y="783"/>
                  </a:cubicBezTo>
                  <a:cubicBezTo>
                    <a:pt x="430" y="770"/>
                    <a:pt x="456" y="613"/>
                    <a:pt x="443" y="431"/>
                  </a:cubicBezTo>
                  <a:cubicBezTo>
                    <a:pt x="586" y="392"/>
                    <a:pt x="703" y="353"/>
                    <a:pt x="703" y="314"/>
                  </a:cubicBezTo>
                  <a:cubicBezTo>
                    <a:pt x="703" y="271"/>
                    <a:pt x="614" y="246"/>
                    <a:pt x="494" y="246"/>
                  </a:cubicBezTo>
                  <a:cubicBezTo>
                    <a:pt x="470" y="246"/>
                    <a:pt x="444" y="247"/>
                    <a:pt x="417" y="249"/>
                  </a:cubicBezTo>
                  <a:cubicBezTo>
                    <a:pt x="392" y="102"/>
                    <a:pt x="345" y="1"/>
                    <a:pt x="3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52"/>
            <p:cNvSpPr/>
            <p:nvPr/>
          </p:nvSpPr>
          <p:spPr>
            <a:xfrm>
              <a:off x="3943000" y="4020575"/>
              <a:ext cx="23425" cy="26400"/>
            </a:xfrm>
            <a:custGeom>
              <a:avLst/>
              <a:gdLst/>
              <a:ahLst/>
              <a:cxnLst/>
              <a:rect l="l" t="t" r="r" b="b"/>
              <a:pathLst>
                <a:path w="937" h="1056" extrusionOk="0">
                  <a:moveTo>
                    <a:pt x="410" y="0"/>
                  </a:moveTo>
                  <a:cubicBezTo>
                    <a:pt x="408" y="0"/>
                    <a:pt x="406" y="0"/>
                    <a:pt x="404" y="1"/>
                  </a:cubicBezTo>
                  <a:cubicBezTo>
                    <a:pt x="352" y="1"/>
                    <a:pt x="326" y="157"/>
                    <a:pt x="326" y="378"/>
                  </a:cubicBezTo>
                  <a:cubicBezTo>
                    <a:pt x="130" y="430"/>
                    <a:pt x="0" y="508"/>
                    <a:pt x="13" y="560"/>
                  </a:cubicBezTo>
                  <a:cubicBezTo>
                    <a:pt x="23" y="600"/>
                    <a:pt x="102" y="617"/>
                    <a:pt x="219" y="617"/>
                  </a:cubicBezTo>
                  <a:cubicBezTo>
                    <a:pt x="256" y="617"/>
                    <a:pt x="296" y="615"/>
                    <a:pt x="339" y="612"/>
                  </a:cubicBezTo>
                  <a:cubicBezTo>
                    <a:pt x="376" y="864"/>
                    <a:pt x="439" y="1055"/>
                    <a:pt x="502" y="1055"/>
                  </a:cubicBezTo>
                  <a:cubicBezTo>
                    <a:pt x="504" y="1055"/>
                    <a:pt x="506" y="1055"/>
                    <a:pt x="508" y="1055"/>
                  </a:cubicBezTo>
                  <a:cubicBezTo>
                    <a:pt x="560" y="1055"/>
                    <a:pt x="599" y="847"/>
                    <a:pt x="586" y="586"/>
                  </a:cubicBezTo>
                  <a:cubicBezTo>
                    <a:pt x="781" y="547"/>
                    <a:pt x="937" y="495"/>
                    <a:pt x="937" y="430"/>
                  </a:cubicBezTo>
                  <a:cubicBezTo>
                    <a:pt x="937" y="374"/>
                    <a:pt x="809" y="337"/>
                    <a:pt x="638" y="337"/>
                  </a:cubicBezTo>
                  <a:cubicBezTo>
                    <a:pt x="613" y="337"/>
                    <a:pt x="587" y="338"/>
                    <a:pt x="560" y="339"/>
                  </a:cubicBezTo>
                  <a:cubicBezTo>
                    <a:pt x="522" y="140"/>
                    <a:pt x="461" y="0"/>
                    <a:pt x="4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2" name="Google Shape;1782;p52"/>
          <p:cNvSpPr txBox="1">
            <a:spLocks noGrp="1"/>
          </p:cNvSpPr>
          <p:nvPr>
            <p:ph type="subTitle" idx="8"/>
          </p:nvPr>
        </p:nvSpPr>
        <p:spPr>
          <a:xfrm rot="-434120">
            <a:off x="1910065" y="1693343"/>
            <a:ext cx="1024256" cy="4539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</a:rPr>
              <a:t>BFF</a:t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CBC0C6-BED4-9DEF-4036-D338DB925CA8}"/>
              </a:ext>
            </a:extLst>
          </p:cNvPr>
          <p:cNvSpPr txBox="1"/>
          <p:nvPr/>
        </p:nvSpPr>
        <p:spPr>
          <a:xfrm>
            <a:off x="4713968" y="1443179"/>
            <a:ext cx="3182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She has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hair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1F8944-E06C-81BD-D7C2-CE4A61A6DCF4}"/>
              </a:ext>
            </a:extLst>
          </p:cNvPr>
          <p:cNvSpPr txBox="1"/>
          <p:nvPr/>
        </p:nvSpPr>
        <p:spPr>
          <a:xfrm>
            <a:off x="4713968" y="2391595"/>
            <a:ext cx="3284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32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She has </a:t>
            </a:r>
            <a:r>
              <a:rPr lang="en-US" dirty="0">
                <a:solidFill>
                  <a:srgbClr val="FF0000"/>
                </a:solidFill>
              </a:rPr>
              <a:t>long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eyes</a:t>
            </a:r>
            <a:r>
              <a:rPr lang="en-US" dirty="0"/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27D1F4-7F95-A0B1-67BC-298B69B4C831}"/>
              </a:ext>
            </a:extLst>
          </p:cNvPr>
          <p:cNvSpPr txBox="1"/>
          <p:nvPr/>
        </p:nvSpPr>
        <p:spPr>
          <a:xfrm>
            <a:off x="7816522" y="1273901"/>
            <a:ext cx="7152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54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66C4AC-3B80-CEE3-5ACE-CD1E6CFE305D}"/>
              </a:ext>
            </a:extLst>
          </p:cNvPr>
          <p:cNvSpPr txBox="1"/>
          <p:nvPr/>
        </p:nvSpPr>
        <p:spPr>
          <a:xfrm>
            <a:off x="7906290" y="2268521"/>
            <a:ext cx="6254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</a:t>
            </a:r>
            <a:endParaRPr lang="en-US" sz="5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E7934C3-7969-B2B0-0B6F-0701C19A3BBE}"/>
              </a:ext>
            </a:extLst>
          </p:cNvPr>
          <p:cNvSpPr/>
          <p:nvPr/>
        </p:nvSpPr>
        <p:spPr>
          <a:xfrm>
            <a:off x="4874217" y="3346439"/>
            <a:ext cx="3587823" cy="9799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one is correct?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3" grpId="0" animBg="1"/>
      <p:bldP spid="2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4" name="Google Shape;1694;p51"/>
          <p:cNvSpPr txBox="1">
            <a:spLocks noGrp="1"/>
          </p:cNvSpPr>
          <p:nvPr>
            <p:ph type="title"/>
          </p:nvPr>
        </p:nvSpPr>
        <p:spPr>
          <a:xfrm>
            <a:off x="0" y="147909"/>
            <a:ext cx="91440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4. Work in group of 4. Complete the word webs.</a:t>
            </a:r>
            <a:endParaRPr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E73E4B-720B-26BB-A84A-BF462E7031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1244" y="760809"/>
            <a:ext cx="6240174" cy="4134872"/>
          </a:xfrm>
          <a:prstGeom prst="rect">
            <a:avLst/>
          </a:prstGeom>
        </p:spPr>
      </p:pic>
      <p:pic>
        <p:nvPicPr>
          <p:cNvPr id="3" name="3 Minute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5BFDF932-C13A-1393-914E-8532F8D856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9092" y="1972295"/>
            <a:ext cx="2133060" cy="11989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5DD703C-A2C2-A67B-1A1F-B802EAFF7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8999" y="1355588"/>
            <a:ext cx="7665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legs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2D1EF8-F79A-7A34-5F0D-8259EF394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798" y="1355588"/>
            <a:ext cx="7857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467726-91FC-D003-B68D-B0536339F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8470" y="2680352"/>
            <a:ext cx="10823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hands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241BD8-CE32-DFC4-38CC-AE2CA5EE2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9992" y="2680352"/>
            <a:ext cx="8146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408EE7-99AF-A993-D933-588C72E7A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0449" y="4240766"/>
            <a:ext cx="9669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black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9BE35D-6AF0-8AA7-7332-C04CB21FF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0305" y="4240766"/>
            <a:ext cx="13340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0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1" name="Google Shape;1881;p54"/>
          <p:cNvSpPr txBox="1">
            <a:spLocks noGrp="1"/>
          </p:cNvSpPr>
          <p:nvPr>
            <p:ph type="title"/>
          </p:nvPr>
        </p:nvSpPr>
        <p:spPr>
          <a:xfrm>
            <a:off x="713250" y="291527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RECAP</a:t>
            </a:r>
            <a:endParaRPr dirty="0"/>
          </a:p>
        </p:txBody>
      </p:sp>
      <p:sp>
        <p:nvSpPr>
          <p:cNvPr id="26" name="Google Shape;1817;p53">
            <a:extLst>
              <a:ext uri="{FF2B5EF4-FFF2-40B4-BE49-F238E27FC236}">
                <a16:creationId xmlns:a16="http://schemas.microsoft.com/office/drawing/2014/main" id="{B85BD273-D30A-4A89-7B78-34F6B320F59A}"/>
              </a:ext>
            </a:extLst>
          </p:cNvPr>
          <p:cNvSpPr txBox="1"/>
          <p:nvPr/>
        </p:nvSpPr>
        <p:spPr>
          <a:xfrm>
            <a:off x="374864" y="1173237"/>
            <a:ext cx="9783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accent3"/>
                </a:solidFill>
                <a:latin typeface="Ribeye"/>
                <a:ea typeface="Ribeye"/>
                <a:cs typeface="Ribeye"/>
                <a:sym typeface="Ribeye"/>
              </a:rPr>
              <a:t>01</a:t>
            </a:r>
            <a:endParaRPr sz="3000" b="1" dirty="0">
              <a:solidFill>
                <a:schemeClr val="accent3"/>
              </a:solidFill>
              <a:latin typeface="Ribeye"/>
              <a:ea typeface="Ribeye"/>
              <a:cs typeface="Ribeye"/>
              <a:sym typeface="Ribeye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AA2FB9-962F-A66D-A297-C514459ADFDB}"/>
              </a:ext>
            </a:extLst>
          </p:cNvPr>
          <p:cNvSpPr txBox="1"/>
          <p:nvPr/>
        </p:nvSpPr>
        <p:spPr>
          <a:xfrm>
            <a:off x="1226600" y="1028140"/>
            <a:ext cx="6993222" cy="547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What adjectives do we use to describe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hair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0CA15A3-16B5-7CEC-7644-9C8D314FB25D}"/>
              </a:ext>
            </a:extLst>
          </p:cNvPr>
          <p:cNvSpPr txBox="1"/>
          <p:nvPr/>
        </p:nvSpPr>
        <p:spPr>
          <a:xfrm>
            <a:off x="1775914" y="1575854"/>
            <a:ext cx="5423049" cy="547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long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31FA984-23F9-A350-F5E4-58429218597A}"/>
              </a:ext>
            </a:extLst>
          </p:cNvPr>
          <p:cNvSpPr txBox="1"/>
          <p:nvPr/>
        </p:nvSpPr>
        <p:spPr>
          <a:xfrm>
            <a:off x="1775913" y="2108263"/>
            <a:ext cx="1517477" cy="547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blonde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F6C8ED-4B01-BA40-396A-8523D6A9537A}"/>
              </a:ext>
            </a:extLst>
          </p:cNvPr>
          <p:cNvSpPr txBox="1"/>
          <p:nvPr/>
        </p:nvSpPr>
        <p:spPr>
          <a:xfrm>
            <a:off x="4544983" y="1575854"/>
            <a:ext cx="1517477" cy="547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curly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FEA0AFC-99DD-A034-857D-203FD5D5ED22}"/>
              </a:ext>
            </a:extLst>
          </p:cNvPr>
          <p:cNvSpPr txBox="1"/>
          <p:nvPr/>
        </p:nvSpPr>
        <p:spPr>
          <a:xfrm>
            <a:off x="4544982" y="2108263"/>
            <a:ext cx="1517477" cy="547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big 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A86C0DF-C73B-AD2B-578B-83A43D43FDCA}"/>
              </a:ext>
            </a:extLst>
          </p:cNvPr>
          <p:cNvSpPr/>
          <p:nvPr/>
        </p:nvSpPr>
        <p:spPr>
          <a:xfrm>
            <a:off x="1286360" y="1685805"/>
            <a:ext cx="395207" cy="3952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9CD630A-12C9-0F78-C25B-0F0FA01AA2F8}"/>
              </a:ext>
            </a:extLst>
          </p:cNvPr>
          <p:cNvSpPr/>
          <p:nvPr/>
        </p:nvSpPr>
        <p:spPr>
          <a:xfrm>
            <a:off x="1286359" y="2190963"/>
            <a:ext cx="395207" cy="3952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F499450-412B-22EB-DF66-43CA8C5F5E9B}"/>
              </a:ext>
            </a:extLst>
          </p:cNvPr>
          <p:cNvSpPr/>
          <p:nvPr/>
        </p:nvSpPr>
        <p:spPr>
          <a:xfrm>
            <a:off x="4055429" y="1685804"/>
            <a:ext cx="395207" cy="3952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4613E02-C8F3-E398-0CF1-0CB78E6787A6}"/>
              </a:ext>
            </a:extLst>
          </p:cNvPr>
          <p:cNvSpPr/>
          <p:nvPr/>
        </p:nvSpPr>
        <p:spPr>
          <a:xfrm>
            <a:off x="4055429" y="2190963"/>
            <a:ext cx="395207" cy="3952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76EA495-87C9-911C-F078-C44923E4B94F}"/>
              </a:ext>
            </a:extLst>
          </p:cNvPr>
          <p:cNvSpPr txBox="1"/>
          <p:nvPr/>
        </p:nvSpPr>
        <p:spPr>
          <a:xfrm>
            <a:off x="6972691" y="1583982"/>
            <a:ext cx="1517477" cy="547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small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E2929FB-E1E5-8CAB-C006-D6ACB06367CB}"/>
              </a:ext>
            </a:extLst>
          </p:cNvPr>
          <p:cNvSpPr txBox="1"/>
          <p:nvPr/>
        </p:nvSpPr>
        <p:spPr>
          <a:xfrm>
            <a:off x="6972690" y="2116391"/>
            <a:ext cx="1517477" cy="547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straight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E06E70B-2647-3F37-FD15-E31AEBD91138}"/>
              </a:ext>
            </a:extLst>
          </p:cNvPr>
          <p:cNvSpPr/>
          <p:nvPr/>
        </p:nvSpPr>
        <p:spPr>
          <a:xfrm>
            <a:off x="6483137" y="1693932"/>
            <a:ext cx="395207" cy="3952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04AFF7F-F8C6-4F40-3C1D-A462879103A4}"/>
              </a:ext>
            </a:extLst>
          </p:cNvPr>
          <p:cNvSpPr/>
          <p:nvPr/>
        </p:nvSpPr>
        <p:spPr>
          <a:xfrm>
            <a:off x="6483137" y="2199091"/>
            <a:ext cx="395207" cy="3952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D0C7502-941F-3AB1-A454-05AAA40394C6}"/>
              </a:ext>
            </a:extLst>
          </p:cNvPr>
          <p:cNvSpPr txBox="1"/>
          <p:nvPr/>
        </p:nvSpPr>
        <p:spPr>
          <a:xfrm>
            <a:off x="1236983" y="1571437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9A6DF22-39DA-32AE-95FB-C95441D024FB}"/>
              </a:ext>
            </a:extLst>
          </p:cNvPr>
          <p:cNvSpPr txBox="1"/>
          <p:nvPr/>
        </p:nvSpPr>
        <p:spPr>
          <a:xfrm>
            <a:off x="1220741" y="2073528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F72D377-2DD7-1066-1191-FE3CC0F35C5A}"/>
              </a:ext>
            </a:extLst>
          </p:cNvPr>
          <p:cNvSpPr txBox="1"/>
          <p:nvPr/>
        </p:nvSpPr>
        <p:spPr>
          <a:xfrm>
            <a:off x="4006053" y="1575480"/>
            <a:ext cx="538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B280D75-DADF-FD5E-FBD1-2B13BE1278D6}"/>
              </a:ext>
            </a:extLst>
          </p:cNvPr>
          <p:cNvSpPr txBox="1"/>
          <p:nvPr/>
        </p:nvSpPr>
        <p:spPr>
          <a:xfrm>
            <a:off x="6466126" y="2073528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Google Shape;1817;p53">
            <a:extLst>
              <a:ext uri="{FF2B5EF4-FFF2-40B4-BE49-F238E27FC236}">
                <a16:creationId xmlns:a16="http://schemas.microsoft.com/office/drawing/2014/main" id="{A501CE3D-4A9B-6C5D-B0D9-6CA4657B3AB8}"/>
              </a:ext>
            </a:extLst>
          </p:cNvPr>
          <p:cNvSpPr txBox="1"/>
          <p:nvPr/>
        </p:nvSpPr>
        <p:spPr>
          <a:xfrm>
            <a:off x="374864" y="2906467"/>
            <a:ext cx="9783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accent1"/>
                </a:solidFill>
                <a:latin typeface="Ribeye"/>
                <a:ea typeface="Ribeye"/>
                <a:cs typeface="Ribeye"/>
                <a:sym typeface="Ribeye"/>
              </a:rPr>
              <a:t>02</a:t>
            </a:r>
            <a:endParaRPr sz="3000" b="1" dirty="0">
              <a:solidFill>
                <a:schemeClr val="accent1"/>
              </a:solidFill>
              <a:latin typeface="Ribeye"/>
              <a:ea typeface="Ribeye"/>
              <a:cs typeface="Ribeye"/>
              <a:sym typeface="Ribeye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8EBF733-4D11-80C5-F612-393C0A4D3670}"/>
              </a:ext>
            </a:extLst>
          </p:cNvPr>
          <p:cNvSpPr txBox="1"/>
          <p:nvPr/>
        </p:nvSpPr>
        <p:spPr>
          <a:xfrm>
            <a:off x="1236575" y="2777119"/>
            <a:ext cx="6993222" cy="547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Which are correct?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9CC4D3F-03CB-A7C9-936D-F94094322B26}"/>
              </a:ext>
            </a:extLst>
          </p:cNvPr>
          <p:cNvSpPr txBox="1"/>
          <p:nvPr/>
        </p:nvSpPr>
        <p:spPr>
          <a:xfrm>
            <a:off x="1775913" y="3227816"/>
            <a:ext cx="5864751" cy="547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She is black long hair. 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10B6D67A-E437-9981-A220-BE95438CD41B}"/>
              </a:ext>
            </a:extLst>
          </p:cNvPr>
          <p:cNvSpPr/>
          <p:nvPr/>
        </p:nvSpPr>
        <p:spPr>
          <a:xfrm>
            <a:off x="1289600" y="3351033"/>
            <a:ext cx="395207" cy="3952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6105C24-FD5F-8AC4-6FB7-3DEAD3DF4053}"/>
              </a:ext>
            </a:extLst>
          </p:cNvPr>
          <p:cNvSpPr txBox="1"/>
          <p:nvPr/>
        </p:nvSpPr>
        <p:spPr>
          <a:xfrm>
            <a:off x="1775913" y="3775530"/>
            <a:ext cx="5864751" cy="547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She has long black hair. 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B2B0F39B-B61D-2160-AB07-9D16AFE0E0C4}"/>
              </a:ext>
            </a:extLst>
          </p:cNvPr>
          <p:cNvSpPr/>
          <p:nvPr/>
        </p:nvSpPr>
        <p:spPr>
          <a:xfrm>
            <a:off x="1289600" y="3898747"/>
            <a:ext cx="395207" cy="3952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6BFD443-E1AB-82C5-83DB-F4C3E00C2D70}"/>
              </a:ext>
            </a:extLst>
          </p:cNvPr>
          <p:cNvSpPr txBox="1"/>
          <p:nvPr/>
        </p:nvSpPr>
        <p:spPr>
          <a:xfrm>
            <a:off x="1772672" y="4335223"/>
            <a:ext cx="5864751" cy="547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She has straight long hair. 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B0A6FBFD-B3E9-0426-A949-85D1C5EDAB46}"/>
              </a:ext>
            </a:extLst>
          </p:cNvPr>
          <p:cNvSpPr/>
          <p:nvPr/>
        </p:nvSpPr>
        <p:spPr>
          <a:xfrm>
            <a:off x="1286359" y="4458440"/>
            <a:ext cx="395207" cy="3952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CAB5241-8941-73A6-6FA2-2C451F12D894}"/>
              </a:ext>
            </a:extLst>
          </p:cNvPr>
          <p:cNvSpPr txBox="1"/>
          <p:nvPr/>
        </p:nvSpPr>
        <p:spPr>
          <a:xfrm>
            <a:off x="1236575" y="3800364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1,683 Straight Hair Illustrations &amp; Clip Art - iStock">
            <a:extLst>
              <a:ext uri="{FF2B5EF4-FFF2-40B4-BE49-F238E27FC236}">
                <a16:creationId xmlns:a16="http://schemas.microsoft.com/office/drawing/2014/main" id="{6E6F2BAF-4C82-5F78-C807-A4167E8AF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353" y="2869903"/>
            <a:ext cx="2145547" cy="214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 animBg="1"/>
      <p:bldP spid="33" grpId="0" animBg="1"/>
      <p:bldP spid="34" grpId="0" animBg="1"/>
      <p:bldP spid="35" grpId="0" animBg="1"/>
      <p:bldP spid="36" grpId="0"/>
      <p:bldP spid="37" grpId="0"/>
      <p:bldP spid="38" grpId="0" animBg="1"/>
      <p:bldP spid="39" grpId="0" animBg="1"/>
      <p:bldP spid="40" grpId="0"/>
      <p:bldP spid="41" grpId="0"/>
      <p:bldP spid="42" grpId="0"/>
      <p:bldP spid="43" grpId="0"/>
      <p:bldP spid="44" grpId="0"/>
      <p:bldP spid="45" grpId="0"/>
      <p:bldP spid="53" grpId="0"/>
      <p:bldP spid="54" grpId="0" animBg="1"/>
      <p:bldP spid="55" grpId="0"/>
      <p:bldP spid="56" grpId="0" animBg="1"/>
      <p:bldP spid="57" grpId="0"/>
      <p:bldP spid="58" grpId="0" animBg="1"/>
      <p:bldP spid="6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6" name="Google Shape;2046;p57"/>
          <p:cNvGrpSpPr/>
          <p:nvPr/>
        </p:nvGrpSpPr>
        <p:grpSpPr>
          <a:xfrm>
            <a:off x="773030" y="1543788"/>
            <a:ext cx="900384" cy="839487"/>
            <a:chOff x="-1951025" y="-194294"/>
            <a:chExt cx="4985512" cy="4648320"/>
          </a:xfrm>
        </p:grpSpPr>
        <p:sp>
          <p:nvSpPr>
            <p:cNvPr id="2047" name="Google Shape;2047;p57"/>
            <p:cNvSpPr/>
            <p:nvPr/>
          </p:nvSpPr>
          <p:spPr>
            <a:xfrm rot="-4117159">
              <a:off x="-1168354" y="122419"/>
              <a:ext cx="3420172" cy="4014895"/>
            </a:xfrm>
            <a:custGeom>
              <a:avLst/>
              <a:gdLst/>
              <a:ahLst/>
              <a:cxnLst/>
              <a:rect l="l" t="t" r="r" b="b"/>
              <a:pathLst>
                <a:path w="148216" h="113628" extrusionOk="0">
                  <a:moveTo>
                    <a:pt x="56349" y="339"/>
                  </a:moveTo>
                  <a:cubicBezTo>
                    <a:pt x="33013" y="-1963"/>
                    <a:pt x="13090" y="10897"/>
                    <a:pt x="5867" y="27486"/>
                  </a:cubicBezTo>
                  <a:cubicBezTo>
                    <a:pt x="-1356" y="44076"/>
                    <a:pt x="-4611" y="86382"/>
                    <a:pt x="13010" y="99876"/>
                  </a:cubicBezTo>
                  <a:cubicBezTo>
                    <a:pt x="30631" y="113370"/>
                    <a:pt x="89448" y="118211"/>
                    <a:pt x="111594" y="108448"/>
                  </a:cubicBezTo>
                  <a:cubicBezTo>
                    <a:pt x="133740" y="98685"/>
                    <a:pt x="155092" y="59315"/>
                    <a:pt x="145884" y="41297"/>
                  </a:cubicBezTo>
                  <a:cubicBezTo>
                    <a:pt x="136677" y="23279"/>
                    <a:pt x="79685" y="2641"/>
                    <a:pt x="56349" y="339"/>
                  </a:cubicBezTo>
                  <a:close/>
                </a:path>
              </a:pathLst>
            </a:custGeom>
            <a:solidFill>
              <a:srgbClr val="FFC900">
                <a:alpha val="42700"/>
              </a:srgbClr>
            </a:solidFill>
            <a:ln>
              <a:noFill/>
            </a:ln>
          </p:spPr>
        </p:sp>
        <p:sp>
          <p:nvSpPr>
            <p:cNvPr id="2048" name="Google Shape;2048;p57"/>
            <p:cNvSpPr/>
            <p:nvPr/>
          </p:nvSpPr>
          <p:spPr>
            <a:xfrm>
              <a:off x="-1201747" y="498093"/>
              <a:ext cx="3420084" cy="3482698"/>
            </a:xfrm>
            <a:custGeom>
              <a:avLst/>
              <a:gdLst/>
              <a:ahLst/>
              <a:cxnLst/>
              <a:rect l="l" t="t" r="r" b="b"/>
              <a:pathLst>
                <a:path w="148216" h="113628" extrusionOk="0">
                  <a:moveTo>
                    <a:pt x="56349" y="339"/>
                  </a:moveTo>
                  <a:cubicBezTo>
                    <a:pt x="33013" y="-1963"/>
                    <a:pt x="13090" y="10897"/>
                    <a:pt x="5867" y="27486"/>
                  </a:cubicBezTo>
                  <a:cubicBezTo>
                    <a:pt x="-1356" y="44076"/>
                    <a:pt x="-4611" y="86382"/>
                    <a:pt x="13010" y="99876"/>
                  </a:cubicBezTo>
                  <a:cubicBezTo>
                    <a:pt x="30631" y="113370"/>
                    <a:pt x="89448" y="118211"/>
                    <a:pt x="111594" y="108448"/>
                  </a:cubicBezTo>
                  <a:cubicBezTo>
                    <a:pt x="133740" y="98685"/>
                    <a:pt x="155092" y="59315"/>
                    <a:pt x="145884" y="41297"/>
                  </a:cubicBezTo>
                  <a:cubicBezTo>
                    <a:pt x="136677" y="23279"/>
                    <a:pt x="79685" y="2641"/>
                    <a:pt x="56349" y="3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grpSp>
        <p:nvGrpSpPr>
          <p:cNvPr id="2049" name="Google Shape;2049;p57"/>
          <p:cNvGrpSpPr/>
          <p:nvPr/>
        </p:nvGrpSpPr>
        <p:grpSpPr>
          <a:xfrm>
            <a:off x="773030" y="2686715"/>
            <a:ext cx="900384" cy="839487"/>
            <a:chOff x="-1951025" y="-194294"/>
            <a:chExt cx="4985512" cy="4648320"/>
          </a:xfrm>
        </p:grpSpPr>
        <p:sp>
          <p:nvSpPr>
            <p:cNvPr id="2050" name="Google Shape;2050;p57"/>
            <p:cNvSpPr/>
            <p:nvPr/>
          </p:nvSpPr>
          <p:spPr>
            <a:xfrm rot="-4117159">
              <a:off x="-1168354" y="122419"/>
              <a:ext cx="3420172" cy="4014895"/>
            </a:xfrm>
            <a:custGeom>
              <a:avLst/>
              <a:gdLst/>
              <a:ahLst/>
              <a:cxnLst/>
              <a:rect l="l" t="t" r="r" b="b"/>
              <a:pathLst>
                <a:path w="148216" h="113628" extrusionOk="0">
                  <a:moveTo>
                    <a:pt x="56349" y="339"/>
                  </a:moveTo>
                  <a:cubicBezTo>
                    <a:pt x="33013" y="-1963"/>
                    <a:pt x="13090" y="10897"/>
                    <a:pt x="5867" y="27486"/>
                  </a:cubicBezTo>
                  <a:cubicBezTo>
                    <a:pt x="-1356" y="44076"/>
                    <a:pt x="-4611" y="86382"/>
                    <a:pt x="13010" y="99876"/>
                  </a:cubicBezTo>
                  <a:cubicBezTo>
                    <a:pt x="30631" y="113370"/>
                    <a:pt x="89448" y="118211"/>
                    <a:pt x="111594" y="108448"/>
                  </a:cubicBezTo>
                  <a:cubicBezTo>
                    <a:pt x="133740" y="98685"/>
                    <a:pt x="155092" y="59315"/>
                    <a:pt x="145884" y="41297"/>
                  </a:cubicBezTo>
                  <a:cubicBezTo>
                    <a:pt x="136677" y="23279"/>
                    <a:pt x="79685" y="2641"/>
                    <a:pt x="56349" y="339"/>
                  </a:cubicBezTo>
                  <a:close/>
                </a:path>
              </a:pathLst>
            </a:custGeom>
            <a:solidFill>
              <a:srgbClr val="FF913F">
                <a:alpha val="46630"/>
              </a:srgbClr>
            </a:solidFill>
            <a:ln>
              <a:noFill/>
            </a:ln>
          </p:spPr>
        </p:sp>
        <p:sp>
          <p:nvSpPr>
            <p:cNvPr id="2051" name="Google Shape;2051;p57"/>
            <p:cNvSpPr/>
            <p:nvPr/>
          </p:nvSpPr>
          <p:spPr>
            <a:xfrm>
              <a:off x="-1201747" y="498093"/>
              <a:ext cx="3420084" cy="3482698"/>
            </a:xfrm>
            <a:custGeom>
              <a:avLst/>
              <a:gdLst/>
              <a:ahLst/>
              <a:cxnLst/>
              <a:rect l="l" t="t" r="r" b="b"/>
              <a:pathLst>
                <a:path w="148216" h="113628" extrusionOk="0">
                  <a:moveTo>
                    <a:pt x="56349" y="339"/>
                  </a:moveTo>
                  <a:cubicBezTo>
                    <a:pt x="33013" y="-1963"/>
                    <a:pt x="13090" y="10897"/>
                    <a:pt x="5867" y="27486"/>
                  </a:cubicBezTo>
                  <a:cubicBezTo>
                    <a:pt x="-1356" y="44076"/>
                    <a:pt x="-4611" y="86382"/>
                    <a:pt x="13010" y="99876"/>
                  </a:cubicBezTo>
                  <a:cubicBezTo>
                    <a:pt x="30631" y="113370"/>
                    <a:pt x="89448" y="118211"/>
                    <a:pt x="111594" y="108448"/>
                  </a:cubicBezTo>
                  <a:cubicBezTo>
                    <a:pt x="133740" y="98685"/>
                    <a:pt x="155092" y="59315"/>
                    <a:pt x="145884" y="41297"/>
                  </a:cubicBezTo>
                  <a:cubicBezTo>
                    <a:pt x="136677" y="23279"/>
                    <a:pt x="79685" y="2641"/>
                    <a:pt x="56349" y="3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sp>
        <p:nvSpPr>
          <p:cNvPr id="2055" name="Google Shape;2055;p57"/>
          <p:cNvSpPr txBox="1">
            <a:spLocks noGrp="1"/>
          </p:cNvSpPr>
          <p:nvPr>
            <p:ph type="title"/>
          </p:nvPr>
        </p:nvSpPr>
        <p:spPr>
          <a:xfrm>
            <a:off x="713225" y="252724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OBJECTIVES </a:t>
            </a:r>
            <a:endParaRPr dirty="0"/>
          </a:p>
        </p:txBody>
      </p:sp>
      <p:sp>
        <p:nvSpPr>
          <p:cNvPr id="2056" name="Google Shape;2056;p57"/>
          <p:cNvSpPr txBox="1">
            <a:spLocks noGrp="1"/>
          </p:cNvSpPr>
          <p:nvPr>
            <p:ph type="subTitle" idx="1"/>
          </p:nvPr>
        </p:nvSpPr>
        <p:spPr>
          <a:xfrm>
            <a:off x="1668830" y="1596574"/>
            <a:ext cx="3360679" cy="4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Have an overview about the topic “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My friends”.</a:t>
            </a:r>
          </a:p>
        </p:txBody>
      </p:sp>
      <p:sp>
        <p:nvSpPr>
          <p:cNvPr id="2062" name="Google Shape;2062;p57"/>
          <p:cNvSpPr txBox="1">
            <a:spLocks noGrp="1"/>
          </p:cNvSpPr>
          <p:nvPr>
            <p:ph type="subTitle" idx="2"/>
          </p:nvPr>
        </p:nvSpPr>
        <p:spPr>
          <a:xfrm>
            <a:off x="713225" y="1682900"/>
            <a:ext cx="1020000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01</a:t>
            </a:r>
            <a:endParaRPr sz="3000" dirty="0"/>
          </a:p>
        </p:txBody>
      </p:sp>
      <p:sp>
        <p:nvSpPr>
          <p:cNvPr id="2063" name="Google Shape;2063;p57"/>
          <p:cNvSpPr txBox="1">
            <a:spLocks noGrp="1"/>
          </p:cNvSpPr>
          <p:nvPr>
            <p:ph type="subTitle" idx="2"/>
          </p:nvPr>
        </p:nvSpPr>
        <p:spPr>
          <a:xfrm>
            <a:off x="713225" y="2852140"/>
            <a:ext cx="1020000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02</a:t>
            </a:r>
            <a:endParaRPr sz="3000" dirty="0"/>
          </a:p>
        </p:txBody>
      </p:sp>
      <p:grpSp>
        <p:nvGrpSpPr>
          <p:cNvPr id="2065" name="Google Shape;2065;p57"/>
          <p:cNvGrpSpPr/>
          <p:nvPr/>
        </p:nvGrpSpPr>
        <p:grpSpPr>
          <a:xfrm>
            <a:off x="4898171" y="2078902"/>
            <a:ext cx="3329980" cy="2425652"/>
            <a:chOff x="4910071" y="2010252"/>
            <a:chExt cx="3329980" cy="2425652"/>
          </a:xfrm>
        </p:grpSpPr>
        <p:grpSp>
          <p:nvGrpSpPr>
            <p:cNvPr id="2066" name="Google Shape;2066;p57"/>
            <p:cNvGrpSpPr/>
            <p:nvPr/>
          </p:nvGrpSpPr>
          <p:grpSpPr>
            <a:xfrm>
              <a:off x="6094394" y="2010252"/>
              <a:ext cx="1565616" cy="1859313"/>
              <a:chOff x="6322994" y="2010252"/>
              <a:chExt cx="1565616" cy="1859313"/>
            </a:xfrm>
          </p:grpSpPr>
          <p:sp>
            <p:nvSpPr>
              <p:cNvPr id="2067" name="Google Shape;2067;p57"/>
              <p:cNvSpPr/>
              <p:nvPr/>
            </p:nvSpPr>
            <p:spPr>
              <a:xfrm>
                <a:off x="6753442" y="2010252"/>
                <a:ext cx="1117430" cy="1495607"/>
              </a:xfrm>
              <a:custGeom>
                <a:avLst/>
                <a:gdLst/>
                <a:ahLst/>
                <a:cxnLst/>
                <a:rect l="l" t="t" r="r" b="b"/>
                <a:pathLst>
                  <a:path w="16378" h="21161" extrusionOk="0">
                    <a:moveTo>
                      <a:pt x="7403" y="0"/>
                    </a:moveTo>
                    <a:cubicBezTo>
                      <a:pt x="5730" y="0"/>
                      <a:pt x="4408" y="418"/>
                      <a:pt x="3044" y="1525"/>
                    </a:cubicBezTo>
                    <a:cubicBezTo>
                      <a:pt x="1730" y="2592"/>
                      <a:pt x="1015" y="4361"/>
                      <a:pt x="1379" y="6078"/>
                    </a:cubicBezTo>
                    <a:cubicBezTo>
                      <a:pt x="1522" y="6781"/>
                      <a:pt x="1834" y="7483"/>
                      <a:pt x="1665" y="8173"/>
                    </a:cubicBezTo>
                    <a:cubicBezTo>
                      <a:pt x="1535" y="8693"/>
                      <a:pt x="1171" y="9109"/>
                      <a:pt x="885" y="9552"/>
                    </a:cubicBezTo>
                    <a:cubicBezTo>
                      <a:pt x="0" y="10969"/>
                      <a:pt x="39" y="12804"/>
                      <a:pt x="416" y="14456"/>
                    </a:cubicBezTo>
                    <a:cubicBezTo>
                      <a:pt x="599" y="15210"/>
                      <a:pt x="846" y="15965"/>
                      <a:pt x="1301" y="16589"/>
                    </a:cubicBezTo>
                    <a:cubicBezTo>
                      <a:pt x="1756" y="17213"/>
                      <a:pt x="2433" y="17682"/>
                      <a:pt x="3200" y="17721"/>
                    </a:cubicBezTo>
                    <a:cubicBezTo>
                      <a:pt x="2693" y="18319"/>
                      <a:pt x="2693" y="19269"/>
                      <a:pt x="3096" y="19945"/>
                    </a:cubicBezTo>
                    <a:cubicBezTo>
                      <a:pt x="3512" y="20609"/>
                      <a:pt x="4215" y="21038"/>
                      <a:pt x="4995" y="21129"/>
                    </a:cubicBezTo>
                    <a:cubicBezTo>
                      <a:pt x="5208" y="21150"/>
                      <a:pt x="5421" y="21161"/>
                      <a:pt x="5634" y="21161"/>
                    </a:cubicBezTo>
                    <a:cubicBezTo>
                      <a:pt x="6588" y="21161"/>
                      <a:pt x="7529" y="20948"/>
                      <a:pt x="8390" y="20543"/>
                    </a:cubicBezTo>
                    <a:lnTo>
                      <a:pt x="9288" y="18566"/>
                    </a:lnTo>
                    <a:cubicBezTo>
                      <a:pt x="9718" y="18675"/>
                      <a:pt x="10173" y="18725"/>
                      <a:pt x="10635" y="18725"/>
                    </a:cubicBezTo>
                    <a:cubicBezTo>
                      <a:pt x="11836" y="18725"/>
                      <a:pt x="13090" y="18386"/>
                      <a:pt x="14114" y="17851"/>
                    </a:cubicBezTo>
                    <a:cubicBezTo>
                      <a:pt x="15662" y="17057"/>
                      <a:pt x="16378" y="15848"/>
                      <a:pt x="16352" y="14065"/>
                    </a:cubicBezTo>
                    <a:cubicBezTo>
                      <a:pt x="16326" y="12218"/>
                      <a:pt x="15675" y="10735"/>
                      <a:pt x="14647" y="9239"/>
                    </a:cubicBezTo>
                    <a:cubicBezTo>
                      <a:pt x="14166" y="8550"/>
                      <a:pt x="13438" y="8004"/>
                      <a:pt x="13034" y="7288"/>
                    </a:cubicBezTo>
                    <a:cubicBezTo>
                      <a:pt x="12735" y="6742"/>
                      <a:pt x="12748" y="6091"/>
                      <a:pt x="12683" y="5480"/>
                    </a:cubicBezTo>
                    <a:cubicBezTo>
                      <a:pt x="12410" y="2891"/>
                      <a:pt x="10693" y="147"/>
                      <a:pt x="8000" y="16"/>
                    </a:cubicBezTo>
                    <a:cubicBezTo>
                      <a:pt x="7796" y="6"/>
                      <a:pt x="7597" y="0"/>
                      <a:pt x="74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57"/>
              <p:cNvSpPr/>
              <p:nvPr/>
            </p:nvSpPr>
            <p:spPr>
              <a:xfrm>
                <a:off x="6791581" y="2643946"/>
                <a:ext cx="1026960" cy="1224770"/>
              </a:xfrm>
              <a:custGeom>
                <a:avLst/>
                <a:gdLst/>
                <a:ahLst/>
                <a:cxnLst/>
                <a:rect l="l" t="t" r="r" b="b"/>
                <a:pathLst>
                  <a:path w="15052" h="17329" extrusionOk="0">
                    <a:moveTo>
                      <a:pt x="7923" y="0"/>
                    </a:moveTo>
                    <a:cubicBezTo>
                      <a:pt x="7142" y="182"/>
                      <a:pt x="6362" y="338"/>
                      <a:pt x="5568" y="442"/>
                    </a:cubicBezTo>
                    <a:cubicBezTo>
                      <a:pt x="5568" y="1093"/>
                      <a:pt x="5659" y="1743"/>
                      <a:pt x="5711" y="2394"/>
                    </a:cubicBezTo>
                    <a:cubicBezTo>
                      <a:pt x="5022" y="2498"/>
                      <a:pt x="4189" y="2563"/>
                      <a:pt x="3539" y="2797"/>
                    </a:cubicBezTo>
                    <a:cubicBezTo>
                      <a:pt x="2966" y="3005"/>
                      <a:pt x="2420" y="3668"/>
                      <a:pt x="2030" y="4124"/>
                    </a:cubicBezTo>
                    <a:cubicBezTo>
                      <a:pt x="1158" y="5164"/>
                      <a:pt x="547" y="6387"/>
                      <a:pt x="92" y="7649"/>
                    </a:cubicBezTo>
                    <a:cubicBezTo>
                      <a:pt x="1" y="7792"/>
                      <a:pt x="40" y="7961"/>
                      <a:pt x="183" y="8052"/>
                    </a:cubicBezTo>
                    <a:lnTo>
                      <a:pt x="1679" y="9444"/>
                    </a:lnTo>
                    <a:cubicBezTo>
                      <a:pt x="1697" y="9461"/>
                      <a:pt x="1719" y="9469"/>
                      <a:pt x="1744" y="9469"/>
                    </a:cubicBezTo>
                    <a:cubicBezTo>
                      <a:pt x="2153" y="9469"/>
                      <a:pt x="3429" y="7415"/>
                      <a:pt x="3539" y="7207"/>
                    </a:cubicBezTo>
                    <a:cubicBezTo>
                      <a:pt x="3786" y="8052"/>
                      <a:pt x="4137" y="8872"/>
                      <a:pt x="4579" y="9626"/>
                    </a:cubicBezTo>
                    <a:cubicBezTo>
                      <a:pt x="4592" y="9639"/>
                      <a:pt x="3682" y="10771"/>
                      <a:pt x="3604" y="10901"/>
                    </a:cubicBezTo>
                    <a:cubicBezTo>
                      <a:pt x="3279" y="11408"/>
                      <a:pt x="3018" y="11955"/>
                      <a:pt x="2823" y="12527"/>
                    </a:cubicBezTo>
                    <a:cubicBezTo>
                      <a:pt x="2446" y="13594"/>
                      <a:pt x="2121" y="14686"/>
                      <a:pt x="1796" y="15766"/>
                    </a:cubicBezTo>
                    <a:cubicBezTo>
                      <a:pt x="2771" y="16260"/>
                      <a:pt x="3877" y="16521"/>
                      <a:pt x="4905" y="16742"/>
                    </a:cubicBezTo>
                    <a:cubicBezTo>
                      <a:pt x="6440" y="17080"/>
                      <a:pt x="8014" y="17288"/>
                      <a:pt x="9601" y="17327"/>
                    </a:cubicBezTo>
                    <a:cubicBezTo>
                      <a:pt x="9660" y="17328"/>
                      <a:pt x="9720" y="17329"/>
                      <a:pt x="9780" y="17329"/>
                    </a:cubicBezTo>
                    <a:cubicBezTo>
                      <a:pt x="11615" y="17329"/>
                      <a:pt x="13754" y="16748"/>
                      <a:pt x="15051" y="15363"/>
                    </a:cubicBezTo>
                    <a:cubicBezTo>
                      <a:pt x="14674" y="14257"/>
                      <a:pt x="14127" y="13230"/>
                      <a:pt x="13425" y="12319"/>
                    </a:cubicBezTo>
                    <a:cubicBezTo>
                      <a:pt x="13100" y="11890"/>
                      <a:pt x="12788" y="11473"/>
                      <a:pt x="12501" y="11044"/>
                    </a:cubicBezTo>
                    <a:cubicBezTo>
                      <a:pt x="12319" y="10784"/>
                      <a:pt x="11305" y="9951"/>
                      <a:pt x="11331" y="9665"/>
                    </a:cubicBezTo>
                    <a:cubicBezTo>
                      <a:pt x="11370" y="9184"/>
                      <a:pt x="11409" y="8612"/>
                      <a:pt x="11409" y="8039"/>
                    </a:cubicBezTo>
                    <a:cubicBezTo>
                      <a:pt x="11279" y="7805"/>
                      <a:pt x="11266" y="7532"/>
                      <a:pt x="11383" y="7311"/>
                    </a:cubicBezTo>
                    <a:cubicBezTo>
                      <a:pt x="11370" y="6673"/>
                      <a:pt x="11214" y="6062"/>
                      <a:pt x="10953" y="5490"/>
                    </a:cubicBezTo>
                    <a:lnTo>
                      <a:pt x="10953" y="5490"/>
                    </a:lnTo>
                    <a:cubicBezTo>
                      <a:pt x="11370" y="5867"/>
                      <a:pt x="11747" y="6283"/>
                      <a:pt x="12072" y="6725"/>
                    </a:cubicBezTo>
                    <a:cubicBezTo>
                      <a:pt x="12905" y="6140"/>
                      <a:pt x="13789" y="5633"/>
                      <a:pt x="14583" y="5008"/>
                    </a:cubicBezTo>
                    <a:cubicBezTo>
                      <a:pt x="13906" y="4215"/>
                      <a:pt x="13100" y="3356"/>
                      <a:pt x="12944" y="3252"/>
                    </a:cubicBezTo>
                    <a:cubicBezTo>
                      <a:pt x="12132" y="2698"/>
                      <a:pt x="11423" y="2068"/>
                      <a:pt x="10425" y="2068"/>
                    </a:cubicBezTo>
                    <a:cubicBezTo>
                      <a:pt x="10414" y="2068"/>
                      <a:pt x="10404" y="2068"/>
                      <a:pt x="10394" y="2068"/>
                    </a:cubicBezTo>
                    <a:cubicBezTo>
                      <a:pt x="9744" y="2081"/>
                      <a:pt x="9106" y="2133"/>
                      <a:pt x="8469" y="2238"/>
                    </a:cubicBezTo>
                    <a:cubicBezTo>
                      <a:pt x="8248" y="1496"/>
                      <a:pt x="8066" y="755"/>
                      <a:pt x="7923" y="0"/>
                    </a:cubicBezTo>
                    <a:close/>
                  </a:path>
                </a:pathLst>
              </a:custGeom>
              <a:solidFill>
                <a:srgbClr val="E6B8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57"/>
              <p:cNvSpPr/>
              <p:nvPr/>
            </p:nvSpPr>
            <p:spPr>
              <a:xfrm>
                <a:off x="6464976" y="2848911"/>
                <a:ext cx="642635" cy="548952"/>
              </a:xfrm>
              <a:custGeom>
                <a:avLst/>
                <a:gdLst/>
                <a:ahLst/>
                <a:cxnLst/>
                <a:rect l="l" t="t" r="r" b="b"/>
                <a:pathLst>
                  <a:path w="9419" h="7767" extrusionOk="0">
                    <a:moveTo>
                      <a:pt x="1900" y="1"/>
                    </a:moveTo>
                    <a:cubicBezTo>
                      <a:pt x="1171" y="300"/>
                      <a:pt x="521" y="755"/>
                      <a:pt x="0" y="1354"/>
                    </a:cubicBezTo>
                    <a:cubicBezTo>
                      <a:pt x="456" y="2447"/>
                      <a:pt x="1067" y="3474"/>
                      <a:pt x="1809" y="4398"/>
                    </a:cubicBezTo>
                    <a:cubicBezTo>
                      <a:pt x="2680" y="5542"/>
                      <a:pt x="3747" y="6960"/>
                      <a:pt x="5022" y="7650"/>
                    </a:cubicBezTo>
                    <a:cubicBezTo>
                      <a:pt x="5126" y="7715"/>
                      <a:pt x="5243" y="7754"/>
                      <a:pt x="5373" y="7767"/>
                    </a:cubicBezTo>
                    <a:cubicBezTo>
                      <a:pt x="5516" y="7754"/>
                      <a:pt x="5646" y="7689"/>
                      <a:pt x="5763" y="7598"/>
                    </a:cubicBezTo>
                    <a:cubicBezTo>
                      <a:pt x="6166" y="7312"/>
                      <a:pt x="6544" y="6986"/>
                      <a:pt x="6882" y="6635"/>
                    </a:cubicBezTo>
                    <a:lnTo>
                      <a:pt x="6882" y="6661"/>
                    </a:lnTo>
                    <a:cubicBezTo>
                      <a:pt x="7038" y="6505"/>
                      <a:pt x="7207" y="6336"/>
                      <a:pt x="7350" y="6154"/>
                    </a:cubicBezTo>
                    <a:cubicBezTo>
                      <a:pt x="7480" y="6011"/>
                      <a:pt x="7597" y="5855"/>
                      <a:pt x="7701" y="5699"/>
                    </a:cubicBezTo>
                    <a:cubicBezTo>
                      <a:pt x="8144" y="5165"/>
                      <a:pt x="8560" y="4619"/>
                      <a:pt x="8989" y="4112"/>
                    </a:cubicBezTo>
                    <a:cubicBezTo>
                      <a:pt x="9197" y="3864"/>
                      <a:pt x="9418" y="3578"/>
                      <a:pt x="9353" y="3266"/>
                    </a:cubicBezTo>
                    <a:cubicBezTo>
                      <a:pt x="9301" y="3084"/>
                      <a:pt x="9210" y="2928"/>
                      <a:pt x="9080" y="2798"/>
                    </a:cubicBezTo>
                    <a:cubicBezTo>
                      <a:pt x="8755" y="2394"/>
                      <a:pt x="8430" y="1991"/>
                      <a:pt x="8092" y="1588"/>
                    </a:cubicBezTo>
                    <a:lnTo>
                      <a:pt x="6270" y="3227"/>
                    </a:lnTo>
                    <a:cubicBezTo>
                      <a:pt x="6257" y="3240"/>
                      <a:pt x="6244" y="3266"/>
                      <a:pt x="6244" y="3279"/>
                    </a:cubicBezTo>
                    <a:cubicBezTo>
                      <a:pt x="6249" y="3288"/>
                      <a:pt x="6253" y="3291"/>
                      <a:pt x="6257" y="3291"/>
                    </a:cubicBezTo>
                    <a:cubicBezTo>
                      <a:pt x="6265" y="3291"/>
                      <a:pt x="6270" y="3279"/>
                      <a:pt x="6270" y="3279"/>
                    </a:cubicBezTo>
                    <a:lnTo>
                      <a:pt x="6492" y="4489"/>
                    </a:lnTo>
                    <a:cubicBezTo>
                      <a:pt x="6313" y="4629"/>
                      <a:pt x="6197" y="4744"/>
                      <a:pt x="6217" y="4773"/>
                    </a:cubicBezTo>
                    <a:lnTo>
                      <a:pt x="6217" y="4773"/>
                    </a:lnTo>
                    <a:cubicBezTo>
                      <a:pt x="5203" y="3551"/>
                      <a:pt x="4137" y="2368"/>
                      <a:pt x="3018" y="1224"/>
                    </a:cubicBezTo>
                    <a:cubicBezTo>
                      <a:pt x="2693" y="886"/>
                      <a:pt x="2303" y="378"/>
                      <a:pt x="1900" y="1"/>
                    </a:cubicBezTo>
                    <a:close/>
                  </a:path>
                </a:pathLst>
              </a:custGeom>
              <a:solidFill>
                <a:srgbClr val="E6B8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57"/>
              <p:cNvSpPr/>
              <p:nvPr/>
            </p:nvSpPr>
            <p:spPr>
              <a:xfrm>
                <a:off x="6850188" y="2790107"/>
                <a:ext cx="968353" cy="1079457"/>
              </a:xfrm>
              <a:custGeom>
                <a:avLst/>
                <a:gdLst/>
                <a:ahLst/>
                <a:cxnLst/>
                <a:rect l="l" t="t" r="r" b="b"/>
                <a:pathLst>
                  <a:path w="14193" h="15273" extrusionOk="0">
                    <a:moveTo>
                      <a:pt x="9566" y="0"/>
                    </a:moveTo>
                    <a:cubicBezTo>
                      <a:pt x="9555" y="0"/>
                      <a:pt x="9545" y="0"/>
                      <a:pt x="9535" y="0"/>
                    </a:cubicBezTo>
                    <a:cubicBezTo>
                      <a:pt x="9210" y="0"/>
                      <a:pt x="8898" y="26"/>
                      <a:pt x="8585" y="52"/>
                    </a:cubicBezTo>
                    <a:cubicBezTo>
                      <a:pt x="8117" y="963"/>
                      <a:pt x="7571" y="1835"/>
                      <a:pt x="6959" y="2667"/>
                    </a:cubicBezTo>
                    <a:cubicBezTo>
                      <a:pt x="6907" y="2758"/>
                      <a:pt x="6829" y="2823"/>
                      <a:pt x="6738" y="2862"/>
                    </a:cubicBezTo>
                    <a:cubicBezTo>
                      <a:pt x="6720" y="2864"/>
                      <a:pt x="6703" y="2865"/>
                      <a:pt x="6685" y="2865"/>
                    </a:cubicBezTo>
                    <a:cubicBezTo>
                      <a:pt x="6563" y="2865"/>
                      <a:pt x="6452" y="2825"/>
                      <a:pt x="6361" y="2745"/>
                    </a:cubicBezTo>
                    <a:cubicBezTo>
                      <a:pt x="5477" y="2095"/>
                      <a:pt x="4683" y="1314"/>
                      <a:pt x="4020" y="443"/>
                    </a:cubicBezTo>
                    <a:cubicBezTo>
                      <a:pt x="3564" y="495"/>
                      <a:pt x="3122" y="586"/>
                      <a:pt x="2680" y="729"/>
                    </a:cubicBezTo>
                    <a:cubicBezTo>
                      <a:pt x="2107" y="950"/>
                      <a:pt x="1561" y="1600"/>
                      <a:pt x="1171" y="2056"/>
                    </a:cubicBezTo>
                    <a:cubicBezTo>
                      <a:pt x="716" y="2602"/>
                      <a:pt x="325" y="3200"/>
                      <a:pt x="0" y="3838"/>
                    </a:cubicBezTo>
                    <a:cubicBezTo>
                      <a:pt x="286" y="4905"/>
                      <a:pt x="872" y="5880"/>
                      <a:pt x="1678" y="6648"/>
                    </a:cubicBezTo>
                    <a:cubicBezTo>
                      <a:pt x="2042" y="6166"/>
                      <a:pt x="2381" y="5659"/>
                      <a:pt x="2693" y="5152"/>
                    </a:cubicBezTo>
                    <a:cubicBezTo>
                      <a:pt x="2927" y="5997"/>
                      <a:pt x="3278" y="6804"/>
                      <a:pt x="3720" y="7571"/>
                    </a:cubicBezTo>
                    <a:cubicBezTo>
                      <a:pt x="3733" y="7584"/>
                      <a:pt x="2823" y="8703"/>
                      <a:pt x="2745" y="8833"/>
                    </a:cubicBezTo>
                    <a:cubicBezTo>
                      <a:pt x="2433" y="9353"/>
                      <a:pt x="2172" y="9900"/>
                      <a:pt x="1964" y="10459"/>
                    </a:cubicBezTo>
                    <a:cubicBezTo>
                      <a:pt x="1587" y="11526"/>
                      <a:pt x="1275" y="12618"/>
                      <a:pt x="950" y="13698"/>
                    </a:cubicBezTo>
                    <a:cubicBezTo>
                      <a:pt x="1912" y="14192"/>
                      <a:pt x="3018" y="14453"/>
                      <a:pt x="4046" y="14674"/>
                    </a:cubicBezTo>
                    <a:cubicBezTo>
                      <a:pt x="5594" y="15012"/>
                      <a:pt x="7168" y="15220"/>
                      <a:pt x="8742" y="15272"/>
                    </a:cubicBezTo>
                    <a:cubicBezTo>
                      <a:pt x="8782" y="15273"/>
                      <a:pt x="8823" y="15273"/>
                      <a:pt x="8864" y="15273"/>
                    </a:cubicBezTo>
                    <a:cubicBezTo>
                      <a:pt x="10712" y="15273"/>
                      <a:pt x="12894" y="14695"/>
                      <a:pt x="14192" y="13295"/>
                    </a:cubicBezTo>
                    <a:cubicBezTo>
                      <a:pt x="13828" y="12189"/>
                      <a:pt x="13268" y="11162"/>
                      <a:pt x="12566" y="10251"/>
                    </a:cubicBezTo>
                    <a:cubicBezTo>
                      <a:pt x="12241" y="9822"/>
                      <a:pt x="11929" y="9405"/>
                      <a:pt x="11642" y="8976"/>
                    </a:cubicBezTo>
                    <a:cubicBezTo>
                      <a:pt x="11460" y="8716"/>
                      <a:pt x="10446" y="7883"/>
                      <a:pt x="10472" y="7597"/>
                    </a:cubicBezTo>
                    <a:cubicBezTo>
                      <a:pt x="10576" y="6374"/>
                      <a:pt x="10680" y="4540"/>
                      <a:pt x="10094" y="3422"/>
                    </a:cubicBezTo>
                    <a:lnTo>
                      <a:pt x="10094" y="3422"/>
                    </a:lnTo>
                    <a:cubicBezTo>
                      <a:pt x="10654" y="3903"/>
                      <a:pt x="11122" y="4540"/>
                      <a:pt x="11590" y="5152"/>
                    </a:cubicBezTo>
                    <a:cubicBezTo>
                      <a:pt x="12293" y="4436"/>
                      <a:pt x="13060" y="3695"/>
                      <a:pt x="13659" y="2862"/>
                    </a:cubicBezTo>
                    <a:cubicBezTo>
                      <a:pt x="12995" y="2095"/>
                      <a:pt x="12241" y="1288"/>
                      <a:pt x="12085" y="1184"/>
                    </a:cubicBezTo>
                    <a:cubicBezTo>
                      <a:pt x="11273" y="630"/>
                      <a:pt x="10564" y="0"/>
                      <a:pt x="9566" y="0"/>
                    </a:cubicBezTo>
                    <a:close/>
                  </a:path>
                </a:pathLst>
              </a:custGeom>
              <a:solidFill>
                <a:srgbClr val="ED4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57"/>
              <p:cNvSpPr/>
              <p:nvPr/>
            </p:nvSpPr>
            <p:spPr>
              <a:xfrm>
                <a:off x="7374653" y="2792864"/>
                <a:ext cx="513958" cy="673062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9523" extrusionOk="0">
                    <a:moveTo>
                      <a:pt x="1328" y="0"/>
                    </a:moveTo>
                    <a:cubicBezTo>
                      <a:pt x="1198" y="26"/>
                      <a:pt x="1068" y="53"/>
                      <a:pt x="951" y="79"/>
                    </a:cubicBezTo>
                    <a:lnTo>
                      <a:pt x="2225" y="3031"/>
                    </a:lnTo>
                    <a:lnTo>
                      <a:pt x="3630" y="5386"/>
                    </a:lnTo>
                    <a:cubicBezTo>
                      <a:pt x="3682" y="5451"/>
                      <a:pt x="3708" y="5542"/>
                      <a:pt x="3708" y="5620"/>
                    </a:cubicBezTo>
                    <a:cubicBezTo>
                      <a:pt x="3682" y="5724"/>
                      <a:pt x="3578" y="5776"/>
                      <a:pt x="3500" y="5828"/>
                    </a:cubicBezTo>
                    <a:lnTo>
                      <a:pt x="66" y="7532"/>
                    </a:lnTo>
                    <a:cubicBezTo>
                      <a:pt x="40" y="7545"/>
                      <a:pt x="27" y="7558"/>
                      <a:pt x="1" y="7571"/>
                    </a:cubicBezTo>
                    <a:cubicBezTo>
                      <a:pt x="222" y="8313"/>
                      <a:pt x="625" y="8989"/>
                      <a:pt x="1198" y="9523"/>
                    </a:cubicBezTo>
                    <a:cubicBezTo>
                      <a:pt x="2707" y="9158"/>
                      <a:pt x="4255" y="8872"/>
                      <a:pt x="5647" y="8157"/>
                    </a:cubicBezTo>
                    <a:cubicBezTo>
                      <a:pt x="6245" y="7857"/>
                      <a:pt x="6947" y="7480"/>
                      <a:pt x="7247" y="6830"/>
                    </a:cubicBezTo>
                    <a:cubicBezTo>
                      <a:pt x="7533" y="6192"/>
                      <a:pt x="7155" y="5126"/>
                      <a:pt x="6895" y="4475"/>
                    </a:cubicBezTo>
                    <a:cubicBezTo>
                      <a:pt x="6700" y="4033"/>
                      <a:pt x="6479" y="3604"/>
                      <a:pt x="6206" y="3201"/>
                    </a:cubicBezTo>
                    <a:cubicBezTo>
                      <a:pt x="6024" y="2927"/>
                      <a:pt x="5829" y="2641"/>
                      <a:pt x="5647" y="2355"/>
                    </a:cubicBezTo>
                    <a:cubicBezTo>
                      <a:pt x="5412" y="1991"/>
                      <a:pt x="4827" y="950"/>
                      <a:pt x="4346" y="911"/>
                    </a:cubicBezTo>
                    <a:cubicBezTo>
                      <a:pt x="3435" y="833"/>
                      <a:pt x="2525" y="820"/>
                      <a:pt x="1679" y="417"/>
                    </a:cubicBezTo>
                    <a:cubicBezTo>
                      <a:pt x="1497" y="352"/>
                      <a:pt x="1367" y="196"/>
                      <a:pt x="1328" y="0"/>
                    </a:cubicBezTo>
                    <a:close/>
                  </a:path>
                </a:pathLst>
              </a:custGeom>
              <a:solidFill>
                <a:srgbClr val="E6B8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57"/>
              <p:cNvSpPr/>
              <p:nvPr/>
            </p:nvSpPr>
            <p:spPr>
              <a:xfrm>
                <a:off x="7412861" y="2774488"/>
                <a:ext cx="393195" cy="379750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5373" extrusionOk="0">
                    <a:moveTo>
                      <a:pt x="1183" y="0"/>
                    </a:moveTo>
                    <a:cubicBezTo>
                      <a:pt x="968" y="0"/>
                      <a:pt x="755" y="33"/>
                      <a:pt x="560" y="130"/>
                    </a:cubicBezTo>
                    <a:cubicBezTo>
                      <a:pt x="234" y="286"/>
                      <a:pt x="0" y="703"/>
                      <a:pt x="143" y="1054"/>
                    </a:cubicBezTo>
                    <a:lnTo>
                      <a:pt x="1184" y="3617"/>
                    </a:lnTo>
                    <a:cubicBezTo>
                      <a:pt x="1665" y="4163"/>
                      <a:pt x="2095" y="4748"/>
                      <a:pt x="2485" y="5373"/>
                    </a:cubicBezTo>
                    <a:cubicBezTo>
                      <a:pt x="3539" y="5191"/>
                      <a:pt x="4501" y="4696"/>
                      <a:pt x="5256" y="3942"/>
                    </a:cubicBezTo>
                    <a:cubicBezTo>
                      <a:pt x="5516" y="3695"/>
                      <a:pt x="5763" y="3356"/>
                      <a:pt x="5685" y="2992"/>
                    </a:cubicBezTo>
                    <a:cubicBezTo>
                      <a:pt x="5659" y="2862"/>
                      <a:pt x="5594" y="2745"/>
                      <a:pt x="5529" y="2641"/>
                    </a:cubicBezTo>
                    <a:cubicBezTo>
                      <a:pt x="4657" y="1262"/>
                      <a:pt x="3252" y="326"/>
                      <a:pt x="1652" y="39"/>
                    </a:cubicBezTo>
                    <a:cubicBezTo>
                      <a:pt x="1499" y="17"/>
                      <a:pt x="1340" y="0"/>
                      <a:pt x="1183" y="0"/>
                    </a:cubicBezTo>
                    <a:close/>
                  </a:path>
                </a:pathLst>
              </a:custGeom>
              <a:solidFill>
                <a:srgbClr val="ED4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57"/>
              <p:cNvSpPr/>
              <p:nvPr/>
            </p:nvSpPr>
            <p:spPr>
              <a:xfrm>
                <a:off x="6811981" y="2825446"/>
                <a:ext cx="307160" cy="476861"/>
              </a:xfrm>
              <a:custGeom>
                <a:avLst/>
                <a:gdLst/>
                <a:ahLst/>
                <a:cxnLst/>
                <a:rect l="l" t="t" r="r" b="b"/>
                <a:pathLst>
                  <a:path w="4502" h="6747" extrusionOk="0">
                    <a:moveTo>
                      <a:pt x="3913" y="1"/>
                    </a:moveTo>
                    <a:cubicBezTo>
                      <a:pt x="3419" y="1"/>
                      <a:pt x="2919" y="189"/>
                      <a:pt x="2511" y="476"/>
                    </a:cubicBezTo>
                    <a:cubicBezTo>
                      <a:pt x="1536" y="1166"/>
                      <a:pt x="937" y="2219"/>
                      <a:pt x="1" y="2961"/>
                    </a:cubicBezTo>
                    <a:cubicBezTo>
                      <a:pt x="638" y="4314"/>
                      <a:pt x="1419" y="5575"/>
                      <a:pt x="2342" y="6746"/>
                    </a:cubicBezTo>
                    <a:cubicBezTo>
                      <a:pt x="2993" y="6356"/>
                      <a:pt x="3591" y="5888"/>
                      <a:pt x="4137" y="5354"/>
                    </a:cubicBezTo>
                    <a:lnTo>
                      <a:pt x="4502" y="99"/>
                    </a:lnTo>
                    <a:cubicBezTo>
                      <a:pt x="4311" y="31"/>
                      <a:pt x="4112" y="1"/>
                      <a:pt x="3913" y="1"/>
                    </a:cubicBezTo>
                    <a:close/>
                  </a:path>
                </a:pathLst>
              </a:custGeom>
              <a:solidFill>
                <a:srgbClr val="ED4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57"/>
              <p:cNvSpPr/>
              <p:nvPr/>
            </p:nvSpPr>
            <p:spPr>
              <a:xfrm>
                <a:off x="6954031" y="2090824"/>
                <a:ext cx="550323" cy="610654"/>
              </a:xfrm>
              <a:custGeom>
                <a:avLst/>
                <a:gdLst/>
                <a:ahLst/>
                <a:cxnLst/>
                <a:rect l="l" t="t" r="r" b="b"/>
                <a:pathLst>
                  <a:path w="8066" h="8640" extrusionOk="0">
                    <a:moveTo>
                      <a:pt x="3995" y="0"/>
                    </a:moveTo>
                    <a:cubicBezTo>
                      <a:pt x="2835" y="0"/>
                      <a:pt x="1729" y="514"/>
                      <a:pt x="976" y="1413"/>
                    </a:cubicBezTo>
                    <a:cubicBezTo>
                      <a:pt x="0" y="2623"/>
                      <a:pt x="78" y="4249"/>
                      <a:pt x="312" y="5719"/>
                    </a:cubicBezTo>
                    <a:cubicBezTo>
                      <a:pt x="403" y="6291"/>
                      <a:pt x="520" y="6929"/>
                      <a:pt x="794" y="7462"/>
                    </a:cubicBezTo>
                    <a:cubicBezTo>
                      <a:pt x="1132" y="8125"/>
                      <a:pt x="1613" y="8320"/>
                      <a:pt x="2276" y="8490"/>
                    </a:cubicBezTo>
                    <a:cubicBezTo>
                      <a:pt x="2645" y="8590"/>
                      <a:pt x="3043" y="8640"/>
                      <a:pt x="3449" y="8640"/>
                    </a:cubicBezTo>
                    <a:cubicBezTo>
                      <a:pt x="4620" y="8640"/>
                      <a:pt x="5859" y="8228"/>
                      <a:pt x="6660" y="7436"/>
                    </a:cubicBezTo>
                    <a:cubicBezTo>
                      <a:pt x="8065" y="6096"/>
                      <a:pt x="7961" y="2818"/>
                      <a:pt x="6933" y="1296"/>
                    </a:cubicBezTo>
                    <a:cubicBezTo>
                      <a:pt x="6400" y="489"/>
                      <a:pt x="5164" y="73"/>
                      <a:pt x="4241" y="8"/>
                    </a:cubicBezTo>
                    <a:cubicBezTo>
                      <a:pt x="4159" y="3"/>
                      <a:pt x="4077" y="0"/>
                      <a:pt x="3995" y="0"/>
                    </a:cubicBezTo>
                    <a:close/>
                  </a:path>
                </a:pathLst>
              </a:custGeom>
              <a:solidFill>
                <a:srgbClr val="E6B8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57"/>
              <p:cNvSpPr/>
              <p:nvPr/>
            </p:nvSpPr>
            <p:spPr>
              <a:xfrm>
                <a:off x="7420843" y="2349362"/>
                <a:ext cx="155354" cy="201219"/>
              </a:xfrm>
              <a:custGeom>
                <a:avLst/>
                <a:gdLst/>
                <a:ahLst/>
                <a:cxnLst/>
                <a:rect l="l" t="t" r="r" b="b"/>
                <a:pathLst>
                  <a:path w="2277" h="2847" extrusionOk="0">
                    <a:moveTo>
                      <a:pt x="1457" y="1"/>
                    </a:moveTo>
                    <a:cubicBezTo>
                      <a:pt x="1352" y="1"/>
                      <a:pt x="1247" y="19"/>
                      <a:pt x="1145" y="58"/>
                    </a:cubicBezTo>
                    <a:cubicBezTo>
                      <a:pt x="833" y="188"/>
                      <a:pt x="599" y="435"/>
                      <a:pt x="495" y="747"/>
                    </a:cubicBezTo>
                    <a:lnTo>
                      <a:pt x="0" y="2828"/>
                    </a:lnTo>
                    <a:cubicBezTo>
                      <a:pt x="90" y="2840"/>
                      <a:pt x="179" y="2846"/>
                      <a:pt x="268" y="2846"/>
                    </a:cubicBezTo>
                    <a:cubicBezTo>
                      <a:pt x="761" y="2846"/>
                      <a:pt x="1239" y="2667"/>
                      <a:pt x="1613" y="2347"/>
                    </a:cubicBezTo>
                    <a:cubicBezTo>
                      <a:pt x="2043" y="1970"/>
                      <a:pt x="2277" y="1423"/>
                      <a:pt x="2264" y="851"/>
                    </a:cubicBezTo>
                    <a:cubicBezTo>
                      <a:pt x="2264" y="630"/>
                      <a:pt x="2186" y="409"/>
                      <a:pt x="2056" y="240"/>
                    </a:cubicBezTo>
                    <a:cubicBezTo>
                      <a:pt x="1889" y="82"/>
                      <a:pt x="1675" y="1"/>
                      <a:pt x="1457" y="1"/>
                    </a:cubicBezTo>
                    <a:close/>
                  </a:path>
                </a:pathLst>
              </a:custGeom>
              <a:solidFill>
                <a:srgbClr val="E6B8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57"/>
              <p:cNvSpPr/>
              <p:nvPr/>
            </p:nvSpPr>
            <p:spPr>
              <a:xfrm>
                <a:off x="7487365" y="2389225"/>
                <a:ext cx="60450" cy="126937"/>
              </a:xfrm>
              <a:custGeom>
                <a:avLst/>
                <a:gdLst/>
                <a:ahLst/>
                <a:cxnLst/>
                <a:rect l="l" t="t" r="r" b="b"/>
                <a:pathLst>
                  <a:path w="886" h="1796" extrusionOk="0">
                    <a:moveTo>
                      <a:pt x="873" y="1"/>
                    </a:moveTo>
                    <a:cubicBezTo>
                      <a:pt x="768" y="27"/>
                      <a:pt x="677" y="66"/>
                      <a:pt x="586" y="144"/>
                    </a:cubicBezTo>
                    <a:cubicBezTo>
                      <a:pt x="391" y="300"/>
                      <a:pt x="235" y="508"/>
                      <a:pt x="144" y="742"/>
                    </a:cubicBezTo>
                    <a:cubicBezTo>
                      <a:pt x="66" y="976"/>
                      <a:pt x="14" y="1237"/>
                      <a:pt x="14" y="1484"/>
                    </a:cubicBezTo>
                    <a:cubicBezTo>
                      <a:pt x="1" y="1588"/>
                      <a:pt x="1" y="1692"/>
                      <a:pt x="27" y="1796"/>
                    </a:cubicBezTo>
                    <a:cubicBezTo>
                      <a:pt x="53" y="1692"/>
                      <a:pt x="66" y="1588"/>
                      <a:pt x="66" y="1484"/>
                    </a:cubicBezTo>
                    <a:cubicBezTo>
                      <a:pt x="92" y="1250"/>
                      <a:pt x="144" y="1002"/>
                      <a:pt x="222" y="781"/>
                    </a:cubicBezTo>
                    <a:cubicBezTo>
                      <a:pt x="313" y="547"/>
                      <a:pt x="456" y="339"/>
                      <a:pt x="638" y="183"/>
                    </a:cubicBezTo>
                    <a:cubicBezTo>
                      <a:pt x="768" y="66"/>
                      <a:pt x="886" y="14"/>
                      <a:pt x="873" y="1"/>
                    </a:cubicBezTo>
                    <a:close/>
                  </a:path>
                </a:pathLst>
              </a:custGeom>
              <a:solidFill>
                <a:srgbClr val="AF48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57"/>
              <p:cNvSpPr/>
              <p:nvPr/>
            </p:nvSpPr>
            <p:spPr>
              <a:xfrm>
                <a:off x="7504285" y="2430642"/>
                <a:ext cx="16920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248" h="1041" extrusionOk="0">
                    <a:moveTo>
                      <a:pt x="52" y="0"/>
                    </a:moveTo>
                    <a:cubicBezTo>
                      <a:pt x="52" y="13"/>
                      <a:pt x="78" y="65"/>
                      <a:pt x="117" y="156"/>
                    </a:cubicBezTo>
                    <a:cubicBezTo>
                      <a:pt x="143" y="273"/>
                      <a:pt x="156" y="390"/>
                      <a:pt x="143" y="508"/>
                    </a:cubicBezTo>
                    <a:cubicBezTo>
                      <a:pt x="117" y="638"/>
                      <a:pt x="91" y="755"/>
                      <a:pt x="52" y="872"/>
                    </a:cubicBezTo>
                    <a:cubicBezTo>
                      <a:pt x="26" y="976"/>
                      <a:pt x="0" y="1028"/>
                      <a:pt x="13" y="1041"/>
                    </a:cubicBezTo>
                    <a:cubicBezTo>
                      <a:pt x="26" y="1041"/>
                      <a:pt x="65" y="989"/>
                      <a:pt x="104" y="898"/>
                    </a:cubicBezTo>
                    <a:cubicBezTo>
                      <a:pt x="156" y="781"/>
                      <a:pt x="208" y="651"/>
                      <a:pt x="221" y="521"/>
                    </a:cubicBezTo>
                    <a:cubicBezTo>
                      <a:pt x="247" y="390"/>
                      <a:pt x="221" y="247"/>
                      <a:pt x="169" y="130"/>
                    </a:cubicBezTo>
                    <a:cubicBezTo>
                      <a:pt x="117" y="39"/>
                      <a:pt x="65" y="0"/>
                      <a:pt x="52" y="0"/>
                    </a:cubicBezTo>
                    <a:close/>
                  </a:path>
                </a:pathLst>
              </a:custGeom>
              <a:solidFill>
                <a:srgbClr val="AF48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57"/>
              <p:cNvSpPr/>
              <p:nvPr/>
            </p:nvSpPr>
            <p:spPr>
              <a:xfrm>
                <a:off x="7122621" y="2296425"/>
                <a:ext cx="72867" cy="188497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667" extrusionOk="0">
                    <a:moveTo>
                      <a:pt x="326" y="0"/>
                    </a:moveTo>
                    <a:lnTo>
                      <a:pt x="1" y="2667"/>
                    </a:lnTo>
                    <a:lnTo>
                      <a:pt x="1067" y="2615"/>
                    </a:lnTo>
                    <a:lnTo>
                      <a:pt x="326" y="0"/>
                    </a:lnTo>
                    <a:close/>
                  </a:path>
                </a:pathLst>
              </a:custGeom>
              <a:solidFill>
                <a:srgbClr val="EA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57"/>
              <p:cNvSpPr/>
              <p:nvPr/>
            </p:nvSpPr>
            <p:spPr>
              <a:xfrm>
                <a:off x="7134151" y="2500471"/>
                <a:ext cx="100363" cy="66295"/>
              </a:xfrm>
              <a:custGeom>
                <a:avLst/>
                <a:gdLst/>
                <a:ahLst/>
                <a:cxnLst/>
                <a:rect l="l" t="t" r="r" b="b"/>
                <a:pathLst>
                  <a:path w="1471" h="938" extrusionOk="0">
                    <a:moveTo>
                      <a:pt x="1341" y="1"/>
                    </a:moveTo>
                    <a:lnTo>
                      <a:pt x="14" y="261"/>
                    </a:lnTo>
                    <a:cubicBezTo>
                      <a:pt x="1" y="287"/>
                      <a:pt x="1" y="313"/>
                      <a:pt x="14" y="339"/>
                    </a:cubicBezTo>
                    <a:cubicBezTo>
                      <a:pt x="48" y="684"/>
                      <a:pt x="347" y="938"/>
                      <a:pt x="695" y="938"/>
                    </a:cubicBezTo>
                    <a:cubicBezTo>
                      <a:pt x="740" y="938"/>
                      <a:pt x="787" y="933"/>
                      <a:pt x="833" y="924"/>
                    </a:cubicBezTo>
                    <a:cubicBezTo>
                      <a:pt x="1223" y="846"/>
                      <a:pt x="1471" y="456"/>
                      <a:pt x="1367" y="66"/>
                    </a:cubicBezTo>
                    <a:cubicBezTo>
                      <a:pt x="1367" y="40"/>
                      <a:pt x="1354" y="27"/>
                      <a:pt x="1341" y="1"/>
                    </a:cubicBezTo>
                    <a:close/>
                  </a:path>
                </a:pathLst>
              </a:custGeom>
              <a:solidFill>
                <a:srgbClr val="893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57"/>
              <p:cNvSpPr/>
              <p:nvPr/>
            </p:nvSpPr>
            <p:spPr>
              <a:xfrm>
                <a:off x="7047161" y="2386468"/>
                <a:ext cx="14328" cy="64458"/>
              </a:xfrm>
              <a:custGeom>
                <a:avLst/>
                <a:gdLst/>
                <a:ahLst/>
                <a:cxnLst/>
                <a:rect l="l" t="t" r="r" b="b"/>
                <a:pathLst>
                  <a:path w="210" h="912" extrusionOk="0">
                    <a:moveTo>
                      <a:pt x="79" y="1"/>
                    </a:moveTo>
                    <a:cubicBezTo>
                      <a:pt x="27" y="14"/>
                      <a:pt x="1" y="209"/>
                      <a:pt x="27" y="469"/>
                    </a:cubicBezTo>
                    <a:cubicBezTo>
                      <a:pt x="40" y="716"/>
                      <a:pt x="105" y="911"/>
                      <a:pt x="144" y="911"/>
                    </a:cubicBezTo>
                    <a:cubicBezTo>
                      <a:pt x="196" y="911"/>
                      <a:pt x="209" y="703"/>
                      <a:pt x="196" y="456"/>
                    </a:cubicBezTo>
                    <a:cubicBezTo>
                      <a:pt x="170" y="196"/>
                      <a:pt x="118" y="1"/>
                      <a:pt x="79" y="1"/>
                    </a:cubicBezTo>
                    <a:close/>
                  </a:path>
                </a:pathLst>
              </a:custGeom>
              <a:solidFill>
                <a:srgbClr val="AF48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57"/>
              <p:cNvSpPr/>
              <p:nvPr/>
            </p:nvSpPr>
            <p:spPr>
              <a:xfrm>
                <a:off x="7250411" y="2363498"/>
                <a:ext cx="16033" cy="65377"/>
              </a:xfrm>
              <a:custGeom>
                <a:avLst/>
                <a:gdLst/>
                <a:ahLst/>
                <a:cxnLst/>
                <a:rect l="l" t="t" r="r" b="b"/>
                <a:pathLst>
                  <a:path w="235" h="925" extrusionOk="0">
                    <a:moveTo>
                      <a:pt x="53" y="1"/>
                    </a:moveTo>
                    <a:cubicBezTo>
                      <a:pt x="14" y="14"/>
                      <a:pt x="1" y="222"/>
                      <a:pt x="27" y="482"/>
                    </a:cubicBezTo>
                    <a:cubicBezTo>
                      <a:pt x="66" y="729"/>
                      <a:pt x="118" y="924"/>
                      <a:pt x="170" y="924"/>
                    </a:cubicBezTo>
                    <a:cubicBezTo>
                      <a:pt x="222" y="924"/>
                      <a:pt x="235" y="703"/>
                      <a:pt x="196" y="456"/>
                    </a:cubicBezTo>
                    <a:cubicBezTo>
                      <a:pt x="170" y="196"/>
                      <a:pt x="105" y="1"/>
                      <a:pt x="53" y="1"/>
                    </a:cubicBezTo>
                    <a:close/>
                  </a:path>
                </a:pathLst>
              </a:custGeom>
              <a:solidFill>
                <a:srgbClr val="AF48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57"/>
              <p:cNvSpPr/>
              <p:nvPr/>
            </p:nvSpPr>
            <p:spPr>
              <a:xfrm>
                <a:off x="6990396" y="2267871"/>
                <a:ext cx="82624" cy="64529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913" extrusionOk="0">
                    <a:moveTo>
                      <a:pt x="963" y="1"/>
                    </a:moveTo>
                    <a:cubicBezTo>
                      <a:pt x="768" y="27"/>
                      <a:pt x="586" y="92"/>
                      <a:pt x="417" y="222"/>
                    </a:cubicBezTo>
                    <a:cubicBezTo>
                      <a:pt x="261" y="326"/>
                      <a:pt x="130" y="482"/>
                      <a:pt x="52" y="664"/>
                    </a:cubicBezTo>
                    <a:cubicBezTo>
                      <a:pt x="0" y="807"/>
                      <a:pt x="0" y="898"/>
                      <a:pt x="26" y="911"/>
                    </a:cubicBezTo>
                    <a:cubicBezTo>
                      <a:pt x="29" y="912"/>
                      <a:pt x="32" y="913"/>
                      <a:pt x="35" y="913"/>
                    </a:cubicBezTo>
                    <a:cubicBezTo>
                      <a:pt x="105" y="913"/>
                      <a:pt x="261" y="642"/>
                      <a:pt x="573" y="430"/>
                    </a:cubicBezTo>
                    <a:cubicBezTo>
                      <a:pt x="885" y="209"/>
                      <a:pt x="1210" y="144"/>
                      <a:pt x="1210" y="66"/>
                    </a:cubicBezTo>
                    <a:cubicBezTo>
                      <a:pt x="1210" y="27"/>
                      <a:pt x="1119" y="1"/>
                      <a:pt x="9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57"/>
              <p:cNvSpPr/>
              <p:nvPr/>
            </p:nvSpPr>
            <p:spPr>
              <a:xfrm>
                <a:off x="7206063" y="2234724"/>
                <a:ext cx="118102" cy="38378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543" extrusionOk="0">
                    <a:moveTo>
                      <a:pt x="705" y="1"/>
                    </a:moveTo>
                    <a:cubicBezTo>
                      <a:pt x="551" y="1"/>
                      <a:pt x="396" y="27"/>
                      <a:pt x="248" y="80"/>
                    </a:cubicBezTo>
                    <a:cubicBezTo>
                      <a:pt x="91" y="145"/>
                      <a:pt x="0" y="210"/>
                      <a:pt x="13" y="236"/>
                    </a:cubicBezTo>
                    <a:cubicBezTo>
                      <a:pt x="20" y="251"/>
                      <a:pt x="46" y="256"/>
                      <a:pt x="89" y="256"/>
                    </a:cubicBezTo>
                    <a:cubicBezTo>
                      <a:pt x="178" y="256"/>
                      <a:pt x="339" y="234"/>
                      <a:pt x="535" y="234"/>
                    </a:cubicBezTo>
                    <a:cubicBezTo>
                      <a:pt x="643" y="234"/>
                      <a:pt x="762" y="240"/>
                      <a:pt x="885" y="262"/>
                    </a:cubicBezTo>
                    <a:cubicBezTo>
                      <a:pt x="1307" y="344"/>
                      <a:pt x="1603" y="542"/>
                      <a:pt x="1695" y="542"/>
                    </a:cubicBezTo>
                    <a:cubicBezTo>
                      <a:pt x="1705" y="542"/>
                      <a:pt x="1712" y="540"/>
                      <a:pt x="1717" y="535"/>
                    </a:cubicBezTo>
                    <a:cubicBezTo>
                      <a:pt x="1730" y="509"/>
                      <a:pt x="1678" y="418"/>
                      <a:pt x="1548" y="301"/>
                    </a:cubicBezTo>
                    <a:cubicBezTo>
                      <a:pt x="1307" y="102"/>
                      <a:pt x="1008" y="1"/>
                      <a:pt x="705" y="1"/>
                    </a:cubicBezTo>
                    <a:close/>
                  </a:path>
                </a:pathLst>
              </a:custGeom>
              <a:solidFill>
                <a:srgbClr val="AF48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57"/>
              <p:cNvSpPr/>
              <p:nvPr/>
            </p:nvSpPr>
            <p:spPr>
              <a:xfrm>
                <a:off x="7107542" y="2079657"/>
                <a:ext cx="410116" cy="304125"/>
              </a:xfrm>
              <a:custGeom>
                <a:avLst/>
                <a:gdLst/>
                <a:ahLst/>
                <a:cxnLst/>
                <a:rect l="l" t="t" r="r" b="b"/>
                <a:pathLst>
                  <a:path w="6011" h="4303" extrusionOk="0">
                    <a:moveTo>
                      <a:pt x="1656" y="1"/>
                    </a:moveTo>
                    <a:cubicBezTo>
                      <a:pt x="1127" y="1"/>
                      <a:pt x="598" y="82"/>
                      <a:pt x="92" y="244"/>
                    </a:cubicBezTo>
                    <a:lnTo>
                      <a:pt x="0" y="283"/>
                    </a:lnTo>
                    <a:cubicBezTo>
                      <a:pt x="144" y="1519"/>
                      <a:pt x="937" y="2625"/>
                      <a:pt x="1978" y="3314"/>
                    </a:cubicBezTo>
                    <a:cubicBezTo>
                      <a:pt x="3018" y="3991"/>
                      <a:pt x="4267" y="4277"/>
                      <a:pt x="5516" y="4303"/>
                    </a:cubicBezTo>
                    <a:cubicBezTo>
                      <a:pt x="5594" y="4303"/>
                      <a:pt x="5672" y="4290"/>
                      <a:pt x="5737" y="4251"/>
                    </a:cubicBezTo>
                    <a:cubicBezTo>
                      <a:pt x="5802" y="4199"/>
                      <a:pt x="5841" y="4134"/>
                      <a:pt x="5841" y="4043"/>
                    </a:cubicBezTo>
                    <a:cubicBezTo>
                      <a:pt x="6010" y="3327"/>
                      <a:pt x="5659" y="2586"/>
                      <a:pt x="5256" y="1961"/>
                    </a:cubicBezTo>
                    <a:cubicBezTo>
                      <a:pt x="4892" y="1376"/>
                      <a:pt x="4436" y="817"/>
                      <a:pt x="3825" y="491"/>
                    </a:cubicBezTo>
                    <a:cubicBezTo>
                      <a:pt x="3565" y="361"/>
                      <a:pt x="3279" y="257"/>
                      <a:pt x="2992" y="179"/>
                    </a:cubicBezTo>
                    <a:cubicBezTo>
                      <a:pt x="2556" y="60"/>
                      <a:pt x="2106" y="1"/>
                      <a:pt x="16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57"/>
              <p:cNvSpPr/>
              <p:nvPr/>
            </p:nvSpPr>
            <p:spPr>
              <a:xfrm>
                <a:off x="7152777" y="2530509"/>
                <a:ext cx="69319" cy="36258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513" extrusionOk="0">
                    <a:moveTo>
                      <a:pt x="596" y="0"/>
                    </a:moveTo>
                    <a:cubicBezTo>
                      <a:pt x="361" y="0"/>
                      <a:pt x="129" y="124"/>
                      <a:pt x="1" y="356"/>
                    </a:cubicBezTo>
                    <a:cubicBezTo>
                      <a:pt x="123" y="458"/>
                      <a:pt x="277" y="512"/>
                      <a:pt x="432" y="512"/>
                    </a:cubicBezTo>
                    <a:cubicBezTo>
                      <a:pt x="475" y="512"/>
                      <a:pt x="518" y="508"/>
                      <a:pt x="560" y="499"/>
                    </a:cubicBezTo>
                    <a:cubicBezTo>
                      <a:pt x="755" y="460"/>
                      <a:pt x="924" y="330"/>
                      <a:pt x="1016" y="148"/>
                    </a:cubicBezTo>
                    <a:cubicBezTo>
                      <a:pt x="891" y="48"/>
                      <a:pt x="743" y="0"/>
                      <a:pt x="596" y="0"/>
                    </a:cubicBezTo>
                    <a:close/>
                  </a:path>
                </a:pathLst>
              </a:custGeom>
              <a:solidFill>
                <a:srgbClr val="F4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57"/>
              <p:cNvSpPr/>
              <p:nvPr/>
            </p:nvSpPr>
            <p:spPr>
              <a:xfrm>
                <a:off x="6322994" y="2624722"/>
                <a:ext cx="339091" cy="425620"/>
              </a:xfrm>
              <a:custGeom>
                <a:avLst/>
                <a:gdLst/>
                <a:ahLst/>
                <a:cxnLst/>
                <a:rect l="l" t="t" r="r" b="b"/>
                <a:pathLst>
                  <a:path w="4970" h="6022" extrusionOk="0">
                    <a:moveTo>
                      <a:pt x="1978" y="1"/>
                    </a:moveTo>
                    <a:cubicBezTo>
                      <a:pt x="1955" y="1"/>
                      <a:pt x="1933" y="8"/>
                      <a:pt x="1912" y="25"/>
                    </a:cubicBezTo>
                    <a:cubicBezTo>
                      <a:pt x="1899" y="64"/>
                      <a:pt x="1886" y="90"/>
                      <a:pt x="1886" y="129"/>
                    </a:cubicBezTo>
                    <a:cubicBezTo>
                      <a:pt x="1886" y="285"/>
                      <a:pt x="1925" y="428"/>
                      <a:pt x="1977" y="571"/>
                    </a:cubicBezTo>
                    <a:cubicBezTo>
                      <a:pt x="2147" y="1027"/>
                      <a:pt x="2368" y="1456"/>
                      <a:pt x="2641" y="1859"/>
                    </a:cubicBezTo>
                    <a:cubicBezTo>
                      <a:pt x="2147" y="1443"/>
                      <a:pt x="1691" y="988"/>
                      <a:pt x="1262" y="493"/>
                    </a:cubicBezTo>
                    <a:cubicBezTo>
                      <a:pt x="1184" y="415"/>
                      <a:pt x="1080" y="272"/>
                      <a:pt x="963" y="272"/>
                    </a:cubicBezTo>
                    <a:cubicBezTo>
                      <a:pt x="957" y="272"/>
                      <a:pt x="952" y="272"/>
                      <a:pt x="947" y="272"/>
                    </a:cubicBezTo>
                    <a:cubicBezTo>
                      <a:pt x="558" y="272"/>
                      <a:pt x="964" y="742"/>
                      <a:pt x="1067" y="845"/>
                    </a:cubicBezTo>
                    <a:cubicBezTo>
                      <a:pt x="1418" y="1248"/>
                      <a:pt x="1652" y="1716"/>
                      <a:pt x="1977" y="2119"/>
                    </a:cubicBezTo>
                    <a:cubicBezTo>
                      <a:pt x="1691" y="1937"/>
                      <a:pt x="1418" y="1716"/>
                      <a:pt x="1132" y="1521"/>
                    </a:cubicBezTo>
                    <a:cubicBezTo>
                      <a:pt x="987" y="1412"/>
                      <a:pt x="583" y="1033"/>
                      <a:pt x="370" y="1033"/>
                    </a:cubicBezTo>
                    <a:cubicBezTo>
                      <a:pt x="354" y="1033"/>
                      <a:pt x="339" y="1035"/>
                      <a:pt x="325" y="1040"/>
                    </a:cubicBezTo>
                    <a:cubicBezTo>
                      <a:pt x="0" y="1157"/>
                      <a:pt x="560" y="1625"/>
                      <a:pt x="651" y="1729"/>
                    </a:cubicBezTo>
                    <a:lnTo>
                      <a:pt x="1509" y="2653"/>
                    </a:lnTo>
                    <a:cubicBezTo>
                      <a:pt x="1197" y="2471"/>
                      <a:pt x="872" y="2301"/>
                      <a:pt x="533" y="2171"/>
                    </a:cubicBezTo>
                    <a:cubicBezTo>
                      <a:pt x="479" y="2153"/>
                      <a:pt x="381" y="2127"/>
                      <a:pt x="304" y="2127"/>
                    </a:cubicBezTo>
                    <a:cubicBezTo>
                      <a:pt x="216" y="2127"/>
                      <a:pt x="157" y="2163"/>
                      <a:pt x="234" y="2288"/>
                    </a:cubicBezTo>
                    <a:cubicBezTo>
                      <a:pt x="338" y="2445"/>
                      <a:pt x="586" y="2575"/>
                      <a:pt x="742" y="2679"/>
                    </a:cubicBezTo>
                    <a:cubicBezTo>
                      <a:pt x="1106" y="2926"/>
                      <a:pt x="1509" y="3199"/>
                      <a:pt x="1665" y="3628"/>
                    </a:cubicBezTo>
                    <a:cubicBezTo>
                      <a:pt x="1821" y="4045"/>
                      <a:pt x="1990" y="4474"/>
                      <a:pt x="2199" y="4877"/>
                    </a:cubicBezTo>
                    <a:cubicBezTo>
                      <a:pt x="2394" y="5280"/>
                      <a:pt x="2628" y="5658"/>
                      <a:pt x="2901" y="6022"/>
                    </a:cubicBezTo>
                    <a:lnTo>
                      <a:pt x="4969" y="4292"/>
                    </a:lnTo>
                    <a:lnTo>
                      <a:pt x="4280" y="3329"/>
                    </a:lnTo>
                    <a:cubicBezTo>
                      <a:pt x="4111" y="3121"/>
                      <a:pt x="3981" y="2887"/>
                      <a:pt x="3877" y="2640"/>
                    </a:cubicBezTo>
                    <a:cubicBezTo>
                      <a:pt x="3616" y="1924"/>
                      <a:pt x="3877" y="1170"/>
                      <a:pt x="3695" y="454"/>
                    </a:cubicBezTo>
                    <a:cubicBezTo>
                      <a:pt x="3695" y="389"/>
                      <a:pt x="3655" y="350"/>
                      <a:pt x="3603" y="324"/>
                    </a:cubicBezTo>
                    <a:cubicBezTo>
                      <a:pt x="3594" y="321"/>
                      <a:pt x="3585" y="319"/>
                      <a:pt x="3576" y="319"/>
                    </a:cubicBezTo>
                    <a:cubicBezTo>
                      <a:pt x="3449" y="319"/>
                      <a:pt x="3368" y="642"/>
                      <a:pt x="3356" y="714"/>
                    </a:cubicBezTo>
                    <a:cubicBezTo>
                      <a:pt x="3291" y="1001"/>
                      <a:pt x="3265" y="1274"/>
                      <a:pt x="3278" y="1560"/>
                    </a:cubicBezTo>
                    <a:cubicBezTo>
                      <a:pt x="2901" y="1079"/>
                      <a:pt x="2524" y="597"/>
                      <a:pt x="2147" y="116"/>
                    </a:cubicBezTo>
                    <a:cubicBezTo>
                      <a:pt x="2108" y="58"/>
                      <a:pt x="2041" y="1"/>
                      <a:pt x="1978" y="1"/>
                    </a:cubicBezTo>
                    <a:close/>
                  </a:path>
                </a:pathLst>
              </a:custGeom>
              <a:solidFill>
                <a:srgbClr val="E6B8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57"/>
              <p:cNvSpPr/>
              <p:nvPr/>
            </p:nvSpPr>
            <p:spPr>
              <a:xfrm>
                <a:off x="7240654" y="3295734"/>
                <a:ext cx="326673" cy="229136"/>
              </a:xfrm>
              <a:custGeom>
                <a:avLst/>
                <a:gdLst/>
                <a:ahLst/>
                <a:cxnLst/>
                <a:rect l="l" t="t" r="r" b="b"/>
                <a:pathLst>
                  <a:path w="4788" h="3242" extrusionOk="0">
                    <a:moveTo>
                      <a:pt x="2849" y="1"/>
                    </a:moveTo>
                    <a:cubicBezTo>
                      <a:pt x="2563" y="144"/>
                      <a:pt x="2264" y="274"/>
                      <a:pt x="1952" y="378"/>
                    </a:cubicBezTo>
                    <a:cubicBezTo>
                      <a:pt x="1741" y="441"/>
                      <a:pt x="1496" y="539"/>
                      <a:pt x="1265" y="539"/>
                    </a:cubicBezTo>
                    <a:cubicBezTo>
                      <a:pt x="1211" y="539"/>
                      <a:pt x="1158" y="534"/>
                      <a:pt x="1106" y="521"/>
                    </a:cubicBezTo>
                    <a:cubicBezTo>
                      <a:pt x="973" y="495"/>
                      <a:pt x="578" y="352"/>
                      <a:pt x="304" y="352"/>
                    </a:cubicBezTo>
                    <a:cubicBezTo>
                      <a:pt x="178" y="352"/>
                      <a:pt x="77" y="383"/>
                      <a:pt x="40" y="469"/>
                    </a:cubicBezTo>
                    <a:cubicBezTo>
                      <a:pt x="1" y="560"/>
                      <a:pt x="27" y="677"/>
                      <a:pt x="92" y="755"/>
                    </a:cubicBezTo>
                    <a:cubicBezTo>
                      <a:pt x="170" y="821"/>
                      <a:pt x="261" y="873"/>
                      <a:pt x="352" y="912"/>
                    </a:cubicBezTo>
                    <a:cubicBezTo>
                      <a:pt x="573" y="1003"/>
                      <a:pt x="807" y="1055"/>
                      <a:pt x="1041" y="1094"/>
                    </a:cubicBezTo>
                    <a:cubicBezTo>
                      <a:pt x="820" y="1172"/>
                      <a:pt x="612" y="1289"/>
                      <a:pt x="417" y="1419"/>
                    </a:cubicBezTo>
                    <a:cubicBezTo>
                      <a:pt x="339" y="1458"/>
                      <a:pt x="261" y="1523"/>
                      <a:pt x="209" y="1614"/>
                    </a:cubicBezTo>
                    <a:cubicBezTo>
                      <a:pt x="170" y="1692"/>
                      <a:pt x="170" y="1796"/>
                      <a:pt x="222" y="1874"/>
                    </a:cubicBezTo>
                    <a:cubicBezTo>
                      <a:pt x="261" y="1900"/>
                      <a:pt x="300" y="1926"/>
                      <a:pt x="339" y="1939"/>
                    </a:cubicBezTo>
                    <a:cubicBezTo>
                      <a:pt x="469" y="1991"/>
                      <a:pt x="612" y="2017"/>
                      <a:pt x="755" y="2017"/>
                    </a:cubicBezTo>
                    <a:cubicBezTo>
                      <a:pt x="677" y="2082"/>
                      <a:pt x="612" y="2173"/>
                      <a:pt x="573" y="2277"/>
                    </a:cubicBezTo>
                    <a:cubicBezTo>
                      <a:pt x="534" y="2368"/>
                      <a:pt x="547" y="2486"/>
                      <a:pt x="612" y="2577"/>
                    </a:cubicBezTo>
                    <a:cubicBezTo>
                      <a:pt x="651" y="2603"/>
                      <a:pt x="703" y="2629"/>
                      <a:pt x="755" y="2642"/>
                    </a:cubicBezTo>
                    <a:cubicBezTo>
                      <a:pt x="820" y="2661"/>
                      <a:pt x="885" y="2671"/>
                      <a:pt x="950" y="2671"/>
                    </a:cubicBezTo>
                    <a:cubicBezTo>
                      <a:pt x="1015" y="2671"/>
                      <a:pt x="1080" y="2661"/>
                      <a:pt x="1145" y="2642"/>
                    </a:cubicBezTo>
                    <a:lnTo>
                      <a:pt x="1145" y="2642"/>
                    </a:lnTo>
                    <a:cubicBezTo>
                      <a:pt x="1119" y="2733"/>
                      <a:pt x="1093" y="2824"/>
                      <a:pt x="1093" y="2928"/>
                    </a:cubicBezTo>
                    <a:cubicBezTo>
                      <a:pt x="1080" y="3032"/>
                      <a:pt x="1132" y="3136"/>
                      <a:pt x="1210" y="3201"/>
                    </a:cubicBezTo>
                    <a:cubicBezTo>
                      <a:pt x="1259" y="3229"/>
                      <a:pt x="1312" y="3242"/>
                      <a:pt x="1366" y="3242"/>
                    </a:cubicBezTo>
                    <a:cubicBezTo>
                      <a:pt x="1413" y="3242"/>
                      <a:pt x="1461" y="3232"/>
                      <a:pt x="1510" y="3214"/>
                    </a:cubicBezTo>
                    <a:cubicBezTo>
                      <a:pt x="1601" y="3175"/>
                      <a:pt x="1692" y="3136"/>
                      <a:pt x="1783" y="3071"/>
                    </a:cubicBezTo>
                    <a:cubicBezTo>
                      <a:pt x="1965" y="2993"/>
                      <a:pt x="2147" y="2928"/>
                      <a:pt x="2342" y="2876"/>
                    </a:cubicBezTo>
                    <a:cubicBezTo>
                      <a:pt x="3162" y="2603"/>
                      <a:pt x="3955" y="2251"/>
                      <a:pt x="4788" y="2004"/>
                    </a:cubicBezTo>
                    <a:lnTo>
                      <a:pt x="2849" y="1"/>
                    </a:lnTo>
                    <a:close/>
                  </a:path>
                </a:pathLst>
              </a:custGeom>
              <a:solidFill>
                <a:srgbClr val="E6B8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8" name="Google Shape;2088;p57"/>
            <p:cNvGrpSpPr/>
            <p:nvPr/>
          </p:nvGrpSpPr>
          <p:grpSpPr>
            <a:xfrm>
              <a:off x="5260993" y="2078385"/>
              <a:ext cx="1309149" cy="1741847"/>
              <a:chOff x="4956193" y="2078385"/>
              <a:chExt cx="1309149" cy="1741847"/>
            </a:xfrm>
          </p:grpSpPr>
          <p:sp>
            <p:nvSpPr>
              <p:cNvPr id="2089" name="Google Shape;2089;p57"/>
              <p:cNvSpPr/>
              <p:nvPr/>
            </p:nvSpPr>
            <p:spPr>
              <a:xfrm>
                <a:off x="4956193" y="2078385"/>
                <a:ext cx="1309149" cy="1492709"/>
              </a:xfrm>
              <a:custGeom>
                <a:avLst/>
                <a:gdLst/>
                <a:ahLst/>
                <a:cxnLst/>
                <a:rect l="l" t="t" r="r" b="b"/>
                <a:pathLst>
                  <a:path w="19188" h="21120" extrusionOk="0">
                    <a:moveTo>
                      <a:pt x="8328" y="0"/>
                    </a:moveTo>
                    <a:cubicBezTo>
                      <a:pt x="6839" y="0"/>
                      <a:pt x="5423" y="659"/>
                      <a:pt x="4462" y="1784"/>
                    </a:cubicBezTo>
                    <a:cubicBezTo>
                      <a:pt x="3227" y="3254"/>
                      <a:pt x="3357" y="4932"/>
                      <a:pt x="3370" y="6714"/>
                    </a:cubicBezTo>
                    <a:cubicBezTo>
                      <a:pt x="3383" y="7625"/>
                      <a:pt x="3370" y="8588"/>
                      <a:pt x="2901" y="9355"/>
                    </a:cubicBezTo>
                    <a:cubicBezTo>
                      <a:pt x="2602" y="9849"/>
                      <a:pt x="2134" y="10227"/>
                      <a:pt x="1770" y="10682"/>
                    </a:cubicBezTo>
                    <a:cubicBezTo>
                      <a:pt x="0" y="12867"/>
                      <a:pt x="1132" y="16145"/>
                      <a:pt x="3877" y="16770"/>
                    </a:cubicBezTo>
                    <a:cubicBezTo>
                      <a:pt x="3409" y="17810"/>
                      <a:pt x="3721" y="19098"/>
                      <a:pt x="4488" y="19944"/>
                    </a:cubicBezTo>
                    <a:cubicBezTo>
                      <a:pt x="5223" y="20727"/>
                      <a:pt x="6326" y="21119"/>
                      <a:pt x="7397" y="21119"/>
                    </a:cubicBezTo>
                    <a:cubicBezTo>
                      <a:pt x="7464" y="21119"/>
                      <a:pt x="7531" y="21118"/>
                      <a:pt x="7597" y="21114"/>
                    </a:cubicBezTo>
                    <a:cubicBezTo>
                      <a:pt x="8794" y="21062"/>
                      <a:pt x="9536" y="20399"/>
                      <a:pt x="10602" y="20048"/>
                    </a:cubicBezTo>
                    <a:cubicBezTo>
                      <a:pt x="11018" y="19918"/>
                      <a:pt x="11487" y="19944"/>
                      <a:pt x="11929" y="19801"/>
                    </a:cubicBezTo>
                    <a:cubicBezTo>
                      <a:pt x="12397" y="19632"/>
                      <a:pt x="12840" y="19384"/>
                      <a:pt x="13308" y="19202"/>
                    </a:cubicBezTo>
                    <a:cubicBezTo>
                      <a:pt x="13729" y="19034"/>
                      <a:pt x="14119" y="18975"/>
                      <a:pt x="14518" y="18975"/>
                    </a:cubicBezTo>
                    <a:cubicBezTo>
                      <a:pt x="14859" y="18975"/>
                      <a:pt x="15207" y="19018"/>
                      <a:pt x="15584" y="19072"/>
                    </a:cubicBezTo>
                    <a:cubicBezTo>
                      <a:pt x="15726" y="19092"/>
                      <a:pt x="15866" y="19102"/>
                      <a:pt x="16005" y="19102"/>
                    </a:cubicBezTo>
                    <a:cubicBezTo>
                      <a:pt x="17645" y="19102"/>
                      <a:pt x="19078" y="17731"/>
                      <a:pt x="19162" y="16028"/>
                    </a:cubicBezTo>
                    <a:cubicBezTo>
                      <a:pt x="19188" y="15521"/>
                      <a:pt x="19045" y="15014"/>
                      <a:pt x="18758" y="14597"/>
                    </a:cubicBezTo>
                    <a:cubicBezTo>
                      <a:pt x="18641" y="14428"/>
                      <a:pt x="18511" y="14272"/>
                      <a:pt x="18368" y="14129"/>
                    </a:cubicBezTo>
                    <a:cubicBezTo>
                      <a:pt x="17978" y="13752"/>
                      <a:pt x="17757" y="13583"/>
                      <a:pt x="17809" y="13023"/>
                    </a:cubicBezTo>
                    <a:cubicBezTo>
                      <a:pt x="17965" y="11631"/>
                      <a:pt x="18420" y="10461"/>
                      <a:pt x="18043" y="9043"/>
                    </a:cubicBezTo>
                    <a:cubicBezTo>
                      <a:pt x="17705" y="7716"/>
                      <a:pt x="16690" y="6493"/>
                      <a:pt x="15350" y="6233"/>
                    </a:cubicBezTo>
                    <a:cubicBezTo>
                      <a:pt x="15077" y="6181"/>
                      <a:pt x="14791" y="6155"/>
                      <a:pt x="14570" y="6012"/>
                    </a:cubicBezTo>
                    <a:cubicBezTo>
                      <a:pt x="14362" y="5843"/>
                      <a:pt x="14205" y="5609"/>
                      <a:pt x="14114" y="5348"/>
                    </a:cubicBezTo>
                    <a:cubicBezTo>
                      <a:pt x="13685" y="4243"/>
                      <a:pt x="13633" y="2695"/>
                      <a:pt x="12853" y="1771"/>
                    </a:cubicBezTo>
                    <a:cubicBezTo>
                      <a:pt x="12238" y="1036"/>
                      <a:pt x="11120" y="512"/>
                      <a:pt x="10141" y="512"/>
                    </a:cubicBezTo>
                    <a:cubicBezTo>
                      <a:pt x="10064" y="512"/>
                      <a:pt x="9988" y="516"/>
                      <a:pt x="9913" y="522"/>
                    </a:cubicBezTo>
                    <a:cubicBezTo>
                      <a:pt x="9549" y="132"/>
                      <a:pt x="8989" y="15"/>
                      <a:pt x="8456" y="2"/>
                    </a:cubicBezTo>
                    <a:cubicBezTo>
                      <a:pt x="8413" y="1"/>
                      <a:pt x="8370" y="0"/>
                      <a:pt x="83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57"/>
              <p:cNvSpPr/>
              <p:nvPr/>
            </p:nvSpPr>
            <p:spPr>
              <a:xfrm>
                <a:off x="5597873" y="3025463"/>
                <a:ext cx="603609" cy="448095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6340" extrusionOk="0">
                    <a:moveTo>
                      <a:pt x="7051" y="1"/>
                    </a:moveTo>
                    <a:lnTo>
                      <a:pt x="4774" y="898"/>
                    </a:lnTo>
                    <a:cubicBezTo>
                      <a:pt x="5100" y="1536"/>
                      <a:pt x="5399" y="2186"/>
                      <a:pt x="5685" y="2849"/>
                    </a:cubicBezTo>
                    <a:cubicBezTo>
                      <a:pt x="4293" y="3201"/>
                      <a:pt x="2901" y="3487"/>
                      <a:pt x="1483" y="3708"/>
                    </a:cubicBezTo>
                    <a:cubicBezTo>
                      <a:pt x="1041" y="3786"/>
                      <a:pt x="612" y="3825"/>
                      <a:pt x="170" y="3877"/>
                    </a:cubicBezTo>
                    <a:cubicBezTo>
                      <a:pt x="0" y="4658"/>
                      <a:pt x="52" y="5477"/>
                      <a:pt x="326" y="6232"/>
                    </a:cubicBezTo>
                    <a:cubicBezTo>
                      <a:pt x="391" y="6232"/>
                      <a:pt x="443" y="6245"/>
                      <a:pt x="495" y="6258"/>
                    </a:cubicBezTo>
                    <a:cubicBezTo>
                      <a:pt x="983" y="6314"/>
                      <a:pt x="1476" y="6340"/>
                      <a:pt x="1971" y="6340"/>
                    </a:cubicBezTo>
                    <a:cubicBezTo>
                      <a:pt x="3759" y="6340"/>
                      <a:pt x="5574" y="6003"/>
                      <a:pt x="7285" y="5555"/>
                    </a:cubicBezTo>
                    <a:cubicBezTo>
                      <a:pt x="7675" y="5464"/>
                      <a:pt x="8066" y="5334"/>
                      <a:pt x="8443" y="5178"/>
                    </a:cubicBezTo>
                    <a:cubicBezTo>
                      <a:pt x="8521" y="5139"/>
                      <a:pt x="8612" y="5087"/>
                      <a:pt x="8677" y="5009"/>
                    </a:cubicBezTo>
                    <a:cubicBezTo>
                      <a:pt x="8729" y="4918"/>
                      <a:pt x="8768" y="4814"/>
                      <a:pt x="8768" y="4710"/>
                    </a:cubicBezTo>
                    <a:cubicBezTo>
                      <a:pt x="8846" y="3851"/>
                      <a:pt x="8690" y="2992"/>
                      <a:pt x="8339" y="2212"/>
                    </a:cubicBezTo>
                    <a:cubicBezTo>
                      <a:pt x="7974" y="1444"/>
                      <a:pt x="7545" y="703"/>
                      <a:pt x="70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57"/>
              <p:cNvSpPr/>
              <p:nvPr/>
            </p:nvSpPr>
            <p:spPr>
              <a:xfrm>
                <a:off x="5528622" y="2734908"/>
                <a:ext cx="233475" cy="266949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3777" extrusionOk="0">
                    <a:moveTo>
                      <a:pt x="1939" y="1"/>
                    </a:moveTo>
                    <a:cubicBezTo>
                      <a:pt x="1380" y="131"/>
                      <a:pt x="833" y="300"/>
                      <a:pt x="300" y="508"/>
                    </a:cubicBezTo>
                    <a:cubicBezTo>
                      <a:pt x="391" y="1081"/>
                      <a:pt x="560" y="1692"/>
                      <a:pt x="651" y="2290"/>
                    </a:cubicBezTo>
                    <a:lnTo>
                      <a:pt x="1" y="2512"/>
                    </a:lnTo>
                    <a:cubicBezTo>
                      <a:pt x="131" y="2772"/>
                      <a:pt x="287" y="3019"/>
                      <a:pt x="495" y="3227"/>
                    </a:cubicBezTo>
                    <a:cubicBezTo>
                      <a:pt x="819" y="3551"/>
                      <a:pt x="1260" y="3777"/>
                      <a:pt x="1713" y="3777"/>
                    </a:cubicBezTo>
                    <a:cubicBezTo>
                      <a:pt x="1806" y="3777"/>
                      <a:pt x="1898" y="3767"/>
                      <a:pt x="1991" y="3747"/>
                    </a:cubicBezTo>
                    <a:cubicBezTo>
                      <a:pt x="2563" y="3643"/>
                      <a:pt x="3006" y="3149"/>
                      <a:pt x="3214" y="2616"/>
                    </a:cubicBezTo>
                    <a:cubicBezTo>
                      <a:pt x="3331" y="2303"/>
                      <a:pt x="3396" y="1991"/>
                      <a:pt x="3422" y="1653"/>
                    </a:cubicBezTo>
                    <a:lnTo>
                      <a:pt x="3422" y="1653"/>
                    </a:lnTo>
                    <a:cubicBezTo>
                      <a:pt x="3201" y="1692"/>
                      <a:pt x="2980" y="1744"/>
                      <a:pt x="2759" y="1783"/>
                    </a:cubicBezTo>
                    <a:cubicBezTo>
                      <a:pt x="2550" y="1159"/>
                      <a:pt x="2277" y="560"/>
                      <a:pt x="19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57"/>
              <p:cNvSpPr/>
              <p:nvPr/>
            </p:nvSpPr>
            <p:spPr>
              <a:xfrm>
                <a:off x="5762028" y="2851738"/>
                <a:ext cx="6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739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57"/>
              <p:cNvSpPr/>
              <p:nvPr/>
            </p:nvSpPr>
            <p:spPr>
              <a:xfrm>
                <a:off x="5288120" y="2195498"/>
                <a:ext cx="543227" cy="581747"/>
              </a:xfrm>
              <a:custGeom>
                <a:avLst/>
                <a:gdLst/>
                <a:ahLst/>
                <a:cxnLst/>
                <a:rect l="l" t="t" r="r" b="b"/>
                <a:pathLst>
                  <a:path w="7962" h="8231" extrusionOk="0">
                    <a:moveTo>
                      <a:pt x="4148" y="1"/>
                    </a:moveTo>
                    <a:cubicBezTo>
                      <a:pt x="3810" y="1"/>
                      <a:pt x="3472" y="30"/>
                      <a:pt x="3136" y="88"/>
                    </a:cubicBezTo>
                    <a:cubicBezTo>
                      <a:pt x="2082" y="270"/>
                      <a:pt x="1145" y="739"/>
                      <a:pt x="638" y="1727"/>
                    </a:cubicBezTo>
                    <a:cubicBezTo>
                      <a:pt x="1" y="2963"/>
                      <a:pt x="287" y="4394"/>
                      <a:pt x="729" y="5630"/>
                    </a:cubicBezTo>
                    <a:cubicBezTo>
                      <a:pt x="937" y="6228"/>
                      <a:pt x="1158" y="6813"/>
                      <a:pt x="1627" y="7243"/>
                    </a:cubicBezTo>
                    <a:cubicBezTo>
                      <a:pt x="2303" y="7815"/>
                      <a:pt x="3149" y="8153"/>
                      <a:pt x="4033" y="8218"/>
                    </a:cubicBezTo>
                    <a:cubicBezTo>
                      <a:pt x="4138" y="8226"/>
                      <a:pt x="4244" y="8230"/>
                      <a:pt x="4350" y="8230"/>
                    </a:cubicBezTo>
                    <a:cubicBezTo>
                      <a:pt x="5976" y="8230"/>
                      <a:pt x="7661" y="7298"/>
                      <a:pt x="7845" y="5552"/>
                    </a:cubicBezTo>
                    <a:cubicBezTo>
                      <a:pt x="7962" y="4459"/>
                      <a:pt x="7649" y="3366"/>
                      <a:pt x="7285" y="2352"/>
                    </a:cubicBezTo>
                    <a:cubicBezTo>
                      <a:pt x="6986" y="1519"/>
                      <a:pt x="6440" y="504"/>
                      <a:pt x="5542" y="192"/>
                    </a:cubicBezTo>
                    <a:cubicBezTo>
                      <a:pt x="5490" y="166"/>
                      <a:pt x="5451" y="153"/>
                      <a:pt x="5399" y="140"/>
                    </a:cubicBezTo>
                    <a:cubicBezTo>
                      <a:pt x="4988" y="46"/>
                      <a:pt x="4569" y="1"/>
                      <a:pt x="41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57"/>
              <p:cNvSpPr/>
              <p:nvPr/>
            </p:nvSpPr>
            <p:spPr>
              <a:xfrm>
                <a:off x="5234015" y="2538425"/>
                <a:ext cx="157128" cy="147575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088" extrusionOk="0">
                    <a:moveTo>
                      <a:pt x="853" y="1"/>
                    </a:moveTo>
                    <a:cubicBezTo>
                      <a:pt x="786" y="1"/>
                      <a:pt x="718" y="8"/>
                      <a:pt x="650" y="23"/>
                    </a:cubicBezTo>
                    <a:cubicBezTo>
                      <a:pt x="364" y="88"/>
                      <a:pt x="130" y="309"/>
                      <a:pt x="52" y="596"/>
                    </a:cubicBezTo>
                    <a:cubicBezTo>
                      <a:pt x="0" y="817"/>
                      <a:pt x="39" y="1051"/>
                      <a:pt x="156" y="1246"/>
                    </a:cubicBezTo>
                    <a:cubicBezTo>
                      <a:pt x="351" y="1610"/>
                      <a:pt x="689" y="1870"/>
                      <a:pt x="1093" y="1987"/>
                    </a:cubicBezTo>
                    <a:cubicBezTo>
                      <a:pt x="1340" y="2053"/>
                      <a:pt x="1597" y="2088"/>
                      <a:pt x="1855" y="2088"/>
                    </a:cubicBezTo>
                    <a:cubicBezTo>
                      <a:pt x="2005" y="2088"/>
                      <a:pt x="2155" y="2076"/>
                      <a:pt x="2303" y="2052"/>
                    </a:cubicBezTo>
                    <a:lnTo>
                      <a:pt x="1457" y="218"/>
                    </a:lnTo>
                    <a:cubicBezTo>
                      <a:pt x="1288" y="79"/>
                      <a:pt x="1073" y="1"/>
                      <a:pt x="8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57"/>
              <p:cNvSpPr/>
              <p:nvPr/>
            </p:nvSpPr>
            <p:spPr>
              <a:xfrm>
                <a:off x="5372449" y="2335439"/>
                <a:ext cx="88832" cy="8608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218" extrusionOk="0">
                    <a:moveTo>
                      <a:pt x="1164" y="0"/>
                    </a:moveTo>
                    <a:cubicBezTo>
                      <a:pt x="1119" y="0"/>
                      <a:pt x="1064" y="6"/>
                      <a:pt x="1002" y="20"/>
                    </a:cubicBezTo>
                    <a:cubicBezTo>
                      <a:pt x="547" y="137"/>
                      <a:pt x="195" y="489"/>
                      <a:pt x="52" y="931"/>
                    </a:cubicBezTo>
                    <a:cubicBezTo>
                      <a:pt x="0" y="1087"/>
                      <a:pt x="13" y="1204"/>
                      <a:pt x="52" y="1217"/>
                    </a:cubicBezTo>
                    <a:cubicBezTo>
                      <a:pt x="54" y="1217"/>
                      <a:pt x="55" y="1217"/>
                      <a:pt x="56" y="1217"/>
                    </a:cubicBezTo>
                    <a:cubicBezTo>
                      <a:pt x="135" y="1217"/>
                      <a:pt x="266" y="860"/>
                      <a:pt x="599" y="554"/>
                    </a:cubicBezTo>
                    <a:cubicBezTo>
                      <a:pt x="937" y="242"/>
                      <a:pt x="1301" y="111"/>
                      <a:pt x="1288" y="33"/>
                    </a:cubicBezTo>
                    <a:cubicBezTo>
                      <a:pt x="1288" y="17"/>
                      <a:pt x="1241" y="0"/>
                      <a:pt x="1164" y="0"/>
                    </a:cubicBezTo>
                    <a:close/>
                  </a:path>
                </a:pathLst>
              </a:custGeom>
              <a:solidFill>
                <a:srgbClr val="281E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57"/>
              <p:cNvSpPr/>
              <p:nvPr/>
            </p:nvSpPr>
            <p:spPr>
              <a:xfrm>
                <a:off x="5546361" y="2325827"/>
                <a:ext cx="85284" cy="186659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2641" extrusionOk="0">
                    <a:moveTo>
                      <a:pt x="1" y="0"/>
                    </a:moveTo>
                    <a:lnTo>
                      <a:pt x="261" y="2641"/>
                    </a:lnTo>
                    <a:lnTo>
                      <a:pt x="1250" y="230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57"/>
              <p:cNvSpPr/>
              <p:nvPr/>
            </p:nvSpPr>
            <p:spPr>
              <a:xfrm>
                <a:off x="5265946" y="2573127"/>
                <a:ext cx="73754" cy="86509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224" extrusionOk="0">
                    <a:moveTo>
                      <a:pt x="0" y="1"/>
                    </a:moveTo>
                    <a:cubicBezTo>
                      <a:pt x="0" y="14"/>
                      <a:pt x="104" y="27"/>
                      <a:pt x="234" y="92"/>
                    </a:cubicBezTo>
                    <a:cubicBezTo>
                      <a:pt x="417" y="170"/>
                      <a:pt x="573" y="300"/>
                      <a:pt x="703" y="456"/>
                    </a:cubicBezTo>
                    <a:cubicBezTo>
                      <a:pt x="820" y="612"/>
                      <a:pt x="911" y="794"/>
                      <a:pt x="976" y="989"/>
                    </a:cubicBezTo>
                    <a:cubicBezTo>
                      <a:pt x="989" y="1067"/>
                      <a:pt x="1028" y="1145"/>
                      <a:pt x="1080" y="1223"/>
                    </a:cubicBezTo>
                    <a:cubicBezTo>
                      <a:pt x="1054" y="1132"/>
                      <a:pt x="1041" y="1054"/>
                      <a:pt x="1015" y="976"/>
                    </a:cubicBezTo>
                    <a:cubicBezTo>
                      <a:pt x="963" y="768"/>
                      <a:pt x="872" y="586"/>
                      <a:pt x="742" y="417"/>
                    </a:cubicBezTo>
                    <a:cubicBezTo>
                      <a:pt x="625" y="248"/>
                      <a:pt x="456" y="118"/>
                      <a:pt x="261" y="40"/>
                    </a:cubicBezTo>
                    <a:cubicBezTo>
                      <a:pt x="169" y="14"/>
                      <a:pt x="91" y="1"/>
                      <a:pt x="0" y="1"/>
                    </a:cubicBezTo>
                    <a:close/>
                  </a:path>
                </a:pathLst>
              </a:custGeom>
              <a:solidFill>
                <a:srgbClr val="AF48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57"/>
              <p:cNvSpPr/>
              <p:nvPr/>
            </p:nvSpPr>
            <p:spPr>
              <a:xfrm>
                <a:off x="5293441" y="2586910"/>
                <a:ext cx="31999" cy="57107"/>
              </a:xfrm>
              <a:custGeom>
                <a:avLst/>
                <a:gdLst/>
                <a:ahLst/>
                <a:cxnLst/>
                <a:rect l="l" t="t" r="r" b="b"/>
                <a:pathLst>
                  <a:path w="469" h="808" extrusionOk="0">
                    <a:moveTo>
                      <a:pt x="66" y="1"/>
                    </a:moveTo>
                    <a:cubicBezTo>
                      <a:pt x="66" y="1"/>
                      <a:pt x="40" y="53"/>
                      <a:pt x="27" y="144"/>
                    </a:cubicBezTo>
                    <a:cubicBezTo>
                      <a:pt x="1" y="391"/>
                      <a:pt x="118" y="625"/>
                      <a:pt x="339" y="755"/>
                    </a:cubicBezTo>
                    <a:cubicBezTo>
                      <a:pt x="417" y="794"/>
                      <a:pt x="469" y="807"/>
                      <a:pt x="469" y="807"/>
                    </a:cubicBezTo>
                    <a:cubicBezTo>
                      <a:pt x="339" y="716"/>
                      <a:pt x="235" y="599"/>
                      <a:pt x="157" y="456"/>
                    </a:cubicBezTo>
                    <a:cubicBezTo>
                      <a:pt x="92" y="313"/>
                      <a:pt x="66" y="157"/>
                      <a:pt x="66" y="1"/>
                    </a:cubicBezTo>
                    <a:close/>
                  </a:path>
                </a:pathLst>
              </a:custGeom>
              <a:solidFill>
                <a:srgbClr val="AF48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57"/>
              <p:cNvSpPr/>
              <p:nvPr/>
            </p:nvSpPr>
            <p:spPr>
              <a:xfrm>
                <a:off x="5460326" y="2456297"/>
                <a:ext cx="20468" cy="64529"/>
              </a:xfrm>
              <a:custGeom>
                <a:avLst/>
                <a:gdLst/>
                <a:ahLst/>
                <a:cxnLst/>
                <a:rect l="l" t="t" r="r" b="b"/>
                <a:pathLst>
                  <a:path w="300" h="913" extrusionOk="0">
                    <a:moveTo>
                      <a:pt x="44" y="1"/>
                    </a:moveTo>
                    <a:cubicBezTo>
                      <a:pt x="42" y="1"/>
                      <a:pt x="41" y="1"/>
                      <a:pt x="39" y="1"/>
                    </a:cubicBezTo>
                    <a:cubicBezTo>
                      <a:pt x="0" y="14"/>
                      <a:pt x="0" y="223"/>
                      <a:pt x="65" y="470"/>
                    </a:cubicBezTo>
                    <a:cubicBezTo>
                      <a:pt x="116" y="722"/>
                      <a:pt x="203" y="913"/>
                      <a:pt x="255" y="913"/>
                    </a:cubicBezTo>
                    <a:cubicBezTo>
                      <a:pt x="257" y="913"/>
                      <a:pt x="259" y="912"/>
                      <a:pt x="260" y="912"/>
                    </a:cubicBezTo>
                    <a:cubicBezTo>
                      <a:pt x="299" y="912"/>
                      <a:pt x="286" y="691"/>
                      <a:pt x="234" y="444"/>
                    </a:cubicBezTo>
                    <a:cubicBezTo>
                      <a:pt x="171" y="192"/>
                      <a:pt x="96" y="1"/>
                      <a:pt x="44" y="1"/>
                    </a:cubicBezTo>
                    <a:close/>
                  </a:path>
                </a:pathLst>
              </a:custGeom>
              <a:solidFill>
                <a:srgbClr val="AF48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57"/>
              <p:cNvSpPr/>
              <p:nvPr/>
            </p:nvSpPr>
            <p:spPr>
              <a:xfrm>
                <a:off x="5683976" y="2380955"/>
                <a:ext cx="25790" cy="65447"/>
              </a:xfrm>
              <a:custGeom>
                <a:avLst/>
                <a:gdLst/>
                <a:ahLst/>
                <a:cxnLst/>
                <a:rect l="l" t="t" r="r" b="b"/>
                <a:pathLst>
                  <a:path w="378" h="926" extrusionOk="0">
                    <a:moveTo>
                      <a:pt x="58" y="0"/>
                    </a:moveTo>
                    <a:cubicBezTo>
                      <a:pt x="56" y="0"/>
                      <a:pt x="54" y="0"/>
                      <a:pt x="52" y="1"/>
                    </a:cubicBezTo>
                    <a:cubicBezTo>
                      <a:pt x="0" y="14"/>
                      <a:pt x="39" y="235"/>
                      <a:pt x="117" y="495"/>
                    </a:cubicBezTo>
                    <a:cubicBezTo>
                      <a:pt x="180" y="746"/>
                      <a:pt x="279" y="925"/>
                      <a:pt x="321" y="925"/>
                    </a:cubicBezTo>
                    <a:cubicBezTo>
                      <a:pt x="323" y="925"/>
                      <a:pt x="324" y="925"/>
                      <a:pt x="325" y="924"/>
                    </a:cubicBezTo>
                    <a:cubicBezTo>
                      <a:pt x="377" y="911"/>
                      <a:pt x="351" y="703"/>
                      <a:pt x="273" y="443"/>
                    </a:cubicBezTo>
                    <a:cubicBezTo>
                      <a:pt x="198" y="191"/>
                      <a:pt x="122" y="0"/>
                      <a:pt x="58" y="0"/>
                    </a:cubicBezTo>
                    <a:close/>
                  </a:path>
                </a:pathLst>
              </a:custGeom>
              <a:solidFill>
                <a:srgbClr val="AF48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57"/>
              <p:cNvSpPr/>
              <p:nvPr/>
            </p:nvSpPr>
            <p:spPr>
              <a:xfrm>
                <a:off x="5628029" y="2269638"/>
                <a:ext cx="115441" cy="47495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672" extrusionOk="0">
                    <a:moveTo>
                      <a:pt x="533" y="1"/>
                    </a:moveTo>
                    <a:cubicBezTo>
                      <a:pt x="442" y="1"/>
                      <a:pt x="351" y="10"/>
                      <a:pt x="261" y="28"/>
                    </a:cubicBezTo>
                    <a:cubicBezTo>
                      <a:pt x="105" y="80"/>
                      <a:pt x="1" y="145"/>
                      <a:pt x="14" y="171"/>
                    </a:cubicBezTo>
                    <a:cubicBezTo>
                      <a:pt x="40" y="249"/>
                      <a:pt x="430" y="171"/>
                      <a:pt x="872" y="301"/>
                    </a:cubicBezTo>
                    <a:cubicBezTo>
                      <a:pt x="1277" y="432"/>
                      <a:pt x="1562" y="672"/>
                      <a:pt x="1647" y="672"/>
                    </a:cubicBezTo>
                    <a:cubicBezTo>
                      <a:pt x="1655" y="672"/>
                      <a:pt x="1661" y="670"/>
                      <a:pt x="1666" y="665"/>
                    </a:cubicBezTo>
                    <a:cubicBezTo>
                      <a:pt x="1692" y="639"/>
                      <a:pt x="1653" y="535"/>
                      <a:pt x="1536" y="418"/>
                    </a:cubicBezTo>
                    <a:cubicBezTo>
                      <a:pt x="1264" y="147"/>
                      <a:pt x="901" y="1"/>
                      <a:pt x="533" y="1"/>
                    </a:cubicBezTo>
                    <a:close/>
                  </a:path>
                </a:pathLst>
              </a:custGeom>
              <a:solidFill>
                <a:srgbClr val="AF48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57"/>
              <p:cNvSpPr/>
              <p:nvPr/>
            </p:nvSpPr>
            <p:spPr>
              <a:xfrm>
                <a:off x="5537491" y="2517009"/>
                <a:ext cx="65771" cy="51736"/>
              </a:xfrm>
              <a:custGeom>
                <a:avLst/>
                <a:gdLst/>
                <a:ahLst/>
                <a:cxnLst/>
                <a:rect l="l" t="t" r="r" b="b"/>
                <a:pathLst>
                  <a:path w="964" h="732" extrusionOk="0">
                    <a:moveTo>
                      <a:pt x="40" y="1"/>
                    </a:moveTo>
                    <a:cubicBezTo>
                      <a:pt x="27" y="1"/>
                      <a:pt x="1" y="79"/>
                      <a:pt x="27" y="196"/>
                    </a:cubicBezTo>
                    <a:cubicBezTo>
                      <a:pt x="66" y="365"/>
                      <a:pt x="157" y="508"/>
                      <a:pt x="300" y="599"/>
                    </a:cubicBezTo>
                    <a:cubicBezTo>
                      <a:pt x="414" y="691"/>
                      <a:pt x="558" y="732"/>
                      <a:pt x="706" y="732"/>
                    </a:cubicBezTo>
                    <a:cubicBezTo>
                      <a:pt x="727" y="732"/>
                      <a:pt x="748" y="731"/>
                      <a:pt x="768" y="729"/>
                    </a:cubicBezTo>
                    <a:cubicBezTo>
                      <a:pt x="885" y="729"/>
                      <a:pt x="963" y="690"/>
                      <a:pt x="963" y="677"/>
                    </a:cubicBezTo>
                    <a:cubicBezTo>
                      <a:pt x="963" y="664"/>
                      <a:pt x="885" y="664"/>
                      <a:pt x="768" y="651"/>
                    </a:cubicBezTo>
                    <a:cubicBezTo>
                      <a:pt x="625" y="625"/>
                      <a:pt x="495" y="573"/>
                      <a:pt x="365" y="495"/>
                    </a:cubicBezTo>
                    <a:cubicBezTo>
                      <a:pt x="248" y="417"/>
                      <a:pt x="157" y="300"/>
                      <a:pt x="105" y="170"/>
                    </a:cubicBezTo>
                    <a:cubicBezTo>
                      <a:pt x="66" y="79"/>
                      <a:pt x="66" y="1"/>
                      <a:pt x="40" y="1"/>
                    </a:cubicBezTo>
                    <a:close/>
                  </a:path>
                </a:pathLst>
              </a:custGeom>
              <a:solidFill>
                <a:srgbClr val="AF48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2103;p57"/>
              <p:cNvSpPr/>
              <p:nvPr/>
            </p:nvSpPr>
            <p:spPr>
              <a:xfrm>
                <a:off x="5296102" y="2362438"/>
                <a:ext cx="277891" cy="247513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3502" extrusionOk="0">
                    <a:moveTo>
                      <a:pt x="2329" y="302"/>
                    </a:moveTo>
                    <a:cubicBezTo>
                      <a:pt x="3136" y="302"/>
                      <a:pt x="3786" y="952"/>
                      <a:pt x="3786" y="1746"/>
                    </a:cubicBezTo>
                    <a:cubicBezTo>
                      <a:pt x="3786" y="2628"/>
                      <a:pt x="3062" y="3211"/>
                      <a:pt x="2312" y="3211"/>
                    </a:cubicBezTo>
                    <a:cubicBezTo>
                      <a:pt x="1956" y="3211"/>
                      <a:pt x="1595" y="3079"/>
                      <a:pt x="1301" y="2786"/>
                    </a:cubicBezTo>
                    <a:cubicBezTo>
                      <a:pt x="391" y="1863"/>
                      <a:pt x="1028" y="302"/>
                      <a:pt x="2329" y="302"/>
                    </a:cubicBezTo>
                    <a:close/>
                    <a:moveTo>
                      <a:pt x="2313" y="0"/>
                    </a:moveTo>
                    <a:cubicBezTo>
                      <a:pt x="1886" y="0"/>
                      <a:pt x="1450" y="158"/>
                      <a:pt x="1093" y="510"/>
                    </a:cubicBezTo>
                    <a:cubicBezTo>
                      <a:pt x="1" y="1616"/>
                      <a:pt x="768" y="3502"/>
                      <a:pt x="2329" y="3502"/>
                    </a:cubicBezTo>
                    <a:cubicBezTo>
                      <a:pt x="3292" y="3502"/>
                      <a:pt x="4072" y="2708"/>
                      <a:pt x="4072" y="1746"/>
                    </a:cubicBezTo>
                    <a:cubicBezTo>
                      <a:pt x="4072" y="697"/>
                      <a:pt x="3212" y="0"/>
                      <a:pt x="2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4" name="Google Shape;2104;p57"/>
              <p:cNvSpPr/>
              <p:nvPr/>
            </p:nvSpPr>
            <p:spPr>
              <a:xfrm>
                <a:off x="5560620" y="2290983"/>
                <a:ext cx="278709" cy="247301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3499" extrusionOk="0">
                    <a:moveTo>
                      <a:pt x="2342" y="298"/>
                    </a:moveTo>
                    <a:cubicBezTo>
                      <a:pt x="3135" y="298"/>
                      <a:pt x="3785" y="949"/>
                      <a:pt x="3785" y="1755"/>
                    </a:cubicBezTo>
                    <a:cubicBezTo>
                      <a:pt x="3785" y="2628"/>
                      <a:pt x="3069" y="3208"/>
                      <a:pt x="2319" y="3208"/>
                    </a:cubicBezTo>
                    <a:cubicBezTo>
                      <a:pt x="1963" y="3208"/>
                      <a:pt x="1599" y="3076"/>
                      <a:pt x="1301" y="2783"/>
                    </a:cubicBezTo>
                    <a:cubicBezTo>
                      <a:pt x="390" y="1859"/>
                      <a:pt x="1041" y="298"/>
                      <a:pt x="2342" y="298"/>
                    </a:cubicBezTo>
                    <a:close/>
                    <a:moveTo>
                      <a:pt x="2326" y="1"/>
                    </a:moveTo>
                    <a:cubicBezTo>
                      <a:pt x="1897" y="1"/>
                      <a:pt x="1460" y="161"/>
                      <a:pt x="1106" y="519"/>
                    </a:cubicBezTo>
                    <a:cubicBezTo>
                      <a:pt x="0" y="1612"/>
                      <a:pt x="781" y="3498"/>
                      <a:pt x="2342" y="3498"/>
                    </a:cubicBezTo>
                    <a:cubicBezTo>
                      <a:pt x="3304" y="3498"/>
                      <a:pt x="4085" y="2718"/>
                      <a:pt x="4085" y="1755"/>
                    </a:cubicBezTo>
                    <a:cubicBezTo>
                      <a:pt x="4085" y="700"/>
                      <a:pt x="3222" y="1"/>
                      <a:pt x="23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57"/>
              <p:cNvSpPr/>
              <p:nvPr/>
            </p:nvSpPr>
            <p:spPr>
              <a:xfrm>
                <a:off x="5545474" y="2403713"/>
                <a:ext cx="70206" cy="39862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564" extrusionOk="0">
                    <a:moveTo>
                      <a:pt x="647" y="1"/>
                    </a:moveTo>
                    <a:cubicBezTo>
                      <a:pt x="367" y="1"/>
                      <a:pt x="99" y="179"/>
                      <a:pt x="1" y="472"/>
                    </a:cubicBezTo>
                    <a:lnTo>
                      <a:pt x="274" y="563"/>
                    </a:lnTo>
                    <a:cubicBezTo>
                      <a:pt x="313" y="459"/>
                      <a:pt x="391" y="368"/>
                      <a:pt x="495" y="329"/>
                    </a:cubicBezTo>
                    <a:cubicBezTo>
                      <a:pt x="542" y="315"/>
                      <a:pt x="590" y="308"/>
                      <a:pt x="639" y="308"/>
                    </a:cubicBezTo>
                    <a:cubicBezTo>
                      <a:pt x="725" y="308"/>
                      <a:pt x="810" y="331"/>
                      <a:pt x="885" y="381"/>
                    </a:cubicBezTo>
                    <a:lnTo>
                      <a:pt x="1029" y="121"/>
                    </a:lnTo>
                    <a:cubicBezTo>
                      <a:pt x="909" y="39"/>
                      <a:pt x="777" y="1"/>
                      <a:pt x="6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57"/>
              <p:cNvSpPr/>
              <p:nvPr/>
            </p:nvSpPr>
            <p:spPr>
              <a:xfrm>
                <a:off x="5281024" y="2189773"/>
                <a:ext cx="220170" cy="377135"/>
              </a:xfrm>
              <a:custGeom>
                <a:avLst/>
                <a:gdLst/>
                <a:ahLst/>
                <a:cxnLst/>
                <a:rect l="l" t="t" r="r" b="b"/>
                <a:pathLst>
                  <a:path w="3227" h="5336" extrusionOk="0">
                    <a:moveTo>
                      <a:pt x="2563" y="0"/>
                    </a:moveTo>
                    <a:cubicBezTo>
                      <a:pt x="1692" y="104"/>
                      <a:pt x="911" y="716"/>
                      <a:pt x="495" y="1509"/>
                    </a:cubicBezTo>
                    <a:cubicBezTo>
                      <a:pt x="105" y="2303"/>
                      <a:pt x="0" y="3213"/>
                      <a:pt x="170" y="4085"/>
                    </a:cubicBezTo>
                    <a:cubicBezTo>
                      <a:pt x="235" y="4423"/>
                      <a:pt x="339" y="5073"/>
                      <a:pt x="651" y="5294"/>
                    </a:cubicBezTo>
                    <a:cubicBezTo>
                      <a:pt x="711" y="5322"/>
                      <a:pt x="775" y="5335"/>
                      <a:pt x="838" y="5335"/>
                    </a:cubicBezTo>
                    <a:cubicBezTo>
                      <a:pt x="926" y="5335"/>
                      <a:pt x="1012" y="5309"/>
                      <a:pt x="1080" y="5255"/>
                    </a:cubicBezTo>
                    <a:cubicBezTo>
                      <a:pt x="1223" y="5125"/>
                      <a:pt x="1340" y="4969"/>
                      <a:pt x="1444" y="4813"/>
                    </a:cubicBezTo>
                    <a:cubicBezTo>
                      <a:pt x="1587" y="4644"/>
                      <a:pt x="1757" y="4488"/>
                      <a:pt x="1900" y="4306"/>
                    </a:cubicBezTo>
                    <a:cubicBezTo>
                      <a:pt x="2420" y="3733"/>
                      <a:pt x="2797" y="3044"/>
                      <a:pt x="3018" y="2303"/>
                    </a:cubicBezTo>
                    <a:cubicBezTo>
                      <a:pt x="3227" y="1561"/>
                      <a:pt x="3122" y="755"/>
                      <a:pt x="2732" y="78"/>
                    </a:cubicBezTo>
                    <a:cubicBezTo>
                      <a:pt x="2719" y="52"/>
                      <a:pt x="2693" y="26"/>
                      <a:pt x="26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57"/>
              <p:cNvSpPr/>
              <p:nvPr/>
            </p:nvSpPr>
            <p:spPr>
              <a:xfrm>
                <a:off x="5382205" y="2832726"/>
                <a:ext cx="835241" cy="987506"/>
              </a:xfrm>
              <a:custGeom>
                <a:avLst/>
                <a:gdLst/>
                <a:ahLst/>
                <a:cxnLst/>
                <a:rect l="l" t="t" r="r" b="b"/>
                <a:pathLst>
                  <a:path w="12242" h="13972" extrusionOk="0">
                    <a:moveTo>
                      <a:pt x="12241" y="12990"/>
                    </a:moveTo>
                    <a:cubicBezTo>
                      <a:pt x="12241" y="12991"/>
                      <a:pt x="12241" y="12991"/>
                      <a:pt x="12241" y="12991"/>
                    </a:cubicBezTo>
                    <a:cubicBezTo>
                      <a:pt x="12241" y="12991"/>
                      <a:pt x="12241" y="12991"/>
                      <a:pt x="12241" y="12990"/>
                    </a:cubicBezTo>
                    <a:close/>
                    <a:moveTo>
                      <a:pt x="7472" y="1"/>
                    </a:moveTo>
                    <a:cubicBezTo>
                      <a:pt x="7312" y="1"/>
                      <a:pt x="7154" y="17"/>
                      <a:pt x="6999" y="48"/>
                    </a:cubicBezTo>
                    <a:cubicBezTo>
                      <a:pt x="6778" y="74"/>
                      <a:pt x="6544" y="100"/>
                      <a:pt x="6322" y="139"/>
                    </a:cubicBezTo>
                    <a:lnTo>
                      <a:pt x="6218" y="152"/>
                    </a:lnTo>
                    <a:cubicBezTo>
                      <a:pt x="5997" y="191"/>
                      <a:pt x="5789" y="230"/>
                      <a:pt x="5568" y="269"/>
                    </a:cubicBezTo>
                    <a:cubicBezTo>
                      <a:pt x="5542" y="594"/>
                      <a:pt x="5477" y="919"/>
                      <a:pt x="5360" y="1219"/>
                    </a:cubicBezTo>
                    <a:cubicBezTo>
                      <a:pt x="5152" y="1765"/>
                      <a:pt x="4709" y="2246"/>
                      <a:pt x="4137" y="2363"/>
                    </a:cubicBezTo>
                    <a:cubicBezTo>
                      <a:pt x="4052" y="2379"/>
                      <a:pt x="3967" y="2387"/>
                      <a:pt x="3882" y="2387"/>
                    </a:cubicBezTo>
                    <a:cubicBezTo>
                      <a:pt x="3421" y="2387"/>
                      <a:pt x="2971" y="2160"/>
                      <a:pt x="2641" y="1830"/>
                    </a:cubicBezTo>
                    <a:cubicBezTo>
                      <a:pt x="2446" y="1622"/>
                      <a:pt x="2277" y="1388"/>
                      <a:pt x="2147" y="1128"/>
                    </a:cubicBezTo>
                    <a:cubicBezTo>
                      <a:pt x="2017" y="1180"/>
                      <a:pt x="1874" y="1232"/>
                      <a:pt x="1744" y="1297"/>
                    </a:cubicBezTo>
                    <a:lnTo>
                      <a:pt x="1718" y="1297"/>
                    </a:lnTo>
                    <a:cubicBezTo>
                      <a:pt x="1574" y="1362"/>
                      <a:pt x="1431" y="1440"/>
                      <a:pt x="1301" y="1505"/>
                    </a:cubicBezTo>
                    <a:cubicBezTo>
                      <a:pt x="1054" y="1622"/>
                      <a:pt x="820" y="1791"/>
                      <a:pt x="638" y="1999"/>
                    </a:cubicBezTo>
                    <a:cubicBezTo>
                      <a:pt x="313" y="2415"/>
                      <a:pt x="248" y="2975"/>
                      <a:pt x="209" y="3495"/>
                    </a:cubicBezTo>
                    <a:lnTo>
                      <a:pt x="26" y="6227"/>
                    </a:lnTo>
                    <a:cubicBezTo>
                      <a:pt x="0" y="6305"/>
                      <a:pt x="13" y="6396"/>
                      <a:pt x="52" y="6474"/>
                    </a:cubicBezTo>
                    <a:cubicBezTo>
                      <a:pt x="104" y="6539"/>
                      <a:pt x="170" y="6591"/>
                      <a:pt x="248" y="6617"/>
                    </a:cubicBezTo>
                    <a:cubicBezTo>
                      <a:pt x="859" y="6903"/>
                      <a:pt x="1509" y="7098"/>
                      <a:pt x="2186" y="7189"/>
                    </a:cubicBezTo>
                    <a:cubicBezTo>
                      <a:pt x="2277" y="7671"/>
                      <a:pt x="2381" y="8152"/>
                      <a:pt x="2472" y="8620"/>
                    </a:cubicBezTo>
                    <a:cubicBezTo>
                      <a:pt x="2511" y="8776"/>
                      <a:pt x="2524" y="8933"/>
                      <a:pt x="2511" y="9089"/>
                    </a:cubicBezTo>
                    <a:cubicBezTo>
                      <a:pt x="2485" y="9219"/>
                      <a:pt x="2446" y="9349"/>
                      <a:pt x="2381" y="9466"/>
                    </a:cubicBezTo>
                    <a:cubicBezTo>
                      <a:pt x="1718" y="10806"/>
                      <a:pt x="872" y="12094"/>
                      <a:pt x="534" y="13537"/>
                    </a:cubicBezTo>
                    <a:cubicBezTo>
                      <a:pt x="1496" y="13759"/>
                      <a:pt x="2485" y="13863"/>
                      <a:pt x="3487" y="13863"/>
                    </a:cubicBezTo>
                    <a:cubicBezTo>
                      <a:pt x="4549" y="13897"/>
                      <a:pt x="5611" y="13971"/>
                      <a:pt x="6674" y="13971"/>
                    </a:cubicBezTo>
                    <a:cubicBezTo>
                      <a:pt x="6821" y="13971"/>
                      <a:pt x="6969" y="13970"/>
                      <a:pt x="7116" y="13967"/>
                    </a:cubicBezTo>
                    <a:cubicBezTo>
                      <a:pt x="8040" y="13941"/>
                      <a:pt x="9067" y="13889"/>
                      <a:pt x="9965" y="13615"/>
                    </a:cubicBezTo>
                    <a:cubicBezTo>
                      <a:pt x="10204" y="13552"/>
                      <a:pt x="12115" y="12989"/>
                      <a:pt x="12235" y="12989"/>
                    </a:cubicBezTo>
                    <a:cubicBezTo>
                      <a:pt x="12238" y="12989"/>
                      <a:pt x="12240" y="12990"/>
                      <a:pt x="12241" y="12990"/>
                    </a:cubicBezTo>
                    <a:lnTo>
                      <a:pt x="12241" y="12990"/>
                    </a:lnTo>
                    <a:cubicBezTo>
                      <a:pt x="11486" y="11313"/>
                      <a:pt x="10485" y="9765"/>
                      <a:pt x="9249" y="8412"/>
                    </a:cubicBezTo>
                    <a:cubicBezTo>
                      <a:pt x="9080" y="8243"/>
                      <a:pt x="8937" y="8061"/>
                      <a:pt x="8820" y="7853"/>
                    </a:cubicBezTo>
                    <a:cubicBezTo>
                      <a:pt x="8378" y="6955"/>
                      <a:pt x="8287" y="5654"/>
                      <a:pt x="8157" y="4666"/>
                    </a:cubicBezTo>
                    <a:lnTo>
                      <a:pt x="8157" y="4666"/>
                    </a:lnTo>
                    <a:lnTo>
                      <a:pt x="8339" y="4926"/>
                    </a:lnTo>
                    <a:cubicBezTo>
                      <a:pt x="9418" y="4627"/>
                      <a:pt x="10381" y="4002"/>
                      <a:pt x="11109" y="3157"/>
                    </a:cubicBezTo>
                    <a:cubicBezTo>
                      <a:pt x="11175" y="3105"/>
                      <a:pt x="11201" y="3027"/>
                      <a:pt x="11214" y="2949"/>
                    </a:cubicBezTo>
                    <a:cubicBezTo>
                      <a:pt x="11214" y="2858"/>
                      <a:pt x="11161" y="2767"/>
                      <a:pt x="11096" y="2715"/>
                    </a:cubicBezTo>
                    <a:cubicBezTo>
                      <a:pt x="10316" y="1817"/>
                      <a:pt x="9184" y="399"/>
                      <a:pt x="8000" y="61"/>
                    </a:cubicBezTo>
                    <a:cubicBezTo>
                      <a:pt x="7824" y="20"/>
                      <a:pt x="7647" y="1"/>
                      <a:pt x="7472" y="1"/>
                    </a:cubicBezTo>
                    <a:close/>
                  </a:path>
                </a:pathLst>
              </a:custGeom>
              <a:solidFill>
                <a:srgbClr val="1A4E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57"/>
              <p:cNvSpPr/>
              <p:nvPr/>
            </p:nvSpPr>
            <p:spPr>
              <a:xfrm>
                <a:off x="5304085" y="3021788"/>
                <a:ext cx="315143" cy="486049"/>
              </a:xfrm>
              <a:custGeom>
                <a:avLst/>
                <a:gdLst/>
                <a:ahLst/>
                <a:cxnLst/>
                <a:rect l="l" t="t" r="r" b="b"/>
                <a:pathLst>
                  <a:path w="4619" h="6877" extrusionOk="0">
                    <a:moveTo>
                      <a:pt x="3461" y="1"/>
                    </a:moveTo>
                    <a:lnTo>
                      <a:pt x="2277" y="235"/>
                    </a:lnTo>
                    <a:lnTo>
                      <a:pt x="2264" y="170"/>
                    </a:lnTo>
                    <a:lnTo>
                      <a:pt x="1705" y="352"/>
                    </a:lnTo>
                    <a:lnTo>
                      <a:pt x="1119" y="469"/>
                    </a:lnTo>
                    <a:lnTo>
                      <a:pt x="1145" y="521"/>
                    </a:lnTo>
                    <a:lnTo>
                      <a:pt x="1" y="898"/>
                    </a:lnTo>
                    <a:cubicBezTo>
                      <a:pt x="196" y="1900"/>
                      <a:pt x="469" y="2888"/>
                      <a:pt x="833" y="3851"/>
                    </a:cubicBezTo>
                    <a:cubicBezTo>
                      <a:pt x="1354" y="5113"/>
                      <a:pt x="1887" y="6661"/>
                      <a:pt x="1887" y="6661"/>
                    </a:cubicBezTo>
                    <a:cubicBezTo>
                      <a:pt x="1968" y="6793"/>
                      <a:pt x="2112" y="6877"/>
                      <a:pt x="2265" y="6877"/>
                    </a:cubicBezTo>
                    <a:cubicBezTo>
                      <a:pt x="2308" y="6877"/>
                      <a:pt x="2351" y="6870"/>
                      <a:pt x="2394" y="6856"/>
                    </a:cubicBezTo>
                    <a:cubicBezTo>
                      <a:pt x="2628" y="6817"/>
                      <a:pt x="3058" y="6700"/>
                      <a:pt x="3344" y="6622"/>
                    </a:cubicBezTo>
                    <a:cubicBezTo>
                      <a:pt x="3630" y="6544"/>
                      <a:pt x="4046" y="6440"/>
                      <a:pt x="4280" y="6362"/>
                    </a:cubicBezTo>
                    <a:cubicBezTo>
                      <a:pt x="4476" y="6323"/>
                      <a:pt x="4619" y="6153"/>
                      <a:pt x="4619" y="5945"/>
                    </a:cubicBezTo>
                    <a:cubicBezTo>
                      <a:pt x="4619" y="5945"/>
                      <a:pt x="4345" y="4332"/>
                      <a:pt x="4176" y="2979"/>
                    </a:cubicBezTo>
                    <a:cubicBezTo>
                      <a:pt x="4020" y="1965"/>
                      <a:pt x="3773" y="963"/>
                      <a:pt x="3461" y="1"/>
                    </a:cubicBezTo>
                    <a:close/>
                  </a:path>
                </a:pathLst>
              </a:custGeom>
              <a:solidFill>
                <a:srgbClr val="FF91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57"/>
              <p:cNvSpPr/>
              <p:nvPr/>
            </p:nvSpPr>
            <p:spPr>
              <a:xfrm>
                <a:off x="5290781" y="2893791"/>
                <a:ext cx="264586" cy="199805"/>
              </a:xfrm>
              <a:custGeom>
                <a:avLst/>
                <a:gdLst/>
                <a:ahLst/>
                <a:cxnLst/>
                <a:rect l="l" t="t" r="r" b="b"/>
                <a:pathLst>
                  <a:path w="3878" h="2827" extrusionOk="0">
                    <a:moveTo>
                      <a:pt x="1956" y="0"/>
                    </a:moveTo>
                    <a:cubicBezTo>
                      <a:pt x="1937" y="0"/>
                      <a:pt x="1919" y="1"/>
                      <a:pt x="1900" y="3"/>
                    </a:cubicBezTo>
                    <a:cubicBezTo>
                      <a:pt x="1718" y="29"/>
                      <a:pt x="1549" y="68"/>
                      <a:pt x="1366" y="107"/>
                    </a:cubicBezTo>
                    <a:cubicBezTo>
                      <a:pt x="1197" y="146"/>
                      <a:pt x="1028" y="212"/>
                      <a:pt x="859" y="277"/>
                    </a:cubicBezTo>
                    <a:cubicBezTo>
                      <a:pt x="651" y="355"/>
                      <a:pt x="534" y="563"/>
                      <a:pt x="586" y="784"/>
                    </a:cubicBezTo>
                    <a:cubicBezTo>
                      <a:pt x="625" y="1031"/>
                      <a:pt x="690" y="1265"/>
                      <a:pt x="781" y="1486"/>
                    </a:cubicBezTo>
                    <a:cubicBezTo>
                      <a:pt x="443" y="1642"/>
                      <a:pt x="313" y="2033"/>
                      <a:pt x="313" y="2358"/>
                    </a:cubicBezTo>
                    <a:cubicBezTo>
                      <a:pt x="313" y="2410"/>
                      <a:pt x="300" y="2475"/>
                      <a:pt x="287" y="2527"/>
                    </a:cubicBezTo>
                    <a:cubicBezTo>
                      <a:pt x="235" y="2579"/>
                      <a:pt x="170" y="2631"/>
                      <a:pt x="105" y="2670"/>
                    </a:cubicBezTo>
                    <a:cubicBezTo>
                      <a:pt x="53" y="2709"/>
                      <a:pt x="1" y="2774"/>
                      <a:pt x="14" y="2826"/>
                    </a:cubicBezTo>
                    <a:lnTo>
                      <a:pt x="1809" y="2358"/>
                    </a:lnTo>
                    <a:lnTo>
                      <a:pt x="2082" y="2293"/>
                    </a:lnTo>
                    <a:lnTo>
                      <a:pt x="3877" y="1825"/>
                    </a:lnTo>
                    <a:cubicBezTo>
                      <a:pt x="3864" y="1773"/>
                      <a:pt x="3786" y="1733"/>
                      <a:pt x="3708" y="1733"/>
                    </a:cubicBezTo>
                    <a:cubicBezTo>
                      <a:pt x="3630" y="1733"/>
                      <a:pt x="3565" y="1707"/>
                      <a:pt x="3487" y="1681"/>
                    </a:cubicBezTo>
                    <a:cubicBezTo>
                      <a:pt x="3448" y="1655"/>
                      <a:pt x="3409" y="1603"/>
                      <a:pt x="3383" y="1564"/>
                    </a:cubicBezTo>
                    <a:cubicBezTo>
                      <a:pt x="3234" y="1291"/>
                      <a:pt x="2954" y="1029"/>
                      <a:pt x="2600" y="1029"/>
                    </a:cubicBezTo>
                    <a:cubicBezTo>
                      <a:pt x="2584" y="1029"/>
                      <a:pt x="2567" y="1030"/>
                      <a:pt x="2550" y="1031"/>
                    </a:cubicBezTo>
                    <a:cubicBezTo>
                      <a:pt x="2524" y="784"/>
                      <a:pt x="2472" y="550"/>
                      <a:pt x="2394" y="316"/>
                    </a:cubicBezTo>
                    <a:cubicBezTo>
                      <a:pt x="2335" y="125"/>
                      <a:pt x="2155" y="0"/>
                      <a:pt x="1956" y="0"/>
                    </a:cubicBezTo>
                    <a:close/>
                  </a:path>
                </a:pathLst>
              </a:custGeom>
              <a:solidFill>
                <a:srgbClr val="FFC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57"/>
              <p:cNvSpPr/>
              <p:nvPr/>
            </p:nvSpPr>
            <p:spPr>
              <a:xfrm>
                <a:off x="5601420" y="3213960"/>
                <a:ext cx="600061" cy="249986"/>
              </a:xfrm>
              <a:custGeom>
                <a:avLst/>
                <a:gdLst/>
                <a:ahLst/>
                <a:cxnLst/>
                <a:rect l="l" t="t" r="r" b="b"/>
                <a:pathLst>
                  <a:path w="8795" h="3537" extrusionOk="0">
                    <a:moveTo>
                      <a:pt x="8456" y="0"/>
                    </a:moveTo>
                    <a:cubicBezTo>
                      <a:pt x="7822" y="124"/>
                      <a:pt x="7182" y="187"/>
                      <a:pt x="6540" y="187"/>
                    </a:cubicBezTo>
                    <a:cubicBezTo>
                      <a:pt x="6233" y="187"/>
                      <a:pt x="5927" y="173"/>
                      <a:pt x="5620" y="143"/>
                    </a:cubicBezTo>
                    <a:lnTo>
                      <a:pt x="5620" y="143"/>
                    </a:lnTo>
                    <a:cubicBezTo>
                      <a:pt x="5620" y="156"/>
                      <a:pt x="5620" y="169"/>
                      <a:pt x="5633" y="182"/>
                    </a:cubicBezTo>
                    <a:cubicBezTo>
                      <a:pt x="4241" y="521"/>
                      <a:pt x="2836" y="807"/>
                      <a:pt x="1418" y="1041"/>
                    </a:cubicBezTo>
                    <a:cubicBezTo>
                      <a:pt x="950" y="1119"/>
                      <a:pt x="469" y="1119"/>
                      <a:pt x="0" y="1184"/>
                    </a:cubicBezTo>
                    <a:lnTo>
                      <a:pt x="131" y="3161"/>
                    </a:lnTo>
                    <a:cubicBezTo>
                      <a:pt x="131" y="3252"/>
                      <a:pt x="833" y="3317"/>
                      <a:pt x="924" y="3356"/>
                    </a:cubicBezTo>
                    <a:cubicBezTo>
                      <a:pt x="1488" y="3506"/>
                      <a:pt x="2111" y="3537"/>
                      <a:pt x="2726" y="3537"/>
                    </a:cubicBezTo>
                    <a:cubicBezTo>
                      <a:pt x="3019" y="3537"/>
                      <a:pt x="3309" y="3530"/>
                      <a:pt x="3591" y="3525"/>
                    </a:cubicBezTo>
                    <a:cubicBezTo>
                      <a:pt x="4840" y="3486"/>
                      <a:pt x="6036" y="3213"/>
                      <a:pt x="7246" y="2901"/>
                    </a:cubicBezTo>
                    <a:cubicBezTo>
                      <a:pt x="7636" y="2797"/>
                      <a:pt x="8014" y="2680"/>
                      <a:pt x="8391" y="2511"/>
                    </a:cubicBezTo>
                    <a:cubicBezTo>
                      <a:pt x="8482" y="2472"/>
                      <a:pt x="8560" y="2420"/>
                      <a:pt x="8625" y="2355"/>
                    </a:cubicBezTo>
                    <a:cubicBezTo>
                      <a:pt x="8690" y="2264"/>
                      <a:pt x="8716" y="2147"/>
                      <a:pt x="8729" y="2043"/>
                    </a:cubicBezTo>
                    <a:cubicBezTo>
                      <a:pt x="8794" y="1353"/>
                      <a:pt x="8703" y="651"/>
                      <a:pt x="84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1" name="Google Shape;2111;p57"/>
              <p:cNvSpPr/>
              <p:nvPr/>
            </p:nvSpPr>
            <p:spPr>
              <a:xfrm>
                <a:off x="5308520" y="3105470"/>
                <a:ext cx="182918" cy="246170"/>
              </a:xfrm>
              <a:custGeom>
                <a:avLst/>
                <a:gdLst/>
                <a:ahLst/>
                <a:cxnLst/>
                <a:rect l="l" t="t" r="r" b="b"/>
                <a:pathLst>
                  <a:path w="2681" h="3483" extrusionOk="0">
                    <a:moveTo>
                      <a:pt x="1067" y="0"/>
                    </a:moveTo>
                    <a:cubicBezTo>
                      <a:pt x="1002" y="0"/>
                      <a:pt x="950" y="26"/>
                      <a:pt x="898" y="65"/>
                    </a:cubicBezTo>
                    <a:cubicBezTo>
                      <a:pt x="1" y="820"/>
                      <a:pt x="27" y="2251"/>
                      <a:pt x="521" y="3226"/>
                    </a:cubicBezTo>
                    <a:cubicBezTo>
                      <a:pt x="560" y="3304"/>
                      <a:pt x="612" y="3382"/>
                      <a:pt x="690" y="3434"/>
                    </a:cubicBezTo>
                    <a:cubicBezTo>
                      <a:pt x="739" y="3468"/>
                      <a:pt x="782" y="3482"/>
                      <a:pt x="820" y="3482"/>
                    </a:cubicBezTo>
                    <a:cubicBezTo>
                      <a:pt x="917" y="3482"/>
                      <a:pt x="986" y="3393"/>
                      <a:pt x="1041" y="3291"/>
                    </a:cubicBezTo>
                    <a:cubicBezTo>
                      <a:pt x="1093" y="3187"/>
                      <a:pt x="1106" y="3057"/>
                      <a:pt x="1171" y="2953"/>
                    </a:cubicBezTo>
                    <a:cubicBezTo>
                      <a:pt x="1315" y="2784"/>
                      <a:pt x="1510" y="2680"/>
                      <a:pt x="1731" y="2667"/>
                    </a:cubicBezTo>
                    <a:cubicBezTo>
                      <a:pt x="1939" y="2667"/>
                      <a:pt x="2160" y="2641"/>
                      <a:pt x="2368" y="2576"/>
                    </a:cubicBezTo>
                    <a:cubicBezTo>
                      <a:pt x="2459" y="2550"/>
                      <a:pt x="2563" y="2459"/>
                      <a:pt x="2524" y="2368"/>
                    </a:cubicBezTo>
                    <a:cubicBezTo>
                      <a:pt x="2498" y="2329"/>
                      <a:pt x="2459" y="2290"/>
                      <a:pt x="2407" y="2277"/>
                    </a:cubicBezTo>
                    <a:cubicBezTo>
                      <a:pt x="2296" y="2236"/>
                      <a:pt x="2180" y="2222"/>
                      <a:pt x="2062" y="2222"/>
                    </a:cubicBezTo>
                    <a:cubicBezTo>
                      <a:pt x="1782" y="2222"/>
                      <a:pt x="1488" y="2301"/>
                      <a:pt x="1204" y="2301"/>
                    </a:cubicBezTo>
                    <a:cubicBezTo>
                      <a:pt x="1145" y="2301"/>
                      <a:pt x="1086" y="2298"/>
                      <a:pt x="1028" y="2290"/>
                    </a:cubicBezTo>
                    <a:lnTo>
                      <a:pt x="2303" y="1926"/>
                    </a:lnTo>
                    <a:cubicBezTo>
                      <a:pt x="2407" y="1899"/>
                      <a:pt x="2485" y="1860"/>
                      <a:pt x="2563" y="1808"/>
                    </a:cubicBezTo>
                    <a:cubicBezTo>
                      <a:pt x="2641" y="1743"/>
                      <a:pt x="2680" y="1639"/>
                      <a:pt x="2641" y="1548"/>
                    </a:cubicBezTo>
                    <a:cubicBezTo>
                      <a:pt x="2502" y="1501"/>
                      <a:pt x="2360" y="1481"/>
                      <a:pt x="2218" y="1481"/>
                    </a:cubicBezTo>
                    <a:cubicBezTo>
                      <a:pt x="1813" y="1481"/>
                      <a:pt x="1400" y="1642"/>
                      <a:pt x="1015" y="1795"/>
                    </a:cubicBezTo>
                    <a:lnTo>
                      <a:pt x="2173" y="963"/>
                    </a:lnTo>
                    <a:cubicBezTo>
                      <a:pt x="2290" y="885"/>
                      <a:pt x="2407" y="716"/>
                      <a:pt x="2355" y="612"/>
                    </a:cubicBezTo>
                    <a:cubicBezTo>
                      <a:pt x="2316" y="557"/>
                      <a:pt x="2248" y="535"/>
                      <a:pt x="2175" y="535"/>
                    </a:cubicBezTo>
                    <a:cubicBezTo>
                      <a:pt x="2127" y="535"/>
                      <a:pt x="2076" y="544"/>
                      <a:pt x="2030" y="560"/>
                    </a:cubicBezTo>
                    <a:cubicBezTo>
                      <a:pt x="1510" y="690"/>
                      <a:pt x="1041" y="989"/>
                      <a:pt x="703" y="1405"/>
                    </a:cubicBezTo>
                    <a:lnTo>
                      <a:pt x="1132" y="365"/>
                    </a:lnTo>
                    <a:cubicBezTo>
                      <a:pt x="1171" y="299"/>
                      <a:pt x="1184" y="234"/>
                      <a:pt x="1184" y="156"/>
                    </a:cubicBezTo>
                    <a:cubicBezTo>
                      <a:pt x="1197" y="78"/>
                      <a:pt x="1145" y="13"/>
                      <a:pt x="10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2" name="Google Shape;2112;p57"/>
              <p:cNvSpPr/>
              <p:nvPr/>
            </p:nvSpPr>
            <p:spPr>
              <a:xfrm>
                <a:off x="5438084" y="3274602"/>
                <a:ext cx="298291" cy="192596"/>
              </a:xfrm>
              <a:custGeom>
                <a:avLst/>
                <a:gdLst/>
                <a:ahLst/>
                <a:cxnLst/>
                <a:rect l="l" t="t" r="r" b="b"/>
                <a:pathLst>
                  <a:path w="4372" h="2725" extrusionOk="0">
                    <a:moveTo>
                      <a:pt x="714" y="1"/>
                    </a:moveTo>
                    <a:cubicBezTo>
                      <a:pt x="667" y="1"/>
                      <a:pt x="621" y="18"/>
                      <a:pt x="586" y="53"/>
                    </a:cubicBezTo>
                    <a:cubicBezTo>
                      <a:pt x="534" y="105"/>
                      <a:pt x="534" y="196"/>
                      <a:pt x="586" y="248"/>
                    </a:cubicBezTo>
                    <a:cubicBezTo>
                      <a:pt x="625" y="313"/>
                      <a:pt x="690" y="352"/>
                      <a:pt x="768" y="378"/>
                    </a:cubicBezTo>
                    <a:cubicBezTo>
                      <a:pt x="1068" y="521"/>
                      <a:pt x="1393" y="612"/>
                      <a:pt x="1718" y="677"/>
                    </a:cubicBezTo>
                    <a:cubicBezTo>
                      <a:pt x="1406" y="755"/>
                      <a:pt x="1081" y="768"/>
                      <a:pt x="768" y="833"/>
                    </a:cubicBezTo>
                    <a:cubicBezTo>
                      <a:pt x="534" y="872"/>
                      <a:pt x="313" y="963"/>
                      <a:pt x="118" y="1093"/>
                    </a:cubicBezTo>
                    <a:cubicBezTo>
                      <a:pt x="79" y="1120"/>
                      <a:pt x="53" y="1146"/>
                      <a:pt x="40" y="1185"/>
                    </a:cubicBezTo>
                    <a:cubicBezTo>
                      <a:pt x="27" y="1237"/>
                      <a:pt x="53" y="1289"/>
                      <a:pt x="105" y="1302"/>
                    </a:cubicBezTo>
                    <a:cubicBezTo>
                      <a:pt x="134" y="1321"/>
                      <a:pt x="169" y="1333"/>
                      <a:pt x="207" y="1333"/>
                    </a:cubicBezTo>
                    <a:cubicBezTo>
                      <a:pt x="220" y="1333"/>
                      <a:pt x="234" y="1331"/>
                      <a:pt x="248" y="1328"/>
                    </a:cubicBezTo>
                    <a:cubicBezTo>
                      <a:pt x="703" y="1315"/>
                      <a:pt x="1133" y="1133"/>
                      <a:pt x="1588" y="1133"/>
                    </a:cubicBezTo>
                    <a:cubicBezTo>
                      <a:pt x="1107" y="1250"/>
                      <a:pt x="651" y="1432"/>
                      <a:pt x="209" y="1640"/>
                    </a:cubicBezTo>
                    <a:cubicBezTo>
                      <a:pt x="118" y="1692"/>
                      <a:pt x="1" y="1770"/>
                      <a:pt x="1" y="1874"/>
                    </a:cubicBezTo>
                    <a:cubicBezTo>
                      <a:pt x="50" y="1899"/>
                      <a:pt x="100" y="1908"/>
                      <a:pt x="149" y="1908"/>
                    </a:cubicBezTo>
                    <a:cubicBezTo>
                      <a:pt x="178" y="1908"/>
                      <a:pt x="207" y="1905"/>
                      <a:pt x="235" y="1900"/>
                    </a:cubicBezTo>
                    <a:cubicBezTo>
                      <a:pt x="768" y="1861"/>
                      <a:pt x="1263" y="1575"/>
                      <a:pt x="1783" y="1497"/>
                    </a:cubicBezTo>
                    <a:lnTo>
                      <a:pt x="1783" y="1497"/>
                    </a:lnTo>
                    <a:cubicBezTo>
                      <a:pt x="1575" y="1627"/>
                      <a:pt x="1354" y="1731"/>
                      <a:pt x="1133" y="1809"/>
                    </a:cubicBezTo>
                    <a:cubicBezTo>
                      <a:pt x="846" y="1913"/>
                      <a:pt x="534" y="2004"/>
                      <a:pt x="339" y="2238"/>
                    </a:cubicBezTo>
                    <a:cubicBezTo>
                      <a:pt x="313" y="2264"/>
                      <a:pt x="300" y="2290"/>
                      <a:pt x="300" y="2329"/>
                    </a:cubicBezTo>
                    <a:cubicBezTo>
                      <a:pt x="300" y="2394"/>
                      <a:pt x="404" y="2407"/>
                      <a:pt x="482" y="2407"/>
                    </a:cubicBezTo>
                    <a:cubicBezTo>
                      <a:pt x="1029" y="2329"/>
                      <a:pt x="1536" y="2082"/>
                      <a:pt x="2082" y="2030"/>
                    </a:cubicBezTo>
                    <a:lnTo>
                      <a:pt x="2082" y="2030"/>
                    </a:lnTo>
                    <a:cubicBezTo>
                      <a:pt x="1809" y="2160"/>
                      <a:pt x="1536" y="2316"/>
                      <a:pt x="1276" y="2472"/>
                    </a:cubicBezTo>
                    <a:cubicBezTo>
                      <a:pt x="1185" y="2537"/>
                      <a:pt x="1094" y="2615"/>
                      <a:pt x="1107" y="2720"/>
                    </a:cubicBezTo>
                    <a:cubicBezTo>
                      <a:pt x="1137" y="2723"/>
                      <a:pt x="1169" y="2724"/>
                      <a:pt x="1201" y="2724"/>
                    </a:cubicBezTo>
                    <a:cubicBezTo>
                      <a:pt x="1304" y="2724"/>
                      <a:pt x="1411" y="2707"/>
                      <a:pt x="1510" y="2667"/>
                    </a:cubicBezTo>
                    <a:cubicBezTo>
                      <a:pt x="1783" y="2576"/>
                      <a:pt x="2069" y="2511"/>
                      <a:pt x="2368" y="2485"/>
                    </a:cubicBezTo>
                    <a:cubicBezTo>
                      <a:pt x="2433" y="2482"/>
                      <a:pt x="2499" y="2481"/>
                      <a:pt x="2564" y="2481"/>
                    </a:cubicBezTo>
                    <a:cubicBezTo>
                      <a:pt x="2759" y="2481"/>
                      <a:pt x="2954" y="2495"/>
                      <a:pt x="3149" y="2524"/>
                    </a:cubicBezTo>
                    <a:cubicBezTo>
                      <a:pt x="3552" y="2589"/>
                      <a:pt x="3968" y="2628"/>
                      <a:pt x="4372" y="2641"/>
                    </a:cubicBezTo>
                    <a:lnTo>
                      <a:pt x="3890" y="183"/>
                    </a:lnTo>
                    <a:cubicBezTo>
                      <a:pt x="3489" y="233"/>
                      <a:pt x="3088" y="291"/>
                      <a:pt x="2687" y="291"/>
                    </a:cubicBezTo>
                    <a:cubicBezTo>
                      <a:pt x="2568" y="291"/>
                      <a:pt x="2448" y="286"/>
                      <a:pt x="2329" y="274"/>
                    </a:cubicBezTo>
                    <a:cubicBezTo>
                      <a:pt x="1809" y="222"/>
                      <a:pt x="1302" y="79"/>
                      <a:pt x="781" y="14"/>
                    </a:cubicBezTo>
                    <a:cubicBezTo>
                      <a:pt x="760" y="5"/>
                      <a:pt x="737" y="1"/>
                      <a:pt x="7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13" name="Google Shape;2113;p57"/>
            <p:cNvSpPr/>
            <p:nvPr/>
          </p:nvSpPr>
          <p:spPr>
            <a:xfrm>
              <a:off x="5041409" y="4049651"/>
              <a:ext cx="3068191" cy="386253"/>
            </a:xfrm>
            <a:custGeom>
              <a:avLst/>
              <a:gdLst/>
              <a:ahLst/>
              <a:cxnLst/>
              <a:rect l="l" t="t" r="r" b="b"/>
              <a:pathLst>
                <a:path w="44970" h="5465" extrusionOk="0">
                  <a:moveTo>
                    <a:pt x="0" y="1"/>
                  </a:moveTo>
                  <a:lnTo>
                    <a:pt x="0" y="5464"/>
                  </a:lnTo>
                  <a:lnTo>
                    <a:pt x="44970" y="5464"/>
                  </a:lnTo>
                  <a:lnTo>
                    <a:pt x="44970" y="1"/>
                  </a:lnTo>
                  <a:close/>
                </a:path>
              </a:pathLst>
            </a:custGeom>
            <a:solidFill>
              <a:srgbClr val="F9BB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57"/>
            <p:cNvSpPr/>
            <p:nvPr/>
          </p:nvSpPr>
          <p:spPr>
            <a:xfrm>
              <a:off x="4910958" y="3725100"/>
              <a:ext cx="3329093" cy="289707"/>
            </a:xfrm>
            <a:custGeom>
              <a:avLst/>
              <a:gdLst/>
              <a:ahLst/>
              <a:cxnLst/>
              <a:rect l="l" t="t" r="r" b="b"/>
              <a:pathLst>
                <a:path w="48794" h="4099" extrusionOk="0">
                  <a:moveTo>
                    <a:pt x="5099" y="1"/>
                  </a:moveTo>
                  <a:lnTo>
                    <a:pt x="0" y="4098"/>
                  </a:lnTo>
                  <a:lnTo>
                    <a:pt x="48794" y="4098"/>
                  </a:lnTo>
                  <a:lnTo>
                    <a:pt x="43682" y="1"/>
                  </a:lnTo>
                  <a:close/>
                </a:path>
              </a:pathLst>
            </a:custGeom>
            <a:solidFill>
              <a:srgbClr val="F9BB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57"/>
            <p:cNvSpPr/>
            <p:nvPr/>
          </p:nvSpPr>
          <p:spPr>
            <a:xfrm>
              <a:off x="6055441" y="3549537"/>
              <a:ext cx="276117" cy="371764"/>
            </a:xfrm>
            <a:custGeom>
              <a:avLst/>
              <a:gdLst/>
              <a:ahLst/>
              <a:cxnLst/>
              <a:rect l="l" t="t" r="r" b="b"/>
              <a:pathLst>
                <a:path w="4047" h="5260" extrusionOk="0">
                  <a:moveTo>
                    <a:pt x="1" y="0"/>
                  </a:moveTo>
                  <a:cubicBezTo>
                    <a:pt x="183" y="1665"/>
                    <a:pt x="352" y="3317"/>
                    <a:pt x="612" y="4969"/>
                  </a:cubicBezTo>
                  <a:cubicBezTo>
                    <a:pt x="612" y="5047"/>
                    <a:pt x="638" y="5126"/>
                    <a:pt x="677" y="5191"/>
                  </a:cubicBezTo>
                  <a:cubicBezTo>
                    <a:pt x="735" y="5249"/>
                    <a:pt x="830" y="5259"/>
                    <a:pt x="921" y="5259"/>
                  </a:cubicBezTo>
                  <a:cubicBezTo>
                    <a:pt x="974" y="5259"/>
                    <a:pt x="1025" y="5256"/>
                    <a:pt x="1067" y="5256"/>
                  </a:cubicBezTo>
                  <a:lnTo>
                    <a:pt x="2966" y="5256"/>
                  </a:lnTo>
                  <a:cubicBezTo>
                    <a:pt x="3009" y="5256"/>
                    <a:pt x="3062" y="5259"/>
                    <a:pt x="3116" y="5259"/>
                  </a:cubicBezTo>
                  <a:cubicBezTo>
                    <a:pt x="3210" y="5259"/>
                    <a:pt x="3307" y="5249"/>
                    <a:pt x="3357" y="5191"/>
                  </a:cubicBezTo>
                  <a:cubicBezTo>
                    <a:pt x="3396" y="5126"/>
                    <a:pt x="3422" y="5047"/>
                    <a:pt x="3435" y="4969"/>
                  </a:cubicBezTo>
                  <a:cubicBezTo>
                    <a:pt x="3695" y="3317"/>
                    <a:pt x="3851" y="1665"/>
                    <a:pt x="4046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57"/>
            <p:cNvSpPr/>
            <p:nvPr/>
          </p:nvSpPr>
          <p:spPr>
            <a:xfrm>
              <a:off x="6410429" y="3612016"/>
              <a:ext cx="276117" cy="372046"/>
            </a:xfrm>
            <a:custGeom>
              <a:avLst/>
              <a:gdLst/>
              <a:ahLst/>
              <a:cxnLst/>
              <a:rect l="l" t="t" r="r" b="b"/>
              <a:pathLst>
                <a:path w="4047" h="5264" extrusionOk="0">
                  <a:moveTo>
                    <a:pt x="1" y="1"/>
                  </a:moveTo>
                  <a:cubicBezTo>
                    <a:pt x="183" y="1666"/>
                    <a:pt x="352" y="3318"/>
                    <a:pt x="612" y="4970"/>
                  </a:cubicBezTo>
                  <a:cubicBezTo>
                    <a:pt x="612" y="5048"/>
                    <a:pt x="638" y="5126"/>
                    <a:pt x="677" y="5191"/>
                  </a:cubicBezTo>
                  <a:cubicBezTo>
                    <a:pt x="729" y="5251"/>
                    <a:pt x="811" y="5263"/>
                    <a:pt x="893" y="5263"/>
                  </a:cubicBezTo>
                  <a:cubicBezTo>
                    <a:pt x="955" y="5263"/>
                    <a:pt x="1017" y="5256"/>
                    <a:pt x="1068" y="5256"/>
                  </a:cubicBezTo>
                  <a:lnTo>
                    <a:pt x="2967" y="5256"/>
                  </a:lnTo>
                  <a:cubicBezTo>
                    <a:pt x="3017" y="5256"/>
                    <a:pt x="3081" y="5263"/>
                    <a:pt x="3145" y="5263"/>
                  </a:cubicBezTo>
                  <a:cubicBezTo>
                    <a:pt x="3230" y="5263"/>
                    <a:pt x="3312" y="5251"/>
                    <a:pt x="3357" y="5191"/>
                  </a:cubicBezTo>
                  <a:cubicBezTo>
                    <a:pt x="3396" y="5126"/>
                    <a:pt x="3422" y="5048"/>
                    <a:pt x="3435" y="4970"/>
                  </a:cubicBezTo>
                  <a:cubicBezTo>
                    <a:pt x="3695" y="3318"/>
                    <a:pt x="3851" y="1666"/>
                    <a:pt x="40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57"/>
            <p:cNvSpPr/>
            <p:nvPr/>
          </p:nvSpPr>
          <p:spPr>
            <a:xfrm>
              <a:off x="6761937" y="3528404"/>
              <a:ext cx="276048" cy="372612"/>
            </a:xfrm>
            <a:custGeom>
              <a:avLst/>
              <a:gdLst/>
              <a:ahLst/>
              <a:cxnLst/>
              <a:rect l="l" t="t" r="r" b="b"/>
              <a:pathLst>
                <a:path w="4046" h="5272" extrusionOk="0">
                  <a:moveTo>
                    <a:pt x="0" y="0"/>
                  </a:moveTo>
                  <a:cubicBezTo>
                    <a:pt x="182" y="1665"/>
                    <a:pt x="351" y="3330"/>
                    <a:pt x="612" y="4982"/>
                  </a:cubicBezTo>
                  <a:cubicBezTo>
                    <a:pt x="612" y="5060"/>
                    <a:pt x="638" y="5138"/>
                    <a:pt x="677" y="5203"/>
                  </a:cubicBezTo>
                  <a:cubicBezTo>
                    <a:pt x="735" y="5261"/>
                    <a:pt x="829" y="5272"/>
                    <a:pt x="921" y="5272"/>
                  </a:cubicBezTo>
                  <a:cubicBezTo>
                    <a:pt x="973" y="5272"/>
                    <a:pt x="1024" y="5268"/>
                    <a:pt x="1067" y="5268"/>
                  </a:cubicBezTo>
                  <a:lnTo>
                    <a:pt x="2966" y="5268"/>
                  </a:lnTo>
                  <a:cubicBezTo>
                    <a:pt x="3009" y="5268"/>
                    <a:pt x="3062" y="5272"/>
                    <a:pt x="3115" y="5272"/>
                  </a:cubicBezTo>
                  <a:cubicBezTo>
                    <a:pt x="3210" y="5272"/>
                    <a:pt x="3307" y="5261"/>
                    <a:pt x="3356" y="5203"/>
                  </a:cubicBezTo>
                  <a:cubicBezTo>
                    <a:pt x="3395" y="5138"/>
                    <a:pt x="3421" y="5060"/>
                    <a:pt x="3434" y="4982"/>
                  </a:cubicBezTo>
                  <a:cubicBezTo>
                    <a:pt x="3695" y="3330"/>
                    <a:pt x="3851" y="1665"/>
                    <a:pt x="40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57"/>
            <p:cNvSpPr/>
            <p:nvPr/>
          </p:nvSpPr>
          <p:spPr>
            <a:xfrm>
              <a:off x="4910071" y="4014736"/>
              <a:ext cx="3329980" cy="69052"/>
            </a:xfrm>
            <a:custGeom>
              <a:avLst/>
              <a:gdLst/>
              <a:ahLst/>
              <a:cxnLst/>
              <a:rect l="l" t="t" r="r" b="b"/>
              <a:pathLst>
                <a:path w="48807" h="977" extrusionOk="0">
                  <a:moveTo>
                    <a:pt x="0" y="0"/>
                  </a:moveTo>
                  <a:lnTo>
                    <a:pt x="0" y="976"/>
                  </a:lnTo>
                  <a:lnTo>
                    <a:pt x="48807" y="976"/>
                  </a:lnTo>
                  <a:lnTo>
                    <a:pt x="48807" y="0"/>
                  </a:lnTo>
                  <a:close/>
                </a:path>
              </a:pathLst>
            </a:custGeom>
            <a:solidFill>
              <a:srgbClr val="DD9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2056;p57">
            <a:extLst>
              <a:ext uri="{FF2B5EF4-FFF2-40B4-BE49-F238E27FC236}">
                <a16:creationId xmlns:a16="http://schemas.microsoft.com/office/drawing/2014/main" id="{8B0D0F45-3324-4E75-469C-FAA4424C43C2}"/>
              </a:ext>
            </a:extLst>
          </p:cNvPr>
          <p:cNvSpPr txBox="1">
            <a:spLocks/>
          </p:cNvSpPr>
          <p:nvPr/>
        </p:nvSpPr>
        <p:spPr>
          <a:xfrm>
            <a:off x="1640620" y="2680610"/>
            <a:ext cx="3500639" cy="4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Use the lexical items to talk about body parts and appearance to describe people’s appearance.</a:t>
            </a:r>
            <a:endParaRPr lang="en-US" sz="20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0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0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0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 build="p"/>
      <p:bldP spid="2062" grpId="0" build="p"/>
      <p:bldP spid="2062" grpId="1" build="p"/>
      <p:bldP spid="2063" grpId="0" build="p"/>
      <p:bldP spid="2063" grpId="1" build="p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A64396-7893-CAF1-B548-F1F1DB161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2044"/>
            <a:ext cx="4974956" cy="40737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69DC23-EB14-5CC4-3F47-18F6DA7FED8A}"/>
              </a:ext>
            </a:extLst>
          </p:cNvPr>
          <p:cNvSpPr txBox="1"/>
          <p:nvPr/>
        </p:nvSpPr>
        <p:spPr>
          <a:xfrm>
            <a:off x="4832957" y="830977"/>
            <a:ext cx="39595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1. Who are they?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69CA90-669E-0721-6B9B-0A476164FC1D}"/>
              </a:ext>
            </a:extLst>
          </p:cNvPr>
          <p:cNvSpPr txBox="1"/>
          <p:nvPr/>
        </p:nvSpPr>
        <p:spPr>
          <a:xfrm>
            <a:off x="4832844" y="1608558"/>
            <a:ext cx="43171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2. What is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doing?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123073-383F-E4E8-44AC-FBF6967A66D7}"/>
              </a:ext>
            </a:extLst>
          </p:cNvPr>
          <p:cNvSpPr txBox="1"/>
          <p:nvPr/>
        </p:nvSpPr>
        <p:spPr>
          <a:xfrm>
            <a:off x="4861422" y="2387310"/>
            <a:ext cx="42587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3. What are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and Nam eating and drinking?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004D52-B10D-9DBA-72C5-794F73950890}"/>
              </a:ext>
            </a:extLst>
          </p:cNvPr>
          <p:cNvSpPr txBox="1"/>
          <p:nvPr/>
        </p:nvSpPr>
        <p:spPr>
          <a:xfrm>
            <a:off x="4889717" y="3494055"/>
            <a:ext cx="42587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4. What are they talking about? </a:t>
            </a:r>
          </a:p>
        </p:txBody>
      </p:sp>
      <p:sp>
        <p:nvSpPr>
          <p:cNvPr id="11" name="Google Shape;731;p35">
            <a:extLst>
              <a:ext uri="{FF2B5EF4-FFF2-40B4-BE49-F238E27FC236}">
                <a16:creationId xmlns:a16="http://schemas.microsoft.com/office/drawing/2014/main" id="{375D5270-651A-4BC7-7082-597CABDF7A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5" y="121053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Look and answer.</a:t>
            </a:r>
            <a:endParaRPr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A70978-714A-1C33-81B2-1A63979C800A}"/>
              </a:ext>
            </a:extLst>
          </p:cNvPr>
          <p:cNvSpPr txBox="1"/>
          <p:nvPr/>
        </p:nvSpPr>
        <p:spPr>
          <a:xfrm>
            <a:off x="4832845" y="1182836"/>
            <a:ext cx="42879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are Chau, Mai, </a:t>
            </a:r>
            <a:r>
              <a:rPr lang="en-US" sz="21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Nam.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509C31-78DD-98C7-B0E8-D3FF15A1324E}"/>
              </a:ext>
            </a:extLst>
          </p:cNvPr>
          <p:cNvSpPr txBox="1"/>
          <p:nvPr/>
        </p:nvSpPr>
        <p:spPr>
          <a:xfrm>
            <a:off x="1631153" y="3704592"/>
            <a:ext cx="856325" cy="400110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EB2C82-6EA2-257C-B47D-68B7E5047134}"/>
              </a:ext>
            </a:extLst>
          </p:cNvPr>
          <p:cNvSpPr txBox="1"/>
          <p:nvPr/>
        </p:nvSpPr>
        <p:spPr>
          <a:xfrm>
            <a:off x="3998477" y="2295017"/>
            <a:ext cx="715260" cy="41549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5EAF20-4CF9-A51D-D9E3-D1881849764D}"/>
              </a:ext>
            </a:extLst>
          </p:cNvPr>
          <p:cNvSpPr txBox="1"/>
          <p:nvPr/>
        </p:nvSpPr>
        <p:spPr>
          <a:xfrm>
            <a:off x="1228125" y="3020371"/>
            <a:ext cx="598241" cy="400110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1755C0-2AA5-65EA-3162-018727DA93C1}"/>
              </a:ext>
            </a:extLst>
          </p:cNvPr>
          <p:cNvSpPr txBox="1"/>
          <p:nvPr/>
        </p:nvSpPr>
        <p:spPr>
          <a:xfrm>
            <a:off x="252425" y="3020371"/>
            <a:ext cx="723275" cy="400110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373B51-C7F4-9B10-F64F-A93A04171E0D}"/>
              </a:ext>
            </a:extLst>
          </p:cNvPr>
          <p:cNvSpPr txBox="1"/>
          <p:nvPr/>
        </p:nvSpPr>
        <p:spPr>
          <a:xfrm>
            <a:off x="4832228" y="1960416"/>
            <a:ext cx="42879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is reading a magazine.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4C28DC-E68E-4F24-334A-7DCD951BED87}"/>
              </a:ext>
            </a:extLst>
          </p:cNvPr>
          <p:cNvSpPr txBox="1"/>
          <p:nvPr/>
        </p:nvSpPr>
        <p:spPr>
          <a:xfrm>
            <a:off x="4866470" y="3060105"/>
            <a:ext cx="42879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Biscuits and water.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0CD9A7D-A40C-2FC5-4AB1-51C8C08BB21A}"/>
              </a:ext>
            </a:extLst>
          </p:cNvPr>
          <p:cNvSpPr/>
          <p:nvPr/>
        </p:nvSpPr>
        <p:spPr>
          <a:xfrm>
            <a:off x="5548393" y="4192292"/>
            <a:ext cx="2681207" cy="55018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and check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3" grpId="0"/>
      <p:bldP spid="14" grpId="0" animBg="1"/>
      <p:bldP spid="15" grpId="0" animBg="1"/>
      <p:bldP spid="16" grpId="0" animBg="1"/>
      <p:bldP spid="17" grpId="0" animBg="1"/>
      <p:bldP spid="18" grpId="0"/>
      <p:bldP spid="19" grpId="0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22F99-1D32-40AB-C537-9D6E4F25B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5" y="97798"/>
            <a:ext cx="7717500" cy="612900"/>
          </a:xfrm>
        </p:spPr>
        <p:txBody>
          <a:bodyPr/>
          <a:lstStyle/>
          <a:p>
            <a:r>
              <a:rPr lang="en-US" sz="3200" dirty="0"/>
              <a:t>Listen and read. (P.26)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F8063C-107B-5D8C-77BF-99F9EE845F10}"/>
              </a:ext>
            </a:extLst>
          </p:cNvPr>
          <p:cNvSpPr txBox="1"/>
          <p:nvPr/>
        </p:nvSpPr>
        <p:spPr>
          <a:xfrm>
            <a:off x="178230" y="710698"/>
            <a:ext cx="576537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That was a great idea, Nam. I love picnics! </a:t>
            </a: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Please pass me the biscuits. </a:t>
            </a:r>
          </a:p>
          <a:p>
            <a:pPr algn="l"/>
            <a:r>
              <a:rPr lang="en-US" sz="18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Sure. Here you are. </a:t>
            </a: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Thanks. What are you reading, </a:t>
            </a:r>
            <a:r>
              <a:rPr lang="en-US" sz="18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 </a:t>
            </a:r>
          </a:p>
          <a:p>
            <a:pPr algn="l"/>
            <a:r>
              <a:rPr lang="en-US" sz="18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800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4Teen.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It's my </a:t>
            </a:r>
            <a:r>
              <a:rPr lang="en-US" sz="18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magazine! </a:t>
            </a: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Look! It's Mai. And she is with someone. </a:t>
            </a:r>
          </a:p>
          <a:p>
            <a:pPr algn="l"/>
            <a:r>
              <a:rPr lang="en-US" sz="18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Oh, who's that? She has glasses and long black hair. </a:t>
            </a: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I don't know. They're coming over. </a:t>
            </a: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Mai: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Hi there. This is my friend Chau. </a:t>
            </a:r>
          </a:p>
          <a:p>
            <a:pPr algn="l"/>
            <a:r>
              <a:rPr lang="en-US" sz="18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&amp; Nam: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Hi, Chau. Nice to meet you. </a:t>
            </a: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Chau: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Nice to meet you, too. </a:t>
            </a: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Would you like to sit down? We have lots of food. </a:t>
            </a: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Mai: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Oh, sorry, we can't. We're going to the bookshop. </a:t>
            </a: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Chau: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Bye for now. </a:t>
            </a:r>
          </a:p>
          <a:p>
            <a:pPr algn="l"/>
            <a:r>
              <a:rPr lang="en-US" sz="18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&amp; Nam: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Bye </a:t>
            </a:r>
            <a:r>
              <a:rPr lang="en-US" sz="18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bye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Tiếng Anh 6 Tập 1 - Global Success - Unit 3 MY FRIENDS - GETTING STARTED - 1 Listen and read. - Sách Mềm">
            <a:hlinkClick r:id="" action="ppaction://media"/>
            <a:extLst>
              <a:ext uri="{FF2B5EF4-FFF2-40B4-BE49-F238E27FC236}">
                <a16:creationId xmlns:a16="http://schemas.microsoft.com/office/drawing/2014/main" id="{00B2D821-9CA0-55F9-6403-57FFDFF626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01221" y="202605"/>
            <a:ext cx="508093" cy="508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9838E2-7D1B-207F-38C8-1F59DF8558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6288" y="2289717"/>
            <a:ext cx="3237712" cy="265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1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A64396-7893-CAF1-B548-F1F1DB161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2044"/>
            <a:ext cx="4974956" cy="40737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004D52-B10D-9DBA-72C5-794F73950890}"/>
              </a:ext>
            </a:extLst>
          </p:cNvPr>
          <p:cNvSpPr txBox="1"/>
          <p:nvPr/>
        </p:nvSpPr>
        <p:spPr>
          <a:xfrm>
            <a:off x="4759639" y="854295"/>
            <a:ext cx="42587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4. What are they talking about? </a:t>
            </a:r>
          </a:p>
        </p:txBody>
      </p:sp>
      <p:sp>
        <p:nvSpPr>
          <p:cNvPr id="11" name="Google Shape;731;p35">
            <a:extLst>
              <a:ext uri="{FF2B5EF4-FFF2-40B4-BE49-F238E27FC236}">
                <a16:creationId xmlns:a16="http://schemas.microsoft.com/office/drawing/2014/main" id="{375D5270-651A-4BC7-7082-597CABDF7A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5" y="121053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Let’s check!</a:t>
            </a:r>
            <a:endParaRPr sz="3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509C31-78DD-98C7-B0E8-D3FF15A1324E}"/>
              </a:ext>
            </a:extLst>
          </p:cNvPr>
          <p:cNvSpPr txBox="1"/>
          <p:nvPr/>
        </p:nvSpPr>
        <p:spPr>
          <a:xfrm>
            <a:off x="1631153" y="3704592"/>
            <a:ext cx="856325" cy="400110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EB2C82-6EA2-257C-B47D-68B7E5047134}"/>
              </a:ext>
            </a:extLst>
          </p:cNvPr>
          <p:cNvSpPr txBox="1"/>
          <p:nvPr/>
        </p:nvSpPr>
        <p:spPr>
          <a:xfrm>
            <a:off x="3998477" y="2295017"/>
            <a:ext cx="715260" cy="41549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5EAF20-4CF9-A51D-D9E3-D1881849764D}"/>
              </a:ext>
            </a:extLst>
          </p:cNvPr>
          <p:cNvSpPr txBox="1"/>
          <p:nvPr/>
        </p:nvSpPr>
        <p:spPr>
          <a:xfrm>
            <a:off x="1228125" y="3020371"/>
            <a:ext cx="598241" cy="400110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1755C0-2AA5-65EA-3162-018727DA93C1}"/>
              </a:ext>
            </a:extLst>
          </p:cNvPr>
          <p:cNvSpPr txBox="1"/>
          <p:nvPr/>
        </p:nvSpPr>
        <p:spPr>
          <a:xfrm>
            <a:off x="252425" y="3020371"/>
            <a:ext cx="723275" cy="400110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3D48BB-4CBE-B32B-25A4-7D7B521658A7}"/>
              </a:ext>
            </a:extLst>
          </p:cNvPr>
          <p:cNvSpPr txBox="1"/>
          <p:nvPr/>
        </p:nvSpPr>
        <p:spPr>
          <a:xfrm>
            <a:off x="4943172" y="1927764"/>
            <a:ext cx="4106965" cy="2585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Look! It's </a:t>
            </a:r>
            <a:r>
              <a:rPr lang="en-US" sz="1800" b="1" i="1" dirty="0">
                <a:solidFill>
                  <a:srgbClr val="C00000"/>
                </a:solidFill>
                <a:effectLst/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And she is </a:t>
            </a:r>
            <a:r>
              <a:rPr lang="en-US" sz="1800" b="1" i="1" dirty="0">
                <a:solidFill>
                  <a:srgbClr val="C00000"/>
                </a:solidFill>
                <a:effectLst/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with someone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  <a:p>
            <a:pPr algn="l"/>
            <a:r>
              <a:rPr lang="en-US" sz="18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Oh, </a:t>
            </a:r>
            <a:r>
              <a:rPr lang="en-US" sz="1800" b="1" i="1" dirty="0">
                <a:solidFill>
                  <a:srgbClr val="C00000"/>
                </a:solidFill>
                <a:effectLst/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who's that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 She has glasses and long black hair. </a:t>
            </a: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800" b="1" i="1" dirty="0">
                <a:solidFill>
                  <a:srgbClr val="C00000"/>
                </a:solidFill>
                <a:effectLst/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 don't know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b="1" i="1" dirty="0">
                <a:solidFill>
                  <a:srgbClr val="C00000"/>
                </a:solidFill>
                <a:effectLst/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They're coming over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Mai: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Hi there. This is my friend Chau. </a:t>
            </a:r>
          </a:p>
          <a:p>
            <a:pPr algn="l"/>
            <a:r>
              <a:rPr lang="en-US" sz="18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&amp; Nam: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Hi, Chau. Nice to meet you. </a:t>
            </a: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Chau: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Nice to meet you, too.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BFAAA3-6041-1232-D4C6-06B40BCC98E0}"/>
              </a:ext>
            </a:extLst>
          </p:cNvPr>
          <p:cNvSpPr txBox="1"/>
          <p:nvPr/>
        </p:nvSpPr>
        <p:spPr>
          <a:xfrm>
            <a:off x="5041203" y="1238797"/>
            <a:ext cx="288618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special guess.</a:t>
            </a:r>
          </a:p>
        </p:txBody>
      </p:sp>
    </p:spTree>
    <p:extLst>
      <p:ext uri="{BB962C8B-B14F-4D97-AF65-F5344CB8AC3E}">
        <p14:creationId xmlns:p14="http://schemas.microsoft.com/office/powerpoint/2010/main" val="279918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731;p35">
            <a:extLst>
              <a:ext uri="{FF2B5EF4-FFF2-40B4-BE49-F238E27FC236}">
                <a16:creationId xmlns:a16="http://schemas.microsoft.com/office/drawing/2014/main" id="{0BBB8DF5-5F33-32B6-65F9-AA63748E5D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50" y="66809"/>
            <a:ext cx="7717500" cy="5531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2. Read again and fill in the blanks!</a:t>
            </a:r>
            <a:endParaRPr sz="28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359B41F-10E8-B07F-2072-183754FB9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962" y="619932"/>
            <a:ext cx="8631821" cy="4036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altLang="vi-VN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Phuc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Nam are having a ____________.</a:t>
            </a: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Teen is </a:t>
            </a:r>
            <a:r>
              <a:rPr lang="en-US" altLang="vi-VN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Phong's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____________________ .</a:t>
            </a: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altLang="vi-VN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Nam see _______ and ___________.</a:t>
            </a: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Chau has________, and _________________.</a:t>
            </a: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Mai and Chau _____________ the bookshop.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731;p35">
            <a:extLst>
              <a:ext uri="{FF2B5EF4-FFF2-40B4-BE49-F238E27FC236}">
                <a16:creationId xmlns:a16="http://schemas.microsoft.com/office/drawing/2014/main" id="{0BBB8DF5-5F33-32B6-65F9-AA63748E5D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50" y="66809"/>
            <a:ext cx="7717500" cy="5531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Let’s check!</a:t>
            </a:r>
            <a:endParaRPr sz="2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30858C-E5DA-5BD7-2B5F-86E29B64A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962" y="619932"/>
            <a:ext cx="8631821" cy="58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altLang="vi-VN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Phuc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Nam are having a ____________.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EFF81F-48F5-E7A1-78FD-88B97134E5C6}"/>
              </a:ext>
            </a:extLst>
          </p:cNvPr>
          <p:cNvSpPr/>
          <p:nvPr/>
        </p:nvSpPr>
        <p:spPr>
          <a:xfrm>
            <a:off x="1084879" y="1469378"/>
            <a:ext cx="6532537" cy="10265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was a great idea, Nam. I love </a:t>
            </a:r>
            <a:r>
              <a:rPr lang="en-US" sz="2400" b="1" i="1" dirty="0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picnics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 </a:t>
            </a:r>
          </a:p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Please pass me the biscuits.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3CE63A-5DFD-5300-80AD-B79BE1F59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2750" y="644890"/>
            <a:ext cx="9220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picnic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1BFC3E-FD13-6C96-CFD7-A48406BB82C4}"/>
              </a:ext>
            </a:extLst>
          </p:cNvPr>
          <p:cNvSpPr txBox="1"/>
          <p:nvPr/>
        </p:nvSpPr>
        <p:spPr>
          <a:xfrm>
            <a:off x="209962" y="2677371"/>
            <a:ext cx="7477197" cy="58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dirty="0"/>
              <a:t>2. </a:t>
            </a:r>
            <a:r>
              <a:rPr lang="en-US" altLang="vi-VN" i="1" dirty="0"/>
              <a:t>4Teen </a:t>
            </a:r>
            <a:r>
              <a:rPr lang="en-US" altLang="vi-VN" dirty="0"/>
              <a:t>is </a:t>
            </a:r>
            <a:r>
              <a:rPr lang="en-US" altLang="vi-VN" dirty="0" err="1"/>
              <a:t>Phong's</a:t>
            </a:r>
            <a:r>
              <a:rPr lang="en-US" altLang="vi-VN" dirty="0"/>
              <a:t> 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__________________. </a:t>
            </a:r>
            <a:endParaRPr lang="en-US" altLang="vi-VN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4389AC-3CE7-F5D6-7D21-721663D88FCE}"/>
              </a:ext>
            </a:extLst>
          </p:cNvPr>
          <p:cNvSpPr/>
          <p:nvPr/>
        </p:nvSpPr>
        <p:spPr>
          <a:xfrm>
            <a:off x="1084878" y="3530024"/>
            <a:ext cx="6532537" cy="10265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Thanks. What are you reading, </a:t>
            </a:r>
            <a:r>
              <a:rPr lang="en-US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 </a:t>
            </a:r>
          </a:p>
          <a:p>
            <a:r>
              <a:rPr 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lang="en-US" sz="2400" dirty="0">
                <a:solidFill>
                  <a:srgbClr val="0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4Teen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It's my </a:t>
            </a:r>
            <a:r>
              <a:rPr lang="en-US" sz="2400" b="1" i="1" dirty="0" err="1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2400" b="1" i="1" dirty="0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magazine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F3FDF2-3964-80B8-2EA4-322B7A840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7013" y="2741074"/>
            <a:ext cx="26452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altLang="vi-V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magazine</a:t>
            </a:r>
          </a:p>
        </p:txBody>
      </p:sp>
    </p:spTree>
    <p:extLst>
      <p:ext uri="{BB962C8B-B14F-4D97-AF65-F5344CB8AC3E}">
        <p14:creationId xmlns:p14="http://schemas.microsoft.com/office/powerpoint/2010/main" val="160996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7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731;p35">
            <a:extLst>
              <a:ext uri="{FF2B5EF4-FFF2-40B4-BE49-F238E27FC236}">
                <a16:creationId xmlns:a16="http://schemas.microsoft.com/office/drawing/2014/main" id="{0BBB8DF5-5F33-32B6-65F9-AA63748E5D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50" y="66809"/>
            <a:ext cx="7717500" cy="5531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Let’s check!</a:t>
            </a:r>
            <a:endParaRPr sz="2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30858C-E5DA-5BD7-2B5F-86E29B64A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962" y="619932"/>
            <a:ext cx="8631821" cy="58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altLang="vi-VN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Nam see ___________ and ___________.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EFF81F-48F5-E7A1-78FD-88B97134E5C6}"/>
              </a:ext>
            </a:extLst>
          </p:cNvPr>
          <p:cNvSpPr/>
          <p:nvPr/>
        </p:nvSpPr>
        <p:spPr>
          <a:xfrm>
            <a:off x="1305731" y="1678606"/>
            <a:ext cx="6532537" cy="25989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Look! It's </a:t>
            </a:r>
            <a:r>
              <a:rPr lang="en-US" sz="2400" b="1" i="1" dirty="0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And she is </a:t>
            </a:r>
            <a:r>
              <a:rPr lang="en-US" sz="2400" dirty="0">
                <a:solidFill>
                  <a:srgbClr val="0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with someone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  <a:p>
            <a:r>
              <a:rPr 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Oh, who's that? She has glasses and long black hair. </a:t>
            </a:r>
          </a:p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don't know. They're coming over. </a:t>
            </a:r>
          </a:p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 there. This is my friend </a:t>
            </a:r>
            <a:r>
              <a:rPr lang="en-US" sz="2400" b="1" i="1" dirty="0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Chau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  <a:p>
            <a:r>
              <a:rPr 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Nam: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Hi, Chau. Nice to meet you.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3CE63A-5DFD-5300-80AD-B79BE1F59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5124" y="683635"/>
            <a:ext cx="6815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5A749C-7286-AE5C-6E2E-CB963BDF9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2429" y="672238"/>
            <a:ext cx="8306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Chau</a:t>
            </a:r>
          </a:p>
        </p:txBody>
      </p:sp>
    </p:spTree>
    <p:extLst>
      <p:ext uri="{BB962C8B-B14F-4D97-AF65-F5344CB8AC3E}">
        <p14:creationId xmlns:p14="http://schemas.microsoft.com/office/powerpoint/2010/main" val="154336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731;p35">
            <a:extLst>
              <a:ext uri="{FF2B5EF4-FFF2-40B4-BE49-F238E27FC236}">
                <a16:creationId xmlns:a16="http://schemas.microsoft.com/office/drawing/2014/main" id="{0BBB8DF5-5F33-32B6-65F9-AA63748E5D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50" y="66809"/>
            <a:ext cx="7717500" cy="5531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Let’s check!</a:t>
            </a:r>
            <a:endParaRPr sz="2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30858C-E5DA-5BD7-2B5F-86E29B64A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962" y="619932"/>
            <a:ext cx="8631821" cy="58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Chau has _____________, and _________________.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EFF81F-48F5-E7A1-78FD-88B97134E5C6}"/>
              </a:ext>
            </a:extLst>
          </p:cNvPr>
          <p:cNvSpPr/>
          <p:nvPr/>
        </p:nvSpPr>
        <p:spPr>
          <a:xfrm>
            <a:off x="1305731" y="1469379"/>
            <a:ext cx="6532537" cy="25989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Look! It's Mai. And she is </a:t>
            </a:r>
            <a:r>
              <a:rPr lang="en-US" sz="2400" dirty="0">
                <a:solidFill>
                  <a:srgbClr val="0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with someone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  <a:p>
            <a:r>
              <a:rPr 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Oh, who's that? She has </a:t>
            </a:r>
            <a:r>
              <a:rPr lang="en-US" sz="2400" b="1" i="1" dirty="0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glasses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400" b="1" i="1" dirty="0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long black hair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don't know. They're coming over. </a:t>
            </a:r>
          </a:p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 there. This is my friend </a:t>
            </a:r>
            <a:r>
              <a:rPr lang="en-US" sz="2400" dirty="0">
                <a:solidFill>
                  <a:srgbClr val="0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Chau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  <a:p>
            <a:r>
              <a:rPr 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Nam: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Hi, Chau. Nice to meet you.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3CE63A-5DFD-5300-80AD-B79BE1F59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0853" y="683635"/>
            <a:ext cx="10839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glasses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5A749C-7286-AE5C-6E2E-CB963BDF9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350" y="683634"/>
            <a:ext cx="20441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black hair</a:t>
            </a:r>
          </a:p>
        </p:txBody>
      </p:sp>
    </p:spTree>
    <p:extLst>
      <p:ext uri="{BB962C8B-B14F-4D97-AF65-F5344CB8AC3E}">
        <p14:creationId xmlns:p14="http://schemas.microsoft.com/office/powerpoint/2010/main" val="32325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/>
    </p:bldLst>
  </p:timing>
</p:sld>
</file>

<file path=ppt/theme/theme1.xml><?xml version="1.0" encoding="utf-8"?>
<a:theme xmlns:a="http://schemas.openxmlformats.org/drawingml/2006/main" name="Friendship Love Doodles by Slidesgo">
  <a:themeElements>
    <a:clrScheme name="Simple Light">
      <a:dk1>
        <a:srgbClr val="1A4E6E"/>
      </a:dk1>
      <a:lt1>
        <a:srgbClr val="FFF9E7"/>
      </a:lt1>
      <a:dk2>
        <a:srgbClr val="1A4E6E"/>
      </a:dk2>
      <a:lt2>
        <a:srgbClr val="00DFD1"/>
      </a:lt2>
      <a:accent1>
        <a:srgbClr val="FF913F"/>
      </a:accent1>
      <a:accent2>
        <a:srgbClr val="FFC900"/>
      </a:accent2>
      <a:accent3>
        <a:srgbClr val="FF0F62"/>
      </a:accent3>
      <a:accent4>
        <a:srgbClr val="FFC4C7"/>
      </a:accent4>
      <a:accent5>
        <a:srgbClr val="FFFFFF"/>
      </a:accent5>
      <a:accent6>
        <a:srgbClr val="FFC4C7"/>
      </a:accent6>
      <a:hlink>
        <a:srgbClr val="1A4E6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399</Words>
  <Application>Microsoft Office PowerPoint</Application>
  <PresentationFormat>On-screen Show (16:9)</PresentationFormat>
  <Paragraphs>145</Paragraphs>
  <Slides>14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Raleway</vt:lpstr>
      <vt:lpstr>Arial</vt:lpstr>
      <vt:lpstr>Wingdings 2</vt:lpstr>
      <vt:lpstr>Wingdings</vt:lpstr>
      <vt:lpstr>Roboto Condensed Light</vt:lpstr>
      <vt:lpstr>Ribeye</vt:lpstr>
      <vt:lpstr>Calibri</vt:lpstr>
      <vt:lpstr>Montserrat</vt:lpstr>
      <vt:lpstr>Livvic</vt:lpstr>
      <vt:lpstr>Friendship Love Doodles by Slidesgo</vt:lpstr>
      <vt:lpstr>UNIT 3:  My friends </vt:lpstr>
      <vt:lpstr>OBJECTIVES </vt:lpstr>
      <vt:lpstr>Look and answer.</vt:lpstr>
      <vt:lpstr>Listen and read. (P.26)</vt:lpstr>
      <vt:lpstr>Let’s check!</vt:lpstr>
      <vt:lpstr>2. Read again and fill in the blanks!</vt:lpstr>
      <vt:lpstr>Let’s check!</vt:lpstr>
      <vt:lpstr>Let’s check!</vt:lpstr>
      <vt:lpstr>Let’s check!</vt:lpstr>
      <vt:lpstr>Let’s check!</vt:lpstr>
      <vt:lpstr>3. Label the body parts (p.27)</vt:lpstr>
      <vt:lpstr>How can you describe your friends?</vt:lpstr>
      <vt:lpstr>4. Work in group of 4. Complete the word webs.</vt:lpstr>
      <vt:lpstr>RECAP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3:  My friends </dc:title>
  <cp:lastModifiedBy>Adminstrator</cp:lastModifiedBy>
  <cp:revision>9</cp:revision>
  <dcterms:modified xsi:type="dcterms:W3CDTF">2025-03-15T13:20:56Z</dcterms:modified>
</cp:coreProperties>
</file>