
<file path=[Content_Types].xml><?xml version="1.0" encoding="utf-8"?>
<Types xmlns="http://schemas.openxmlformats.org/package/2006/content-types">
  <Default Extension="emf" ContentType="image/x-emf"/>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tmp" ContentType="image/p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98" r:id="rId2"/>
    <p:sldMasterId id="2147483712" r:id="rId3"/>
  </p:sldMasterIdLst>
  <p:notesMasterIdLst>
    <p:notesMasterId r:id="rId19"/>
  </p:notesMasterIdLst>
  <p:sldIdLst>
    <p:sldId id="257" r:id="rId4"/>
    <p:sldId id="259" r:id="rId5"/>
    <p:sldId id="272" r:id="rId6"/>
    <p:sldId id="280" r:id="rId7"/>
    <p:sldId id="464" r:id="rId8"/>
    <p:sldId id="416" r:id="rId9"/>
    <p:sldId id="388" r:id="rId10"/>
    <p:sldId id="418" r:id="rId11"/>
    <p:sldId id="424" r:id="rId12"/>
    <p:sldId id="425" r:id="rId13"/>
    <p:sldId id="645" r:id="rId14"/>
    <p:sldId id="646" r:id="rId15"/>
    <p:sldId id="647" r:id="rId16"/>
    <p:sldId id="644" r:id="rId17"/>
    <p:sldId id="288" r:id="rId18"/>
  </p:sldIdLst>
  <p:sldSz cx="12192000" cy="6858000"/>
  <p:notesSz cx="6858000" cy="9144000"/>
  <p:embeddedFontLst>
    <p:embeddedFont>
      <p:font typeface="#9Slide01 Tieu de ngan" panose="020B0604020202020204" charset="0"/>
      <p:bold r:id="rId20"/>
    </p:embeddedFont>
    <p:embeddedFont>
      <p:font typeface="#9Slide03 Arima Madurai Bold" panose="020B0604020202020204" charset="0"/>
      <p:bold r:id="rId21"/>
    </p:embeddedFont>
    <p:embeddedFont>
      <p:font typeface="#9Slide05 Claudia" panose="020B0604020202020204" charset="0"/>
      <p:regular r:id="rId22"/>
    </p:embeddedFont>
    <p:embeddedFont>
      <p:font typeface="#9Slide05 Fourth Light" panose="020B0604020202020204" charset="0"/>
      <p:regular r:id="rId23"/>
    </p:embeddedFont>
    <p:embeddedFont>
      <p:font typeface="#9Slide05 Fourth Medium" panose="020B0604020202020204" charset="0"/>
      <p:regular r:id="rId24"/>
      <p:bold r:id="rId25"/>
    </p:embeddedFont>
    <p:embeddedFont>
      <p:font typeface="#9Slide05 Lobster" panose="020B0604020202020204" charset="0"/>
      <p:regular r:id="rId26"/>
    </p:embeddedFont>
  </p:embeddedFont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0000FF"/>
    <a:srgbClr val="00FF00"/>
    <a:srgbClr val="FF9933"/>
    <a:srgbClr val="00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211" autoAdjust="0"/>
    <p:restoredTop sz="94660"/>
  </p:normalViewPr>
  <p:slideViewPr>
    <p:cSldViewPr snapToGrid="0">
      <p:cViewPr varScale="1">
        <p:scale>
          <a:sx n="81" d="100"/>
          <a:sy n="81" d="100"/>
        </p:scale>
        <p:origin x="557"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font" Target="fonts/font7.fntdata"/><Relationship Id="rId3" Type="http://schemas.openxmlformats.org/officeDocument/2006/relationships/slideMaster" Target="slideMasters/slideMaster3.xml"/><Relationship Id="rId21" Type="http://schemas.openxmlformats.org/officeDocument/2006/relationships/font" Target="fonts/font2.fntdata"/><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font" Target="fonts/font6.fntdata"/><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font" Target="fonts/font1.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5.fntdata"/><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font" Target="fonts/font4.fntdata"/><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font" Target="fonts/font3.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Đầu trang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Chỗ dành sẵn cho Ngày tháng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42FB25-8500-4465-A8AD-74A3FF1B1C63}" type="datetimeFigureOut">
              <a:rPr lang="en-US" smtClean="0"/>
              <a:t>3/16/2025</a:t>
            </a:fld>
            <a:endParaRPr lang="en-US"/>
          </a:p>
        </p:txBody>
      </p:sp>
      <p:sp>
        <p:nvSpPr>
          <p:cNvPr id="4" name="Chỗ dành sẵn cho Hình ảnh của Bản chiế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Chỗ dành sẵn cho Ghi ch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6" name="Chỗ dành sẵn cho Chân trang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Chỗ dành sẵn cho Số hiệu Bản chiế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8E2679-6F75-49C5-85A8-3C8FCA6377E9}"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1F63C2F5-27B1-4BF5-B039-63F93BD609A3}"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t>2</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6367A454-511C-4D42-E26B-953FE556253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8CAE781-73C1-49FC-86BF-C1DF4F43988C}" type="slidenum">
              <a:rPr lang="en-US" altLang="en-US">
                <a:solidFill>
                  <a:srgbClr val="000000"/>
                </a:solidFill>
              </a:rPr>
              <a:pPr>
                <a:spcBef>
                  <a:spcPct val="0"/>
                </a:spcBef>
              </a:pPr>
              <a:t>6</a:t>
            </a:fld>
            <a:endParaRPr lang="en-US" altLang="en-US">
              <a:solidFill>
                <a:srgbClr val="000000"/>
              </a:solidFill>
            </a:endParaRPr>
          </a:p>
        </p:txBody>
      </p:sp>
      <p:sp>
        <p:nvSpPr>
          <p:cNvPr id="23555" name="Rectangle 2">
            <a:extLst>
              <a:ext uri="{FF2B5EF4-FFF2-40B4-BE49-F238E27FC236}">
                <a16:creationId xmlns:a16="http://schemas.microsoft.com/office/drawing/2014/main" id="{F7219492-1FB3-EF5D-81A6-CB4FC17BC10D}"/>
              </a:ext>
            </a:extLst>
          </p:cNvPr>
          <p:cNvSpPr>
            <a:spLocks noGrp="1" noRot="1" noChangeAspect="1" noChangeArrowheads="1" noTextEdit="1"/>
          </p:cNvSpPr>
          <p:nvPr>
            <p:ph type="sldImg"/>
          </p:nvPr>
        </p:nvSpPr>
        <p:spPr>
          <a:ln/>
        </p:spPr>
      </p:sp>
      <p:sp>
        <p:nvSpPr>
          <p:cNvPr id="23556" name="Rectangle 3">
            <a:extLst>
              <a:ext uri="{FF2B5EF4-FFF2-40B4-BE49-F238E27FC236}">
                <a16:creationId xmlns:a16="http://schemas.microsoft.com/office/drawing/2014/main" id="{4B52B4E0-492D-0975-2459-B3FBE1E671B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ru-RU" altLang="en-US">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a:extLst>
              <a:ext uri="{FF2B5EF4-FFF2-40B4-BE49-F238E27FC236}">
                <a16:creationId xmlns:a16="http://schemas.microsoft.com/office/drawing/2014/main" id="{837BB121-6FD7-7C1F-E02E-BA1DF531EA5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CFA5BD4-5FEF-4AD6-9454-9DB08116DD96}" type="slidenum">
              <a:rPr lang="en-US" altLang="en-US">
                <a:solidFill>
                  <a:srgbClr val="000000"/>
                </a:solidFill>
              </a:rPr>
              <a:pPr>
                <a:spcBef>
                  <a:spcPct val="0"/>
                </a:spcBef>
              </a:pPr>
              <a:t>8</a:t>
            </a:fld>
            <a:endParaRPr lang="en-US" altLang="en-US">
              <a:solidFill>
                <a:srgbClr val="000000"/>
              </a:solidFill>
            </a:endParaRPr>
          </a:p>
        </p:txBody>
      </p:sp>
      <p:sp>
        <p:nvSpPr>
          <p:cNvPr id="29699" name="Rectangle 2">
            <a:extLst>
              <a:ext uri="{FF2B5EF4-FFF2-40B4-BE49-F238E27FC236}">
                <a16:creationId xmlns:a16="http://schemas.microsoft.com/office/drawing/2014/main" id="{372EC64D-810B-84D0-41CB-0960CC14326D}"/>
              </a:ext>
            </a:extLst>
          </p:cNvPr>
          <p:cNvSpPr>
            <a:spLocks noGrp="1" noRot="1" noChangeAspect="1" noChangeArrowheads="1" noTextEdit="1"/>
          </p:cNvSpPr>
          <p:nvPr>
            <p:ph type="sldImg"/>
          </p:nvPr>
        </p:nvSpPr>
        <p:spPr>
          <a:ln/>
        </p:spPr>
      </p:sp>
      <p:sp>
        <p:nvSpPr>
          <p:cNvPr id="29700" name="Rectangle 3">
            <a:extLst>
              <a:ext uri="{FF2B5EF4-FFF2-40B4-BE49-F238E27FC236}">
                <a16:creationId xmlns:a16="http://schemas.microsoft.com/office/drawing/2014/main" id="{84F72458-DE30-B665-78CC-E821B9AA9A8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ru-RU"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p:cNvSpPr>
            <a:spLocks noGrp="1"/>
          </p:cNvSpPr>
          <p:nvPr>
            <p:ph type="dt" sz="half" idx="10"/>
          </p:nvPr>
        </p:nvSpPr>
        <p:spPr/>
        <p:txBody>
          <a:bodyPr/>
          <a:lstStyle/>
          <a:p>
            <a:fld id="{957ADF4E-D492-477D-8DEC-B4E6BEC793B9}" type="datetimeFigureOut">
              <a:rPr lang="vi-VN" smtClean="0"/>
              <a:t>16/03/2025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F5AA08DE-9E3F-4018-B3CD-8154324F7064}" type="slidenum">
              <a:rPr lang="vi-VN" smtClean="0"/>
              <a:t>‹#›</a:t>
            </a:fld>
            <a:endParaRPr lang="vi-VN"/>
          </a:p>
        </p:txBody>
      </p:sp>
    </p:spTree>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957ADF4E-D492-477D-8DEC-B4E6BEC793B9}" type="datetimeFigureOut">
              <a:rPr lang="vi-VN" smtClean="0"/>
              <a:t>16/03/2025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F5AA08DE-9E3F-4018-B3CD-8154324F7064}" type="slidenum">
              <a:rPr lang="vi-VN" smtClean="0"/>
              <a:t>‹#›</a:t>
            </a:fld>
            <a:endParaRPr lang="vi-VN"/>
          </a:p>
        </p:txBody>
      </p:sp>
    </p:spTree>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957ADF4E-D492-477D-8DEC-B4E6BEC793B9}" type="datetimeFigureOut">
              <a:rPr lang="vi-VN" smtClean="0"/>
              <a:t>16/03/2025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F5AA08DE-9E3F-4018-B3CD-8154324F7064}" type="slidenum">
              <a:rPr lang="vi-VN" smtClean="0"/>
              <a:t>‹#›</a:t>
            </a:fld>
            <a:endParaRPr lang="vi-VN"/>
          </a:p>
        </p:txBody>
      </p:sp>
    </p:spTree>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41"/>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609585" indent="0" algn="ctr">
              <a:buNone/>
              <a:defRPr/>
            </a:lvl2pPr>
            <a:lvl3pPr marL="1219170" indent="0" algn="ctr">
              <a:buNone/>
              <a:defRPr/>
            </a:lvl3pPr>
            <a:lvl4pPr marL="1828754" indent="0" algn="ctr">
              <a:buNone/>
              <a:defRPr/>
            </a:lvl4pPr>
            <a:lvl5pPr marL="2438339" indent="0" algn="ctr">
              <a:buNone/>
              <a:defRPr/>
            </a:lvl5pPr>
            <a:lvl6pPr marL="3047924" indent="0" algn="ctr">
              <a:buNone/>
              <a:defRPr/>
            </a:lvl6pPr>
            <a:lvl7pPr marL="3657509" indent="0" algn="ctr">
              <a:buNone/>
              <a:defRPr/>
            </a:lvl7pPr>
            <a:lvl8pPr marL="4267093" indent="0" algn="ctr">
              <a:buNone/>
              <a:defRPr/>
            </a:lvl8pPr>
            <a:lvl9pPr marL="4876678"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defTabSz="1219170" fontAlgn="base">
              <a:spcBef>
                <a:spcPct val="0"/>
              </a:spcBef>
              <a:spcAft>
                <a:spcPct val="0"/>
              </a:spcAft>
              <a:defRPr/>
            </a:pPr>
            <a:fld id="{9718E081-7BC8-46BA-8C9C-CACDCA9DE3C1}" type="datetimeFigureOut">
              <a:rPr lang="en-US" smtClean="0"/>
              <a:pPr defTabSz="1219170" fontAlgn="base">
                <a:spcBef>
                  <a:spcPct val="0"/>
                </a:spcBef>
                <a:spcAft>
                  <a:spcPct val="0"/>
                </a:spcAft>
                <a:defRPr/>
              </a:pPr>
              <a:t>3/16/2025</a:t>
            </a:fld>
            <a:endParaRPr lang="en-US"/>
          </a:p>
        </p:txBody>
      </p:sp>
      <p:sp>
        <p:nvSpPr>
          <p:cNvPr id="5" name="Rectangle 5"/>
          <p:cNvSpPr>
            <a:spLocks noGrp="1" noChangeArrowheads="1"/>
          </p:cNvSpPr>
          <p:nvPr>
            <p:ph type="ftr" sz="quarter" idx="11"/>
          </p:nvPr>
        </p:nvSpPr>
        <p:spPr>
          <a:ln/>
        </p:spPr>
        <p:txBody>
          <a:bodyPr/>
          <a:lstStyle>
            <a:lvl1pPr>
              <a:defRPr/>
            </a:lvl1pPr>
          </a:lstStyle>
          <a:p>
            <a:pPr defTabSz="1219170" fontAlgn="base">
              <a:spcBef>
                <a:spcPct val="0"/>
              </a:spcBef>
              <a:spcAft>
                <a:spcPct val="0"/>
              </a:spcAft>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defTabSz="1219170" fontAlgn="base">
              <a:spcBef>
                <a:spcPct val="0"/>
              </a:spcBef>
              <a:spcAft>
                <a:spcPct val="0"/>
              </a:spcAft>
            </a:pPr>
            <a:fld id="{F79D4CDA-45CC-4D64-BA66-4CDF911AFCFD}" type="slidenum">
              <a:rPr lang="en-US" altLang="en-US" smtClean="0"/>
              <a:pPr defTabSz="1219170" fontAlgn="base">
                <a:spcBef>
                  <a:spcPct val="0"/>
                </a:spcBef>
                <a:spcAft>
                  <a:spcPct val="0"/>
                </a:spcAft>
              </a:pPr>
              <a:t>‹#›</a:t>
            </a:fld>
            <a:endParaRPr lang="en-US" altLang="en-US"/>
          </a:p>
        </p:txBody>
      </p:sp>
    </p:spTree>
    <p:extLst>
      <p:ext uri="{BB962C8B-B14F-4D97-AF65-F5344CB8AC3E}">
        <p14:creationId xmlns:p14="http://schemas.microsoft.com/office/powerpoint/2010/main" val="6984792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defTabSz="1219170" fontAlgn="base">
              <a:spcBef>
                <a:spcPct val="0"/>
              </a:spcBef>
              <a:spcAft>
                <a:spcPct val="0"/>
              </a:spcAft>
              <a:defRPr/>
            </a:pPr>
            <a:fld id="{D566086B-BD7C-4EFF-A8EB-EB0E0231B3DA}" type="datetimeFigureOut">
              <a:rPr lang="en-US" smtClean="0"/>
              <a:pPr defTabSz="1219170" fontAlgn="base">
                <a:spcBef>
                  <a:spcPct val="0"/>
                </a:spcBef>
                <a:spcAft>
                  <a:spcPct val="0"/>
                </a:spcAft>
                <a:defRPr/>
              </a:pPr>
              <a:t>3/16/2025</a:t>
            </a:fld>
            <a:endParaRPr lang="en-US"/>
          </a:p>
        </p:txBody>
      </p:sp>
      <p:sp>
        <p:nvSpPr>
          <p:cNvPr id="5" name="Rectangle 5"/>
          <p:cNvSpPr>
            <a:spLocks noGrp="1" noChangeArrowheads="1"/>
          </p:cNvSpPr>
          <p:nvPr>
            <p:ph type="ftr" sz="quarter" idx="11"/>
          </p:nvPr>
        </p:nvSpPr>
        <p:spPr>
          <a:ln/>
        </p:spPr>
        <p:txBody>
          <a:bodyPr/>
          <a:lstStyle>
            <a:lvl1pPr>
              <a:defRPr/>
            </a:lvl1pPr>
          </a:lstStyle>
          <a:p>
            <a:pPr defTabSz="1219170" fontAlgn="base">
              <a:spcBef>
                <a:spcPct val="0"/>
              </a:spcBef>
              <a:spcAft>
                <a:spcPct val="0"/>
              </a:spcAft>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defTabSz="1219170" fontAlgn="base">
              <a:spcBef>
                <a:spcPct val="0"/>
              </a:spcBef>
              <a:spcAft>
                <a:spcPct val="0"/>
              </a:spcAft>
            </a:pPr>
            <a:fld id="{90ADE593-5B61-43AE-8073-F85F66E531A4}" type="slidenum">
              <a:rPr lang="en-US" altLang="en-US" smtClean="0"/>
              <a:pPr defTabSz="1219170" fontAlgn="base">
                <a:spcBef>
                  <a:spcPct val="0"/>
                </a:spcBef>
                <a:spcAft>
                  <a:spcPct val="0"/>
                </a:spcAft>
              </a:pPr>
              <a:t>‹#›</a:t>
            </a:fld>
            <a:endParaRPr lang="en-US" altLang="en-US"/>
          </a:p>
        </p:txBody>
      </p:sp>
    </p:spTree>
    <p:extLst>
      <p:ext uri="{BB962C8B-B14F-4D97-AF65-F5344CB8AC3E}">
        <p14:creationId xmlns:p14="http://schemas.microsoft.com/office/powerpoint/2010/main" val="37703250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lvl1pPr>
            <a:lvl2pPr marL="609585" indent="0">
              <a:buNone/>
              <a:defRPr sz="2400"/>
            </a:lvl2pPr>
            <a:lvl3pPr marL="1219170" indent="0">
              <a:buNone/>
              <a:defRPr sz="2133"/>
            </a:lvl3pPr>
            <a:lvl4pPr marL="1828754" indent="0">
              <a:buNone/>
              <a:defRPr sz="1867"/>
            </a:lvl4pPr>
            <a:lvl5pPr marL="2438339" indent="0">
              <a:buNone/>
              <a:defRPr sz="1867"/>
            </a:lvl5pPr>
            <a:lvl6pPr marL="3047924" indent="0">
              <a:buNone/>
              <a:defRPr sz="1867"/>
            </a:lvl6pPr>
            <a:lvl7pPr marL="3657509" indent="0">
              <a:buNone/>
              <a:defRPr sz="1867"/>
            </a:lvl7pPr>
            <a:lvl8pPr marL="4267093" indent="0">
              <a:buNone/>
              <a:defRPr sz="1867"/>
            </a:lvl8pPr>
            <a:lvl9pPr marL="4876678" indent="0">
              <a:buNone/>
              <a:defRPr sz="1867"/>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defTabSz="1219170" fontAlgn="base">
              <a:spcBef>
                <a:spcPct val="0"/>
              </a:spcBef>
              <a:spcAft>
                <a:spcPct val="0"/>
              </a:spcAft>
              <a:defRPr/>
            </a:pPr>
            <a:fld id="{CAF620F6-5BA4-4D71-8F77-D8744C0F7C9F}" type="datetimeFigureOut">
              <a:rPr lang="en-US" smtClean="0"/>
              <a:pPr defTabSz="1219170" fontAlgn="base">
                <a:spcBef>
                  <a:spcPct val="0"/>
                </a:spcBef>
                <a:spcAft>
                  <a:spcPct val="0"/>
                </a:spcAft>
                <a:defRPr/>
              </a:pPr>
              <a:t>3/16/2025</a:t>
            </a:fld>
            <a:endParaRPr lang="en-US"/>
          </a:p>
        </p:txBody>
      </p:sp>
      <p:sp>
        <p:nvSpPr>
          <p:cNvPr id="5" name="Rectangle 5"/>
          <p:cNvSpPr>
            <a:spLocks noGrp="1" noChangeArrowheads="1"/>
          </p:cNvSpPr>
          <p:nvPr>
            <p:ph type="ftr" sz="quarter" idx="11"/>
          </p:nvPr>
        </p:nvSpPr>
        <p:spPr>
          <a:ln/>
        </p:spPr>
        <p:txBody>
          <a:bodyPr/>
          <a:lstStyle>
            <a:lvl1pPr>
              <a:defRPr/>
            </a:lvl1pPr>
          </a:lstStyle>
          <a:p>
            <a:pPr defTabSz="1219170" fontAlgn="base">
              <a:spcBef>
                <a:spcPct val="0"/>
              </a:spcBef>
              <a:spcAft>
                <a:spcPct val="0"/>
              </a:spcAft>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defTabSz="1219170" fontAlgn="base">
              <a:spcBef>
                <a:spcPct val="0"/>
              </a:spcBef>
              <a:spcAft>
                <a:spcPct val="0"/>
              </a:spcAft>
            </a:pPr>
            <a:fld id="{80C6C05B-C9F6-429A-A54E-761E710B2550}" type="slidenum">
              <a:rPr lang="en-US" altLang="en-US" smtClean="0"/>
              <a:pPr defTabSz="1219170" fontAlgn="base">
                <a:spcBef>
                  <a:spcPct val="0"/>
                </a:spcBef>
                <a:spcAft>
                  <a:spcPct val="0"/>
                </a:spcAft>
              </a:pPr>
              <a:t>‹#›</a:t>
            </a:fld>
            <a:endParaRPr lang="en-US" altLang="en-US"/>
          </a:p>
        </p:txBody>
      </p:sp>
    </p:spTree>
    <p:extLst>
      <p:ext uri="{BB962C8B-B14F-4D97-AF65-F5344CB8AC3E}">
        <p14:creationId xmlns:p14="http://schemas.microsoft.com/office/powerpoint/2010/main" val="18276431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defTabSz="1219170" fontAlgn="base">
              <a:spcBef>
                <a:spcPct val="0"/>
              </a:spcBef>
              <a:spcAft>
                <a:spcPct val="0"/>
              </a:spcAft>
              <a:defRPr/>
            </a:pPr>
            <a:fld id="{78324AC6-880B-4BCA-BC2B-568FDC9866BF}" type="datetimeFigureOut">
              <a:rPr lang="en-US" smtClean="0"/>
              <a:pPr defTabSz="1219170" fontAlgn="base">
                <a:spcBef>
                  <a:spcPct val="0"/>
                </a:spcBef>
                <a:spcAft>
                  <a:spcPct val="0"/>
                </a:spcAft>
                <a:defRPr/>
              </a:pPr>
              <a:t>3/16/2025</a:t>
            </a:fld>
            <a:endParaRPr lang="en-US"/>
          </a:p>
        </p:txBody>
      </p:sp>
      <p:sp>
        <p:nvSpPr>
          <p:cNvPr id="6" name="Rectangle 5"/>
          <p:cNvSpPr>
            <a:spLocks noGrp="1" noChangeArrowheads="1"/>
          </p:cNvSpPr>
          <p:nvPr>
            <p:ph type="ftr" sz="quarter" idx="11"/>
          </p:nvPr>
        </p:nvSpPr>
        <p:spPr>
          <a:ln/>
        </p:spPr>
        <p:txBody>
          <a:bodyPr/>
          <a:lstStyle>
            <a:lvl1pPr>
              <a:defRPr/>
            </a:lvl1pPr>
          </a:lstStyle>
          <a:p>
            <a:pPr defTabSz="1219170" fontAlgn="base">
              <a:spcBef>
                <a:spcPct val="0"/>
              </a:spcBef>
              <a:spcAft>
                <a:spcPct val="0"/>
              </a:spcAft>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defTabSz="1219170" fontAlgn="base">
              <a:spcBef>
                <a:spcPct val="0"/>
              </a:spcBef>
              <a:spcAft>
                <a:spcPct val="0"/>
              </a:spcAft>
            </a:pPr>
            <a:fld id="{E27AA6D2-2BEF-42CE-ACB4-4D58DC2CB63C}" type="slidenum">
              <a:rPr lang="en-US" altLang="en-US" smtClean="0"/>
              <a:pPr defTabSz="1219170" fontAlgn="base">
                <a:spcBef>
                  <a:spcPct val="0"/>
                </a:spcBef>
                <a:spcAft>
                  <a:spcPct val="0"/>
                </a:spcAft>
              </a:pPr>
              <a:t>‹#›</a:t>
            </a:fld>
            <a:endParaRPr lang="en-US" altLang="en-US"/>
          </a:p>
        </p:txBody>
      </p:sp>
    </p:spTree>
    <p:extLst>
      <p:ext uri="{BB962C8B-B14F-4D97-AF65-F5344CB8AC3E}">
        <p14:creationId xmlns:p14="http://schemas.microsoft.com/office/powerpoint/2010/main" val="16932243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8"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78"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defTabSz="1219170" fontAlgn="base">
              <a:spcBef>
                <a:spcPct val="0"/>
              </a:spcBef>
              <a:spcAft>
                <a:spcPct val="0"/>
              </a:spcAft>
              <a:defRPr/>
            </a:pPr>
            <a:fld id="{EA245DFC-D231-482D-9811-87871255E91A}" type="datetimeFigureOut">
              <a:rPr lang="en-US" smtClean="0"/>
              <a:pPr defTabSz="1219170" fontAlgn="base">
                <a:spcBef>
                  <a:spcPct val="0"/>
                </a:spcBef>
                <a:spcAft>
                  <a:spcPct val="0"/>
                </a:spcAft>
                <a:defRPr/>
              </a:pPr>
              <a:t>3/16/2025</a:t>
            </a:fld>
            <a:endParaRPr lang="en-US"/>
          </a:p>
        </p:txBody>
      </p:sp>
      <p:sp>
        <p:nvSpPr>
          <p:cNvPr id="8" name="Rectangle 5"/>
          <p:cNvSpPr>
            <a:spLocks noGrp="1" noChangeArrowheads="1"/>
          </p:cNvSpPr>
          <p:nvPr>
            <p:ph type="ftr" sz="quarter" idx="11"/>
          </p:nvPr>
        </p:nvSpPr>
        <p:spPr>
          <a:ln/>
        </p:spPr>
        <p:txBody>
          <a:bodyPr/>
          <a:lstStyle>
            <a:lvl1pPr>
              <a:defRPr/>
            </a:lvl1pPr>
          </a:lstStyle>
          <a:p>
            <a:pPr defTabSz="1219170" fontAlgn="base">
              <a:spcBef>
                <a:spcPct val="0"/>
              </a:spcBef>
              <a:spcAft>
                <a:spcPct val="0"/>
              </a:spcAft>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defTabSz="1219170" fontAlgn="base">
              <a:spcBef>
                <a:spcPct val="0"/>
              </a:spcBef>
              <a:spcAft>
                <a:spcPct val="0"/>
              </a:spcAft>
            </a:pPr>
            <a:fld id="{9A9F3C9F-ABCF-4682-99C9-2E5AF4148759}" type="slidenum">
              <a:rPr lang="en-US" altLang="en-US" smtClean="0"/>
              <a:pPr defTabSz="1219170" fontAlgn="base">
                <a:spcBef>
                  <a:spcPct val="0"/>
                </a:spcBef>
                <a:spcAft>
                  <a:spcPct val="0"/>
                </a:spcAft>
              </a:pPr>
              <a:t>‹#›</a:t>
            </a:fld>
            <a:endParaRPr lang="en-US" altLang="en-US"/>
          </a:p>
        </p:txBody>
      </p:sp>
    </p:spTree>
    <p:extLst>
      <p:ext uri="{BB962C8B-B14F-4D97-AF65-F5344CB8AC3E}">
        <p14:creationId xmlns:p14="http://schemas.microsoft.com/office/powerpoint/2010/main" val="13149788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defTabSz="1219170" fontAlgn="base">
              <a:spcBef>
                <a:spcPct val="0"/>
              </a:spcBef>
              <a:spcAft>
                <a:spcPct val="0"/>
              </a:spcAft>
              <a:defRPr/>
            </a:pPr>
            <a:fld id="{B00414D5-190B-4C5E-81D9-42DD6D362C76}" type="datetimeFigureOut">
              <a:rPr lang="en-US" smtClean="0"/>
              <a:pPr defTabSz="1219170" fontAlgn="base">
                <a:spcBef>
                  <a:spcPct val="0"/>
                </a:spcBef>
                <a:spcAft>
                  <a:spcPct val="0"/>
                </a:spcAft>
                <a:defRPr/>
              </a:pPr>
              <a:t>3/16/2025</a:t>
            </a:fld>
            <a:endParaRPr lang="en-US"/>
          </a:p>
        </p:txBody>
      </p:sp>
      <p:sp>
        <p:nvSpPr>
          <p:cNvPr id="4" name="Rectangle 5"/>
          <p:cNvSpPr>
            <a:spLocks noGrp="1" noChangeArrowheads="1"/>
          </p:cNvSpPr>
          <p:nvPr>
            <p:ph type="ftr" sz="quarter" idx="11"/>
          </p:nvPr>
        </p:nvSpPr>
        <p:spPr>
          <a:ln/>
        </p:spPr>
        <p:txBody>
          <a:bodyPr/>
          <a:lstStyle>
            <a:lvl1pPr>
              <a:defRPr/>
            </a:lvl1pPr>
          </a:lstStyle>
          <a:p>
            <a:pPr defTabSz="1219170" fontAlgn="base">
              <a:spcBef>
                <a:spcPct val="0"/>
              </a:spcBef>
              <a:spcAft>
                <a:spcPct val="0"/>
              </a:spcAft>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defTabSz="1219170" fontAlgn="base">
              <a:spcBef>
                <a:spcPct val="0"/>
              </a:spcBef>
              <a:spcAft>
                <a:spcPct val="0"/>
              </a:spcAft>
            </a:pPr>
            <a:fld id="{50C24344-63E9-4621-822F-EA391953D80E}" type="slidenum">
              <a:rPr lang="en-US" altLang="en-US" smtClean="0"/>
              <a:pPr defTabSz="1219170" fontAlgn="base">
                <a:spcBef>
                  <a:spcPct val="0"/>
                </a:spcBef>
                <a:spcAft>
                  <a:spcPct val="0"/>
                </a:spcAft>
              </a:pPr>
              <a:t>‹#›</a:t>
            </a:fld>
            <a:endParaRPr lang="en-US" altLang="en-US"/>
          </a:p>
        </p:txBody>
      </p:sp>
    </p:spTree>
    <p:extLst>
      <p:ext uri="{BB962C8B-B14F-4D97-AF65-F5344CB8AC3E}">
        <p14:creationId xmlns:p14="http://schemas.microsoft.com/office/powerpoint/2010/main" val="25353824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defTabSz="1219170" fontAlgn="base">
              <a:spcBef>
                <a:spcPct val="0"/>
              </a:spcBef>
              <a:spcAft>
                <a:spcPct val="0"/>
              </a:spcAft>
              <a:defRPr/>
            </a:pPr>
            <a:fld id="{1A7C72E6-86BF-4B84-85CC-BFF40BD1E1F4}" type="datetimeFigureOut">
              <a:rPr lang="en-US" smtClean="0"/>
              <a:pPr defTabSz="1219170" fontAlgn="base">
                <a:spcBef>
                  <a:spcPct val="0"/>
                </a:spcBef>
                <a:spcAft>
                  <a:spcPct val="0"/>
                </a:spcAft>
                <a:defRPr/>
              </a:pPr>
              <a:t>3/16/2025</a:t>
            </a:fld>
            <a:endParaRPr lang="en-US"/>
          </a:p>
        </p:txBody>
      </p:sp>
      <p:sp>
        <p:nvSpPr>
          <p:cNvPr id="3" name="Rectangle 5"/>
          <p:cNvSpPr>
            <a:spLocks noGrp="1" noChangeArrowheads="1"/>
          </p:cNvSpPr>
          <p:nvPr>
            <p:ph type="ftr" sz="quarter" idx="11"/>
          </p:nvPr>
        </p:nvSpPr>
        <p:spPr>
          <a:ln/>
        </p:spPr>
        <p:txBody>
          <a:bodyPr/>
          <a:lstStyle>
            <a:lvl1pPr>
              <a:defRPr/>
            </a:lvl1pPr>
          </a:lstStyle>
          <a:p>
            <a:pPr defTabSz="1219170" fontAlgn="base">
              <a:spcBef>
                <a:spcPct val="0"/>
              </a:spcBef>
              <a:spcAft>
                <a:spcPct val="0"/>
              </a:spcAft>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defTabSz="1219170" fontAlgn="base">
              <a:spcBef>
                <a:spcPct val="0"/>
              </a:spcBef>
              <a:spcAft>
                <a:spcPct val="0"/>
              </a:spcAft>
            </a:pPr>
            <a:fld id="{6F4F1EB0-56BF-4996-A721-F70A8852B741}" type="slidenum">
              <a:rPr lang="en-US" altLang="en-US" smtClean="0"/>
              <a:pPr defTabSz="1219170" fontAlgn="base">
                <a:spcBef>
                  <a:spcPct val="0"/>
                </a:spcBef>
                <a:spcAft>
                  <a:spcPct val="0"/>
                </a:spcAft>
              </a:pPr>
              <a:t>‹#›</a:t>
            </a:fld>
            <a:endParaRPr lang="en-US" altLang="en-US"/>
          </a:p>
        </p:txBody>
      </p:sp>
    </p:spTree>
    <p:extLst>
      <p:ext uri="{BB962C8B-B14F-4D97-AF65-F5344CB8AC3E}">
        <p14:creationId xmlns:p14="http://schemas.microsoft.com/office/powerpoint/2010/main" val="19031794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26"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66"/>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26" y="1435104"/>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defTabSz="1219170" fontAlgn="base">
              <a:spcBef>
                <a:spcPct val="0"/>
              </a:spcBef>
              <a:spcAft>
                <a:spcPct val="0"/>
              </a:spcAft>
              <a:defRPr/>
            </a:pPr>
            <a:fld id="{45583E88-DF10-420F-82A1-FE47A5D97EF4}" type="datetimeFigureOut">
              <a:rPr lang="en-US" smtClean="0"/>
              <a:pPr defTabSz="1219170" fontAlgn="base">
                <a:spcBef>
                  <a:spcPct val="0"/>
                </a:spcBef>
                <a:spcAft>
                  <a:spcPct val="0"/>
                </a:spcAft>
                <a:defRPr/>
              </a:pPr>
              <a:t>3/16/2025</a:t>
            </a:fld>
            <a:endParaRPr lang="en-US"/>
          </a:p>
        </p:txBody>
      </p:sp>
      <p:sp>
        <p:nvSpPr>
          <p:cNvPr id="6" name="Rectangle 5"/>
          <p:cNvSpPr>
            <a:spLocks noGrp="1" noChangeArrowheads="1"/>
          </p:cNvSpPr>
          <p:nvPr>
            <p:ph type="ftr" sz="quarter" idx="11"/>
          </p:nvPr>
        </p:nvSpPr>
        <p:spPr>
          <a:ln/>
        </p:spPr>
        <p:txBody>
          <a:bodyPr/>
          <a:lstStyle>
            <a:lvl1pPr>
              <a:defRPr/>
            </a:lvl1pPr>
          </a:lstStyle>
          <a:p>
            <a:pPr defTabSz="1219170" fontAlgn="base">
              <a:spcBef>
                <a:spcPct val="0"/>
              </a:spcBef>
              <a:spcAft>
                <a:spcPct val="0"/>
              </a:spcAft>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defTabSz="1219170" fontAlgn="base">
              <a:spcBef>
                <a:spcPct val="0"/>
              </a:spcBef>
              <a:spcAft>
                <a:spcPct val="0"/>
              </a:spcAft>
            </a:pPr>
            <a:fld id="{DF7B91B5-B0E5-4402-AD94-F276A6C1085C}" type="slidenum">
              <a:rPr lang="en-US" altLang="en-US" smtClean="0"/>
              <a:pPr defTabSz="1219170" fontAlgn="base">
                <a:spcBef>
                  <a:spcPct val="0"/>
                </a:spcBef>
                <a:spcAft>
                  <a:spcPct val="0"/>
                </a:spcAft>
              </a:pPr>
              <a:t>‹#›</a:t>
            </a:fld>
            <a:endParaRPr lang="en-US" altLang="en-US"/>
          </a:p>
        </p:txBody>
      </p:sp>
    </p:spTree>
    <p:extLst>
      <p:ext uri="{BB962C8B-B14F-4D97-AF65-F5344CB8AC3E}">
        <p14:creationId xmlns:p14="http://schemas.microsoft.com/office/powerpoint/2010/main" val="1586472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957ADF4E-D492-477D-8DEC-B4E6BEC793B9}" type="datetimeFigureOut">
              <a:rPr lang="vi-VN" smtClean="0"/>
              <a:t>16/03/2025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F5AA08DE-9E3F-4018-B3CD-8154324F7064}" type="slidenum">
              <a:rPr lang="vi-VN" smtClean="0"/>
              <a:t>‹#›</a:t>
            </a:fld>
            <a:endParaRPr lang="vi-VN"/>
          </a:p>
        </p:txBody>
      </p:sp>
    </p:spTree>
  </p:cSld>
  <p:clrMapOvr>
    <a:masterClrMapping/>
  </p:clrMapOvr>
  <p:transition spd="slow">
    <p:push dir="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endParaRPr lang="en-US" noProof="0"/>
          </a:p>
        </p:txBody>
      </p:sp>
      <p:sp>
        <p:nvSpPr>
          <p:cNvPr id="4" name="Text Placeholder 3"/>
          <p:cNvSpPr>
            <a:spLocks noGrp="1"/>
          </p:cNvSpPr>
          <p:nvPr>
            <p:ph type="body" sz="half" idx="2"/>
          </p:nvPr>
        </p:nvSpPr>
        <p:spPr>
          <a:xfrm>
            <a:off x="2389717" y="5367353"/>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defTabSz="1219170" fontAlgn="base">
              <a:spcBef>
                <a:spcPct val="0"/>
              </a:spcBef>
              <a:spcAft>
                <a:spcPct val="0"/>
              </a:spcAft>
              <a:defRPr/>
            </a:pPr>
            <a:fld id="{E0574375-8E6E-4634-BF02-0684BBC9F7F2}" type="datetimeFigureOut">
              <a:rPr lang="en-US" smtClean="0"/>
              <a:pPr defTabSz="1219170" fontAlgn="base">
                <a:spcBef>
                  <a:spcPct val="0"/>
                </a:spcBef>
                <a:spcAft>
                  <a:spcPct val="0"/>
                </a:spcAft>
                <a:defRPr/>
              </a:pPr>
              <a:t>3/16/2025</a:t>
            </a:fld>
            <a:endParaRPr lang="en-US"/>
          </a:p>
        </p:txBody>
      </p:sp>
      <p:sp>
        <p:nvSpPr>
          <p:cNvPr id="6" name="Rectangle 5"/>
          <p:cNvSpPr>
            <a:spLocks noGrp="1" noChangeArrowheads="1"/>
          </p:cNvSpPr>
          <p:nvPr>
            <p:ph type="ftr" sz="quarter" idx="11"/>
          </p:nvPr>
        </p:nvSpPr>
        <p:spPr>
          <a:ln/>
        </p:spPr>
        <p:txBody>
          <a:bodyPr/>
          <a:lstStyle>
            <a:lvl1pPr>
              <a:defRPr/>
            </a:lvl1pPr>
          </a:lstStyle>
          <a:p>
            <a:pPr defTabSz="1219170" fontAlgn="base">
              <a:spcBef>
                <a:spcPct val="0"/>
              </a:spcBef>
              <a:spcAft>
                <a:spcPct val="0"/>
              </a:spcAft>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defTabSz="1219170" fontAlgn="base">
              <a:spcBef>
                <a:spcPct val="0"/>
              </a:spcBef>
              <a:spcAft>
                <a:spcPct val="0"/>
              </a:spcAft>
            </a:pPr>
            <a:fld id="{4D6D5589-5301-4F2D-A650-D81DD43AD09C}" type="slidenum">
              <a:rPr lang="en-US" altLang="en-US" smtClean="0"/>
              <a:pPr defTabSz="1219170" fontAlgn="base">
                <a:spcBef>
                  <a:spcPct val="0"/>
                </a:spcBef>
                <a:spcAft>
                  <a:spcPct val="0"/>
                </a:spcAft>
              </a:pPr>
              <a:t>‹#›</a:t>
            </a:fld>
            <a:endParaRPr lang="en-US" altLang="en-US"/>
          </a:p>
        </p:txBody>
      </p:sp>
    </p:spTree>
    <p:extLst>
      <p:ext uri="{BB962C8B-B14F-4D97-AF65-F5344CB8AC3E}">
        <p14:creationId xmlns:p14="http://schemas.microsoft.com/office/powerpoint/2010/main" val="26200053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defTabSz="1219170" fontAlgn="base">
              <a:spcBef>
                <a:spcPct val="0"/>
              </a:spcBef>
              <a:spcAft>
                <a:spcPct val="0"/>
              </a:spcAft>
              <a:defRPr/>
            </a:pPr>
            <a:fld id="{0E64FDF6-06D3-4D25-BB3C-5C15DB865EEA}" type="datetimeFigureOut">
              <a:rPr lang="en-US" smtClean="0"/>
              <a:pPr defTabSz="1219170" fontAlgn="base">
                <a:spcBef>
                  <a:spcPct val="0"/>
                </a:spcBef>
                <a:spcAft>
                  <a:spcPct val="0"/>
                </a:spcAft>
                <a:defRPr/>
              </a:pPr>
              <a:t>3/16/2025</a:t>
            </a:fld>
            <a:endParaRPr lang="en-US"/>
          </a:p>
        </p:txBody>
      </p:sp>
      <p:sp>
        <p:nvSpPr>
          <p:cNvPr id="5" name="Rectangle 5"/>
          <p:cNvSpPr>
            <a:spLocks noGrp="1" noChangeArrowheads="1"/>
          </p:cNvSpPr>
          <p:nvPr>
            <p:ph type="ftr" sz="quarter" idx="11"/>
          </p:nvPr>
        </p:nvSpPr>
        <p:spPr>
          <a:ln/>
        </p:spPr>
        <p:txBody>
          <a:bodyPr/>
          <a:lstStyle>
            <a:lvl1pPr>
              <a:defRPr/>
            </a:lvl1pPr>
          </a:lstStyle>
          <a:p>
            <a:pPr defTabSz="1219170" fontAlgn="base">
              <a:spcBef>
                <a:spcPct val="0"/>
              </a:spcBef>
              <a:spcAft>
                <a:spcPct val="0"/>
              </a:spcAft>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defTabSz="1219170" fontAlgn="base">
              <a:spcBef>
                <a:spcPct val="0"/>
              </a:spcBef>
              <a:spcAft>
                <a:spcPct val="0"/>
              </a:spcAft>
            </a:pPr>
            <a:fld id="{2B4A29AC-9BDB-42B6-B7C4-09E6D1C55C95}" type="slidenum">
              <a:rPr lang="en-US" altLang="en-US" smtClean="0"/>
              <a:pPr defTabSz="1219170" fontAlgn="base">
                <a:spcBef>
                  <a:spcPct val="0"/>
                </a:spcBef>
                <a:spcAft>
                  <a:spcPct val="0"/>
                </a:spcAft>
              </a:pPr>
              <a:t>‹#›</a:t>
            </a:fld>
            <a:endParaRPr lang="en-US" altLang="en-US"/>
          </a:p>
        </p:txBody>
      </p:sp>
    </p:spTree>
    <p:extLst>
      <p:ext uri="{BB962C8B-B14F-4D97-AF65-F5344CB8AC3E}">
        <p14:creationId xmlns:p14="http://schemas.microsoft.com/office/powerpoint/2010/main" val="31614032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defTabSz="1219170" fontAlgn="base">
              <a:spcBef>
                <a:spcPct val="0"/>
              </a:spcBef>
              <a:spcAft>
                <a:spcPct val="0"/>
              </a:spcAft>
              <a:defRPr/>
            </a:pPr>
            <a:fld id="{5B5B2634-D852-4A2D-88C7-50493106CA3E}" type="datetimeFigureOut">
              <a:rPr lang="en-US" smtClean="0"/>
              <a:pPr defTabSz="1219170" fontAlgn="base">
                <a:spcBef>
                  <a:spcPct val="0"/>
                </a:spcBef>
                <a:spcAft>
                  <a:spcPct val="0"/>
                </a:spcAft>
                <a:defRPr/>
              </a:pPr>
              <a:t>3/16/2025</a:t>
            </a:fld>
            <a:endParaRPr lang="en-US"/>
          </a:p>
        </p:txBody>
      </p:sp>
      <p:sp>
        <p:nvSpPr>
          <p:cNvPr id="5" name="Rectangle 5"/>
          <p:cNvSpPr>
            <a:spLocks noGrp="1" noChangeArrowheads="1"/>
          </p:cNvSpPr>
          <p:nvPr>
            <p:ph type="ftr" sz="quarter" idx="11"/>
          </p:nvPr>
        </p:nvSpPr>
        <p:spPr>
          <a:ln/>
        </p:spPr>
        <p:txBody>
          <a:bodyPr/>
          <a:lstStyle>
            <a:lvl1pPr>
              <a:defRPr/>
            </a:lvl1pPr>
          </a:lstStyle>
          <a:p>
            <a:pPr defTabSz="1219170" fontAlgn="base">
              <a:spcBef>
                <a:spcPct val="0"/>
              </a:spcBef>
              <a:spcAft>
                <a:spcPct val="0"/>
              </a:spcAft>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defTabSz="1219170" fontAlgn="base">
              <a:spcBef>
                <a:spcPct val="0"/>
              </a:spcBef>
              <a:spcAft>
                <a:spcPct val="0"/>
              </a:spcAft>
            </a:pPr>
            <a:fld id="{241658E0-0F54-4EF3-AE94-ABF8873A5F69}" type="slidenum">
              <a:rPr lang="en-US" altLang="en-US" smtClean="0"/>
              <a:pPr defTabSz="1219170" fontAlgn="base">
                <a:spcBef>
                  <a:spcPct val="0"/>
                </a:spcBef>
                <a:spcAft>
                  <a:spcPct val="0"/>
                </a:spcAft>
              </a:pPr>
              <a:t>‹#›</a:t>
            </a:fld>
            <a:endParaRPr lang="en-US" altLang="en-US"/>
          </a:p>
        </p:txBody>
      </p:sp>
    </p:spTree>
    <p:extLst>
      <p:ext uri="{BB962C8B-B14F-4D97-AF65-F5344CB8AC3E}">
        <p14:creationId xmlns:p14="http://schemas.microsoft.com/office/powerpoint/2010/main" val="16801394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3"/>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938605"/>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defTabSz="1219170" fontAlgn="base">
              <a:spcBef>
                <a:spcPct val="0"/>
              </a:spcBef>
              <a:spcAft>
                <a:spcPct val="0"/>
              </a:spcAft>
              <a:defRPr/>
            </a:pPr>
            <a:fld id="{8E1DFE33-EADA-475F-99A0-48BE8747BAAD}" type="datetimeFigureOut">
              <a:rPr lang="en-US" smtClean="0"/>
              <a:pPr defTabSz="1219170" fontAlgn="base">
                <a:spcBef>
                  <a:spcPct val="0"/>
                </a:spcBef>
                <a:spcAft>
                  <a:spcPct val="0"/>
                </a:spcAft>
                <a:defRPr/>
              </a:pPr>
              <a:t>3/16/2025</a:t>
            </a:fld>
            <a:endParaRPr lang="en-US"/>
          </a:p>
        </p:txBody>
      </p:sp>
      <p:sp>
        <p:nvSpPr>
          <p:cNvPr id="7" name="Rectangle 5"/>
          <p:cNvSpPr>
            <a:spLocks noGrp="1" noChangeArrowheads="1"/>
          </p:cNvSpPr>
          <p:nvPr>
            <p:ph type="ftr" sz="quarter" idx="11"/>
          </p:nvPr>
        </p:nvSpPr>
        <p:spPr>
          <a:ln/>
        </p:spPr>
        <p:txBody>
          <a:bodyPr/>
          <a:lstStyle>
            <a:lvl1pPr>
              <a:defRPr/>
            </a:lvl1pPr>
          </a:lstStyle>
          <a:p>
            <a:pPr defTabSz="1219170" fontAlgn="base">
              <a:spcBef>
                <a:spcPct val="0"/>
              </a:spcBef>
              <a:spcAft>
                <a:spcPct val="0"/>
              </a:spcAft>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defTabSz="1219170" fontAlgn="base">
              <a:spcBef>
                <a:spcPct val="0"/>
              </a:spcBef>
              <a:spcAft>
                <a:spcPct val="0"/>
              </a:spcAft>
            </a:pPr>
            <a:fld id="{B9400A6A-7026-40E0-9BEB-19EC95C18827}" type="slidenum">
              <a:rPr lang="en-US" altLang="en-US" smtClean="0"/>
              <a:pPr defTabSz="1219170" fontAlgn="base">
                <a:spcBef>
                  <a:spcPct val="0"/>
                </a:spcBef>
                <a:spcAft>
                  <a:spcPct val="0"/>
                </a:spcAft>
              </a:pPr>
              <a:t>‹#›</a:t>
            </a:fld>
            <a:endParaRPr lang="en-US" altLang="en-US"/>
          </a:p>
        </p:txBody>
      </p:sp>
    </p:spTree>
    <p:extLst>
      <p:ext uri="{BB962C8B-B14F-4D97-AF65-F5344CB8AC3E}">
        <p14:creationId xmlns:p14="http://schemas.microsoft.com/office/powerpoint/2010/main" val="15820480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40"/>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defTabSz="1219170" fontAlgn="base">
              <a:spcBef>
                <a:spcPct val="0"/>
              </a:spcBef>
              <a:spcAft>
                <a:spcPct val="0"/>
              </a:spcAft>
              <a:defRPr/>
            </a:pPr>
            <a:fld id="{F9A46019-CA4E-45FF-A690-248F1904CDA5}" type="datetimeFigureOut">
              <a:rPr lang="en-US" smtClean="0"/>
              <a:pPr defTabSz="1219170" fontAlgn="base">
                <a:spcBef>
                  <a:spcPct val="0"/>
                </a:spcBef>
                <a:spcAft>
                  <a:spcPct val="0"/>
                </a:spcAft>
                <a:defRPr/>
              </a:pPr>
              <a:t>3/16/2025</a:t>
            </a:fld>
            <a:endParaRPr lang="en-US"/>
          </a:p>
        </p:txBody>
      </p:sp>
      <p:sp>
        <p:nvSpPr>
          <p:cNvPr id="4" name="Rectangle 5"/>
          <p:cNvSpPr>
            <a:spLocks noGrp="1" noChangeArrowheads="1"/>
          </p:cNvSpPr>
          <p:nvPr>
            <p:ph type="ftr" sz="quarter" idx="11"/>
          </p:nvPr>
        </p:nvSpPr>
        <p:spPr>
          <a:ln/>
        </p:spPr>
        <p:txBody>
          <a:bodyPr/>
          <a:lstStyle>
            <a:lvl1pPr>
              <a:defRPr/>
            </a:lvl1pPr>
          </a:lstStyle>
          <a:p>
            <a:pPr defTabSz="1219170" fontAlgn="base">
              <a:spcBef>
                <a:spcPct val="0"/>
              </a:spcBef>
              <a:spcAft>
                <a:spcPct val="0"/>
              </a:spcAft>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defTabSz="1219170" fontAlgn="base">
              <a:spcBef>
                <a:spcPct val="0"/>
              </a:spcBef>
              <a:spcAft>
                <a:spcPct val="0"/>
              </a:spcAft>
            </a:pPr>
            <a:fld id="{EB89600E-795E-4FC0-BABD-D56A5A391216}" type="slidenum">
              <a:rPr lang="en-US" altLang="en-US" smtClean="0"/>
              <a:pPr defTabSz="1219170" fontAlgn="base">
                <a:spcBef>
                  <a:spcPct val="0"/>
                </a:spcBef>
                <a:spcAft>
                  <a:spcPct val="0"/>
                </a:spcAft>
              </a:pPr>
              <a:t>‹#›</a:t>
            </a:fld>
            <a:endParaRPr lang="en-US" altLang="en-US"/>
          </a:p>
        </p:txBody>
      </p:sp>
    </p:spTree>
    <p:extLst>
      <p:ext uri="{BB962C8B-B14F-4D97-AF65-F5344CB8AC3E}">
        <p14:creationId xmlns:p14="http://schemas.microsoft.com/office/powerpoint/2010/main" val="23351216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78700234-6BEB-27A4-4762-940D941B1CED}"/>
              </a:ext>
            </a:extLst>
          </p:cNvPr>
          <p:cNvSpPr>
            <a:spLocks noGrp="1"/>
          </p:cNvSpPr>
          <p:nvPr>
            <p:ph type="dt" sz="half" idx="10"/>
          </p:nvPr>
        </p:nvSpPr>
        <p:spPr/>
        <p:txBody>
          <a:bodyPr/>
          <a:lstStyle>
            <a:lvl1pPr>
              <a:defRPr/>
            </a:lvl1pPr>
          </a:lstStyle>
          <a:p>
            <a:pPr>
              <a:defRPr/>
            </a:pPr>
            <a:fld id="{ACF8372F-C7E0-4347-97F0-F99520FB2BFA}" type="datetimeFigureOut">
              <a:rPr lang="en-US"/>
              <a:pPr>
                <a:defRPr/>
              </a:pPr>
              <a:t>3/16/2025</a:t>
            </a:fld>
            <a:endParaRPr lang="en-US"/>
          </a:p>
        </p:txBody>
      </p:sp>
      <p:sp>
        <p:nvSpPr>
          <p:cNvPr id="5" name="Footer Placeholder 4">
            <a:extLst>
              <a:ext uri="{FF2B5EF4-FFF2-40B4-BE49-F238E27FC236}">
                <a16:creationId xmlns:a16="http://schemas.microsoft.com/office/drawing/2014/main" id="{9005C8E3-7C24-731B-8DD9-7EFE83B5D29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8896584-A43D-BBCD-2FDC-C5D872AB7D1D}"/>
              </a:ext>
            </a:extLst>
          </p:cNvPr>
          <p:cNvSpPr>
            <a:spLocks noGrp="1"/>
          </p:cNvSpPr>
          <p:nvPr>
            <p:ph type="sldNum" sz="quarter" idx="12"/>
          </p:nvPr>
        </p:nvSpPr>
        <p:spPr/>
        <p:txBody>
          <a:bodyPr/>
          <a:lstStyle>
            <a:lvl1pPr>
              <a:defRPr/>
            </a:lvl1pPr>
          </a:lstStyle>
          <a:p>
            <a:pPr>
              <a:defRPr/>
            </a:pPr>
            <a:fld id="{2E3BD4F9-8829-436E-BBAC-AB62FA09058B}" type="slidenum">
              <a:rPr lang="en-US"/>
              <a:pPr>
                <a:defRPr/>
              </a:pPr>
              <a:t>‹#›</a:t>
            </a:fld>
            <a:endParaRPr lang="en-US"/>
          </a:p>
        </p:txBody>
      </p:sp>
    </p:spTree>
    <p:extLst>
      <p:ext uri="{BB962C8B-B14F-4D97-AF65-F5344CB8AC3E}">
        <p14:creationId xmlns:p14="http://schemas.microsoft.com/office/powerpoint/2010/main" val="41825495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082698-07B3-7FDA-6200-27F5B82749BE}"/>
              </a:ext>
            </a:extLst>
          </p:cNvPr>
          <p:cNvSpPr>
            <a:spLocks noGrp="1"/>
          </p:cNvSpPr>
          <p:nvPr>
            <p:ph type="dt" sz="half" idx="10"/>
          </p:nvPr>
        </p:nvSpPr>
        <p:spPr/>
        <p:txBody>
          <a:bodyPr/>
          <a:lstStyle>
            <a:lvl1pPr>
              <a:defRPr/>
            </a:lvl1pPr>
          </a:lstStyle>
          <a:p>
            <a:pPr>
              <a:defRPr/>
            </a:pPr>
            <a:fld id="{53BC4691-2067-4DD0-BC98-E6EAB09B5090}" type="datetimeFigureOut">
              <a:rPr lang="en-US"/>
              <a:pPr>
                <a:defRPr/>
              </a:pPr>
              <a:t>3/16/2025</a:t>
            </a:fld>
            <a:endParaRPr lang="en-US"/>
          </a:p>
        </p:txBody>
      </p:sp>
      <p:sp>
        <p:nvSpPr>
          <p:cNvPr id="5" name="Footer Placeholder 4">
            <a:extLst>
              <a:ext uri="{FF2B5EF4-FFF2-40B4-BE49-F238E27FC236}">
                <a16:creationId xmlns:a16="http://schemas.microsoft.com/office/drawing/2014/main" id="{A97FA449-19FD-8640-8F50-D5D71CD32DD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B3673BE-657C-6DED-F664-A8D70C0726AF}"/>
              </a:ext>
            </a:extLst>
          </p:cNvPr>
          <p:cNvSpPr>
            <a:spLocks noGrp="1"/>
          </p:cNvSpPr>
          <p:nvPr>
            <p:ph type="sldNum" sz="quarter" idx="12"/>
          </p:nvPr>
        </p:nvSpPr>
        <p:spPr/>
        <p:txBody>
          <a:bodyPr/>
          <a:lstStyle>
            <a:lvl1pPr>
              <a:defRPr/>
            </a:lvl1pPr>
          </a:lstStyle>
          <a:p>
            <a:pPr>
              <a:defRPr/>
            </a:pPr>
            <a:fld id="{DBB1D2A9-793E-4803-98E5-5B513B88C860}" type="slidenum">
              <a:rPr lang="en-US"/>
              <a:pPr>
                <a:defRPr/>
              </a:pPr>
              <a:t>‹#›</a:t>
            </a:fld>
            <a:endParaRPr lang="en-US"/>
          </a:p>
        </p:txBody>
      </p:sp>
    </p:spTree>
    <p:extLst>
      <p:ext uri="{BB962C8B-B14F-4D97-AF65-F5344CB8AC3E}">
        <p14:creationId xmlns:p14="http://schemas.microsoft.com/office/powerpoint/2010/main" val="23212328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DB0558E-626E-0C3B-6311-985622612EDD}"/>
              </a:ext>
            </a:extLst>
          </p:cNvPr>
          <p:cNvSpPr>
            <a:spLocks noGrp="1"/>
          </p:cNvSpPr>
          <p:nvPr>
            <p:ph type="dt" sz="half" idx="10"/>
          </p:nvPr>
        </p:nvSpPr>
        <p:spPr/>
        <p:txBody>
          <a:bodyPr/>
          <a:lstStyle>
            <a:lvl1pPr>
              <a:defRPr/>
            </a:lvl1pPr>
          </a:lstStyle>
          <a:p>
            <a:pPr>
              <a:defRPr/>
            </a:pPr>
            <a:fld id="{C48EB698-163C-42D4-B3D2-5E408A9132AB}" type="datetimeFigureOut">
              <a:rPr lang="en-US"/>
              <a:pPr>
                <a:defRPr/>
              </a:pPr>
              <a:t>3/16/2025</a:t>
            </a:fld>
            <a:endParaRPr lang="en-US"/>
          </a:p>
        </p:txBody>
      </p:sp>
      <p:sp>
        <p:nvSpPr>
          <p:cNvPr id="5" name="Footer Placeholder 4">
            <a:extLst>
              <a:ext uri="{FF2B5EF4-FFF2-40B4-BE49-F238E27FC236}">
                <a16:creationId xmlns:a16="http://schemas.microsoft.com/office/drawing/2014/main" id="{4C11D310-728B-C038-E500-D45D93C218B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819B09D-6E16-C8E7-8FAD-87D786F665B7}"/>
              </a:ext>
            </a:extLst>
          </p:cNvPr>
          <p:cNvSpPr>
            <a:spLocks noGrp="1"/>
          </p:cNvSpPr>
          <p:nvPr>
            <p:ph type="sldNum" sz="quarter" idx="12"/>
          </p:nvPr>
        </p:nvSpPr>
        <p:spPr/>
        <p:txBody>
          <a:bodyPr/>
          <a:lstStyle>
            <a:lvl1pPr>
              <a:defRPr/>
            </a:lvl1pPr>
          </a:lstStyle>
          <a:p>
            <a:pPr>
              <a:defRPr/>
            </a:pPr>
            <a:fld id="{5E120A2F-9CB6-4F7F-B8DA-BD9D021EDB4A}" type="slidenum">
              <a:rPr lang="en-US"/>
              <a:pPr>
                <a:defRPr/>
              </a:pPr>
              <a:t>‹#›</a:t>
            </a:fld>
            <a:endParaRPr lang="en-US"/>
          </a:p>
        </p:txBody>
      </p:sp>
    </p:spTree>
    <p:extLst>
      <p:ext uri="{BB962C8B-B14F-4D97-AF65-F5344CB8AC3E}">
        <p14:creationId xmlns:p14="http://schemas.microsoft.com/office/powerpoint/2010/main" val="12971503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8C005949-8AB1-9AB4-FF63-C85018A4D912}"/>
              </a:ext>
            </a:extLst>
          </p:cNvPr>
          <p:cNvSpPr>
            <a:spLocks noGrp="1"/>
          </p:cNvSpPr>
          <p:nvPr>
            <p:ph type="dt" sz="half" idx="10"/>
          </p:nvPr>
        </p:nvSpPr>
        <p:spPr/>
        <p:txBody>
          <a:bodyPr/>
          <a:lstStyle>
            <a:lvl1pPr>
              <a:defRPr/>
            </a:lvl1pPr>
          </a:lstStyle>
          <a:p>
            <a:pPr>
              <a:defRPr/>
            </a:pPr>
            <a:fld id="{C725692D-9925-4EAB-B6FD-F5A7514FD7E9}" type="datetimeFigureOut">
              <a:rPr lang="en-US"/>
              <a:pPr>
                <a:defRPr/>
              </a:pPr>
              <a:t>3/16/2025</a:t>
            </a:fld>
            <a:endParaRPr lang="en-US"/>
          </a:p>
        </p:txBody>
      </p:sp>
      <p:sp>
        <p:nvSpPr>
          <p:cNvPr id="6" name="Footer Placeholder 4">
            <a:extLst>
              <a:ext uri="{FF2B5EF4-FFF2-40B4-BE49-F238E27FC236}">
                <a16:creationId xmlns:a16="http://schemas.microsoft.com/office/drawing/2014/main" id="{8F82ACC1-746D-8DB2-FF4F-9F41C653402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70ADA849-C93D-5832-3C97-F3F806ABD059}"/>
              </a:ext>
            </a:extLst>
          </p:cNvPr>
          <p:cNvSpPr>
            <a:spLocks noGrp="1"/>
          </p:cNvSpPr>
          <p:nvPr>
            <p:ph type="sldNum" sz="quarter" idx="12"/>
          </p:nvPr>
        </p:nvSpPr>
        <p:spPr/>
        <p:txBody>
          <a:bodyPr/>
          <a:lstStyle>
            <a:lvl1pPr>
              <a:defRPr/>
            </a:lvl1pPr>
          </a:lstStyle>
          <a:p>
            <a:pPr>
              <a:defRPr/>
            </a:pPr>
            <a:fld id="{44359D8F-AA3D-450F-B0CB-E776038CE892}" type="slidenum">
              <a:rPr lang="en-US"/>
              <a:pPr>
                <a:defRPr/>
              </a:pPr>
              <a:t>‹#›</a:t>
            </a:fld>
            <a:endParaRPr lang="en-US"/>
          </a:p>
        </p:txBody>
      </p:sp>
    </p:spTree>
    <p:extLst>
      <p:ext uri="{BB962C8B-B14F-4D97-AF65-F5344CB8AC3E}">
        <p14:creationId xmlns:p14="http://schemas.microsoft.com/office/powerpoint/2010/main" val="67998579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1138BF63-2014-5B95-5536-CCF0F71BE841}"/>
              </a:ext>
            </a:extLst>
          </p:cNvPr>
          <p:cNvSpPr>
            <a:spLocks noGrp="1"/>
          </p:cNvSpPr>
          <p:nvPr>
            <p:ph type="dt" sz="half" idx="10"/>
          </p:nvPr>
        </p:nvSpPr>
        <p:spPr/>
        <p:txBody>
          <a:bodyPr/>
          <a:lstStyle>
            <a:lvl1pPr>
              <a:defRPr/>
            </a:lvl1pPr>
          </a:lstStyle>
          <a:p>
            <a:pPr>
              <a:defRPr/>
            </a:pPr>
            <a:fld id="{8AB32C62-0A9F-4B29-8D55-0E280F9F9E18}" type="datetimeFigureOut">
              <a:rPr lang="en-US"/>
              <a:pPr>
                <a:defRPr/>
              </a:pPr>
              <a:t>3/16/2025</a:t>
            </a:fld>
            <a:endParaRPr lang="en-US"/>
          </a:p>
        </p:txBody>
      </p:sp>
      <p:sp>
        <p:nvSpPr>
          <p:cNvPr id="8" name="Footer Placeholder 4">
            <a:extLst>
              <a:ext uri="{FF2B5EF4-FFF2-40B4-BE49-F238E27FC236}">
                <a16:creationId xmlns:a16="http://schemas.microsoft.com/office/drawing/2014/main" id="{38CB1EDF-CE65-B8E1-3B7A-E69CA1E5D34B}"/>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E5854876-58D2-E295-832A-FEEF975D07C8}"/>
              </a:ext>
            </a:extLst>
          </p:cNvPr>
          <p:cNvSpPr>
            <a:spLocks noGrp="1"/>
          </p:cNvSpPr>
          <p:nvPr>
            <p:ph type="sldNum" sz="quarter" idx="12"/>
          </p:nvPr>
        </p:nvSpPr>
        <p:spPr/>
        <p:txBody>
          <a:bodyPr/>
          <a:lstStyle>
            <a:lvl1pPr>
              <a:defRPr/>
            </a:lvl1pPr>
          </a:lstStyle>
          <a:p>
            <a:pPr>
              <a:defRPr/>
            </a:pPr>
            <a:fld id="{1EDBBC2E-0A62-4175-93D0-E28E464906FC}" type="slidenum">
              <a:rPr lang="en-US"/>
              <a:pPr>
                <a:defRPr/>
              </a:pPr>
              <a:t>‹#›</a:t>
            </a:fld>
            <a:endParaRPr lang="en-US"/>
          </a:p>
        </p:txBody>
      </p:sp>
    </p:spTree>
    <p:extLst>
      <p:ext uri="{BB962C8B-B14F-4D97-AF65-F5344CB8AC3E}">
        <p14:creationId xmlns:p14="http://schemas.microsoft.com/office/powerpoint/2010/main" val="19999578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57ADF4E-D492-477D-8DEC-B4E6BEC793B9}" type="datetimeFigureOut">
              <a:rPr lang="vi-VN" smtClean="0"/>
              <a:t>16/03/2025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F5AA08DE-9E3F-4018-B3CD-8154324F7064}" type="slidenum">
              <a:rPr lang="vi-VN" smtClean="0"/>
              <a:t>‹#›</a:t>
            </a:fld>
            <a:endParaRPr lang="vi-VN"/>
          </a:p>
        </p:txBody>
      </p:sp>
    </p:spTree>
  </p:cSld>
  <p:clrMapOvr>
    <a:masterClrMapping/>
  </p:clrMapOvr>
  <p:transition spd="slow">
    <p:push dir="u"/>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287BE933-FB03-F31E-16BC-8B1CEA751CDA}"/>
              </a:ext>
            </a:extLst>
          </p:cNvPr>
          <p:cNvSpPr>
            <a:spLocks noGrp="1"/>
          </p:cNvSpPr>
          <p:nvPr>
            <p:ph type="dt" sz="half" idx="10"/>
          </p:nvPr>
        </p:nvSpPr>
        <p:spPr/>
        <p:txBody>
          <a:bodyPr/>
          <a:lstStyle>
            <a:lvl1pPr>
              <a:defRPr/>
            </a:lvl1pPr>
          </a:lstStyle>
          <a:p>
            <a:pPr>
              <a:defRPr/>
            </a:pPr>
            <a:fld id="{20B146CC-617B-42E6-8AEB-4CEB83CC815A}" type="datetimeFigureOut">
              <a:rPr lang="en-US"/>
              <a:pPr>
                <a:defRPr/>
              </a:pPr>
              <a:t>3/16/2025</a:t>
            </a:fld>
            <a:endParaRPr lang="en-US"/>
          </a:p>
        </p:txBody>
      </p:sp>
      <p:sp>
        <p:nvSpPr>
          <p:cNvPr id="4" name="Footer Placeholder 4">
            <a:extLst>
              <a:ext uri="{FF2B5EF4-FFF2-40B4-BE49-F238E27FC236}">
                <a16:creationId xmlns:a16="http://schemas.microsoft.com/office/drawing/2014/main" id="{AE64F341-A8DC-D811-6143-789445787512}"/>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E1B00DC0-1793-9622-0102-995C2F60C358}"/>
              </a:ext>
            </a:extLst>
          </p:cNvPr>
          <p:cNvSpPr>
            <a:spLocks noGrp="1"/>
          </p:cNvSpPr>
          <p:nvPr>
            <p:ph type="sldNum" sz="quarter" idx="12"/>
          </p:nvPr>
        </p:nvSpPr>
        <p:spPr/>
        <p:txBody>
          <a:bodyPr/>
          <a:lstStyle>
            <a:lvl1pPr>
              <a:defRPr/>
            </a:lvl1pPr>
          </a:lstStyle>
          <a:p>
            <a:pPr>
              <a:defRPr/>
            </a:pPr>
            <a:fld id="{A82D5318-B2A5-4B84-A9BA-101DC366EED5}" type="slidenum">
              <a:rPr lang="en-US"/>
              <a:pPr>
                <a:defRPr/>
              </a:pPr>
              <a:t>‹#›</a:t>
            </a:fld>
            <a:endParaRPr lang="en-US"/>
          </a:p>
        </p:txBody>
      </p:sp>
    </p:spTree>
    <p:extLst>
      <p:ext uri="{BB962C8B-B14F-4D97-AF65-F5344CB8AC3E}">
        <p14:creationId xmlns:p14="http://schemas.microsoft.com/office/powerpoint/2010/main" val="185567400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1C3B862D-7505-7137-B710-38AA5858531E}"/>
              </a:ext>
            </a:extLst>
          </p:cNvPr>
          <p:cNvSpPr>
            <a:spLocks noGrp="1"/>
          </p:cNvSpPr>
          <p:nvPr>
            <p:ph type="dt" sz="half" idx="10"/>
          </p:nvPr>
        </p:nvSpPr>
        <p:spPr/>
        <p:txBody>
          <a:bodyPr/>
          <a:lstStyle>
            <a:lvl1pPr>
              <a:defRPr/>
            </a:lvl1pPr>
          </a:lstStyle>
          <a:p>
            <a:pPr>
              <a:defRPr/>
            </a:pPr>
            <a:fld id="{D625BEAB-2F4E-4EE2-A106-69232D158648}" type="datetimeFigureOut">
              <a:rPr lang="en-US"/>
              <a:pPr>
                <a:defRPr/>
              </a:pPr>
              <a:t>3/16/2025</a:t>
            </a:fld>
            <a:endParaRPr lang="en-US"/>
          </a:p>
        </p:txBody>
      </p:sp>
      <p:sp>
        <p:nvSpPr>
          <p:cNvPr id="3" name="Footer Placeholder 4">
            <a:extLst>
              <a:ext uri="{FF2B5EF4-FFF2-40B4-BE49-F238E27FC236}">
                <a16:creationId xmlns:a16="http://schemas.microsoft.com/office/drawing/2014/main" id="{D5435200-C3C5-D37D-E79B-A077B0FA7AF6}"/>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F516F532-A6CB-43DA-0EFD-FB8E02DE1714}"/>
              </a:ext>
            </a:extLst>
          </p:cNvPr>
          <p:cNvSpPr>
            <a:spLocks noGrp="1"/>
          </p:cNvSpPr>
          <p:nvPr>
            <p:ph type="sldNum" sz="quarter" idx="12"/>
          </p:nvPr>
        </p:nvSpPr>
        <p:spPr/>
        <p:txBody>
          <a:bodyPr/>
          <a:lstStyle>
            <a:lvl1pPr>
              <a:defRPr/>
            </a:lvl1pPr>
          </a:lstStyle>
          <a:p>
            <a:pPr>
              <a:defRPr/>
            </a:pPr>
            <a:fld id="{EA61D0D9-8962-4378-8BDE-CD34ED159B72}" type="slidenum">
              <a:rPr lang="en-US"/>
              <a:pPr>
                <a:defRPr/>
              </a:pPr>
              <a:t>‹#›</a:t>
            </a:fld>
            <a:endParaRPr lang="en-US"/>
          </a:p>
        </p:txBody>
      </p:sp>
    </p:spTree>
    <p:extLst>
      <p:ext uri="{BB962C8B-B14F-4D97-AF65-F5344CB8AC3E}">
        <p14:creationId xmlns:p14="http://schemas.microsoft.com/office/powerpoint/2010/main" val="268956435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4C7A1983-6C31-1AB1-37C7-0C9C444EDC2F}"/>
              </a:ext>
            </a:extLst>
          </p:cNvPr>
          <p:cNvSpPr>
            <a:spLocks noGrp="1"/>
          </p:cNvSpPr>
          <p:nvPr>
            <p:ph type="dt" sz="half" idx="10"/>
          </p:nvPr>
        </p:nvSpPr>
        <p:spPr/>
        <p:txBody>
          <a:bodyPr/>
          <a:lstStyle>
            <a:lvl1pPr>
              <a:defRPr/>
            </a:lvl1pPr>
          </a:lstStyle>
          <a:p>
            <a:pPr>
              <a:defRPr/>
            </a:pPr>
            <a:fld id="{ED4028A9-E86D-48B5-8E07-944BD68E9F80}" type="datetimeFigureOut">
              <a:rPr lang="en-US"/>
              <a:pPr>
                <a:defRPr/>
              </a:pPr>
              <a:t>3/16/2025</a:t>
            </a:fld>
            <a:endParaRPr lang="en-US"/>
          </a:p>
        </p:txBody>
      </p:sp>
      <p:sp>
        <p:nvSpPr>
          <p:cNvPr id="6" name="Footer Placeholder 4">
            <a:extLst>
              <a:ext uri="{FF2B5EF4-FFF2-40B4-BE49-F238E27FC236}">
                <a16:creationId xmlns:a16="http://schemas.microsoft.com/office/drawing/2014/main" id="{13A9097B-9A8D-C041-1076-55D71069D7B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7424BC95-E29C-15AE-EA76-C11B45756925}"/>
              </a:ext>
            </a:extLst>
          </p:cNvPr>
          <p:cNvSpPr>
            <a:spLocks noGrp="1"/>
          </p:cNvSpPr>
          <p:nvPr>
            <p:ph type="sldNum" sz="quarter" idx="12"/>
          </p:nvPr>
        </p:nvSpPr>
        <p:spPr/>
        <p:txBody>
          <a:bodyPr/>
          <a:lstStyle>
            <a:lvl1pPr>
              <a:defRPr/>
            </a:lvl1pPr>
          </a:lstStyle>
          <a:p>
            <a:pPr>
              <a:defRPr/>
            </a:pPr>
            <a:fld id="{BEAC8152-D7EE-475F-A69A-564F4BE933F9}" type="slidenum">
              <a:rPr lang="en-US"/>
              <a:pPr>
                <a:defRPr/>
              </a:pPr>
              <a:t>‹#›</a:t>
            </a:fld>
            <a:endParaRPr lang="en-US"/>
          </a:p>
        </p:txBody>
      </p:sp>
    </p:spTree>
    <p:extLst>
      <p:ext uri="{BB962C8B-B14F-4D97-AF65-F5344CB8AC3E}">
        <p14:creationId xmlns:p14="http://schemas.microsoft.com/office/powerpoint/2010/main" val="26559727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3867671F-3947-60AF-EAD6-73FD6D6849F0}"/>
              </a:ext>
            </a:extLst>
          </p:cNvPr>
          <p:cNvSpPr>
            <a:spLocks noGrp="1"/>
          </p:cNvSpPr>
          <p:nvPr>
            <p:ph type="dt" sz="half" idx="10"/>
          </p:nvPr>
        </p:nvSpPr>
        <p:spPr/>
        <p:txBody>
          <a:bodyPr/>
          <a:lstStyle>
            <a:lvl1pPr>
              <a:defRPr/>
            </a:lvl1pPr>
          </a:lstStyle>
          <a:p>
            <a:pPr>
              <a:defRPr/>
            </a:pPr>
            <a:fld id="{CA4B4BBF-1645-43D8-AD59-209CDB7B4491}" type="datetimeFigureOut">
              <a:rPr lang="en-US"/>
              <a:pPr>
                <a:defRPr/>
              </a:pPr>
              <a:t>3/16/2025</a:t>
            </a:fld>
            <a:endParaRPr lang="en-US"/>
          </a:p>
        </p:txBody>
      </p:sp>
      <p:sp>
        <p:nvSpPr>
          <p:cNvPr id="6" name="Footer Placeholder 4">
            <a:extLst>
              <a:ext uri="{FF2B5EF4-FFF2-40B4-BE49-F238E27FC236}">
                <a16:creationId xmlns:a16="http://schemas.microsoft.com/office/drawing/2014/main" id="{78B815F4-A9C6-C527-B67C-7F9FB05569EB}"/>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E2345307-B7DE-17A9-D05C-F4CB31FE31FE}"/>
              </a:ext>
            </a:extLst>
          </p:cNvPr>
          <p:cNvSpPr>
            <a:spLocks noGrp="1"/>
          </p:cNvSpPr>
          <p:nvPr>
            <p:ph type="sldNum" sz="quarter" idx="12"/>
          </p:nvPr>
        </p:nvSpPr>
        <p:spPr/>
        <p:txBody>
          <a:bodyPr/>
          <a:lstStyle>
            <a:lvl1pPr>
              <a:defRPr/>
            </a:lvl1pPr>
          </a:lstStyle>
          <a:p>
            <a:pPr>
              <a:defRPr/>
            </a:pPr>
            <a:fld id="{B8F5BE1D-33F5-4D8E-A171-B49A7CD2B42D}" type="slidenum">
              <a:rPr lang="en-US"/>
              <a:pPr>
                <a:defRPr/>
              </a:pPr>
              <a:t>‹#›</a:t>
            </a:fld>
            <a:endParaRPr lang="en-US"/>
          </a:p>
        </p:txBody>
      </p:sp>
    </p:spTree>
    <p:extLst>
      <p:ext uri="{BB962C8B-B14F-4D97-AF65-F5344CB8AC3E}">
        <p14:creationId xmlns:p14="http://schemas.microsoft.com/office/powerpoint/2010/main" val="393582088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8003FB-68F3-E297-8722-6F0BCEC1C66D}"/>
              </a:ext>
            </a:extLst>
          </p:cNvPr>
          <p:cNvSpPr>
            <a:spLocks noGrp="1"/>
          </p:cNvSpPr>
          <p:nvPr>
            <p:ph type="dt" sz="half" idx="10"/>
          </p:nvPr>
        </p:nvSpPr>
        <p:spPr/>
        <p:txBody>
          <a:bodyPr/>
          <a:lstStyle>
            <a:lvl1pPr>
              <a:defRPr/>
            </a:lvl1pPr>
          </a:lstStyle>
          <a:p>
            <a:pPr>
              <a:defRPr/>
            </a:pPr>
            <a:fld id="{342217B0-EF54-4A56-80A5-4D9439A81466}" type="datetimeFigureOut">
              <a:rPr lang="en-US"/>
              <a:pPr>
                <a:defRPr/>
              </a:pPr>
              <a:t>3/16/2025</a:t>
            </a:fld>
            <a:endParaRPr lang="en-US"/>
          </a:p>
        </p:txBody>
      </p:sp>
      <p:sp>
        <p:nvSpPr>
          <p:cNvPr id="5" name="Footer Placeholder 4">
            <a:extLst>
              <a:ext uri="{FF2B5EF4-FFF2-40B4-BE49-F238E27FC236}">
                <a16:creationId xmlns:a16="http://schemas.microsoft.com/office/drawing/2014/main" id="{B808687E-12EF-6541-C455-ACC2110CAC5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F42147E-31DF-75B0-A274-4A81A3839267}"/>
              </a:ext>
            </a:extLst>
          </p:cNvPr>
          <p:cNvSpPr>
            <a:spLocks noGrp="1"/>
          </p:cNvSpPr>
          <p:nvPr>
            <p:ph type="sldNum" sz="quarter" idx="12"/>
          </p:nvPr>
        </p:nvSpPr>
        <p:spPr/>
        <p:txBody>
          <a:bodyPr/>
          <a:lstStyle>
            <a:lvl1pPr>
              <a:defRPr/>
            </a:lvl1pPr>
          </a:lstStyle>
          <a:p>
            <a:pPr>
              <a:defRPr/>
            </a:pPr>
            <a:fld id="{699B9114-FD9A-4CA0-91D9-36451DCB211B}" type="slidenum">
              <a:rPr lang="en-US"/>
              <a:pPr>
                <a:defRPr/>
              </a:pPr>
              <a:t>‹#›</a:t>
            </a:fld>
            <a:endParaRPr lang="en-US"/>
          </a:p>
        </p:txBody>
      </p:sp>
    </p:spTree>
    <p:extLst>
      <p:ext uri="{BB962C8B-B14F-4D97-AF65-F5344CB8AC3E}">
        <p14:creationId xmlns:p14="http://schemas.microsoft.com/office/powerpoint/2010/main" val="112649265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ED7C4D-3CE4-C89E-6038-268B1F37AE6D}"/>
              </a:ext>
            </a:extLst>
          </p:cNvPr>
          <p:cNvSpPr>
            <a:spLocks noGrp="1"/>
          </p:cNvSpPr>
          <p:nvPr>
            <p:ph type="dt" sz="half" idx="10"/>
          </p:nvPr>
        </p:nvSpPr>
        <p:spPr/>
        <p:txBody>
          <a:bodyPr/>
          <a:lstStyle>
            <a:lvl1pPr>
              <a:defRPr/>
            </a:lvl1pPr>
          </a:lstStyle>
          <a:p>
            <a:pPr>
              <a:defRPr/>
            </a:pPr>
            <a:fld id="{262768E4-5AF5-4660-A5BB-3EF06A38987B}" type="datetimeFigureOut">
              <a:rPr lang="en-US"/>
              <a:pPr>
                <a:defRPr/>
              </a:pPr>
              <a:t>3/16/2025</a:t>
            </a:fld>
            <a:endParaRPr lang="en-US"/>
          </a:p>
        </p:txBody>
      </p:sp>
      <p:sp>
        <p:nvSpPr>
          <p:cNvPr id="5" name="Footer Placeholder 4">
            <a:extLst>
              <a:ext uri="{FF2B5EF4-FFF2-40B4-BE49-F238E27FC236}">
                <a16:creationId xmlns:a16="http://schemas.microsoft.com/office/drawing/2014/main" id="{9C181AA8-2851-82E8-FC97-6C8969C7D63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CAF4CA2-6C42-2075-0C50-3B8FCF77FDDD}"/>
              </a:ext>
            </a:extLst>
          </p:cNvPr>
          <p:cNvSpPr>
            <a:spLocks noGrp="1"/>
          </p:cNvSpPr>
          <p:nvPr>
            <p:ph type="sldNum" sz="quarter" idx="12"/>
          </p:nvPr>
        </p:nvSpPr>
        <p:spPr/>
        <p:txBody>
          <a:bodyPr/>
          <a:lstStyle>
            <a:lvl1pPr>
              <a:defRPr/>
            </a:lvl1pPr>
          </a:lstStyle>
          <a:p>
            <a:pPr>
              <a:defRPr/>
            </a:pPr>
            <a:fld id="{2F442CC7-764F-40B1-96D1-093DBEC1BB9B}" type="slidenum">
              <a:rPr lang="en-US"/>
              <a:pPr>
                <a:defRPr/>
              </a:pPr>
              <a:t>‹#›</a:t>
            </a:fld>
            <a:endParaRPr lang="en-US"/>
          </a:p>
        </p:txBody>
      </p:sp>
    </p:spTree>
    <p:extLst>
      <p:ext uri="{BB962C8B-B14F-4D97-AF65-F5344CB8AC3E}">
        <p14:creationId xmlns:p14="http://schemas.microsoft.com/office/powerpoint/2010/main" val="230694855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9B9AEE-FD59-B3B2-DE2A-AA88F2E68396}"/>
              </a:ext>
            </a:extLst>
          </p:cNvPr>
          <p:cNvSpPr>
            <a:spLocks noGrp="1"/>
          </p:cNvSpPr>
          <p:nvPr>
            <p:ph type="dt" sz="half" idx="10"/>
          </p:nvPr>
        </p:nvSpPr>
        <p:spPr/>
        <p:txBody>
          <a:bodyPr/>
          <a:lstStyle>
            <a:lvl1pPr>
              <a:defRPr/>
            </a:lvl1pPr>
          </a:lstStyle>
          <a:p>
            <a:pPr>
              <a:defRPr/>
            </a:pPr>
            <a:fld id="{ADDE72DB-E296-45CD-BCBD-29EA3E61581F}" type="datetimeFigureOut">
              <a:rPr lang="en-US"/>
              <a:pPr>
                <a:defRPr/>
              </a:pPr>
              <a:t>3/16/2025</a:t>
            </a:fld>
            <a:endParaRPr lang="en-US"/>
          </a:p>
        </p:txBody>
      </p:sp>
      <p:sp>
        <p:nvSpPr>
          <p:cNvPr id="5" name="Footer Placeholder 4">
            <a:extLst>
              <a:ext uri="{FF2B5EF4-FFF2-40B4-BE49-F238E27FC236}">
                <a16:creationId xmlns:a16="http://schemas.microsoft.com/office/drawing/2014/main" id="{4789031E-E5AC-A3DF-20CE-E25FB79D4EA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33884CE4-3C60-EAAE-761E-04C3E527BA76}"/>
              </a:ext>
            </a:extLst>
          </p:cNvPr>
          <p:cNvSpPr>
            <a:spLocks noGrp="1"/>
          </p:cNvSpPr>
          <p:nvPr>
            <p:ph type="sldNum" sz="quarter" idx="12"/>
          </p:nvPr>
        </p:nvSpPr>
        <p:spPr/>
        <p:txBody>
          <a:bodyPr/>
          <a:lstStyle>
            <a:lvl1pPr>
              <a:defRPr/>
            </a:lvl1pPr>
          </a:lstStyle>
          <a:p>
            <a:pPr>
              <a:defRPr/>
            </a:pPr>
            <a:fld id="{D1CC537D-E612-4F9E-8740-DBDA6B2D2847}" type="slidenum">
              <a:rPr lang="en-US"/>
              <a:pPr>
                <a:defRPr/>
              </a:pPr>
              <a:t>‹#›</a:t>
            </a:fld>
            <a:endParaRPr lang="en-US"/>
          </a:p>
        </p:txBody>
      </p:sp>
    </p:spTree>
    <p:extLst>
      <p:ext uri="{BB962C8B-B14F-4D97-AF65-F5344CB8AC3E}">
        <p14:creationId xmlns:p14="http://schemas.microsoft.com/office/powerpoint/2010/main" val="231066363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3" name="Straight Connector 2">
            <a:extLst>
              <a:ext uri="{FF2B5EF4-FFF2-40B4-BE49-F238E27FC236}">
                <a16:creationId xmlns:a16="http://schemas.microsoft.com/office/drawing/2014/main" id="{005F7672-C402-5692-74A7-346E8AA9FC66}"/>
              </a:ext>
            </a:extLst>
          </p:cNvPr>
          <p:cNvSpPr>
            <a:spLocks noChangeShapeType="1"/>
          </p:cNvSpPr>
          <p:nvPr/>
        </p:nvSpPr>
        <p:spPr bwMode="auto">
          <a:xfrm>
            <a:off x="685800" y="1050899"/>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eaLnBrk="1" hangingPunct="1">
              <a:defRPr/>
            </a:pPr>
            <a:endParaRPr lang="en-US" sz="1800"/>
          </a:p>
        </p:txBody>
      </p:sp>
      <p:sp>
        <p:nvSpPr>
          <p:cNvPr id="4" name="Straight Connector 3">
            <a:extLst>
              <a:ext uri="{FF2B5EF4-FFF2-40B4-BE49-F238E27FC236}">
                <a16:creationId xmlns:a16="http://schemas.microsoft.com/office/drawing/2014/main" id="{B6354D90-C406-203F-CD40-142D25D343B3}"/>
              </a:ext>
            </a:extLst>
          </p:cNvPr>
          <p:cNvSpPr>
            <a:spLocks noChangeShapeType="1"/>
          </p:cNvSpPr>
          <p:nvPr/>
        </p:nvSpPr>
        <p:spPr bwMode="auto">
          <a:xfrm>
            <a:off x="685800" y="1050899"/>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eaLnBrk="1" hangingPunct="1">
              <a:defRPr/>
            </a:pPr>
            <a:endParaRPr lang="en-US" sz="1800"/>
          </a:p>
        </p:txBody>
      </p:sp>
      <p:sp>
        <p:nvSpPr>
          <p:cNvPr id="5" name="Straight Connector 4">
            <a:extLst>
              <a:ext uri="{FF2B5EF4-FFF2-40B4-BE49-F238E27FC236}">
                <a16:creationId xmlns:a16="http://schemas.microsoft.com/office/drawing/2014/main" id="{5170F366-D155-318A-BF50-054B6A6E11BE}"/>
              </a:ext>
            </a:extLst>
          </p:cNvPr>
          <p:cNvSpPr>
            <a:spLocks noChangeShapeType="1"/>
          </p:cNvSpPr>
          <p:nvPr/>
        </p:nvSpPr>
        <p:spPr bwMode="auto">
          <a:xfrm>
            <a:off x="685800" y="1057987"/>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eaLnBrk="1" hangingPunct="1">
              <a:defRPr/>
            </a:pPr>
            <a:endParaRPr lang="en-US" sz="1800"/>
          </a:p>
        </p:txBody>
      </p:sp>
      <p:sp>
        <p:nvSpPr>
          <p:cNvPr id="2" name="Content Placeholder 1"/>
          <p:cNvSpPr>
            <a:spLocks noGrp="1"/>
          </p:cNvSpPr>
          <p:nvPr>
            <p:ph/>
          </p:nvPr>
        </p:nvSpPr>
        <p:spPr>
          <a:xfrm>
            <a:off x="609600" y="457200"/>
            <a:ext cx="10972800" cy="541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2">
            <a:extLst>
              <a:ext uri="{FF2B5EF4-FFF2-40B4-BE49-F238E27FC236}">
                <a16:creationId xmlns:a16="http://schemas.microsoft.com/office/drawing/2014/main" id="{FA5EBD75-858F-6A23-53A1-24E5AE5BA6A2}"/>
              </a:ext>
            </a:extLst>
          </p:cNvPr>
          <p:cNvSpPr>
            <a:spLocks noGrp="1"/>
          </p:cNvSpPr>
          <p:nvPr>
            <p:ph type="ftr" sz="quarter" idx="10"/>
          </p:nvPr>
        </p:nvSpPr>
        <p:spPr/>
        <p:txBody>
          <a:bodyPr/>
          <a:lstStyle>
            <a:lvl1pPr>
              <a:defRPr/>
            </a:lvl1pPr>
          </a:lstStyle>
          <a:p>
            <a:pPr>
              <a:defRPr/>
            </a:pPr>
            <a:endParaRPr lang="en-US"/>
          </a:p>
        </p:txBody>
      </p:sp>
      <p:sp>
        <p:nvSpPr>
          <p:cNvPr id="7" name="Slide Number Placeholder 3">
            <a:extLst>
              <a:ext uri="{FF2B5EF4-FFF2-40B4-BE49-F238E27FC236}">
                <a16:creationId xmlns:a16="http://schemas.microsoft.com/office/drawing/2014/main" id="{EBA667AC-7634-DA85-D4B1-BFDF8B100BDF}"/>
              </a:ext>
            </a:extLst>
          </p:cNvPr>
          <p:cNvSpPr>
            <a:spLocks noGrp="1"/>
          </p:cNvSpPr>
          <p:nvPr>
            <p:ph type="sldNum" sz="quarter" idx="11"/>
          </p:nvPr>
        </p:nvSpPr>
        <p:spPr/>
        <p:txBody>
          <a:bodyPr/>
          <a:lstStyle>
            <a:lvl1pPr>
              <a:defRPr/>
            </a:lvl1pPr>
          </a:lstStyle>
          <a:p>
            <a:pPr>
              <a:defRPr/>
            </a:pPr>
            <a:fld id="{25800BA4-F26D-43E0-A3A8-7B08816EE041}" type="slidenum">
              <a:rPr lang="en-US" altLang="en-US"/>
              <a:pPr>
                <a:defRPr/>
              </a:pPr>
              <a:t>‹#›</a:t>
            </a:fld>
            <a:endParaRPr lang="en-US" altLang="en-US"/>
          </a:p>
        </p:txBody>
      </p:sp>
      <p:sp>
        <p:nvSpPr>
          <p:cNvPr id="8" name="Date Placeholder 4">
            <a:extLst>
              <a:ext uri="{FF2B5EF4-FFF2-40B4-BE49-F238E27FC236}">
                <a16:creationId xmlns:a16="http://schemas.microsoft.com/office/drawing/2014/main" id="{C41F4E75-E227-8432-AF1A-A9D0F5B1C378}"/>
              </a:ext>
            </a:extLst>
          </p:cNvPr>
          <p:cNvSpPr>
            <a:spLocks noGrp="1"/>
          </p:cNvSpPr>
          <p:nvPr>
            <p:ph type="dt" sz="half" idx="12"/>
          </p:nvPr>
        </p:nvSpPr>
        <p:spPr/>
        <p:txBody>
          <a:bodyPr/>
          <a:lstStyle>
            <a:lvl1pPr>
              <a:defRPr/>
            </a:lvl1pPr>
          </a:lstStyle>
          <a:p>
            <a:pPr>
              <a:defRPr/>
            </a:pPr>
            <a:endParaRPr lang="en-US"/>
          </a:p>
        </p:txBody>
      </p:sp>
    </p:spTree>
    <p:extLst>
      <p:ext uri="{BB962C8B-B14F-4D97-AF65-F5344CB8AC3E}">
        <p14:creationId xmlns:p14="http://schemas.microsoft.com/office/powerpoint/2010/main" val="28211619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fld id="{957ADF4E-D492-477D-8DEC-B4E6BEC793B9}" type="datetimeFigureOut">
              <a:rPr lang="vi-VN" smtClean="0"/>
              <a:t>16/03/2025</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F5AA08DE-9E3F-4018-B3CD-8154324F7064}" type="slidenum">
              <a:rPr lang="vi-VN" smtClean="0"/>
              <a:t>‹#›</a:t>
            </a:fld>
            <a:endParaRPr lang="vi-VN"/>
          </a:p>
        </p:txBody>
      </p:sp>
    </p:spTree>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fld id="{957ADF4E-D492-477D-8DEC-B4E6BEC793B9}" type="datetimeFigureOut">
              <a:rPr lang="vi-VN" smtClean="0"/>
              <a:t>16/03/2025</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F5AA08DE-9E3F-4018-B3CD-8154324F7064}" type="slidenum">
              <a:rPr lang="vi-VN" smtClean="0"/>
              <a:t>‹#›</a:t>
            </a:fld>
            <a:endParaRPr lang="vi-VN"/>
          </a:p>
        </p:txBody>
      </p:sp>
    </p:spTree>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fld id="{957ADF4E-D492-477D-8DEC-B4E6BEC793B9}" type="datetimeFigureOut">
              <a:rPr lang="vi-VN" smtClean="0"/>
              <a:t>16/03/2025</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F5AA08DE-9E3F-4018-B3CD-8154324F7064}" type="slidenum">
              <a:rPr lang="vi-VN" smtClean="0"/>
              <a:t>‹#›</a:t>
            </a:fld>
            <a:endParaRPr lang="vi-VN"/>
          </a:p>
        </p:txBody>
      </p:sp>
    </p:spTree>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7ADF4E-D492-477D-8DEC-B4E6BEC793B9}" type="datetimeFigureOut">
              <a:rPr lang="vi-VN" smtClean="0"/>
              <a:t>16/03/2025</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F5AA08DE-9E3F-4018-B3CD-8154324F7064}" type="slidenum">
              <a:rPr lang="vi-VN" smtClean="0"/>
              <a:t>‹#›</a:t>
            </a:fld>
            <a:endParaRPr lang="vi-VN"/>
          </a:p>
        </p:txBody>
      </p:sp>
    </p:spTree>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57ADF4E-D492-477D-8DEC-B4E6BEC793B9}" type="datetimeFigureOut">
              <a:rPr lang="vi-VN" smtClean="0"/>
              <a:t>16/03/2025</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F5AA08DE-9E3F-4018-B3CD-8154324F7064}" type="slidenum">
              <a:rPr lang="vi-VN" smtClean="0"/>
              <a:t>‹#›</a:t>
            </a:fld>
            <a:endParaRPr lang="vi-VN"/>
          </a:p>
        </p:txBody>
      </p:sp>
    </p:spTree>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57ADF4E-D492-477D-8DEC-B4E6BEC793B9}" type="datetimeFigureOut">
              <a:rPr lang="vi-VN" smtClean="0"/>
              <a:t>16/03/2025</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F5AA08DE-9E3F-4018-B3CD-8154324F7064}" type="slidenum">
              <a:rPr lang="vi-VN" smtClean="0"/>
              <a:t>‹#›</a:t>
            </a:fld>
            <a:endParaRPr lang="vi-VN"/>
          </a:p>
        </p:txBody>
      </p:sp>
    </p:spTree>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7ADF4E-D492-477D-8DEC-B4E6BEC793B9}" type="datetimeFigureOut">
              <a:rPr lang="vi-VN" smtClean="0"/>
              <a:t>16/03/2025</a:t>
            </a:fld>
            <a:endParaRPr lang="vi-V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AA08DE-9E3F-4018-B3CD-8154324F7064}" type="slidenum">
              <a:rPr lang="vi-VN" smtClean="0"/>
              <a:t>‹#›</a:t>
            </a:fld>
            <a:endParaRPr lang="vi-V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609600" y="275167"/>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5123" name="Rectangle 3"/>
          <p:cNvSpPr>
            <a:spLocks noGrp="1" noChangeArrowheads="1"/>
          </p:cNvSpPr>
          <p:nvPr>
            <p:ph type="body" idx="1"/>
          </p:nvPr>
        </p:nvSpPr>
        <p:spPr bwMode="auto">
          <a:xfrm>
            <a:off x="609600" y="1600201"/>
            <a:ext cx="10972800" cy="4525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8548" name="Rectangle 4"/>
          <p:cNvSpPr>
            <a:spLocks noGrp="1" noChangeArrowheads="1"/>
          </p:cNvSpPr>
          <p:nvPr>
            <p:ph type="dt" sz="half" idx="2"/>
          </p:nvPr>
        </p:nvSpPr>
        <p:spPr bwMode="auto">
          <a:xfrm>
            <a:off x="609600" y="6246285"/>
            <a:ext cx="2844800" cy="476249"/>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867">
                <a:solidFill>
                  <a:srgbClr val="000000"/>
                </a:solidFill>
                <a:latin typeface="Arial" charset="0"/>
              </a:defRPr>
            </a:lvl1pPr>
          </a:lstStyle>
          <a:p>
            <a:pPr defTabSz="1219170" fontAlgn="base">
              <a:spcBef>
                <a:spcPct val="0"/>
              </a:spcBef>
              <a:spcAft>
                <a:spcPct val="0"/>
              </a:spcAft>
              <a:defRPr/>
            </a:pPr>
            <a:fld id="{9573A308-B2CF-44D4-AE8E-87FD9643A3D9}" type="datetimeFigureOut">
              <a:rPr lang="en-US" smtClean="0"/>
              <a:pPr defTabSz="1219170" fontAlgn="base">
                <a:spcBef>
                  <a:spcPct val="0"/>
                </a:spcBef>
                <a:spcAft>
                  <a:spcPct val="0"/>
                </a:spcAft>
                <a:defRPr/>
              </a:pPr>
              <a:t>3/16/2025</a:t>
            </a:fld>
            <a:endParaRPr lang="en-US"/>
          </a:p>
        </p:txBody>
      </p:sp>
      <p:sp>
        <p:nvSpPr>
          <p:cNvPr id="108549" name="Rectangle 5"/>
          <p:cNvSpPr>
            <a:spLocks noGrp="1" noChangeArrowheads="1"/>
          </p:cNvSpPr>
          <p:nvPr>
            <p:ph type="ftr" sz="quarter" idx="3"/>
          </p:nvPr>
        </p:nvSpPr>
        <p:spPr bwMode="auto">
          <a:xfrm>
            <a:off x="4165600" y="6246285"/>
            <a:ext cx="3860800" cy="476249"/>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867">
                <a:solidFill>
                  <a:srgbClr val="000000"/>
                </a:solidFill>
                <a:latin typeface="Arial" charset="0"/>
              </a:defRPr>
            </a:lvl1pPr>
          </a:lstStyle>
          <a:p>
            <a:pPr defTabSz="1219170" fontAlgn="base">
              <a:spcBef>
                <a:spcPct val="0"/>
              </a:spcBef>
              <a:spcAft>
                <a:spcPct val="0"/>
              </a:spcAft>
              <a:defRPr/>
            </a:pPr>
            <a:endParaRPr lang="en-US"/>
          </a:p>
        </p:txBody>
      </p:sp>
      <p:sp>
        <p:nvSpPr>
          <p:cNvPr id="108550" name="Rectangle 6"/>
          <p:cNvSpPr>
            <a:spLocks noGrp="1" noChangeArrowheads="1"/>
          </p:cNvSpPr>
          <p:nvPr>
            <p:ph type="sldNum" sz="quarter" idx="4"/>
          </p:nvPr>
        </p:nvSpPr>
        <p:spPr bwMode="auto">
          <a:xfrm>
            <a:off x="8737600" y="6246285"/>
            <a:ext cx="2844800" cy="476249"/>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867">
                <a:solidFill>
                  <a:srgbClr val="000000"/>
                </a:solidFill>
              </a:defRPr>
            </a:lvl1pPr>
          </a:lstStyle>
          <a:p>
            <a:pPr defTabSz="1219170" fontAlgn="base">
              <a:spcBef>
                <a:spcPct val="0"/>
              </a:spcBef>
              <a:spcAft>
                <a:spcPct val="0"/>
              </a:spcAft>
            </a:pPr>
            <a:fld id="{BD91E4DA-68FA-4B98-AB0E-70FCA0943B7C}" type="slidenum">
              <a:rPr lang="en-US" altLang="en-US" smtClean="0"/>
              <a:pPr defTabSz="1219170" fontAlgn="base">
                <a:spcBef>
                  <a:spcPct val="0"/>
                </a:spcBef>
                <a:spcAft>
                  <a:spcPct val="0"/>
                </a:spcAft>
              </a:pPr>
              <a:t>‹#›</a:t>
            </a:fld>
            <a:endParaRPr lang="en-US" altLang="en-US"/>
          </a:p>
        </p:txBody>
      </p:sp>
    </p:spTree>
    <p:extLst>
      <p:ext uri="{BB962C8B-B14F-4D97-AF65-F5344CB8AC3E}">
        <p14:creationId xmlns:p14="http://schemas.microsoft.com/office/powerpoint/2010/main" val="3837726823"/>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Lst>
  <p:txStyles>
    <p:titleStyle>
      <a:lvl1pPr algn="ctr" rtl="0" eaLnBrk="0" fontAlgn="base" hangingPunct="0">
        <a:spcBef>
          <a:spcPct val="0"/>
        </a:spcBef>
        <a:spcAft>
          <a:spcPct val="0"/>
        </a:spcAft>
        <a:defRPr sz="5867">
          <a:solidFill>
            <a:schemeClr val="tx2"/>
          </a:solidFill>
          <a:latin typeface="+mj-lt"/>
          <a:ea typeface="+mj-ea"/>
          <a:cs typeface="+mj-cs"/>
        </a:defRPr>
      </a:lvl1pPr>
      <a:lvl2pPr algn="ctr" rtl="0" eaLnBrk="0" fontAlgn="base" hangingPunct="0">
        <a:spcBef>
          <a:spcPct val="0"/>
        </a:spcBef>
        <a:spcAft>
          <a:spcPct val="0"/>
        </a:spcAft>
        <a:defRPr sz="5867">
          <a:solidFill>
            <a:schemeClr val="tx2"/>
          </a:solidFill>
          <a:latin typeface="Arial" charset="0"/>
        </a:defRPr>
      </a:lvl2pPr>
      <a:lvl3pPr algn="ctr" rtl="0" eaLnBrk="0" fontAlgn="base" hangingPunct="0">
        <a:spcBef>
          <a:spcPct val="0"/>
        </a:spcBef>
        <a:spcAft>
          <a:spcPct val="0"/>
        </a:spcAft>
        <a:defRPr sz="5867">
          <a:solidFill>
            <a:schemeClr val="tx2"/>
          </a:solidFill>
          <a:latin typeface="Arial" charset="0"/>
        </a:defRPr>
      </a:lvl3pPr>
      <a:lvl4pPr algn="ctr" rtl="0" eaLnBrk="0" fontAlgn="base" hangingPunct="0">
        <a:spcBef>
          <a:spcPct val="0"/>
        </a:spcBef>
        <a:spcAft>
          <a:spcPct val="0"/>
        </a:spcAft>
        <a:defRPr sz="5867">
          <a:solidFill>
            <a:schemeClr val="tx2"/>
          </a:solidFill>
          <a:latin typeface="Arial" charset="0"/>
        </a:defRPr>
      </a:lvl4pPr>
      <a:lvl5pPr algn="ctr" rtl="0" eaLnBrk="0" fontAlgn="base" hangingPunct="0">
        <a:spcBef>
          <a:spcPct val="0"/>
        </a:spcBef>
        <a:spcAft>
          <a:spcPct val="0"/>
        </a:spcAft>
        <a:defRPr sz="5867">
          <a:solidFill>
            <a:schemeClr val="tx2"/>
          </a:solidFill>
          <a:latin typeface="Arial" charset="0"/>
        </a:defRPr>
      </a:lvl5pPr>
      <a:lvl6pPr marL="609585" algn="ctr" rtl="0" fontAlgn="base">
        <a:spcBef>
          <a:spcPct val="0"/>
        </a:spcBef>
        <a:spcAft>
          <a:spcPct val="0"/>
        </a:spcAft>
        <a:defRPr sz="5867">
          <a:solidFill>
            <a:schemeClr val="tx2"/>
          </a:solidFill>
          <a:latin typeface="Arial" charset="0"/>
        </a:defRPr>
      </a:lvl6pPr>
      <a:lvl7pPr marL="1219170" algn="ctr" rtl="0" fontAlgn="base">
        <a:spcBef>
          <a:spcPct val="0"/>
        </a:spcBef>
        <a:spcAft>
          <a:spcPct val="0"/>
        </a:spcAft>
        <a:defRPr sz="5867">
          <a:solidFill>
            <a:schemeClr val="tx2"/>
          </a:solidFill>
          <a:latin typeface="Arial" charset="0"/>
        </a:defRPr>
      </a:lvl7pPr>
      <a:lvl8pPr marL="1828754" algn="ctr" rtl="0" fontAlgn="base">
        <a:spcBef>
          <a:spcPct val="0"/>
        </a:spcBef>
        <a:spcAft>
          <a:spcPct val="0"/>
        </a:spcAft>
        <a:defRPr sz="5867">
          <a:solidFill>
            <a:schemeClr val="tx2"/>
          </a:solidFill>
          <a:latin typeface="Arial" charset="0"/>
        </a:defRPr>
      </a:lvl8pPr>
      <a:lvl9pPr marL="2438339" algn="ctr" rtl="0" fontAlgn="base">
        <a:spcBef>
          <a:spcPct val="0"/>
        </a:spcBef>
        <a:spcAft>
          <a:spcPct val="0"/>
        </a:spcAft>
        <a:defRPr sz="5867">
          <a:solidFill>
            <a:schemeClr val="tx2"/>
          </a:solidFill>
          <a:latin typeface="Arial" charset="0"/>
        </a:defRPr>
      </a:lvl9pPr>
    </p:titleStyle>
    <p:bodyStyle>
      <a:lvl1pPr marL="457189" indent="-457189" algn="l" rtl="0" eaLnBrk="0" fontAlgn="base" hangingPunct="0">
        <a:spcBef>
          <a:spcPct val="20000"/>
        </a:spcBef>
        <a:spcAft>
          <a:spcPct val="0"/>
        </a:spcAft>
        <a:buChar char="•"/>
        <a:defRPr sz="4267">
          <a:solidFill>
            <a:schemeClr val="tx1"/>
          </a:solidFill>
          <a:latin typeface="+mn-lt"/>
          <a:ea typeface="+mn-ea"/>
          <a:cs typeface="+mn-cs"/>
        </a:defRPr>
      </a:lvl1pPr>
      <a:lvl2pPr marL="990575" indent="-380990" algn="l" rtl="0" eaLnBrk="0" fontAlgn="base" hangingPunct="0">
        <a:spcBef>
          <a:spcPct val="20000"/>
        </a:spcBef>
        <a:spcAft>
          <a:spcPct val="0"/>
        </a:spcAft>
        <a:buChar char="–"/>
        <a:defRPr sz="3733">
          <a:solidFill>
            <a:schemeClr val="tx1"/>
          </a:solidFill>
          <a:latin typeface="+mn-lt"/>
        </a:defRPr>
      </a:lvl2pPr>
      <a:lvl3pPr marL="1523962" indent="-304792" algn="l" rtl="0" eaLnBrk="0" fontAlgn="base" hangingPunct="0">
        <a:spcBef>
          <a:spcPct val="20000"/>
        </a:spcBef>
        <a:spcAft>
          <a:spcPct val="0"/>
        </a:spcAft>
        <a:buChar char="•"/>
        <a:defRPr sz="3200">
          <a:solidFill>
            <a:schemeClr val="tx1"/>
          </a:solidFill>
          <a:latin typeface="+mn-lt"/>
        </a:defRPr>
      </a:lvl3pPr>
      <a:lvl4pPr marL="2133547" indent="-304792" algn="l" rtl="0" eaLnBrk="0" fontAlgn="base" hangingPunct="0">
        <a:spcBef>
          <a:spcPct val="20000"/>
        </a:spcBef>
        <a:spcAft>
          <a:spcPct val="0"/>
        </a:spcAft>
        <a:buChar char="–"/>
        <a:defRPr sz="2667">
          <a:solidFill>
            <a:schemeClr val="tx1"/>
          </a:solidFill>
          <a:latin typeface="+mn-lt"/>
        </a:defRPr>
      </a:lvl4pPr>
      <a:lvl5pPr marL="2743131" indent="-304792" algn="l" rtl="0" eaLnBrk="0" fontAlgn="base" hangingPunct="0">
        <a:spcBef>
          <a:spcPct val="20000"/>
        </a:spcBef>
        <a:spcAft>
          <a:spcPct val="0"/>
        </a:spcAft>
        <a:buChar char="»"/>
        <a:defRPr sz="2667">
          <a:solidFill>
            <a:schemeClr val="tx1"/>
          </a:solidFill>
          <a:latin typeface="+mn-lt"/>
        </a:defRPr>
      </a:lvl5pPr>
      <a:lvl6pPr marL="3352716" indent="-304792" algn="l" rtl="0" fontAlgn="base">
        <a:spcBef>
          <a:spcPct val="20000"/>
        </a:spcBef>
        <a:spcAft>
          <a:spcPct val="0"/>
        </a:spcAft>
        <a:buChar char="»"/>
        <a:defRPr sz="2667">
          <a:solidFill>
            <a:schemeClr val="tx1"/>
          </a:solidFill>
          <a:latin typeface="+mn-lt"/>
        </a:defRPr>
      </a:lvl6pPr>
      <a:lvl7pPr marL="3962301" indent="-304792" algn="l" rtl="0" fontAlgn="base">
        <a:spcBef>
          <a:spcPct val="20000"/>
        </a:spcBef>
        <a:spcAft>
          <a:spcPct val="0"/>
        </a:spcAft>
        <a:buChar char="»"/>
        <a:defRPr sz="2667">
          <a:solidFill>
            <a:schemeClr val="tx1"/>
          </a:solidFill>
          <a:latin typeface="+mn-lt"/>
        </a:defRPr>
      </a:lvl7pPr>
      <a:lvl8pPr marL="4571886" indent="-304792" algn="l" rtl="0" fontAlgn="base">
        <a:spcBef>
          <a:spcPct val="20000"/>
        </a:spcBef>
        <a:spcAft>
          <a:spcPct val="0"/>
        </a:spcAft>
        <a:buChar char="»"/>
        <a:defRPr sz="2667">
          <a:solidFill>
            <a:schemeClr val="tx1"/>
          </a:solidFill>
          <a:latin typeface="+mn-lt"/>
        </a:defRPr>
      </a:lvl8pPr>
      <a:lvl9pPr marL="5181470" indent="-304792" algn="l" rtl="0" fontAlgn="base">
        <a:spcBef>
          <a:spcPct val="20000"/>
        </a:spcBef>
        <a:spcAft>
          <a:spcPct val="0"/>
        </a:spcAft>
        <a:buChar char="»"/>
        <a:defRPr sz="2667">
          <a:solidFill>
            <a:schemeClr val="tx1"/>
          </a:solidFill>
          <a:latin typeface="+mn-lt"/>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Title Placeholder 1">
            <a:extLst>
              <a:ext uri="{FF2B5EF4-FFF2-40B4-BE49-F238E27FC236}">
                <a16:creationId xmlns:a16="http://schemas.microsoft.com/office/drawing/2014/main" id="{CCCBD73F-310A-5F9D-D54C-0D36ABD7758A}"/>
              </a:ext>
            </a:extLst>
          </p:cNvPr>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099" name="Text Placeholder 2">
            <a:extLst>
              <a:ext uri="{FF2B5EF4-FFF2-40B4-BE49-F238E27FC236}">
                <a16:creationId xmlns:a16="http://schemas.microsoft.com/office/drawing/2014/main" id="{9E6B14BE-C099-4C0C-CC28-27DA03E350E3}"/>
              </a:ext>
            </a:extLst>
          </p:cNvPr>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0AA339F0-DC0E-5412-FC96-84A6DBE5D8BE}"/>
              </a:ext>
            </a:extLst>
          </p:cNvPr>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hangingPunct="1">
              <a:defRPr sz="1200" smtClean="0">
                <a:solidFill>
                  <a:schemeClr val="tx1">
                    <a:tint val="75000"/>
                  </a:schemeClr>
                </a:solidFill>
              </a:defRPr>
            </a:lvl1pPr>
          </a:lstStyle>
          <a:p>
            <a:pPr>
              <a:defRPr/>
            </a:pPr>
            <a:fld id="{CAA65206-B81D-4D93-B0F6-733F60466585}" type="datetimeFigureOut">
              <a:rPr lang="en-US"/>
              <a:pPr>
                <a:defRPr/>
              </a:pPr>
              <a:t>3/16/2025</a:t>
            </a:fld>
            <a:endParaRPr lang="en-US"/>
          </a:p>
        </p:txBody>
      </p:sp>
      <p:sp>
        <p:nvSpPr>
          <p:cNvPr id="5" name="Footer Placeholder 4">
            <a:extLst>
              <a:ext uri="{FF2B5EF4-FFF2-40B4-BE49-F238E27FC236}">
                <a16:creationId xmlns:a16="http://schemas.microsoft.com/office/drawing/2014/main" id="{CB483FB0-DA97-5A22-145B-E5DDA6FADB28}"/>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hangingPunct="1">
              <a:defRPr sz="1200">
                <a:solidFill>
                  <a:schemeClr val="tx1">
                    <a:tint val="75000"/>
                  </a:schemeClr>
                </a:solidFill>
              </a:defRPr>
            </a:lvl1pPr>
          </a:lstStyle>
          <a:p>
            <a:pPr>
              <a:defRPr/>
            </a:pPr>
            <a:endParaRPr lang="en-US"/>
          </a:p>
        </p:txBody>
      </p:sp>
      <p:sp>
        <p:nvSpPr>
          <p:cNvPr id="6" name="Slide Number Placeholder 5">
            <a:extLst>
              <a:ext uri="{FF2B5EF4-FFF2-40B4-BE49-F238E27FC236}">
                <a16:creationId xmlns:a16="http://schemas.microsoft.com/office/drawing/2014/main" id="{8D777876-F496-9610-6492-BD66E09CBE17}"/>
              </a:ext>
            </a:extLst>
          </p:cNvPr>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eaLnBrk="1" hangingPunct="1">
              <a:defRPr sz="1200" smtClean="0">
                <a:solidFill>
                  <a:schemeClr val="tx1">
                    <a:tint val="75000"/>
                  </a:schemeClr>
                </a:solidFill>
              </a:defRPr>
            </a:lvl1pPr>
          </a:lstStyle>
          <a:p>
            <a:pPr>
              <a:defRPr/>
            </a:pPr>
            <a:fld id="{70324F4D-97AA-4B20-9274-075C97FEAB51}" type="slidenum">
              <a:rPr lang="en-US"/>
              <a:pPr>
                <a:defRPr/>
              </a:pPr>
              <a:t>‹#›</a:t>
            </a:fld>
            <a:endParaRPr lang="en-US"/>
          </a:p>
        </p:txBody>
      </p:sp>
    </p:spTree>
    <p:extLst>
      <p:ext uri="{BB962C8B-B14F-4D97-AF65-F5344CB8AC3E}">
        <p14:creationId xmlns:p14="http://schemas.microsoft.com/office/powerpoint/2010/main" val="3734042806"/>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jpeg"/><Relationship Id="rId1" Type="http://schemas.openxmlformats.org/officeDocument/2006/relationships/slideLayout" Target="../slideLayouts/slideLayout31.xml"/></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3.jpeg"/><Relationship Id="rId3" Type="http://schemas.openxmlformats.org/officeDocument/2006/relationships/image" Target="../media/image7.png"/><Relationship Id="rId7" Type="http://schemas.microsoft.com/office/2007/relationships/hdphoto" Target="../media/hdphoto2.wdp"/><Relationship Id="rId12"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9.png"/><Relationship Id="rId11" Type="http://schemas.microsoft.com/office/2007/relationships/hdphoto" Target="../media/hdphoto4.wdp"/><Relationship Id="rId5" Type="http://schemas.microsoft.com/office/2007/relationships/hdphoto" Target="../media/hdphoto1.wdp"/><Relationship Id="rId10" Type="http://schemas.openxmlformats.org/officeDocument/2006/relationships/image" Target="../media/image11.png"/><Relationship Id="rId4" Type="http://schemas.openxmlformats.org/officeDocument/2006/relationships/image" Target="../media/image8.png"/><Relationship Id="rId9" Type="http://schemas.microsoft.com/office/2007/relationships/hdphoto" Target="../media/hdphoto3.wdp"/></Relationships>
</file>

<file path=ppt/slides/_rels/slide3.xml.rels><?xml version="1.0" encoding="UTF-8" standalone="yes"?>
<Relationships xmlns="http://schemas.openxmlformats.org/package/2006/relationships"><Relationship Id="rId3" Type="http://schemas.openxmlformats.org/officeDocument/2006/relationships/image" Target="../media/image15.tmp"/><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jpeg"/><Relationship Id="rId7" Type="http://schemas.openxmlformats.org/officeDocument/2006/relationships/image" Target="../media/image21.jpeg"/><Relationship Id="rId12" Type="http://schemas.openxmlformats.org/officeDocument/2006/relationships/image" Target="../media/image26.png"/><Relationship Id="rId2" Type="http://schemas.openxmlformats.org/officeDocument/2006/relationships/image" Target="../media/image16.jpeg"/><Relationship Id="rId1" Type="http://schemas.openxmlformats.org/officeDocument/2006/relationships/slideLayout" Target="../slideLayouts/slideLayout18.xml"/><Relationship Id="rId6" Type="http://schemas.openxmlformats.org/officeDocument/2006/relationships/image" Target="../media/image20.jpe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jpeg"/><Relationship Id="rId4" Type="http://schemas.openxmlformats.org/officeDocument/2006/relationships/image" Target="../media/image18.jpeg"/><Relationship Id="rId9" Type="http://schemas.openxmlformats.org/officeDocument/2006/relationships/image" Target="../media/image23.jpeg"/></Relationships>
</file>

<file path=ppt/slides/_rels/slide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8" descr="Tour Miền Tây - Đồng Bằng Sông Cửu Long 4 Ngày 3 Đê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vi-VN"/>
          </a:p>
        </p:txBody>
      </p:sp>
      <p:pic>
        <p:nvPicPr>
          <p:cNvPr id="1026" name="Picture 2" descr="Kinh nghiệm Du lịch ĐÀ NẴNG 2024: Top 20+ địa điểm, trải nghiệm phải thử"/>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3547226"/>
            <a:ext cx="4024540" cy="326820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Introduction of Nha Trang City, Vietn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43527" y="0"/>
            <a:ext cx="4336234" cy="354722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Quần đảo Hoàng Sa, Trường Sa của Việt Nam có đặc điểm thế nà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79762" y="0"/>
            <a:ext cx="3812238" cy="354722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Kinh nghiệm du lịch: Nha Trang – Thành phố biển sôi động của vùng Duyên hải  Na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4024540" cy="3547226"/>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Phát triển du lịch biển ở Duyên hải Nam Trung bộ (Bài 2): Tác động và những  và vấn đề đặt ra"/>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43527" y="3589798"/>
            <a:ext cx="4336234" cy="326820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du-lich-bien-2.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79761" y="3589797"/>
            <a:ext cx="3812238" cy="322562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691264" y="2741110"/>
            <a:ext cx="9040761" cy="1569660"/>
          </a:xfrm>
          <a:prstGeom prst="rect">
            <a:avLst/>
          </a:prstGeom>
          <a:solidFill>
            <a:schemeClr val="accent6">
              <a:lumMod val="20000"/>
              <a:lumOff val="80000"/>
            </a:schemeClr>
          </a:solidFill>
        </p:spPr>
        <p:txBody>
          <a:bodyPr wrap="square" rtlCol="0">
            <a:spAutoFit/>
          </a:bodyPr>
          <a:lstStyle/>
          <a:p>
            <a:pPr lvl="0" algn="ctr" fontAlgn="base">
              <a:spcBef>
                <a:spcPct val="50000"/>
              </a:spcBef>
              <a:spcAft>
                <a:spcPct val="0"/>
              </a:spcAft>
              <a:defRPr/>
            </a:pPr>
            <a:r>
              <a:rPr lang="en-US" sz="4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15- VÙNG DUYÊN HẢI NAM TRUNG BỘ</a:t>
            </a:r>
          </a:p>
        </p:txBody>
      </p:sp>
      <p:sp>
        <p:nvSpPr>
          <p:cNvPr id="5" name="TextBox 4">
            <a:extLst>
              <a:ext uri="{FF2B5EF4-FFF2-40B4-BE49-F238E27FC236}">
                <a16:creationId xmlns:a16="http://schemas.microsoft.com/office/drawing/2014/main" id="{7DAA7368-F80A-BD07-542D-4EC5B8C3B9D1}"/>
              </a:ext>
            </a:extLst>
          </p:cNvPr>
          <p:cNvSpPr txBox="1"/>
          <p:nvPr/>
        </p:nvSpPr>
        <p:spPr>
          <a:xfrm>
            <a:off x="7626285" y="4553146"/>
            <a:ext cx="2356701" cy="369332"/>
          </a:xfrm>
          <a:prstGeom prst="rect">
            <a:avLst/>
          </a:prstGeom>
          <a:solidFill>
            <a:srgbClr val="FFFF00"/>
          </a:solidFill>
        </p:spPr>
        <p:txBody>
          <a:bodyPr wrap="square" rtlCol="0">
            <a:spAutoFit/>
          </a:bodyPr>
          <a:lstStyle/>
          <a:p>
            <a:pPr algn="ctr"/>
            <a:r>
              <a:rPr lang="en-US" dirty="0">
                <a:latin typeface="Times New Roman" panose="02020603050405020304" pitchFamily="18" charset="0"/>
                <a:cs typeface="Times New Roman" panose="02020603050405020304" pitchFamily="18" charset="0"/>
              </a:rPr>
              <a:t>GV: </a:t>
            </a:r>
            <a:r>
              <a:rPr lang="en-US" dirty="0" err="1">
                <a:latin typeface="Times New Roman" panose="02020603050405020304" pitchFamily="18" charset="0"/>
                <a:cs typeface="Times New Roman" panose="02020603050405020304" pitchFamily="18" charset="0"/>
              </a:rPr>
              <a:t>Trần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Kiều</a:t>
            </a:r>
            <a:r>
              <a:rPr lang="en-US" dirty="0">
                <a:latin typeface="Times New Roman" panose="02020603050405020304" pitchFamily="18" charset="0"/>
                <a:cs typeface="Times New Roman" panose="02020603050405020304" pitchFamily="18" charset="0"/>
              </a:rPr>
              <a:t> Trang</a:t>
            </a:r>
          </a:p>
        </p:txBody>
      </p:sp>
    </p:spTree>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5">
            <a:extLst>
              <a:ext uri="{FF2B5EF4-FFF2-40B4-BE49-F238E27FC236}">
                <a16:creationId xmlns:a16="http://schemas.microsoft.com/office/drawing/2014/main" id="{7929EE11-9AF7-BACF-9D53-9CBB1C6BFB77}"/>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14BC3B52-30C5-480E-8C08-6E96FAAA2FD4}" type="slidenum">
              <a:rPr lang="en-US" altLang="en-US" sz="1400">
                <a:solidFill>
                  <a:srgbClr val="000000"/>
                </a:solidFill>
              </a:rPr>
              <a:pPr>
                <a:spcBef>
                  <a:spcPct val="0"/>
                </a:spcBef>
                <a:buFontTx/>
                <a:buNone/>
              </a:pPr>
              <a:t>10</a:t>
            </a:fld>
            <a:endParaRPr lang="en-US" altLang="en-US" sz="1400">
              <a:solidFill>
                <a:srgbClr val="000000"/>
              </a:solidFill>
            </a:endParaRPr>
          </a:p>
        </p:txBody>
      </p:sp>
      <p:pic>
        <p:nvPicPr>
          <p:cNvPr id="9219" name="Picture 9" descr="Luoc do tu nhien vung Duyen Hai Nam Trung Bo .jpg">
            <a:extLst>
              <a:ext uri="{FF2B5EF4-FFF2-40B4-BE49-F238E27FC236}">
                <a16:creationId xmlns:a16="http://schemas.microsoft.com/office/drawing/2014/main" id="{30B67C06-1B67-5F21-A7A0-B04B7FF8187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646113"/>
            <a:ext cx="41910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18" name="Text Box 30">
            <a:extLst>
              <a:ext uri="{FF2B5EF4-FFF2-40B4-BE49-F238E27FC236}">
                <a16:creationId xmlns:a16="http://schemas.microsoft.com/office/drawing/2014/main" id="{03F2F0A0-A7F4-D4FB-FE2F-B3DE98562B32}"/>
              </a:ext>
            </a:extLst>
          </p:cNvPr>
          <p:cNvSpPr txBox="1">
            <a:spLocks noChangeArrowheads="1"/>
          </p:cNvSpPr>
          <p:nvPr/>
        </p:nvSpPr>
        <p:spPr bwMode="auto">
          <a:xfrm>
            <a:off x="1524000" y="0"/>
            <a:ext cx="9144000" cy="482600"/>
          </a:xfrm>
          <a:prstGeom prst="rect">
            <a:avLst/>
          </a:prstGeom>
          <a:gradFill rotWithShape="1">
            <a:gsLst>
              <a:gs pos="0">
                <a:srgbClr val="F4BAAA"/>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115000"/>
              </a:lnSpc>
              <a:spcBef>
                <a:spcPct val="0"/>
              </a:spcBef>
              <a:spcAft>
                <a:spcPts val="800"/>
              </a:spcAft>
              <a:buNone/>
            </a:pPr>
            <a:r>
              <a:rPr lang="vi-VN" altLang="en-US" sz="2400" b="1">
                <a:solidFill>
                  <a:srgbClr val="0070C0"/>
                </a:solidFill>
                <a:latin typeface="Times New Roman" panose="02020603050405020304" pitchFamily="18" charset="0"/>
                <a:cs typeface="Times New Roman" panose="02020603050405020304" pitchFamily="18" charset="0"/>
              </a:rPr>
              <a:t>BÀI </a:t>
            </a:r>
            <a:r>
              <a:rPr lang="en-US" altLang="en-US" sz="2400" b="1">
                <a:solidFill>
                  <a:srgbClr val="0070C0"/>
                </a:solidFill>
                <a:latin typeface="Times New Roman" panose="02020603050405020304" pitchFamily="18" charset="0"/>
                <a:cs typeface="Times New Roman" panose="02020603050405020304" pitchFamily="18" charset="0"/>
              </a:rPr>
              <a:t>15</a:t>
            </a:r>
            <a:r>
              <a:rPr lang="vi-VN" altLang="en-US" sz="2400" b="1">
                <a:solidFill>
                  <a:srgbClr val="0070C0"/>
                </a:solidFill>
                <a:latin typeface="Times New Roman" panose="02020603050405020304" pitchFamily="18" charset="0"/>
                <a:cs typeface="Times New Roman" panose="02020603050405020304" pitchFamily="18" charset="0"/>
              </a:rPr>
              <a:t>: </a:t>
            </a:r>
            <a:r>
              <a:rPr lang="en-US" altLang="en-US" sz="2400" b="1">
                <a:solidFill>
                  <a:srgbClr val="0070C0"/>
                </a:solidFill>
                <a:latin typeface="Times New Roman" panose="02020603050405020304" pitchFamily="18" charset="0"/>
                <a:cs typeface="Times New Roman" panose="02020603050405020304" pitchFamily="18" charset="0"/>
              </a:rPr>
              <a:t>DUYÊN HẢI NAM TRUNG BỘ</a:t>
            </a:r>
            <a:endParaRPr lang="en-US" altLang="en-US" sz="240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37893" name="TextBox 1">
            <a:extLst>
              <a:ext uri="{FF2B5EF4-FFF2-40B4-BE49-F238E27FC236}">
                <a16:creationId xmlns:a16="http://schemas.microsoft.com/office/drawing/2014/main" id="{79ADE156-DBB0-7037-3F84-5BDD0207FED6}"/>
              </a:ext>
            </a:extLst>
          </p:cNvPr>
          <p:cNvSpPr txBox="1">
            <a:spLocks noChangeArrowheads="1"/>
          </p:cNvSpPr>
          <p:nvPr/>
        </p:nvSpPr>
        <p:spPr bwMode="auto">
          <a:xfrm>
            <a:off x="1714500" y="482600"/>
            <a:ext cx="3733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400" b="1" u="sng">
                <a:solidFill>
                  <a:srgbClr val="000000"/>
                </a:solidFill>
                <a:latin typeface="Times New Roman" panose="02020603050405020304" pitchFamily="18" charset="0"/>
                <a:cs typeface="Times New Roman" panose="02020603050405020304" pitchFamily="18" charset="0"/>
              </a:rPr>
              <a:t>4. </a:t>
            </a:r>
            <a:r>
              <a:rPr lang="en-US" altLang="en-US" sz="2400" b="1" u="sng">
                <a:solidFill>
                  <a:srgbClr val="000000"/>
                </a:solidFill>
                <a:latin typeface="Times New Roman" panose="02020603050405020304" pitchFamily="18" charset="0"/>
              </a:rPr>
              <a:t>Những chuyển biến trong phát triển kinh tế và phân bố kinh tế.</a:t>
            </a:r>
            <a:endParaRPr lang="en-US" altLang="en-US" sz="2400" b="1" u="sng">
              <a:solidFill>
                <a:srgbClr val="000000"/>
              </a:solidFill>
              <a:latin typeface="Times New Roman" panose="02020603050405020304" pitchFamily="18" charset="0"/>
              <a:cs typeface="Times New Roman" panose="02020603050405020304" pitchFamily="18" charset="0"/>
            </a:endParaRPr>
          </a:p>
        </p:txBody>
      </p:sp>
      <p:sp>
        <p:nvSpPr>
          <p:cNvPr id="37894" name="TextBox 6">
            <a:extLst>
              <a:ext uri="{FF2B5EF4-FFF2-40B4-BE49-F238E27FC236}">
                <a16:creationId xmlns:a16="http://schemas.microsoft.com/office/drawing/2014/main" id="{33EB1074-015F-993A-D17D-90E90082A618}"/>
              </a:ext>
            </a:extLst>
          </p:cNvPr>
          <p:cNvSpPr txBox="1">
            <a:spLocks noChangeArrowheads="1"/>
          </p:cNvSpPr>
          <p:nvPr/>
        </p:nvSpPr>
        <p:spPr bwMode="auto">
          <a:xfrm>
            <a:off x="1676400" y="1557338"/>
            <a:ext cx="4419600" cy="430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15000"/>
              </a:lnSpc>
              <a:spcAft>
                <a:spcPts val="800"/>
              </a:spcAft>
            </a:pPr>
            <a:r>
              <a:rPr lang="en-US" altLang="en-US" sz="2400">
                <a:latin typeface="Times New Roman" panose="02020603050405020304" pitchFamily="18" charset="0"/>
              </a:rPr>
              <a:t>Trong phân bố kinh tế: Khu vực đồng bằng ven biển đẩy mạnh phát triển tổng hợp kinh tế biển, hình thành nhiều khu kinh tế ven biển như: Dung Quất, Chu Lai,… Hình thành dài khu công nghiệp ven biển kéo dài từ Đà Nẵng đến Bình Thuận. Khu vực phía tây phát triển sản xuất nông lâm kết hợp, du lịch sinh thái và thủy điện</a:t>
            </a:r>
            <a:endParaRPr lang="en-US" altLang="en-US" sz="240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iterate type="lt">
                                    <p:tmPct val="0"/>
                                  </p:iterate>
                                  <p:childTnLst>
                                    <p:set>
                                      <p:cBhvr>
                                        <p:cTn id="6" dur="1" fill="hold">
                                          <p:stCondLst>
                                            <p:cond delay="0"/>
                                          </p:stCondLst>
                                        </p:cTn>
                                        <p:tgtEl>
                                          <p:spTgt spid="12318"/>
                                        </p:tgtEl>
                                        <p:attrNameLst>
                                          <p:attrName>style.visibility</p:attrName>
                                        </p:attrNameLst>
                                      </p:cBhvr>
                                      <p:to>
                                        <p:strVal val="visible"/>
                                      </p:to>
                                    </p:set>
                                    <p:anim calcmode="lin" valueType="num">
                                      <p:cBhvr>
                                        <p:cTn id="7" dur="1000" fill="hold"/>
                                        <p:tgtEl>
                                          <p:spTgt spid="12318"/>
                                        </p:tgtEl>
                                        <p:attrNameLst>
                                          <p:attrName>ppt_x</p:attrName>
                                        </p:attrNameLst>
                                      </p:cBhvr>
                                      <p:tavLst>
                                        <p:tav tm="0">
                                          <p:val>
                                            <p:strVal val="#ppt_x-.2"/>
                                          </p:val>
                                        </p:tav>
                                        <p:tav tm="100000">
                                          <p:val>
                                            <p:strVal val="#ppt_x"/>
                                          </p:val>
                                        </p:tav>
                                      </p:tavLst>
                                    </p:anim>
                                    <p:anim calcmode="lin" valueType="num">
                                      <p:cBhvr>
                                        <p:cTn id="8" dur="1000" fill="hold"/>
                                        <p:tgtEl>
                                          <p:spTgt spid="12318"/>
                                        </p:tgtEl>
                                        <p:attrNameLst>
                                          <p:attrName>ppt_y</p:attrName>
                                        </p:attrNameLst>
                                      </p:cBhvr>
                                      <p:tavLst>
                                        <p:tav tm="0">
                                          <p:val>
                                            <p:strVal val="#ppt_y"/>
                                          </p:val>
                                        </p:tav>
                                        <p:tav tm="100000">
                                          <p:val>
                                            <p:strVal val="#ppt_y"/>
                                          </p:val>
                                        </p:tav>
                                      </p:tavLst>
                                    </p:anim>
                                    <p:animEffect transition="in" filter="wipe(right)" prLst="gradientSize: 0.1">
                                      <p:cBhvr>
                                        <p:cTn id="9" dur="1000"/>
                                        <p:tgtEl>
                                          <p:spTgt spid="12318"/>
                                        </p:tgtEl>
                                      </p:cBhvr>
                                    </p:animEffect>
                                  </p:childTnLst>
                                </p:cTn>
                              </p:par>
                              <p:par>
                                <p:cTn id="10" presetID="29" presetClass="entr" presetSubtype="0" fill="hold" nodeType="withEffect">
                                  <p:stCondLst>
                                    <p:cond delay="0"/>
                                  </p:stCondLst>
                                  <p:childTnLst>
                                    <p:set>
                                      <p:cBhvr>
                                        <p:cTn id="11" dur="1" fill="hold">
                                          <p:stCondLst>
                                            <p:cond delay="0"/>
                                          </p:stCondLst>
                                        </p:cTn>
                                        <p:tgtEl>
                                          <p:spTgt spid="9219"/>
                                        </p:tgtEl>
                                        <p:attrNameLst>
                                          <p:attrName>style.visibility</p:attrName>
                                        </p:attrNameLst>
                                      </p:cBhvr>
                                      <p:to>
                                        <p:strVal val="visible"/>
                                      </p:to>
                                    </p:set>
                                    <p:anim calcmode="lin" valueType="num">
                                      <p:cBhvr>
                                        <p:cTn id="12" dur="1000" fill="hold"/>
                                        <p:tgtEl>
                                          <p:spTgt spid="9219"/>
                                        </p:tgtEl>
                                        <p:attrNameLst>
                                          <p:attrName>ppt_x</p:attrName>
                                        </p:attrNameLst>
                                      </p:cBhvr>
                                      <p:tavLst>
                                        <p:tav tm="0">
                                          <p:val>
                                            <p:strVal val="#ppt_x-.2"/>
                                          </p:val>
                                        </p:tav>
                                        <p:tav tm="100000">
                                          <p:val>
                                            <p:strVal val="#ppt_x"/>
                                          </p:val>
                                        </p:tav>
                                      </p:tavLst>
                                    </p:anim>
                                    <p:anim calcmode="lin" valueType="num">
                                      <p:cBhvr>
                                        <p:cTn id="13" dur="1000" fill="hold"/>
                                        <p:tgtEl>
                                          <p:spTgt spid="9219"/>
                                        </p:tgtEl>
                                        <p:attrNameLst>
                                          <p:attrName>ppt_y</p:attrName>
                                        </p:attrNameLst>
                                      </p:cBhvr>
                                      <p:tavLst>
                                        <p:tav tm="0">
                                          <p:val>
                                            <p:strVal val="#ppt_y"/>
                                          </p:val>
                                        </p:tav>
                                        <p:tav tm="100000">
                                          <p:val>
                                            <p:strVal val="#ppt_y"/>
                                          </p:val>
                                        </p:tav>
                                      </p:tavLst>
                                    </p:anim>
                                    <p:animEffect transition="in" filter="wipe(right)" prLst="gradientSize: 0.1">
                                      <p:cBhvr>
                                        <p:cTn id="14" dur="1000"/>
                                        <p:tgtEl>
                                          <p:spTgt spid="92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160" y="0"/>
            <a:ext cx="12192000" cy="523220"/>
          </a:xfrm>
          <a:prstGeom prst="rect">
            <a:avLst/>
          </a:prstGeom>
          <a:solidFill>
            <a:srgbClr val="FFFF00"/>
          </a:solidFill>
        </p:spPr>
        <p:txBody>
          <a:bodyPr wrap="square">
            <a:spAutoFit/>
          </a:bodyPr>
          <a:lstStyle/>
          <a:p>
            <a:pPr algn="ctr"/>
            <a:r>
              <a:rPr lang="en-US" sz="2800" b="1" dirty="0">
                <a:ln/>
                <a:solidFill>
                  <a:srgbClr val="FF0000"/>
                </a:solidFill>
                <a:latin typeface="Times New Roman" panose="02020603050405020304" pitchFamily="18" charset="0"/>
                <a:cs typeface="Times New Roman" panose="02020603050405020304" pitchFamily="18" charset="0"/>
              </a:rPr>
              <a:t>BÀI 15: DUYÊN HẢI NAM TRUNG BỘ (</a:t>
            </a:r>
            <a:r>
              <a:rPr lang="en-US" sz="2800" b="1" dirty="0" err="1">
                <a:ln/>
                <a:solidFill>
                  <a:srgbClr val="FF0000"/>
                </a:solidFill>
                <a:latin typeface="Times New Roman" panose="02020603050405020304" pitchFamily="18" charset="0"/>
                <a:cs typeface="Times New Roman" panose="02020603050405020304" pitchFamily="18" charset="0"/>
              </a:rPr>
              <a:t>Tiết</a:t>
            </a:r>
            <a:r>
              <a:rPr lang="en-US" sz="2800" b="1" dirty="0">
                <a:ln/>
                <a:solidFill>
                  <a:srgbClr val="FF0000"/>
                </a:solidFill>
                <a:latin typeface="Times New Roman" panose="02020603050405020304" pitchFamily="18" charset="0"/>
                <a:cs typeface="Times New Roman" panose="02020603050405020304" pitchFamily="18" charset="0"/>
              </a:rPr>
              <a:t> 3)</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B812FD0D-3345-4D97-BED4-5A0590056D2D}"/>
              </a:ext>
            </a:extLst>
          </p:cNvPr>
          <p:cNvSpPr txBox="1"/>
          <p:nvPr/>
        </p:nvSpPr>
        <p:spPr>
          <a:xfrm>
            <a:off x="673376" y="1905000"/>
            <a:ext cx="10807425" cy="2554930"/>
          </a:xfrm>
          <a:prstGeom prst="rect">
            <a:avLst/>
          </a:prstGeom>
          <a:noFill/>
          <a:ln w="19050">
            <a:solidFill>
              <a:schemeClr val="accent6">
                <a:lumMod val="75000"/>
              </a:schemeClr>
            </a:solidFill>
          </a:ln>
        </p:spPr>
        <p:txBody>
          <a:bodyPr wrap="square">
            <a:spAutoFit/>
          </a:bodyPr>
          <a:lstStyle/>
          <a:p>
            <a:r>
              <a:rPr lang="en-US" sz="2667" dirty="0">
                <a:latin typeface="Times New Roman" panose="02020603050405020304" pitchFamily="18" charset="0"/>
                <a:cs typeface="Times New Roman" panose="02020603050405020304" pitchFamily="18" charset="0"/>
              </a:rPr>
              <a:t>- </a:t>
            </a:r>
            <a:r>
              <a:rPr lang="vi-VN" sz="2667" dirty="0">
                <a:latin typeface="Times New Roman" panose="02020603050405020304" pitchFamily="18" charset="0"/>
                <a:cs typeface="Times New Roman" panose="02020603050405020304" pitchFamily="18" charset="0"/>
              </a:rPr>
              <a:t>Hiện trạng phát triển: Sản lượng thuỷ sản đứng thứ hai cả nước sau Đồng bằng sông Cửu Long.</a:t>
            </a:r>
            <a:endParaRPr lang="en-US" sz="2667" dirty="0">
              <a:latin typeface="Times New Roman" panose="02020603050405020304" pitchFamily="18" charset="0"/>
              <a:cs typeface="Times New Roman" panose="02020603050405020304" pitchFamily="18" charset="0"/>
            </a:endParaRPr>
          </a:p>
          <a:p>
            <a:r>
              <a:rPr lang="en-US" sz="2667" dirty="0">
                <a:latin typeface="Times New Roman" panose="02020603050405020304" pitchFamily="18" charset="0"/>
                <a:cs typeface="Times New Roman" panose="02020603050405020304" pitchFamily="18" charset="0"/>
              </a:rPr>
              <a:t>- </a:t>
            </a:r>
            <a:r>
              <a:rPr lang="vi-VN" sz="2667" dirty="0">
                <a:latin typeface="Times New Roman" panose="02020603050405020304" pitchFamily="18" charset="0"/>
                <a:cs typeface="Times New Roman" panose="02020603050405020304" pitchFamily="18" charset="0"/>
              </a:rPr>
              <a:t>Phân bố: </a:t>
            </a:r>
            <a:endParaRPr lang="en-US" sz="2667" dirty="0">
              <a:latin typeface="Times New Roman" panose="02020603050405020304" pitchFamily="18" charset="0"/>
              <a:cs typeface="Times New Roman" panose="02020603050405020304" pitchFamily="18" charset="0"/>
            </a:endParaRPr>
          </a:p>
          <a:p>
            <a:r>
              <a:rPr lang="en-US" sz="2667" dirty="0">
                <a:latin typeface="Times New Roman" panose="02020603050405020304" pitchFamily="18" charset="0"/>
                <a:cs typeface="Times New Roman" panose="02020603050405020304" pitchFamily="18" charset="0"/>
              </a:rPr>
              <a:t>+ H</a:t>
            </a:r>
            <a:r>
              <a:rPr lang="vi-VN" sz="2667" dirty="0">
                <a:latin typeface="Times New Roman" panose="02020603050405020304" pitchFamily="18" charset="0"/>
                <a:cs typeface="Times New Roman" panose="02020603050405020304" pitchFamily="18" charset="0"/>
              </a:rPr>
              <a:t>oạt động khai thác thuỷ sản phát triển nhất</a:t>
            </a:r>
            <a:r>
              <a:rPr lang="en-US" sz="2667" dirty="0">
                <a:latin typeface="Times New Roman" panose="02020603050405020304" pitchFamily="18" charset="0"/>
                <a:cs typeface="Times New Roman" panose="02020603050405020304" pitchFamily="18" charset="0"/>
              </a:rPr>
              <a:t>: </a:t>
            </a:r>
            <a:r>
              <a:rPr lang="vi-VN" sz="2667" dirty="0">
                <a:latin typeface="Times New Roman" panose="02020603050405020304" pitchFamily="18" charset="0"/>
                <a:cs typeface="Times New Roman" panose="02020603050405020304" pitchFamily="18" charset="0"/>
              </a:rPr>
              <a:t>Bình Thuận, Bình Định, Quảng Ngãi và Khánh Hoà</a:t>
            </a:r>
            <a:r>
              <a:rPr lang="en-US" sz="2667" dirty="0">
                <a:latin typeface="Times New Roman" panose="02020603050405020304" pitchFamily="18" charset="0"/>
                <a:cs typeface="Times New Roman" panose="02020603050405020304" pitchFamily="18" charset="0"/>
              </a:rPr>
              <a:t>. </a:t>
            </a:r>
          </a:p>
          <a:p>
            <a:r>
              <a:rPr lang="en-US" sz="2667" dirty="0">
                <a:latin typeface="Times New Roman" panose="02020603050405020304" pitchFamily="18" charset="0"/>
                <a:cs typeface="Times New Roman" panose="02020603050405020304" pitchFamily="18" charset="0"/>
              </a:rPr>
              <a:t>+ H</a:t>
            </a:r>
            <a:r>
              <a:rPr lang="vi-VN" sz="2667" dirty="0">
                <a:latin typeface="Times New Roman" panose="02020603050405020304" pitchFamily="18" charset="0"/>
                <a:cs typeface="Times New Roman" panose="02020603050405020304" pitchFamily="18" charset="0"/>
              </a:rPr>
              <a:t>oạt động nuôi trồng thuỷ sản phát triển nhất</a:t>
            </a:r>
            <a:r>
              <a:rPr lang="en-US" sz="2667" dirty="0">
                <a:latin typeface="Times New Roman" panose="02020603050405020304" pitchFamily="18" charset="0"/>
                <a:cs typeface="Times New Roman" panose="02020603050405020304" pitchFamily="18" charset="0"/>
              </a:rPr>
              <a:t>: </a:t>
            </a:r>
            <a:r>
              <a:rPr lang="vi-VN" sz="2667" dirty="0">
                <a:latin typeface="Times New Roman" panose="02020603050405020304" pitchFamily="18" charset="0"/>
                <a:cs typeface="Times New Roman" panose="02020603050405020304" pitchFamily="18" charset="0"/>
              </a:rPr>
              <a:t>Khánh Hoà, Phú Yên</a:t>
            </a:r>
            <a:r>
              <a:rPr lang="en-US" sz="2667" dirty="0">
                <a:latin typeface="Times New Roman" panose="02020603050405020304" pitchFamily="18" charset="0"/>
                <a:cs typeface="Times New Roman" panose="02020603050405020304" pitchFamily="18" charset="0"/>
              </a:rPr>
              <a:t>.</a:t>
            </a:r>
          </a:p>
        </p:txBody>
      </p:sp>
      <p:sp>
        <p:nvSpPr>
          <p:cNvPr id="6" name="TextBox 5"/>
          <p:cNvSpPr txBox="1"/>
          <p:nvPr/>
        </p:nvSpPr>
        <p:spPr>
          <a:xfrm>
            <a:off x="0" y="578389"/>
            <a:ext cx="6604000" cy="913199"/>
          </a:xfrm>
          <a:prstGeom prst="rect">
            <a:avLst/>
          </a:prstGeom>
          <a:noFill/>
        </p:spPr>
        <p:txBody>
          <a:bodyPr wrap="square" rtlCol="0">
            <a:spAutoFit/>
          </a:bodyPr>
          <a:lstStyle/>
          <a:p>
            <a:r>
              <a:rPr lang="en-US" sz="2667" b="1" dirty="0">
                <a:solidFill>
                  <a:srgbClr val="FF0000"/>
                </a:solidFill>
                <a:latin typeface="Times New Roman" panose="02020603050405020304" pitchFamily="18" charset="0"/>
                <a:cs typeface="Times New Roman" panose="02020603050405020304" pitchFamily="18" charset="0"/>
              </a:rPr>
              <a:t>5. </a:t>
            </a:r>
            <a:r>
              <a:rPr lang="en-US" sz="2667" b="1" dirty="0" err="1">
                <a:solidFill>
                  <a:srgbClr val="FF0000"/>
                </a:solidFill>
                <a:latin typeface="Times New Roman" panose="02020603050405020304" pitchFamily="18" charset="0"/>
                <a:cs typeface="Times New Roman" panose="02020603050405020304" pitchFamily="18" charset="0"/>
              </a:rPr>
              <a:t>Một</a:t>
            </a:r>
            <a:r>
              <a:rPr lang="en-US" sz="2667" b="1" dirty="0">
                <a:solidFill>
                  <a:srgbClr val="FF0000"/>
                </a:solidFill>
                <a:latin typeface="Times New Roman" panose="02020603050405020304" pitchFamily="18" charset="0"/>
                <a:cs typeface="Times New Roman" panose="02020603050405020304" pitchFamily="18" charset="0"/>
              </a:rPr>
              <a:t> </a:t>
            </a:r>
            <a:r>
              <a:rPr lang="en-US" sz="2667" b="1" dirty="0" err="1">
                <a:solidFill>
                  <a:srgbClr val="FF0000"/>
                </a:solidFill>
                <a:latin typeface="Times New Roman" panose="02020603050405020304" pitchFamily="18" charset="0"/>
                <a:cs typeface="Times New Roman" panose="02020603050405020304" pitchFamily="18" charset="0"/>
              </a:rPr>
              <a:t>số</a:t>
            </a:r>
            <a:r>
              <a:rPr lang="en-US" sz="2667" b="1" dirty="0">
                <a:solidFill>
                  <a:srgbClr val="FF0000"/>
                </a:solidFill>
                <a:latin typeface="Times New Roman" panose="02020603050405020304" pitchFamily="18" charset="0"/>
                <a:cs typeface="Times New Roman" panose="02020603050405020304" pitchFamily="18" charset="0"/>
              </a:rPr>
              <a:t> </a:t>
            </a:r>
            <a:r>
              <a:rPr lang="en-US" sz="2667" b="1" dirty="0" err="1">
                <a:solidFill>
                  <a:srgbClr val="FF0000"/>
                </a:solidFill>
                <a:latin typeface="Times New Roman" panose="02020603050405020304" pitchFamily="18" charset="0"/>
                <a:cs typeface="Times New Roman" panose="02020603050405020304" pitchFamily="18" charset="0"/>
              </a:rPr>
              <a:t>ngành</a:t>
            </a:r>
            <a:r>
              <a:rPr lang="en-US" sz="2667" b="1" dirty="0">
                <a:solidFill>
                  <a:srgbClr val="FF0000"/>
                </a:solidFill>
                <a:latin typeface="Times New Roman" panose="02020603050405020304" pitchFamily="18" charset="0"/>
                <a:cs typeface="Times New Roman" panose="02020603050405020304" pitchFamily="18" charset="0"/>
              </a:rPr>
              <a:t> </a:t>
            </a:r>
            <a:r>
              <a:rPr lang="en-US" sz="2667" b="1" dirty="0" err="1">
                <a:solidFill>
                  <a:srgbClr val="FF0000"/>
                </a:solidFill>
                <a:latin typeface="Times New Roman" panose="02020603050405020304" pitchFamily="18" charset="0"/>
                <a:cs typeface="Times New Roman" panose="02020603050405020304" pitchFamily="18" charset="0"/>
              </a:rPr>
              <a:t>kinh</a:t>
            </a:r>
            <a:r>
              <a:rPr lang="en-US" sz="2667" b="1" dirty="0">
                <a:solidFill>
                  <a:srgbClr val="FF0000"/>
                </a:solidFill>
                <a:latin typeface="Times New Roman" panose="02020603050405020304" pitchFamily="18" charset="0"/>
                <a:cs typeface="Times New Roman" panose="02020603050405020304" pitchFamily="18" charset="0"/>
              </a:rPr>
              <a:t> </a:t>
            </a:r>
            <a:r>
              <a:rPr lang="en-US" sz="2667" b="1" dirty="0" err="1">
                <a:solidFill>
                  <a:srgbClr val="FF0000"/>
                </a:solidFill>
                <a:latin typeface="Times New Roman" panose="02020603050405020304" pitchFamily="18" charset="0"/>
                <a:cs typeface="Times New Roman" panose="02020603050405020304" pitchFamily="18" charset="0"/>
              </a:rPr>
              <a:t>tế</a:t>
            </a:r>
            <a:r>
              <a:rPr lang="en-US" sz="2667" b="1" dirty="0">
                <a:solidFill>
                  <a:srgbClr val="FF0000"/>
                </a:solidFill>
                <a:latin typeface="Times New Roman" panose="02020603050405020304" pitchFamily="18" charset="0"/>
                <a:cs typeface="Times New Roman" panose="02020603050405020304" pitchFamily="18" charset="0"/>
              </a:rPr>
              <a:t> </a:t>
            </a:r>
            <a:r>
              <a:rPr lang="en-US" sz="2667" b="1" dirty="0" err="1">
                <a:solidFill>
                  <a:srgbClr val="FF0000"/>
                </a:solidFill>
                <a:latin typeface="Times New Roman" panose="02020603050405020304" pitchFamily="18" charset="0"/>
                <a:cs typeface="Times New Roman" panose="02020603050405020304" pitchFamily="18" charset="0"/>
              </a:rPr>
              <a:t>thế</a:t>
            </a:r>
            <a:r>
              <a:rPr lang="en-US" sz="2667" b="1" dirty="0">
                <a:solidFill>
                  <a:srgbClr val="FF0000"/>
                </a:solidFill>
                <a:latin typeface="Times New Roman" panose="02020603050405020304" pitchFamily="18" charset="0"/>
                <a:cs typeface="Times New Roman" panose="02020603050405020304" pitchFamily="18" charset="0"/>
              </a:rPr>
              <a:t> </a:t>
            </a:r>
            <a:r>
              <a:rPr lang="en-US" sz="2667" b="1" dirty="0" err="1">
                <a:solidFill>
                  <a:srgbClr val="FF0000"/>
                </a:solidFill>
                <a:latin typeface="Times New Roman" panose="02020603050405020304" pitchFamily="18" charset="0"/>
                <a:cs typeface="Times New Roman" panose="02020603050405020304" pitchFamily="18" charset="0"/>
              </a:rPr>
              <a:t>mạnh</a:t>
            </a:r>
            <a:endParaRPr lang="en-US" sz="2667" b="1" dirty="0">
              <a:solidFill>
                <a:srgbClr val="FF0000"/>
              </a:solidFill>
              <a:latin typeface="Times New Roman" panose="02020603050405020304" pitchFamily="18" charset="0"/>
              <a:cs typeface="Times New Roman" panose="02020603050405020304" pitchFamily="18" charset="0"/>
            </a:endParaRPr>
          </a:p>
          <a:p>
            <a:r>
              <a:rPr lang="en-US" sz="2667" b="1" dirty="0">
                <a:solidFill>
                  <a:srgbClr val="FF0000"/>
                </a:solidFill>
                <a:latin typeface="Times New Roman" panose="02020603050405020304" pitchFamily="18" charset="0"/>
                <a:cs typeface="Times New Roman" panose="02020603050405020304" pitchFamily="18" charset="0"/>
              </a:rPr>
              <a:t>a. </a:t>
            </a:r>
            <a:r>
              <a:rPr lang="en-US" sz="2667" b="1" dirty="0" err="1">
                <a:solidFill>
                  <a:srgbClr val="FF0000"/>
                </a:solidFill>
                <a:latin typeface="Times New Roman" panose="02020603050405020304" pitchFamily="18" charset="0"/>
                <a:cs typeface="Times New Roman" panose="02020603050405020304" pitchFamily="18" charset="0"/>
              </a:rPr>
              <a:t>Thuỷ</a:t>
            </a:r>
            <a:r>
              <a:rPr lang="en-US" sz="2667" b="1" dirty="0">
                <a:solidFill>
                  <a:srgbClr val="FF0000"/>
                </a:solidFill>
                <a:latin typeface="Times New Roman" panose="02020603050405020304" pitchFamily="18" charset="0"/>
                <a:cs typeface="Times New Roman" panose="02020603050405020304" pitchFamily="18" charset="0"/>
              </a:rPr>
              <a:t> </a:t>
            </a:r>
            <a:r>
              <a:rPr lang="en-US" sz="2667" b="1" dirty="0" err="1">
                <a:solidFill>
                  <a:srgbClr val="FF0000"/>
                </a:solidFill>
                <a:latin typeface="Times New Roman" panose="02020603050405020304" pitchFamily="18" charset="0"/>
                <a:cs typeface="Times New Roman" panose="02020603050405020304" pitchFamily="18" charset="0"/>
              </a:rPr>
              <a:t>sản</a:t>
            </a:r>
            <a:endParaRPr lang="en-US" sz="2667"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8337427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160" y="0"/>
            <a:ext cx="12192000" cy="523220"/>
          </a:xfrm>
          <a:prstGeom prst="rect">
            <a:avLst/>
          </a:prstGeom>
          <a:solidFill>
            <a:srgbClr val="FFFF00"/>
          </a:solidFill>
        </p:spPr>
        <p:txBody>
          <a:bodyPr wrap="square">
            <a:spAutoFit/>
          </a:bodyPr>
          <a:lstStyle/>
          <a:p>
            <a:pPr algn="ctr"/>
            <a:r>
              <a:rPr lang="en-US" sz="2800" b="1" dirty="0">
                <a:ln/>
                <a:solidFill>
                  <a:srgbClr val="FF0000"/>
                </a:solidFill>
                <a:latin typeface="Times New Roman" panose="02020603050405020304" pitchFamily="18" charset="0"/>
                <a:cs typeface="Times New Roman" panose="02020603050405020304" pitchFamily="18" charset="0"/>
              </a:rPr>
              <a:t>BÀI 15: DUYÊN HẢI NAM TRUNG BỘ (</a:t>
            </a:r>
            <a:r>
              <a:rPr lang="en-US" sz="2800" b="1" dirty="0" err="1">
                <a:ln/>
                <a:solidFill>
                  <a:srgbClr val="FF0000"/>
                </a:solidFill>
                <a:latin typeface="Times New Roman" panose="02020603050405020304" pitchFamily="18" charset="0"/>
                <a:cs typeface="Times New Roman" panose="02020603050405020304" pitchFamily="18" charset="0"/>
              </a:rPr>
              <a:t>Tiết</a:t>
            </a:r>
            <a:r>
              <a:rPr lang="en-US" sz="2800" b="1" dirty="0">
                <a:ln/>
                <a:solidFill>
                  <a:srgbClr val="FF0000"/>
                </a:solidFill>
                <a:latin typeface="Times New Roman" panose="02020603050405020304" pitchFamily="18" charset="0"/>
                <a:cs typeface="Times New Roman" panose="02020603050405020304" pitchFamily="18" charset="0"/>
              </a:rPr>
              <a:t> 3)</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B812FD0D-3345-4D97-BED4-5A0590056D2D}"/>
              </a:ext>
            </a:extLst>
          </p:cNvPr>
          <p:cNvSpPr txBox="1"/>
          <p:nvPr/>
        </p:nvSpPr>
        <p:spPr>
          <a:xfrm>
            <a:off x="673376" y="1905000"/>
            <a:ext cx="10807425" cy="2965364"/>
          </a:xfrm>
          <a:prstGeom prst="rect">
            <a:avLst/>
          </a:prstGeom>
          <a:noFill/>
          <a:ln w="19050">
            <a:solidFill>
              <a:schemeClr val="accent6">
                <a:lumMod val="75000"/>
              </a:schemeClr>
            </a:solidFill>
          </a:ln>
        </p:spPr>
        <p:txBody>
          <a:bodyPr wrap="square">
            <a:spAutoFit/>
          </a:bodyPr>
          <a:lstStyle/>
          <a:p>
            <a:r>
              <a:rPr lang="en-US" sz="2667" dirty="0">
                <a:latin typeface="Times New Roman" panose="02020603050405020304" pitchFamily="18" charset="0"/>
                <a:cs typeface="Times New Roman" panose="02020603050405020304" pitchFamily="18" charset="0"/>
              </a:rPr>
              <a:t>- </a:t>
            </a:r>
            <a:r>
              <a:rPr lang="vi-VN" sz="2667" dirty="0">
                <a:latin typeface="Times New Roman" panose="02020603050405020304" pitchFamily="18" charset="0"/>
                <a:cs typeface="Times New Roman" panose="02020603050405020304" pitchFamily="18" charset="0"/>
              </a:rPr>
              <a:t>Hiện trạng phát triển:</a:t>
            </a:r>
            <a:endParaRPr lang="en-US" sz="2667" dirty="0">
              <a:latin typeface="Times New Roman" panose="02020603050405020304" pitchFamily="18" charset="0"/>
              <a:cs typeface="Times New Roman" panose="02020603050405020304" pitchFamily="18" charset="0"/>
            </a:endParaRPr>
          </a:p>
          <a:p>
            <a:r>
              <a:rPr lang="vi-VN" sz="2667" dirty="0">
                <a:latin typeface="Times New Roman" panose="02020603050405020304" pitchFamily="18" charset="0"/>
                <a:cs typeface="Times New Roman" panose="02020603050405020304" pitchFamily="18" charset="0"/>
              </a:rPr>
              <a:t>+ Tổng sản phẩm của ngành công nghiệp tăng liên tục.</a:t>
            </a:r>
            <a:endParaRPr lang="en-US" sz="2667" dirty="0">
              <a:latin typeface="Times New Roman" panose="02020603050405020304" pitchFamily="18" charset="0"/>
              <a:cs typeface="Times New Roman" panose="02020603050405020304" pitchFamily="18" charset="0"/>
            </a:endParaRPr>
          </a:p>
          <a:p>
            <a:r>
              <a:rPr lang="vi-VN" sz="2667" dirty="0">
                <a:latin typeface="Times New Roman" panose="02020603050405020304" pitchFamily="18" charset="0"/>
                <a:cs typeface="Times New Roman" panose="02020603050405020304" pitchFamily="18" charset="0"/>
              </a:rPr>
              <a:t>+ Cơ cấu công nghiệp khá đa dạng.</a:t>
            </a:r>
            <a:endParaRPr lang="en-US" sz="2667" dirty="0">
              <a:latin typeface="Times New Roman" panose="02020603050405020304" pitchFamily="18" charset="0"/>
              <a:cs typeface="Times New Roman" panose="02020603050405020304" pitchFamily="18" charset="0"/>
            </a:endParaRPr>
          </a:p>
          <a:p>
            <a:r>
              <a:rPr lang="vi-VN" sz="2667" dirty="0">
                <a:latin typeface="Times New Roman" panose="02020603050405020304" pitchFamily="18" charset="0"/>
                <a:cs typeface="Times New Roman" panose="02020603050405020304" pitchFamily="18" charset="0"/>
              </a:rPr>
              <a:t>+ Các ngành công nghiệp đang tích cực áp dụng công nghệ hiện đại vào sản xuất.</a:t>
            </a:r>
            <a:endParaRPr lang="en-US" sz="2667" dirty="0">
              <a:latin typeface="Times New Roman" panose="02020603050405020304" pitchFamily="18" charset="0"/>
              <a:cs typeface="Times New Roman" panose="02020603050405020304" pitchFamily="18" charset="0"/>
            </a:endParaRPr>
          </a:p>
          <a:p>
            <a:r>
              <a:rPr lang="en-US" sz="2667" dirty="0">
                <a:latin typeface="Times New Roman" panose="02020603050405020304" pitchFamily="18" charset="0"/>
                <a:cs typeface="Times New Roman" panose="02020603050405020304" pitchFamily="18" charset="0"/>
              </a:rPr>
              <a:t>- </a:t>
            </a:r>
            <a:r>
              <a:rPr lang="vi-VN" sz="2667" dirty="0">
                <a:latin typeface="Times New Roman" panose="02020603050405020304" pitchFamily="18" charset="0"/>
                <a:cs typeface="Times New Roman" panose="02020603050405020304" pitchFamily="18" charset="0"/>
              </a:rPr>
              <a:t>Phân bố: hình thành các trung tâm công nghiệp ven biển: Đà Nẵng, Tam Kỳ, Dung Quất, Quy Nhơn, Nha Trang, Phan Thiết.</a:t>
            </a:r>
            <a:endParaRPr lang="en-US" sz="2667" dirty="0">
              <a:latin typeface="Times New Roman" panose="02020603050405020304" pitchFamily="18" charset="0"/>
              <a:cs typeface="Times New Roman" panose="02020603050405020304" pitchFamily="18" charset="0"/>
            </a:endParaRPr>
          </a:p>
        </p:txBody>
      </p:sp>
      <p:sp>
        <p:nvSpPr>
          <p:cNvPr id="6" name="TextBox 5"/>
          <p:cNvSpPr txBox="1"/>
          <p:nvPr/>
        </p:nvSpPr>
        <p:spPr>
          <a:xfrm>
            <a:off x="0" y="578389"/>
            <a:ext cx="6604000" cy="913199"/>
          </a:xfrm>
          <a:prstGeom prst="rect">
            <a:avLst/>
          </a:prstGeom>
          <a:noFill/>
        </p:spPr>
        <p:txBody>
          <a:bodyPr wrap="square" rtlCol="0">
            <a:spAutoFit/>
          </a:bodyPr>
          <a:lstStyle/>
          <a:p>
            <a:r>
              <a:rPr lang="en-US" sz="2667" b="1" dirty="0">
                <a:solidFill>
                  <a:srgbClr val="FF0000"/>
                </a:solidFill>
                <a:latin typeface="Times New Roman" panose="02020603050405020304" pitchFamily="18" charset="0"/>
                <a:cs typeface="Times New Roman" panose="02020603050405020304" pitchFamily="18" charset="0"/>
              </a:rPr>
              <a:t>5. </a:t>
            </a:r>
            <a:r>
              <a:rPr lang="en-US" sz="2667" b="1" dirty="0" err="1">
                <a:solidFill>
                  <a:srgbClr val="FF0000"/>
                </a:solidFill>
                <a:latin typeface="Times New Roman" panose="02020603050405020304" pitchFamily="18" charset="0"/>
                <a:cs typeface="Times New Roman" panose="02020603050405020304" pitchFamily="18" charset="0"/>
              </a:rPr>
              <a:t>Một</a:t>
            </a:r>
            <a:r>
              <a:rPr lang="en-US" sz="2667" b="1" dirty="0">
                <a:solidFill>
                  <a:srgbClr val="FF0000"/>
                </a:solidFill>
                <a:latin typeface="Times New Roman" panose="02020603050405020304" pitchFamily="18" charset="0"/>
                <a:cs typeface="Times New Roman" panose="02020603050405020304" pitchFamily="18" charset="0"/>
              </a:rPr>
              <a:t> </a:t>
            </a:r>
            <a:r>
              <a:rPr lang="en-US" sz="2667" b="1" dirty="0" err="1">
                <a:solidFill>
                  <a:srgbClr val="FF0000"/>
                </a:solidFill>
                <a:latin typeface="Times New Roman" panose="02020603050405020304" pitchFamily="18" charset="0"/>
                <a:cs typeface="Times New Roman" panose="02020603050405020304" pitchFamily="18" charset="0"/>
              </a:rPr>
              <a:t>số</a:t>
            </a:r>
            <a:r>
              <a:rPr lang="en-US" sz="2667" b="1" dirty="0">
                <a:solidFill>
                  <a:srgbClr val="FF0000"/>
                </a:solidFill>
                <a:latin typeface="Times New Roman" panose="02020603050405020304" pitchFamily="18" charset="0"/>
                <a:cs typeface="Times New Roman" panose="02020603050405020304" pitchFamily="18" charset="0"/>
              </a:rPr>
              <a:t> </a:t>
            </a:r>
            <a:r>
              <a:rPr lang="en-US" sz="2667" b="1" dirty="0" err="1">
                <a:solidFill>
                  <a:srgbClr val="FF0000"/>
                </a:solidFill>
                <a:latin typeface="Times New Roman" panose="02020603050405020304" pitchFamily="18" charset="0"/>
                <a:cs typeface="Times New Roman" panose="02020603050405020304" pitchFamily="18" charset="0"/>
              </a:rPr>
              <a:t>ngành</a:t>
            </a:r>
            <a:r>
              <a:rPr lang="en-US" sz="2667" b="1" dirty="0">
                <a:solidFill>
                  <a:srgbClr val="FF0000"/>
                </a:solidFill>
                <a:latin typeface="Times New Roman" panose="02020603050405020304" pitchFamily="18" charset="0"/>
                <a:cs typeface="Times New Roman" panose="02020603050405020304" pitchFamily="18" charset="0"/>
              </a:rPr>
              <a:t> </a:t>
            </a:r>
            <a:r>
              <a:rPr lang="en-US" sz="2667" b="1" dirty="0" err="1">
                <a:solidFill>
                  <a:srgbClr val="FF0000"/>
                </a:solidFill>
                <a:latin typeface="Times New Roman" panose="02020603050405020304" pitchFamily="18" charset="0"/>
                <a:cs typeface="Times New Roman" panose="02020603050405020304" pitchFamily="18" charset="0"/>
              </a:rPr>
              <a:t>kinh</a:t>
            </a:r>
            <a:r>
              <a:rPr lang="en-US" sz="2667" b="1" dirty="0">
                <a:solidFill>
                  <a:srgbClr val="FF0000"/>
                </a:solidFill>
                <a:latin typeface="Times New Roman" panose="02020603050405020304" pitchFamily="18" charset="0"/>
                <a:cs typeface="Times New Roman" panose="02020603050405020304" pitchFamily="18" charset="0"/>
              </a:rPr>
              <a:t> </a:t>
            </a:r>
            <a:r>
              <a:rPr lang="en-US" sz="2667" b="1" dirty="0" err="1">
                <a:solidFill>
                  <a:srgbClr val="FF0000"/>
                </a:solidFill>
                <a:latin typeface="Times New Roman" panose="02020603050405020304" pitchFamily="18" charset="0"/>
                <a:cs typeface="Times New Roman" panose="02020603050405020304" pitchFamily="18" charset="0"/>
              </a:rPr>
              <a:t>tế</a:t>
            </a:r>
            <a:r>
              <a:rPr lang="en-US" sz="2667" b="1" dirty="0">
                <a:solidFill>
                  <a:srgbClr val="FF0000"/>
                </a:solidFill>
                <a:latin typeface="Times New Roman" panose="02020603050405020304" pitchFamily="18" charset="0"/>
                <a:cs typeface="Times New Roman" panose="02020603050405020304" pitchFamily="18" charset="0"/>
              </a:rPr>
              <a:t> </a:t>
            </a:r>
            <a:r>
              <a:rPr lang="en-US" sz="2667" b="1" dirty="0" err="1">
                <a:solidFill>
                  <a:srgbClr val="FF0000"/>
                </a:solidFill>
                <a:latin typeface="Times New Roman" panose="02020603050405020304" pitchFamily="18" charset="0"/>
                <a:cs typeface="Times New Roman" panose="02020603050405020304" pitchFamily="18" charset="0"/>
              </a:rPr>
              <a:t>thế</a:t>
            </a:r>
            <a:r>
              <a:rPr lang="en-US" sz="2667" b="1" dirty="0">
                <a:solidFill>
                  <a:srgbClr val="FF0000"/>
                </a:solidFill>
                <a:latin typeface="Times New Roman" panose="02020603050405020304" pitchFamily="18" charset="0"/>
                <a:cs typeface="Times New Roman" panose="02020603050405020304" pitchFamily="18" charset="0"/>
              </a:rPr>
              <a:t> </a:t>
            </a:r>
            <a:r>
              <a:rPr lang="en-US" sz="2667" b="1" dirty="0" err="1">
                <a:solidFill>
                  <a:srgbClr val="FF0000"/>
                </a:solidFill>
                <a:latin typeface="Times New Roman" panose="02020603050405020304" pitchFamily="18" charset="0"/>
                <a:cs typeface="Times New Roman" panose="02020603050405020304" pitchFamily="18" charset="0"/>
              </a:rPr>
              <a:t>mạnh</a:t>
            </a:r>
            <a:endParaRPr lang="en-US" sz="2667" b="1" dirty="0">
              <a:solidFill>
                <a:srgbClr val="FF0000"/>
              </a:solidFill>
              <a:latin typeface="Times New Roman" panose="02020603050405020304" pitchFamily="18" charset="0"/>
              <a:cs typeface="Times New Roman" panose="02020603050405020304" pitchFamily="18" charset="0"/>
            </a:endParaRPr>
          </a:p>
          <a:p>
            <a:r>
              <a:rPr lang="en-US" sz="2667" b="1" dirty="0">
                <a:solidFill>
                  <a:srgbClr val="FF0000"/>
                </a:solidFill>
                <a:latin typeface="Times New Roman" panose="02020603050405020304" pitchFamily="18" charset="0"/>
                <a:cs typeface="Times New Roman" panose="02020603050405020304" pitchFamily="18" charset="0"/>
              </a:rPr>
              <a:t>b. </a:t>
            </a:r>
            <a:r>
              <a:rPr lang="en-US" sz="2667" b="1" dirty="0" err="1">
                <a:solidFill>
                  <a:srgbClr val="FF0000"/>
                </a:solidFill>
                <a:latin typeface="Times New Roman" panose="02020603050405020304" pitchFamily="18" charset="0"/>
                <a:cs typeface="Times New Roman" panose="02020603050405020304" pitchFamily="18" charset="0"/>
              </a:rPr>
              <a:t>Công</a:t>
            </a:r>
            <a:r>
              <a:rPr lang="en-US" sz="2667" b="1" dirty="0">
                <a:solidFill>
                  <a:srgbClr val="FF0000"/>
                </a:solidFill>
                <a:latin typeface="Times New Roman" panose="02020603050405020304" pitchFamily="18" charset="0"/>
                <a:cs typeface="Times New Roman" panose="02020603050405020304" pitchFamily="18" charset="0"/>
              </a:rPr>
              <a:t> </a:t>
            </a:r>
            <a:r>
              <a:rPr lang="en-US" sz="2667" b="1" dirty="0" err="1">
                <a:solidFill>
                  <a:srgbClr val="FF0000"/>
                </a:solidFill>
                <a:latin typeface="Times New Roman" panose="02020603050405020304" pitchFamily="18" charset="0"/>
                <a:cs typeface="Times New Roman" panose="02020603050405020304" pitchFamily="18" charset="0"/>
              </a:rPr>
              <a:t>nghiệp</a:t>
            </a:r>
            <a:endParaRPr lang="en-US" sz="2667"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5900693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160" y="0"/>
            <a:ext cx="12192000" cy="523220"/>
          </a:xfrm>
          <a:prstGeom prst="rect">
            <a:avLst/>
          </a:prstGeom>
          <a:solidFill>
            <a:srgbClr val="FFFF00"/>
          </a:solidFill>
        </p:spPr>
        <p:txBody>
          <a:bodyPr wrap="square">
            <a:spAutoFit/>
          </a:bodyPr>
          <a:lstStyle/>
          <a:p>
            <a:pPr algn="ctr"/>
            <a:r>
              <a:rPr lang="en-US" sz="2800" b="1" dirty="0">
                <a:ln/>
                <a:solidFill>
                  <a:srgbClr val="FF0000"/>
                </a:solidFill>
                <a:latin typeface="Times New Roman" panose="02020603050405020304" pitchFamily="18" charset="0"/>
                <a:cs typeface="Times New Roman" panose="02020603050405020304" pitchFamily="18" charset="0"/>
              </a:rPr>
              <a:t>BÀI 15: DUYÊN HẢI NAM TRUNG BỘ (</a:t>
            </a:r>
            <a:r>
              <a:rPr lang="en-US" sz="2800" b="1" dirty="0" err="1">
                <a:ln/>
                <a:solidFill>
                  <a:srgbClr val="FF0000"/>
                </a:solidFill>
                <a:latin typeface="Times New Roman" panose="02020603050405020304" pitchFamily="18" charset="0"/>
                <a:cs typeface="Times New Roman" panose="02020603050405020304" pitchFamily="18" charset="0"/>
              </a:rPr>
              <a:t>Tiết</a:t>
            </a:r>
            <a:r>
              <a:rPr lang="en-US" sz="2800" b="1" dirty="0">
                <a:ln/>
                <a:solidFill>
                  <a:srgbClr val="FF0000"/>
                </a:solidFill>
                <a:latin typeface="Times New Roman" panose="02020603050405020304" pitchFamily="18" charset="0"/>
                <a:cs typeface="Times New Roman" panose="02020603050405020304" pitchFamily="18" charset="0"/>
              </a:rPr>
              <a:t> 3)</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B812FD0D-3345-4D97-BED4-5A0590056D2D}"/>
              </a:ext>
            </a:extLst>
          </p:cNvPr>
          <p:cNvSpPr txBox="1"/>
          <p:nvPr/>
        </p:nvSpPr>
        <p:spPr>
          <a:xfrm>
            <a:off x="673376" y="1905000"/>
            <a:ext cx="10807425" cy="2554930"/>
          </a:xfrm>
          <a:prstGeom prst="rect">
            <a:avLst/>
          </a:prstGeom>
          <a:noFill/>
          <a:ln w="19050">
            <a:solidFill>
              <a:schemeClr val="accent6">
                <a:lumMod val="75000"/>
              </a:schemeClr>
            </a:solidFill>
          </a:ln>
        </p:spPr>
        <p:txBody>
          <a:bodyPr wrap="square">
            <a:spAutoFit/>
          </a:bodyPr>
          <a:lstStyle/>
          <a:p>
            <a:r>
              <a:rPr lang="en-US" sz="2667" dirty="0">
                <a:latin typeface="Times New Roman" panose="02020603050405020304" pitchFamily="18" charset="0"/>
                <a:cs typeface="Times New Roman" panose="02020603050405020304" pitchFamily="18" charset="0"/>
              </a:rPr>
              <a:t>- </a:t>
            </a:r>
            <a:r>
              <a:rPr lang="vi-VN" sz="2667" dirty="0">
                <a:latin typeface="Times New Roman" panose="02020603050405020304" pitchFamily="18" charset="0"/>
                <a:cs typeface="Times New Roman" panose="02020603050405020304" pitchFamily="18" charset="0"/>
              </a:rPr>
              <a:t>Sự phát triển:</a:t>
            </a:r>
            <a:endParaRPr lang="en-US" sz="2667" dirty="0">
              <a:latin typeface="Times New Roman" panose="02020603050405020304" pitchFamily="18" charset="0"/>
              <a:cs typeface="Times New Roman" panose="02020603050405020304" pitchFamily="18" charset="0"/>
            </a:endParaRPr>
          </a:p>
          <a:p>
            <a:r>
              <a:rPr lang="vi-VN" sz="2667" dirty="0">
                <a:latin typeface="Times New Roman" panose="02020603050405020304" pitchFamily="18" charset="0"/>
                <a:cs typeface="Times New Roman" panose="02020603050405020304" pitchFamily="18" charset="0"/>
              </a:rPr>
              <a:t>+ Dịch vụ chiếm tỉ trọng cao nhất trong cơ cấu GRDP.</a:t>
            </a:r>
            <a:endParaRPr lang="en-US" sz="2667" dirty="0">
              <a:latin typeface="Times New Roman" panose="02020603050405020304" pitchFamily="18" charset="0"/>
              <a:cs typeface="Times New Roman" panose="02020603050405020304" pitchFamily="18" charset="0"/>
            </a:endParaRPr>
          </a:p>
          <a:p>
            <a:r>
              <a:rPr lang="vi-VN" sz="2667" dirty="0">
                <a:latin typeface="Times New Roman" panose="02020603050405020304" pitchFamily="18" charset="0"/>
                <a:cs typeface="Times New Roman" panose="02020603050405020304" pitchFamily="18" charset="0"/>
              </a:rPr>
              <a:t>+ Cơ cấu ngành dịch vụ đa dạng. </a:t>
            </a:r>
            <a:endParaRPr lang="en-US" sz="2667" dirty="0">
              <a:latin typeface="Times New Roman" panose="02020603050405020304" pitchFamily="18" charset="0"/>
              <a:cs typeface="Times New Roman" panose="02020603050405020304" pitchFamily="18" charset="0"/>
            </a:endParaRPr>
          </a:p>
          <a:p>
            <a:r>
              <a:rPr lang="en-US" sz="2667" dirty="0">
                <a:latin typeface="Times New Roman" panose="02020603050405020304" pitchFamily="18" charset="0"/>
                <a:cs typeface="Times New Roman" panose="02020603050405020304" pitchFamily="18" charset="0"/>
              </a:rPr>
              <a:t>+ </a:t>
            </a:r>
            <a:r>
              <a:rPr lang="vi-VN" sz="2667" dirty="0">
                <a:latin typeface="Times New Roman" panose="02020603050405020304" pitchFamily="18" charset="0"/>
                <a:cs typeface="Times New Roman" panose="02020603050405020304" pitchFamily="18" charset="0"/>
              </a:rPr>
              <a:t>Giao thông vận tải và du lịch là ngành thế mạnh.</a:t>
            </a:r>
            <a:endParaRPr lang="en-US" sz="2667" dirty="0">
              <a:latin typeface="Times New Roman" panose="02020603050405020304" pitchFamily="18" charset="0"/>
              <a:cs typeface="Times New Roman" panose="02020603050405020304" pitchFamily="18" charset="0"/>
            </a:endParaRPr>
          </a:p>
          <a:p>
            <a:r>
              <a:rPr lang="en-US" sz="2667" dirty="0">
                <a:latin typeface="Times New Roman" panose="02020603050405020304" pitchFamily="18" charset="0"/>
                <a:cs typeface="Times New Roman" panose="02020603050405020304" pitchFamily="18" charset="0"/>
              </a:rPr>
              <a:t>- </a:t>
            </a:r>
            <a:r>
              <a:rPr lang="en-US" sz="2667" dirty="0" err="1">
                <a:latin typeface="Times New Roman" panose="02020603050405020304" pitchFamily="18" charset="0"/>
                <a:cs typeface="Times New Roman" panose="02020603050405020304" pitchFamily="18" charset="0"/>
              </a:rPr>
              <a:t>Phân</a:t>
            </a:r>
            <a:r>
              <a:rPr lang="en-US" sz="2667" dirty="0">
                <a:latin typeface="Times New Roman" panose="02020603050405020304" pitchFamily="18" charset="0"/>
                <a:cs typeface="Times New Roman" panose="02020603050405020304" pitchFamily="18" charset="0"/>
              </a:rPr>
              <a:t> </a:t>
            </a:r>
            <a:r>
              <a:rPr lang="en-US" sz="2667" dirty="0" err="1">
                <a:latin typeface="Times New Roman" panose="02020603050405020304" pitchFamily="18" charset="0"/>
                <a:cs typeface="Times New Roman" panose="02020603050405020304" pitchFamily="18" charset="0"/>
              </a:rPr>
              <a:t>bố</a:t>
            </a:r>
            <a:r>
              <a:rPr lang="en-US" sz="2667" dirty="0">
                <a:latin typeface="Times New Roman" panose="02020603050405020304" pitchFamily="18" charset="0"/>
                <a:cs typeface="Times New Roman" panose="02020603050405020304" pitchFamily="18" charset="0"/>
              </a:rPr>
              <a:t>: </a:t>
            </a:r>
            <a:r>
              <a:rPr lang="en-US" sz="2667" dirty="0" err="1">
                <a:latin typeface="Times New Roman" panose="02020603050405020304" pitchFamily="18" charset="0"/>
                <a:cs typeface="Times New Roman" panose="02020603050405020304" pitchFamily="18" charset="0"/>
              </a:rPr>
              <a:t>Đà</a:t>
            </a:r>
            <a:r>
              <a:rPr lang="en-US" sz="2667" dirty="0">
                <a:latin typeface="Times New Roman" panose="02020603050405020304" pitchFamily="18" charset="0"/>
                <a:cs typeface="Times New Roman" panose="02020603050405020304" pitchFamily="18" charset="0"/>
              </a:rPr>
              <a:t> </a:t>
            </a:r>
            <a:r>
              <a:rPr lang="en-US" sz="2667" dirty="0" err="1">
                <a:latin typeface="Times New Roman" panose="02020603050405020304" pitchFamily="18" charset="0"/>
                <a:cs typeface="Times New Roman" panose="02020603050405020304" pitchFamily="18" charset="0"/>
              </a:rPr>
              <a:t>Nẵng</a:t>
            </a:r>
            <a:r>
              <a:rPr lang="en-US" sz="2667" dirty="0">
                <a:latin typeface="Times New Roman" panose="02020603050405020304" pitchFamily="18" charset="0"/>
                <a:cs typeface="Times New Roman" panose="02020603050405020304" pitchFamily="18" charset="0"/>
              </a:rPr>
              <a:t>, </a:t>
            </a:r>
            <a:r>
              <a:rPr lang="en-US" sz="2667" dirty="0" err="1">
                <a:latin typeface="Times New Roman" panose="02020603050405020304" pitchFamily="18" charset="0"/>
                <a:cs typeface="Times New Roman" panose="02020603050405020304" pitchFamily="18" charset="0"/>
              </a:rPr>
              <a:t>Nha</a:t>
            </a:r>
            <a:r>
              <a:rPr lang="en-US" sz="2667" dirty="0">
                <a:latin typeface="Times New Roman" panose="02020603050405020304" pitchFamily="18" charset="0"/>
                <a:cs typeface="Times New Roman" panose="02020603050405020304" pitchFamily="18" charset="0"/>
              </a:rPr>
              <a:t> </a:t>
            </a:r>
            <a:r>
              <a:rPr lang="en-US" sz="2667" dirty="0" err="1">
                <a:latin typeface="Times New Roman" panose="02020603050405020304" pitchFamily="18" charset="0"/>
                <a:cs typeface="Times New Roman" panose="02020603050405020304" pitchFamily="18" charset="0"/>
              </a:rPr>
              <a:t>Trang</a:t>
            </a:r>
            <a:r>
              <a:rPr lang="en-US" sz="2667" dirty="0">
                <a:latin typeface="Times New Roman" panose="02020603050405020304" pitchFamily="18" charset="0"/>
                <a:cs typeface="Times New Roman" panose="02020603050405020304" pitchFamily="18" charset="0"/>
              </a:rPr>
              <a:t>, </a:t>
            </a:r>
            <a:r>
              <a:rPr lang="en-US" sz="2667" dirty="0" err="1">
                <a:latin typeface="Times New Roman" panose="02020603050405020304" pitchFamily="18" charset="0"/>
                <a:cs typeface="Times New Roman" panose="02020603050405020304" pitchFamily="18" charset="0"/>
              </a:rPr>
              <a:t>Quy</a:t>
            </a:r>
            <a:r>
              <a:rPr lang="en-US" sz="2667" dirty="0">
                <a:latin typeface="Times New Roman" panose="02020603050405020304" pitchFamily="18" charset="0"/>
                <a:cs typeface="Times New Roman" panose="02020603050405020304" pitchFamily="18" charset="0"/>
              </a:rPr>
              <a:t> </a:t>
            </a:r>
            <a:r>
              <a:rPr lang="en-US" sz="2667" dirty="0" err="1">
                <a:latin typeface="Times New Roman" panose="02020603050405020304" pitchFamily="18" charset="0"/>
                <a:cs typeface="Times New Roman" panose="02020603050405020304" pitchFamily="18" charset="0"/>
              </a:rPr>
              <a:t>Nhơn</a:t>
            </a:r>
            <a:r>
              <a:rPr lang="en-US" sz="2667" dirty="0">
                <a:latin typeface="Times New Roman" panose="02020603050405020304" pitchFamily="18" charset="0"/>
                <a:cs typeface="Times New Roman" panose="02020603050405020304" pitchFamily="18" charset="0"/>
              </a:rPr>
              <a:t> </a:t>
            </a:r>
            <a:r>
              <a:rPr lang="en-US" sz="2667" dirty="0" err="1">
                <a:latin typeface="Times New Roman" panose="02020603050405020304" pitchFamily="18" charset="0"/>
                <a:cs typeface="Times New Roman" panose="02020603050405020304" pitchFamily="18" charset="0"/>
              </a:rPr>
              <a:t>là</a:t>
            </a:r>
            <a:r>
              <a:rPr lang="en-US" sz="2667" dirty="0">
                <a:latin typeface="Times New Roman" panose="02020603050405020304" pitchFamily="18" charset="0"/>
                <a:cs typeface="Times New Roman" panose="02020603050405020304" pitchFamily="18" charset="0"/>
              </a:rPr>
              <a:t> </a:t>
            </a:r>
            <a:r>
              <a:rPr lang="en-US" sz="2667" dirty="0" err="1">
                <a:latin typeface="Times New Roman" panose="02020603050405020304" pitchFamily="18" charset="0"/>
                <a:cs typeface="Times New Roman" panose="02020603050405020304" pitchFamily="18" charset="0"/>
              </a:rPr>
              <a:t>các</a:t>
            </a:r>
            <a:r>
              <a:rPr lang="en-US" sz="2667" dirty="0">
                <a:latin typeface="Times New Roman" panose="02020603050405020304" pitchFamily="18" charset="0"/>
                <a:cs typeface="Times New Roman" panose="02020603050405020304" pitchFamily="18" charset="0"/>
              </a:rPr>
              <a:t> </a:t>
            </a:r>
            <a:r>
              <a:rPr lang="en-US" sz="2667" dirty="0" err="1">
                <a:latin typeface="Times New Roman" panose="02020603050405020304" pitchFamily="18" charset="0"/>
                <a:cs typeface="Times New Roman" panose="02020603050405020304" pitchFamily="18" charset="0"/>
              </a:rPr>
              <a:t>trung</a:t>
            </a:r>
            <a:r>
              <a:rPr lang="en-US" sz="2667" dirty="0">
                <a:latin typeface="Times New Roman" panose="02020603050405020304" pitchFamily="18" charset="0"/>
                <a:cs typeface="Times New Roman" panose="02020603050405020304" pitchFamily="18" charset="0"/>
              </a:rPr>
              <a:t> </a:t>
            </a:r>
            <a:r>
              <a:rPr lang="en-US" sz="2667" dirty="0" err="1">
                <a:latin typeface="Times New Roman" panose="02020603050405020304" pitchFamily="18" charset="0"/>
                <a:cs typeface="Times New Roman" panose="02020603050405020304" pitchFamily="18" charset="0"/>
              </a:rPr>
              <a:t>tâm</a:t>
            </a:r>
            <a:r>
              <a:rPr lang="en-US" sz="2667" dirty="0">
                <a:latin typeface="Times New Roman" panose="02020603050405020304" pitchFamily="18" charset="0"/>
                <a:cs typeface="Times New Roman" panose="02020603050405020304" pitchFamily="18" charset="0"/>
              </a:rPr>
              <a:t> </a:t>
            </a:r>
            <a:r>
              <a:rPr lang="en-US" sz="2667" dirty="0" err="1">
                <a:latin typeface="Times New Roman" panose="02020603050405020304" pitchFamily="18" charset="0"/>
                <a:cs typeface="Times New Roman" panose="02020603050405020304" pitchFamily="18" charset="0"/>
              </a:rPr>
              <a:t>dịch</a:t>
            </a:r>
            <a:r>
              <a:rPr lang="en-US" sz="2667" dirty="0">
                <a:latin typeface="Times New Roman" panose="02020603050405020304" pitchFamily="18" charset="0"/>
                <a:cs typeface="Times New Roman" panose="02020603050405020304" pitchFamily="18" charset="0"/>
              </a:rPr>
              <a:t> </a:t>
            </a:r>
            <a:r>
              <a:rPr lang="en-US" sz="2667" dirty="0" err="1">
                <a:latin typeface="Times New Roman" panose="02020603050405020304" pitchFamily="18" charset="0"/>
                <a:cs typeface="Times New Roman" panose="02020603050405020304" pitchFamily="18" charset="0"/>
              </a:rPr>
              <a:t>vụ</a:t>
            </a:r>
            <a:r>
              <a:rPr lang="en-US" sz="2667" dirty="0">
                <a:latin typeface="Times New Roman" panose="02020603050405020304" pitchFamily="18" charset="0"/>
                <a:cs typeface="Times New Roman" panose="02020603050405020304" pitchFamily="18" charset="0"/>
              </a:rPr>
              <a:t> </a:t>
            </a:r>
            <a:r>
              <a:rPr lang="en-US" sz="2667" dirty="0" err="1">
                <a:latin typeface="Times New Roman" panose="02020603050405020304" pitchFamily="18" charset="0"/>
                <a:cs typeface="Times New Roman" panose="02020603050405020304" pitchFamily="18" charset="0"/>
              </a:rPr>
              <a:t>lớn</a:t>
            </a:r>
            <a:r>
              <a:rPr lang="en-US" sz="2667" dirty="0">
                <a:latin typeface="Times New Roman" panose="02020603050405020304" pitchFamily="18" charset="0"/>
                <a:cs typeface="Times New Roman" panose="02020603050405020304" pitchFamily="18" charset="0"/>
              </a:rPr>
              <a:t> </a:t>
            </a:r>
            <a:r>
              <a:rPr lang="en-US" sz="2667" dirty="0" err="1">
                <a:latin typeface="Times New Roman" panose="02020603050405020304" pitchFamily="18" charset="0"/>
                <a:cs typeface="Times New Roman" panose="02020603050405020304" pitchFamily="18" charset="0"/>
              </a:rPr>
              <a:t>nhất</a:t>
            </a:r>
            <a:r>
              <a:rPr lang="en-US" sz="2667" dirty="0">
                <a:latin typeface="Times New Roman" panose="02020603050405020304" pitchFamily="18" charset="0"/>
                <a:cs typeface="Times New Roman" panose="02020603050405020304" pitchFamily="18" charset="0"/>
              </a:rPr>
              <a:t> ở </a:t>
            </a:r>
            <a:r>
              <a:rPr lang="en-US" sz="2667" dirty="0" err="1">
                <a:latin typeface="Times New Roman" panose="02020603050405020304" pitchFamily="18" charset="0"/>
                <a:cs typeface="Times New Roman" panose="02020603050405020304" pitchFamily="18" charset="0"/>
              </a:rPr>
              <a:t>Duyên</a:t>
            </a:r>
            <a:r>
              <a:rPr lang="en-US" sz="2667" dirty="0">
                <a:latin typeface="Times New Roman" panose="02020603050405020304" pitchFamily="18" charset="0"/>
                <a:cs typeface="Times New Roman" panose="02020603050405020304" pitchFamily="18" charset="0"/>
              </a:rPr>
              <a:t> </a:t>
            </a:r>
            <a:r>
              <a:rPr lang="en-US" sz="2667" dirty="0" err="1">
                <a:latin typeface="Times New Roman" panose="02020603050405020304" pitchFamily="18" charset="0"/>
                <a:cs typeface="Times New Roman" panose="02020603050405020304" pitchFamily="18" charset="0"/>
              </a:rPr>
              <a:t>hải</a:t>
            </a:r>
            <a:r>
              <a:rPr lang="en-US" sz="2667" dirty="0">
                <a:latin typeface="Times New Roman" panose="02020603050405020304" pitchFamily="18" charset="0"/>
                <a:cs typeface="Times New Roman" panose="02020603050405020304" pitchFamily="18" charset="0"/>
              </a:rPr>
              <a:t> Nam </a:t>
            </a:r>
            <a:r>
              <a:rPr lang="en-US" sz="2667" dirty="0" err="1">
                <a:latin typeface="Times New Roman" panose="02020603050405020304" pitchFamily="18" charset="0"/>
                <a:cs typeface="Times New Roman" panose="02020603050405020304" pitchFamily="18" charset="0"/>
              </a:rPr>
              <a:t>Trung</a:t>
            </a:r>
            <a:r>
              <a:rPr lang="en-US" sz="2667" dirty="0">
                <a:latin typeface="Times New Roman" panose="02020603050405020304" pitchFamily="18" charset="0"/>
                <a:cs typeface="Times New Roman" panose="02020603050405020304" pitchFamily="18" charset="0"/>
              </a:rPr>
              <a:t> </a:t>
            </a:r>
            <a:r>
              <a:rPr lang="en-US" sz="2667" dirty="0" err="1">
                <a:latin typeface="Times New Roman" panose="02020603050405020304" pitchFamily="18" charset="0"/>
                <a:cs typeface="Times New Roman" panose="02020603050405020304" pitchFamily="18" charset="0"/>
              </a:rPr>
              <a:t>Bộ</a:t>
            </a:r>
            <a:r>
              <a:rPr lang="en-US" sz="2667" dirty="0">
                <a:latin typeface="Times New Roman" panose="02020603050405020304" pitchFamily="18" charset="0"/>
                <a:cs typeface="Times New Roman" panose="02020603050405020304" pitchFamily="18" charset="0"/>
              </a:rPr>
              <a:t>.</a:t>
            </a:r>
          </a:p>
        </p:txBody>
      </p:sp>
      <p:sp>
        <p:nvSpPr>
          <p:cNvPr id="6" name="TextBox 5"/>
          <p:cNvSpPr txBox="1"/>
          <p:nvPr/>
        </p:nvSpPr>
        <p:spPr>
          <a:xfrm>
            <a:off x="0" y="578389"/>
            <a:ext cx="6604000" cy="913199"/>
          </a:xfrm>
          <a:prstGeom prst="rect">
            <a:avLst/>
          </a:prstGeom>
          <a:noFill/>
        </p:spPr>
        <p:txBody>
          <a:bodyPr wrap="square" rtlCol="0">
            <a:spAutoFit/>
          </a:bodyPr>
          <a:lstStyle/>
          <a:p>
            <a:r>
              <a:rPr lang="en-US" sz="2667" b="1" dirty="0">
                <a:solidFill>
                  <a:srgbClr val="FF0000"/>
                </a:solidFill>
                <a:latin typeface="Times New Roman" panose="02020603050405020304" pitchFamily="18" charset="0"/>
                <a:cs typeface="Times New Roman" panose="02020603050405020304" pitchFamily="18" charset="0"/>
              </a:rPr>
              <a:t>5. </a:t>
            </a:r>
            <a:r>
              <a:rPr lang="en-US" sz="2667" b="1" dirty="0" err="1">
                <a:solidFill>
                  <a:srgbClr val="FF0000"/>
                </a:solidFill>
                <a:latin typeface="Times New Roman" panose="02020603050405020304" pitchFamily="18" charset="0"/>
                <a:cs typeface="Times New Roman" panose="02020603050405020304" pitchFamily="18" charset="0"/>
              </a:rPr>
              <a:t>Một</a:t>
            </a:r>
            <a:r>
              <a:rPr lang="en-US" sz="2667" b="1" dirty="0">
                <a:solidFill>
                  <a:srgbClr val="FF0000"/>
                </a:solidFill>
                <a:latin typeface="Times New Roman" panose="02020603050405020304" pitchFamily="18" charset="0"/>
                <a:cs typeface="Times New Roman" panose="02020603050405020304" pitchFamily="18" charset="0"/>
              </a:rPr>
              <a:t> </a:t>
            </a:r>
            <a:r>
              <a:rPr lang="en-US" sz="2667" b="1" dirty="0" err="1">
                <a:solidFill>
                  <a:srgbClr val="FF0000"/>
                </a:solidFill>
                <a:latin typeface="Times New Roman" panose="02020603050405020304" pitchFamily="18" charset="0"/>
                <a:cs typeface="Times New Roman" panose="02020603050405020304" pitchFamily="18" charset="0"/>
              </a:rPr>
              <a:t>số</a:t>
            </a:r>
            <a:r>
              <a:rPr lang="en-US" sz="2667" b="1" dirty="0">
                <a:solidFill>
                  <a:srgbClr val="FF0000"/>
                </a:solidFill>
                <a:latin typeface="Times New Roman" panose="02020603050405020304" pitchFamily="18" charset="0"/>
                <a:cs typeface="Times New Roman" panose="02020603050405020304" pitchFamily="18" charset="0"/>
              </a:rPr>
              <a:t> </a:t>
            </a:r>
            <a:r>
              <a:rPr lang="en-US" sz="2667" b="1" dirty="0" err="1">
                <a:solidFill>
                  <a:srgbClr val="FF0000"/>
                </a:solidFill>
                <a:latin typeface="Times New Roman" panose="02020603050405020304" pitchFamily="18" charset="0"/>
                <a:cs typeface="Times New Roman" panose="02020603050405020304" pitchFamily="18" charset="0"/>
              </a:rPr>
              <a:t>ngành</a:t>
            </a:r>
            <a:r>
              <a:rPr lang="en-US" sz="2667" b="1" dirty="0">
                <a:solidFill>
                  <a:srgbClr val="FF0000"/>
                </a:solidFill>
                <a:latin typeface="Times New Roman" panose="02020603050405020304" pitchFamily="18" charset="0"/>
                <a:cs typeface="Times New Roman" panose="02020603050405020304" pitchFamily="18" charset="0"/>
              </a:rPr>
              <a:t> </a:t>
            </a:r>
            <a:r>
              <a:rPr lang="en-US" sz="2667" b="1" dirty="0" err="1">
                <a:solidFill>
                  <a:srgbClr val="FF0000"/>
                </a:solidFill>
                <a:latin typeface="Times New Roman" panose="02020603050405020304" pitchFamily="18" charset="0"/>
                <a:cs typeface="Times New Roman" panose="02020603050405020304" pitchFamily="18" charset="0"/>
              </a:rPr>
              <a:t>kinh</a:t>
            </a:r>
            <a:r>
              <a:rPr lang="en-US" sz="2667" b="1" dirty="0">
                <a:solidFill>
                  <a:srgbClr val="FF0000"/>
                </a:solidFill>
                <a:latin typeface="Times New Roman" panose="02020603050405020304" pitchFamily="18" charset="0"/>
                <a:cs typeface="Times New Roman" panose="02020603050405020304" pitchFamily="18" charset="0"/>
              </a:rPr>
              <a:t> </a:t>
            </a:r>
            <a:r>
              <a:rPr lang="en-US" sz="2667" b="1" dirty="0" err="1">
                <a:solidFill>
                  <a:srgbClr val="FF0000"/>
                </a:solidFill>
                <a:latin typeface="Times New Roman" panose="02020603050405020304" pitchFamily="18" charset="0"/>
                <a:cs typeface="Times New Roman" panose="02020603050405020304" pitchFamily="18" charset="0"/>
              </a:rPr>
              <a:t>tế</a:t>
            </a:r>
            <a:r>
              <a:rPr lang="en-US" sz="2667" b="1" dirty="0">
                <a:solidFill>
                  <a:srgbClr val="FF0000"/>
                </a:solidFill>
                <a:latin typeface="Times New Roman" panose="02020603050405020304" pitchFamily="18" charset="0"/>
                <a:cs typeface="Times New Roman" panose="02020603050405020304" pitchFamily="18" charset="0"/>
              </a:rPr>
              <a:t> </a:t>
            </a:r>
            <a:r>
              <a:rPr lang="en-US" sz="2667" b="1" dirty="0" err="1">
                <a:solidFill>
                  <a:srgbClr val="FF0000"/>
                </a:solidFill>
                <a:latin typeface="Times New Roman" panose="02020603050405020304" pitchFamily="18" charset="0"/>
                <a:cs typeface="Times New Roman" panose="02020603050405020304" pitchFamily="18" charset="0"/>
              </a:rPr>
              <a:t>thế</a:t>
            </a:r>
            <a:r>
              <a:rPr lang="en-US" sz="2667" b="1" dirty="0">
                <a:solidFill>
                  <a:srgbClr val="FF0000"/>
                </a:solidFill>
                <a:latin typeface="Times New Roman" panose="02020603050405020304" pitchFamily="18" charset="0"/>
                <a:cs typeface="Times New Roman" panose="02020603050405020304" pitchFamily="18" charset="0"/>
              </a:rPr>
              <a:t> </a:t>
            </a:r>
            <a:r>
              <a:rPr lang="en-US" sz="2667" b="1" dirty="0" err="1">
                <a:solidFill>
                  <a:srgbClr val="FF0000"/>
                </a:solidFill>
                <a:latin typeface="Times New Roman" panose="02020603050405020304" pitchFamily="18" charset="0"/>
                <a:cs typeface="Times New Roman" panose="02020603050405020304" pitchFamily="18" charset="0"/>
              </a:rPr>
              <a:t>mạnh</a:t>
            </a:r>
            <a:endParaRPr lang="en-US" sz="2667" b="1" dirty="0">
              <a:solidFill>
                <a:srgbClr val="FF0000"/>
              </a:solidFill>
              <a:latin typeface="Times New Roman" panose="02020603050405020304" pitchFamily="18" charset="0"/>
              <a:cs typeface="Times New Roman" panose="02020603050405020304" pitchFamily="18" charset="0"/>
            </a:endParaRPr>
          </a:p>
          <a:p>
            <a:r>
              <a:rPr lang="en-US" sz="2667" b="1" dirty="0">
                <a:solidFill>
                  <a:srgbClr val="FF0000"/>
                </a:solidFill>
                <a:latin typeface="Times New Roman" panose="02020603050405020304" pitchFamily="18" charset="0"/>
                <a:cs typeface="Times New Roman" panose="02020603050405020304" pitchFamily="18" charset="0"/>
              </a:rPr>
              <a:t>c. </a:t>
            </a:r>
            <a:r>
              <a:rPr lang="en-US" sz="2667" b="1" dirty="0" err="1">
                <a:solidFill>
                  <a:srgbClr val="FF0000"/>
                </a:solidFill>
                <a:latin typeface="Times New Roman" panose="02020603050405020304" pitchFamily="18" charset="0"/>
                <a:cs typeface="Times New Roman" panose="02020603050405020304" pitchFamily="18" charset="0"/>
              </a:rPr>
              <a:t>Dịch</a:t>
            </a:r>
            <a:r>
              <a:rPr lang="en-US" sz="2667" b="1" dirty="0">
                <a:solidFill>
                  <a:srgbClr val="FF0000"/>
                </a:solidFill>
                <a:latin typeface="Times New Roman" panose="02020603050405020304" pitchFamily="18" charset="0"/>
                <a:cs typeface="Times New Roman" panose="02020603050405020304" pitchFamily="18" charset="0"/>
              </a:rPr>
              <a:t> </a:t>
            </a:r>
            <a:r>
              <a:rPr lang="en-US" sz="2667" b="1" dirty="0" err="1">
                <a:solidFill>
                  <a:srgbClr val="FF0000"/>
                </a:solidFill>
                <a:latin typeface="Times New Roman" panose="02020603050405020304" pitchFamily="18" charset="0"/>
                <a:cs typeface="Times New Roman" panose="02020603050405020304" pitchFamily="18" charset="0"/>
              </a:rPr>
              <a:t>vụ</a:t>
            </a:r>
            <a:endParaRPr lang="en-US" sz="2667"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7874303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160" y="0"/>
            <a:ext cx="12192000" cy="523220"/>
          </a:xfrm>
          <a:prstGeom prst="rect">
            <a:avLst/>
          </a:prstGeom>
          <a:solidFill>
            <a:srgbClr val="FFFF00"/>
          </a:solidFill>
        </p:spPr>
        <p:txBody>
          <a:bodyPr wrap="square">
            <a:spAutoFit/>
          </a:bodyPr>
          <a:lstStyle/>
          <a:p>
            <a:pPr algn="ctr"/>
            <a:r>
              <a:rPr lang="en-US" sz="2800" b="1" dirty="0">
                <a:ln/>
                <a:solidFill>
                  <a:srgbClr val="FF0000"/>
                </a:solidFill>
                <a:latin typeface="Times New Roman" panose="02020603050405020304" pitchFamily="18" charset="0"/>
                <a:cs typeface="Times New Roman" panose="02020603050405020304" pitchFamily="18" charset="0"/>
              </a:rPr>
              <a:t>BÀI 15: DUYÊN HẢI NAM TRUNG BỘ (</a:t>
            </a:r>
            <a:r>
              <a:rPr lang="en-US" sz="2800" b="1" dirty="0" err="1">
                <a:ln/>
                <a:solidFill>
                  <a:srgbClr val="FF0000"/>
                </a:solidFill>
                <a:latin typeface="Times New Roman" panose="02020603050405020304" pitchFamily="18" charset="0"/>
                <a:cs typeface="Times New Roman" panose="02020603050405020304" pitchFamily="18" charset="0"/>
              </a:rPr>
              <a:t>Tiết</a:t>
            </a:r>
            <a:r>
              <a:rPr lang="en-US" sz="2800" b="1" dirty="0">
                <a:ln/>
                <a:solidFill>
                  <a:srgbClr val="FF0000"/>
                </a:solidFill>
                <a:latin typeface="Times New Roman" panose="02020603050405020304" pitchFamily="18" charset="0"/>
                <a:cs typeface="Times New Roman" panose="02020603050405020304" pitchFamily="18" charset="0"/>
              </a:rPr>
              <a:t> 3)</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101600" y="685801"/>
            <a:ext cx="6604000" cy="502766"/>
          </a:xfrm>
          <a:prstGeom prst="rect">
            <a:avLst/>
          </a:prstGeom>
          <a:noFill/>
        </p:spPr>
        <p:txBody>
          <a:bodyPr wrap="square" rtlCol="0">
            <a:spAutoFit/>
          </a:bodyPr>
          <a:lstStyle/>
          <a:p>
            <a:r>
              <a:rPr lang="en-US" sz="2667" b="1" dirty="0">
                <a:solidFill>
                  <a:srgbClr val="FF0000"/>
                </a:solidFill>
                <a:latin typeface="Times New Roman" panose="02020603050405020304" pitchFamily="18" charset="0"/>
                <a:cs typeface="Times New Roman" panose="02020603050405020304" pitchFamily="18" charset="0"/>
              </a:rPr>
              <a:t>6. </a:t>
            </a:r>
            <a:r>
              <a:rPr lang="en-US" sz="2667" b="1" dirty="0" err="1">
                <a:solidFill>
                  <a:srgbClr val="FF0000"/>
                </a:solidFill>
                <a:latin typeface="Times New Roman" panose="02020603050405020304" pitchFamily="18" charset="0"/>
                <a:cs typeface="Times New Roman" panose="02020603050405020304" pitchFamily="18" charset="0"/>
              </a:rPr>
              <a:t>Vùng</a:t>
            </a:r>
            <a:r>
              <a:rPr lang="en-US" sz="2667" b="1" dirty="0">
                <a:solidFill>
                  <a:srgbClr val="FF0000"/>
                </a:solidFill>
                <a:latin typeface="Times New Roman" panose="02020603050405020304" pitchFamily="18" charset="0"/>
                <a:cs typeface="Times New Roman" panose="02020603050405020304" pitchFamily="18" charset="0"/>
              </a:rPr>
              <a:t> </a:t>
            </a:r>
            <a:r>
              <a:rPr lang="en-US" sz="2667" b="1" dirty="0" err="1">
                <a:solidFill>
                  <a:srgbClr val="FF0000"/>
                </a:solidFill>
                <a:latin typeface="Times New Roman" panose="02020603050405020304" pitchFamily="18" charset="0"/>
                <a:cs typeface="Times New Roman" panose="02020603050405020304" pitchFamily="18" charset="0"/>
              </a:rPr>
              <a:t>kinh</a:t>
            </a:r>
            <a:r>
              <a:rPr lang="en-US" sz="2667" b="1" dirty="0">
                <a:solidFill>
                  <a:srgbClr val="FF0000"/>
                </a:solidFill>
                <a:latin typeface="Times New Roman" panose="02020603050405020304" pitchFamily="18" charset="0"/>
                <a:cs typeface="Times New Roman" panose="02020603050405020304" pitchFamily="18" charset="0"/>
              </a:rPr>
              <a:t> </a:t>
            </a:r>
            <a:r>
              <a:rPr lang="en-US" sz="2667" b="1" dirty="0" err="1">
                <a:solidFill>
                  <a:srgbClr val="FF0000"/>
                </a:solidFill>
                <a:latin typeface="Times New Roman" panose="02020603050405020304" pitchFamily="18" charset="0"/>
                <a:cs typeface="Times New Roman" panose="02020603050405020304" pitchFamily="18" charset="0"/>
              </a:rPr>
              <a:t>tế</a:t>
            </a:r>
            <a:r>
              <a:rPr lang="en-US" sz="2667" b="1" dirty="0">
                <a:solidFill>
                  <a:srgbClr val="FF0000"/>
                </a:solidFill>
                <a:latin typeface="Times New Roman" panose="02020603050405020304" pitchFamily="18" charset="0"/>
                <a:cs typeface="Times New Roman" panose="02020603050405020304" pitchFamily="18" charset="0"/>
              </a:rPr>
              <a:t> </a:t>
            </a:r>
            <a:r>
              <a:rPr lang="en-US" sz="2667" b="1" dirty="0" err="1">
                <a:solidFill>
                  <a:srgbClr val="FF0000"/>
                </a:solidFill>
                <a:latin typeface="Times New Roman" panose="02020603050405020304" pitchFamily="18" charset="0"/>
                <a:cs typeface="Times New Roman" panose="02020603050405020304" pitchFamily="18" charset="0"/>
              </a:rPr>
              <a:t>trọng</a:t>
            </a:r>
            <a:r>
              <a:rPr lang="en-US" sz="2667" b="1" dirty="0">
                <a:solidFill>
                  <a:srgbClr val="FF0000"/>
                </a:solidFill>
                <a:latin typeface="Times New Roman" panose="02020603050405020304" pitchFamily="18" charset="0"/>
                <a:cs typeface="Times New Roman" panose="02020603050405020304" pitchFamily="18" charset="0"/>
              </a:rPr>
              <a:t> </a:t>
            </a:r>
            <a:r>
              <a:rPr lang="en-US" sz="2667" b="1" dirty="0" err="1">
                <a:solidFill>
                  <a:srgbClr val="FF0000"/>
                </a:solidFill>
                <a:latin typeface="Times New Roman" panose="02020603050405020304" pitchFamily="18" charset="0"/>
                <a:cs typeface="Times New Roman" panose="02020603050405020304" pitchFamily="18" charset="0"/>
              </a:rPr>
              <a:t>điểm</a:t>
            </a:r>
            <a:r>
              <a:rPr lang="en-US" sz="2667" b="1" dirty="0">
                <a:solidFill>
                  <a:srgbClr val="FF0000"/>
                </a:solidFill>
                <a:latin typeface="Times New Roman" panose="02020603050405020304" pitchFamily="18" charset="0"/>
                <a:cs typeface="Times New Roman" panose="02020603050405020304" pitchFamily="18" charset="0"/>
              </a:rPr>
              <a:t> </a:t>
            </a:r>
            <a:r>
              <a:rPr lang="en-US" sz="2667" b="1" dirty="0" err="1">
                <a:solidFill>
                  <a:srgbClr val="FF0000"/>
                </a:solidFill>
                <a:latin typeface="Times New Roman" panose="02020603050405020304" pitchFamily="18" charset="0"/>
                <a:cs typeface="Times New Roman" panose="02020603050405020304" pitchFamily="18" charset="0"/>
              </a:rPr>
              <a:t>miền</a:t>
            </a:r>
            <a:r>
              <a:rPr lang="en-US" sz="2667" b="1" dirty="0">
                <a:solidFill>
                  <a:srgbClr val="FF0000"/>
                </a:solidFill>
                <a:latin typeface="Times New Roman" panose="02020603050405020304" pitchFamily="18" charset="0"/>
                <a:cs typeface="Times New Roman" panose="02020603050405020304" pitchFamily="18" charset="0"/>
              </a:rPr>
              <a:t> </a:t>
            </a:r>
            <a:r>
              <a:rPr lang="en-US" sz="2667" b="1" dirty="0" err="1">
                <a:solidFill>
                  <a:srgbClr val="FF0000"/>
                </a:solidFill>
                <a:latin typeface="Times New Roman" panose="02020603050405020304" pitchFamily="18" charset="0"/>
                <a:cs typeface="Times New Roman" panose="02020603050405020304" pitchFamily="18" charset="0"/>
              </a:rPr>
              <a:t>Trung</a:t>
            </a:r>
            <a:endParaRPr lang="en-US" sz="2667" b="1" dirty="0">
              <a:solidFill>
                <a:srgbClr val="FF0000"/>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76EAB258-047A-4993-B81D-B01BD7EDC61F}"/>
              </a:ext>
            </a:extLst>
          </p:cNvPr>
          <p:cNvSpPr txBox="1"/>
          <p:nvPr/>
        </p:nvSpPr>
        <p:spPr>
          <a:xfrm>
            <a:off x="101600" y="1193800"/>
            <a:ext cx="6604000" cy="5041380"/>
          </a:xfrm>
          <a:prstGeom prst="rect">
            <a:avLst/>
          </a:prstGeom>
          <a:solidFill>
            <a:schemeClr val="accent6">
              <a:lumMod val="20000"/>
              <a:lumOff val="80000"/>
            </a:schemeClr>
          </a:solidFill>
        </p:spPr>
        <p:txBody>
          <a:bodyPr wrap="square" rtlCol="0">
            <a:spAutoFit/>
          </a:bodyPr>
          <a:lstStyle/>
          <a:p>
            <a:pPr indent="240447" algn="just">
              <a:lnSpc>
                <a:spcPct val="120000"/>
              </a:lnSpc>
            </a:pPr>
            <a:r>
              <a:rPr lang="en-US" sz="2400"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Gồm</a:t>
            </a:r>
            <a:r>
              <a:rPr lang="en-US" sz="2400"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các</a:t>
            </a:r>
            <a:r>
              <a:rPr lang="en-US" sz="2400"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tỉnh</a:t>
            </a:r>
            <a:r>
              <a:rPr lang="en-US" sz="2400"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2400" dirty="0" err="1">
                <a:latin typeface="Times New Roman" panose="02020603050405020304" pitchFamily="18" charset="0"/>
                <a:ea typeface="Tahoma" panose="020B0604030504040204" pitchFamily="34" charset="0"/>
                <a:cs typeface="Times New Roman" panose="02020603050405020304" pitchFamily="18" charset="0"/>
              </a:rPr>
              <a:t>Thừa</a:t>
            </a:r>
            <a:r>
              <a:rPr lang="en-US" sz="2400" dirty="0">
                <a:latin typeface="Times New Roman" panose="02020603050405020304" pitchFamily="18" charset="0"/>
                <a:ea typeface="Tahoma" panose="020B0604030504040204" pitchFamily="34" charset="0"/>
                <a:cs typeface="Times New Roman" panose="02020603050405020304" pitchFamily="18" charset="0"/>
              </a:rPr>
              <a:t> </a:t>
            </a:r>
            <a:r>
              <a:rPr lang="en-US" sz="2400" dirty="0" err="1">
                <a:latin typeface="Times New Roman" panose="02020603050405020304" pitchFamily="18" charset="0"/>
                <a:ea typeface="Tahoma" panose="020B0604030504040204" pitchFamily="34" charset="0"/>
                <a:cs typeface="Times New Roman" panose="02020603050405020304" pitchFamily="18" charset="0"/>
              </a:rPr>
              <a:t>Thiên</a:t>
            </a:r>
            <a:r>
              <a:rPr lang="en-US" sz="2400" dirty="0">
                <a:latin typeface="Times New Roman" panose="02020603050405020304" pitchFamily="18" charset="0"/>
                <a:ea typeface="Tahoma" panose="020B0604030504040204" pitchFamily="34" charset="0"/>
                <a:cs typeface="Times New Roman" panose="02020603050405020304" pitchFamily="18" charset="0"/>
              </a:rPr>
              <a:t> </a:t>
            </a:r>
            <a:r>
              <a:rPr lang="en-US" sz="2400" dirty="0" err="1">
                <a:latin typeface="Times New Roman" panose="02020603050405020304" pitchFamily="18" charset="0"/>
                <a:ea typeface="Tahoma" panose="020B0604030504040204" pitchFamily="34" charset="0"/>
                <a:cs typeface="Times New Roman" panose="02020603050405020304" pitchFamily="18" charset="0"/>
              </a:rPr>
              <a:t>Huế</a:t>
            </a:r>
            <a:r>
              <a:rPr lang="en-US" sz="2400" dirty="0">
                <a:latin typeface="Times New Roman" panose="02020603050405020304" pitchFamily="18" charset="0"/>
                <a:ea typeface="Tahoma" panose="020B0604030504040204" pitchFamily="34" charset="0"/>
                <a:cs typeface="Times New Roman" panose="02020603050405020304" pitchFamily="18" charset="0"/>
              </a:rPr>
              <a:t>, </a:t>
            </a:r>
            <a:r>
              <a:rPr lang="en-US" sz="2400" dirty="0" err="1">
                <a:latin typeface="Times New Roman" panose="02020603050405020304" pitchFamily="18" charset="0"/>
                <a:ea typeface="Tahoma" panose="020B0604030504040204" pitchFamily="34" charset="0"/>
                <a:cs typeface="Times New Roman" panose="02020603050405020304" pitchFamily="18" charset="0"/>
              </a:rPr>
              <a:t>Đà</a:t>
            </a:r>
            <a:r>
              <a:rPr lang="en-US" sz="2400" dirty="0">
                <a:latin typeface="Times New Roman" panose="02020603050405020304" pitchFamily="18" charset="0"/>
                <a:ea typeface="Tahoma" panose="020B0604030504040204" pitchFamily="34" charset="0"/>
                <a:cs typeface="Times New Roman" panose="02020603050405020304" pitchFamily="18" charset="0"/>
              </a:rPr>
              <a:t> </a:t>
            </a:r>
            <a:r>
              <a:rPr lang="en-US" sz="2400" dirty="0" err="1">
                <a:latin typeface="Times New Roman" panose="02020603050405020304" pitchFamily="18" charset="0"/>
                <a:ea typeface="Tahoma" panose="020B0604030504040204" pitchFamily="34" charset="0"/>
                <a:cs typeface="Times New Roman" panose="02020603050405020304" pitchFamily="18" charset="0"/>
              </a:rPr>
              <a:t>Nẵng</a:t>
            </a:r>
            <a:r>
              <a:rPr lang="en-US" sz="2400" dirty="0">
                <a:latin typeface="Times New Roman" panose="02020603050405020304" pitchFamily="18" charset="0"/>
                <a:ea typeface="Tahoma" panose="020B0604030504040204" pitchFamily="34" charset="0"/>
                <a:cs typeface="Times New Roman" panose="02020603050405020304" pitchFamily="18" charset="0"/>
              </a:rPr>
              <a:t>, </a:t>
            </a:r>
            <a:r>
              <a:rPr lang="en-US" sz="2400" dirty="0" err="1">
                <a:latin typeface="Times New Roman" panose="02020603050405020304" pitchFamily="18" charset="0"/>
                <a:ea typeface="Tahoma" panose="020B0604030504040204" pitchFamily="34" charset="0"/>
                <a:cs typeface="Times New Roman" panose="02020603050405020304" pitchFamily="18" charset="0"/>
              </a:rPr>
              <a:t>Quảng</a:t>
            </a:r>
            <a:r>
              <a:rPr lang="en-US" sz="2400" dirty="0">
                <a:latin typeface="Times New Roman" panose="02020603050405020304" pitchFamily="18" charset="0"/>
                <a:ea typeface="Tahoma" panose="020B0604030504040204" pitchFamily="34" charset="0"/>
                <a:cs typeface="Times New Roman" panose="02020603050405020304" pitchFamily="18" charset="0"/>
              </a:rPr>
              <a:t> Nam, </a:t>
            </a:r>
            <a:r>
              <a:rPr lang="en-US" sz="2400" dirty="0" err="1">
                <a:latin typeface="Times New Roman" panose="02020603050405020304" pitchFamily="18" charset="0"/>
                <a:ea typeface="Tahoma" panose="020B0604030504040204" pitchFamily="34" charset="0"/>
                <a:cs typeface="Times New Roman" panose="02020603050405020304" pitchFamily="18" charset="0"/>
              </a:rPr>
              <a:t>Quảng</a:t>
            </a:r>
            <a:r>
              <a:rPr lang="en-US" sz="2400" dirty="0">
                <a:latin typeface="Times New Roman" panose="02020603050405020304" pitchFamily="18" charset="0"/>
                <a:ea typeface="Tahoma" panose="020B0604030504040204" pitchFamily="34" charset="0"/>
                <a:cs typeface="Times New Roman" panose="02020603050405020304" pitchFamily="18" charset="0"/>
              </a:rPr>
              <a:t> </a:t>
            </a:r>
            <a:r>
              <a:rPr lang="en-US" sz="2400" dirty="0" err="1">
                <a:latin typeface="Times New Roman" panose="02020603050405020304" pitchFamily="18" charset="0"/>
                <a:ea typeface="Tahoma" panose="020B0604030504040204" pitchFamily="34" charset="0"/>
                <a:cs typeface="Times New Roman" panose="02020603050405020304" pitchFamily="18" charset="0"/>
              </a:rPr>
              <a:t>Ngãi</a:t>
            </a:r>
            <a:r>
              <a:rPr lang="en-US" sz="2400" dirty="0">
                <a:latin typeface="Times New Roman" panose="02020603050405020304" pitchFamily="18" charset="0"/>
                <a:ea typeface="Tahoma" panose="020B0604030504040204" pitchFamily="34" charset="0"/>
                <a:cs typeface="Times New Roman" panose="02020603050405020304" pitchFamily="18" charset="0"/>
              </a:rPr>
              <a:t>, </a:t>
            </a:r>
            <a:r>
              <a:rPr lang="en-US" sz="2400" dirty="0" err="1">
                <a:latin typeface="Times New Roman" panose="02020603050405020304" pitchFamily="18" charset="0"/>
                <a:ea typeface="Tahoma" panose="020B0604030504040204" pitchFamily="34" charset="0"/>
                <a:cs typeface="Times New Roman" panose="02020603050405020304" pitchFamily="18" charset="0"/>
              </a:rPr>
              <a:t>Bình</a:t>
            </a:r>
            <a:r>
              <a:rPr lang="en-US" sz="2400" dirty="0">
                <a:latin typeface="Times New Roman" panose="02020603050405020304" pitchFamily="18" charset="0"/>
                <a:ea typeface="Tahoma" panose="020B0604030504040204" pitchFamily="34" charset="0"/>
                <a:cs typeface="Times New Roman" panose="02020603050405020304" pitchFamily="18" charset="0"/>
              </a:rPr>
              <a:t> </a:t>
            </a:r>
            <a:r>
              <a:rPr lang="en-US" sz="2400" dirty="0" err="1">
                <a:latin typeface="Times New Roman" panose="02020603050405020304" pitchFamily="18" charset="0"/>
                <a:ea typeface="Tahoma" panose="020B0604030504040204" pitchFamily="34" charset="0"/>
                <a:cs typeface="Times New Roman" panose="02020603050405020304" pitchFamily="18" charset="0"/>
              </a:rPr>
              <a:t>Định</a:t>
            </a:r>
            <a:r>
              <a:rPr lang="en-US" sz="2400" dirty="0">
                <a:latin typeface="Times New Roman" panose="02020603050405020304" pitchFamily="18" charset="0"/>
                <a:ea typeface="Tahoma" panose="020B0604030504040204" pitchFamily="34" charset="0"/>
                <a:cs typeface="Times New Roman" panose="02020603050405020304" pitchFamily="18" charset="0"/>
              </a:rPr>
              <a:t>.</a:t>
            </a:r>
          </a:p>
          <a:p>
            <a:pPr algn="just"/>
            <a:r>
              <a:rPr lang="en-US" sz="2400" dirty="0">
                <a:solidFill>
                  <a:srgbClr val="FF0000"/>
                </a:solidFill>
                <a:latin typeface="Times New Roman" panose="02020603050405020304" pitchFamily="18" charset="0"/>
                <a:cs typeface="Times New Roman" panose="02020603050405020304" pitchFamily="18" charset="0"/>
              </a:rPr>
              <a:t>- T</a:t>
            </a:r>
            <a:r>
              <a:rPr lang="vi-VN" sz="2400" dirty="0">
                <a:solidFill>
                  <a:srgbClr val="FF0000"/>
                </a:solidFill>
                <a:latin typeface="Times New Roman" panose="02020603050405020304" pitchFamily="18" charset="0"/>
                <a:cs typeface="Times New Roman" panose="02020603050405020304" pitchFamily="18" charset="0"/>
              </a:rPr>
              <a:t>hế mạnh phát triển </a:t>
            </a:r>
            <a:r>
              <a:rPr lang="vi-VN" sz="2400" dirty="0">
                <a:latin typeface="Times New Roman" panose="02020603050405020304" pitchFamily="18" charset="0"/>
                <a:cs typeface="Times New Roman" panose="02020603050405020304" pitchFamily="18" charset="0"/>
              </a:rPr>
              <a:t>các ngành kinh tế biển: kinh tế hàng hải, khai thác dầu khí và khoáng sản biển khác, nuôi trồng và khai thác thuỷ sản, công nghiệp ven biển,</a:t>
            </a:r>
            <a:r>
              <a:rPr lang="en-US" sz="2400" dirty="0">
                <a:latin typeface="Times New Roman" panose="02020603050405020304" pitchFamily="18" charset="0"/>
                <a:cs typeface="Times New Roman" panose="02020603050405020304" pitchFamily="18" charset="0"/>
              </a:rPr>
              <a:t>…</a:t>
            </a:r>
          </a:p>
          <a:p>
            <a:pPr algn="just"/>
            <a:r>
              <a:rPr lang="en-US" sz="2400" dirty="0">
                <a:solidFill>
                  <a:srgbClr val="FF0000"/>
                </a:solidFill>
                <a:latin typeface="Times New Roman" panose="02020603050405020304" pitchFamily="18" charset="0"/>
                <a:cs typeface="Times New Roman" panose="02020603050405020304" pitchFamily="18" charset="0"/>
              </a:rPr>
              <a:t>- </a:t>
            </a:r>
            <a:r>
              <a:rPr lang="vi-VN" sz="2400" dirty="0">
                <a:solidFill>
                  <a:srgbClr val="FF0000"/>
                </a:solidFill>
                <a:latin typeface="Times New Roman" panose="02020603050405020304" pitchFamily="18" charset="0"/>
                <a:cs typeface="Times New Roman" panose="02020603050405020304" pitchFamily="18" charset="0"/>
              </a:rPr>
              <a:t>Tốc độ tăng trưởng </a:t>
            </a:r>
            <a:r>
              <a:rPr lang="vi-VN" sz="2400" dirty="0">
                <a:latin typeface="Times New Roman" panose="02020603050405020304" pitchFamily="18" charset="0"/>
                <a:cs typeface="Times New Roman" panose="02020603050405020304" pitchFamily="18" charset="0"/>
              </a:rPr>
              <a:t>kinh tế của vùng khá cao.</a:t>
            </a:r>
            <a:endParaRPr lang="en-US" sz="2400" dirty="0">
              <a:latin typeface="Times New Roman" panose="02020603050405020304" pitchFamily="18" charset="0"/>
              <a:cs typeface="Times New Roman" panose="02020603050405020304" pitchFamily="18" charset="0"/>
            </a:endParaRPr>
          </a:p>
          <a:p>
            <a:pPr algn="just"/>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Định</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hướng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phát</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triển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tập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trung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ven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Thừa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thiên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Huế</a:t>
            </a:r>
            <a:r>
              <a:rPr lang="en-US" sz="2400" dirty="0">
                <a:latin typeface="Times New Roman" panose="02020603050405020304" pitchFamily="18" charset="0"/>
                <a:cs typeface="Times New Roman" panose="02020603050405020304" pitchFamily="18" charset="0"/>
              </a:rPr>
              <a:t> – </a:t>
            </a:r>
            <a:r>
              <a:rPr lang="en-US" sz="2400" dirty="0" err="1">
                <a:latin typeface="Times New Roman" panose="02020603050405020304" pitchFamily="18" charset="0"/>
                <a:cs typeface="Times New Roman" panose="02020603050405020304" pitchFamily="18" charset="0"/>
              </a:rPr>
              <a:t>Đà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Nẵng</a:t>
            </a:r>
            <a:r>
              <a:rPr lang="en-US" sz="2400" dirty="0">
                <a:latin typeface="Times New Roman" panose="02020603050405020304" pitchFamily="18" charset="0"/>
                <a:cs typeface="Times New Roman" panose="02020603050405020304" pitchFamily="18" charset="0"/>
              </a:rPr>
              <a:t> – </a:t>
            </a:r>
            <a:r>
              <a:rPr lang="en-US" sz="2400" dirty="0" err="1">
                <a:latin typeface="Times New Roman" panose="02020603050405020304" pitchFamily="18" charset="0"/>
                <a:cs typeface="Times New Roman" panose="02020603050405020304" pitchFamily="18" charset="0"/>
              </a:rPr>
              <a:t>Quảng</a:t>
            </a:r>
            <a:r>
              <a:rPr lang="en-US" sz="2400" dirty="0">
                <a:latin typeface="Times New Roman" panose="02020603050405020304" pitchFamily="18" charset="0"/>
                <a:cs typeface="Times New Roman" panose="02020603050405020304" pitchFamily="18" charset="0"/>
              </a:rPr>
              <a:t> Nam – </a:t>
            </a:r>
            <a:r>
              <a:rPr lang="en-US" sz="2400" dirty="0" err="1">
                <a:latin typeface="Times New Roman" panose="02020603050405020304" pitchFamily="18" charset="0"/>
                <a:cs typeface="Times New Roman" panose="02020603050405020304" pitchFamily="18" charset="0"/>
              </a:rPr>
              <a:t>Quảng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trở</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trung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tâm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dịch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vụ</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nghiệp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khoa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nghiệp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lượng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tiếp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tục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triển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trung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tâm</a:t>
            </a:r>
            <a:r>
              <a:rPr lang="en-US" sz="2400" dirty="0">
                <a:latin typeface="Times New Roman" panose="02020603050405020304" pitchFamily="18" charset="0"/>
                <a:cs typeface="Times New Roman" panose="02020603050405020304" pitchFamily="18" charset="0"/>
              </a:rPr>
              <a:t> du </a:t>
            </a:r>
            <a:r>
              <a:rPr lang="en-US" sz="2400" dirty="0" err="1">
                <a:latin typeface="Times New Roman" panose="02020603050405020304" pitchFamily="18" charset="0"/>
                <a:cs typeface="Times New Roman" panose="02020603050405020304" pitchFamily="18" charset="0"/>
              </a:rPr>
              <a:t>lịch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biển</a:t>
            </a:r>
            <a:r>
              <a:rPr lang="en-US" sz="2400" dirty="0">
                <a:latin typeface="Times New Roman" panose="02020603050405020304" pitchFamily="18" charset="0"/>
                <a:cs typeface="Times New Roman" panose="02020603050405020304" pitchFamily="18" charset="0"/>
              </a:rPr>
              <a:t>, du </a:t>
            </a:r>
            <a:r>
              <a:rPr lang="en-US" sz="2400" dirty="0" err="1">
                <a:latin typeface="Times New Roman" panose="02020603050405020304" pitchFamily="18" charset="0"/>
                <a:cs typeface="Times New Roman" panose="02020603050405020304" pitchFamily="18" charset="0"/>
              </a:rPr>
              <a:t>lịch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mang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tầm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quốc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tế</a:t>
            </a:r>
            <a:r>
              <a:rPr lang="en-US" sz="2400"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ea typeface="Tahoma" panose="020B0604030504040204" pitchFamily="34" charset="0"/>
              <a:cs typeface="Times New Roman" panose="02020603050405020304"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05600" y="907512"/>
            <a:ext cx="5486400" cy="5569488"/>
          </a:xfrm>
          <a:prstGeom prst="rect">
            <a:avLst/>
          </a:prstGeom>
        </p:spPr>
      </p:pic>
    </p:spTree>
    <p:extLst>
      <p:ext uri="{BB962C8B-B14F-4D97-AF65-F5344CB8AC3E}">
        <p14:creationId xmlns:p14="http://schemas.microsoft.com/office/powerpoint/2010/main" val="402448272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50+ Khung Powerpoint đẹp nhất">
            <a:extLst>
              <a:ext uri="{FF2B5EF4-FFF2-40B4-BE49-F238E27FC236}">
                <a16:creationId xmlns:a16="http://schemas.microsoft.com/office/drawing/2014/main" id="{A6DEA793-4152-2BFA-4186-3D61374019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710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7" name="Picture 2">
            <a:extLst>
              <a:ext uri="{FF2B5EF4-FFF2-40B4-BE49-F238E27FC236}">
                <a16:creationId xmlns:a16="http://schemas.microsoft.com/office/drawing/2014/main" id="{AE61DE0B-57EF-37C3-81CE-9C3BCEAE5E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7789" y="1589088"/>
            <a:ext cx="7062787" cy="3897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2440798" y="75524"/>
            <a:ext cx="6541294" cy="1026941"/>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200" b="1" i="0" u="none" strike="noStrike" kern="1200" cap="none" spc="0" normalizeH="0" baseline="0" noProof="0" dirty="0">
                <a:ln>
                  <a:noFill/>
                </a:ln>
                <a:solidFill>
                  <a:srgbClr val="0000FF"/>
                </a:solidFill>
                <a:effectLst/>
                <a:uLnTx/>
                <a:uFillTx/>
                <a:latin typeface="#9Slide01 Tieu de ngan" panose="00000700000000000000" pitchFamily="2" charset="0"/>
                <a:ea typeface="#9Slide04 Tinos Bold" panose="02020803070505020304" pitchFamily="18" charset="0"/>
                <a:cs typeface="Times New Roman" panose="02020603050405020304" pitchFamily="18" charset="0"/>
              </a:rPr>
              <a:t>NỘI DUNG CHÍNH</a:t>
            </a:r>
          </a:p>
        </p:txBody>
      </p:sp>
      <p:sp>
        <p:nvSpPr>
          <p:cNvPr id="2" name="AutoShape 2" descr="Hình ảnh Trái đất Phẳng Xác định Vị Trí Biểu Tượng Versicolor, Vị Trí Biểu  Tượng, Biểu Tượng Trái đất, Biểu Tượng Màu Vector và PNG với nền trong suốt  để tả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pic>
        <p:nvPicPr>
          <p:cNvPr id="3" name="Picture 2"/>
          <p:cNvPicPr>
            <a:picLocks noChangeAspect="1"/>
          </p:cNvPicPr>
          <p:nvPr/>
        </p:nvPicPr>
        <p:blipFill>
          <a:blip r:embed="rId3"/>
          <a:stretch>
            <a:fillRect/>
          </a:stretch>
        </p:blipFill>
        <p:spPr>
          <a:xfrm>
            <a:off x="951710" y="931176"/>
            <a:ext cx="2260105" cy="1727573"/>
          </a:xfrm>
          <a:prstGeom prst="rect">
            <a:avLst/>
          </a:prstGeom>
        </p:spPr>
      </p:pic>
      <p:pic>
        <p:nvPicPr>
          <p:cNvPr id="8" name="Picture 7"/>
          <p:cNvPicPr>
            <a:picLocks noChangeAspect="1"/>
          </p:cNvPicPr>
          <p:nvPr/>
        </p:nvPicPr>
        <p:blipFill>
          <a:blip r:embed="rId4">
            <a:extLst>
              <a:ext uri="{BEBA8EAE-BF5A-486C-A8C5-ECC9F3942E4B}">
                <a14:imgProps xmlns:a14="http://schemas.microsoft.com/office/drawing/2010/main">
                  <a14:imgLayer r:embed="rId5">
                    <a14:imgEffect>
                      <a14:backgroundRemoval t="9961" b="89844" l="0" r="100000"/>
                    </a14:imgEffect>
                  </a14:imgLayer>
                </a14:imgProps>
              </a:ext>
            </a:extLst>
          </a:blip>
          <a:stretch>
            <a:fillRect/>
          </a:stretch>
        </p:blipFill>
        <p:spPr>
          <a:xfrm>
            <a:off x="4978275" y="687468"/>
            <a:ext cx="1841612" cy="1905157"/>
          </a:xfrm>
          <a:prstGeom prst="rect">
            <a:avLst/>
          </a:prstGeom>
        </p:spPr>
      </p:pic>
      <p:sp>
        <p:nvSpPr>
          <p:cNvPr id="18" name="TextBox 17"/>
          <p:cNvSpPr txBox="1"/>
          <p:nvPr/>
        </p:nvSpPr>
        <p:spPr>
          <a:xfrm>
            <a:off x="597744" y="2605391"/>
            <a:ext cx="2786316" cy="954107"/>
          </a:xfrm>
          <a:prstGeom prst="rect">
            <a:avLst/>
          </a:prstGeom>
          <a:noFill/>
          <a:ln w="38100">
            <a:solidFill>
              <a:srgbClr val="0E73B7"/>
            </a:solidFill>
          </a:ln>
        </p:spPr>
        <p:txBody>
          <a:bodyPr wrap="square" rtlCol="0">
            <a:spAutoFit/>
          </a:bodyPr>
          <a:lstStyle/>
          <a:p>
            <a:pPr marR="0" lvl="0" algn="ctr" defTabSz="914400" rtl="0" eaLnBrk="1" fontAlgn="auto" latinLnBrk="0" hangingPunct="1">
              <a:lnSpc>
                <a:spcPct val="100000"/>
              </a:lnSpc>
              <a:spcBef>
                <a:spcPts val="0"/>
              </a:spcBef>
              <a:spcAft>
                <a:spcPts val="0"/>
              </a:spcAft>
              <a:buClrTx/>
              <a:buSzTx/>
              <a:defRPr/>
            </a:pPr>
            <a:r>
              <a:rPr kumimoji="0" lang="en-US" sz="2800" b="0" i="0" u="none" strike="noStrike" kern="1200" cap="none" spc="0" normalizeH="0" baseline="0" noProof="0" dirty="0">
                <a:ln>
                  <a:noFill/>
                </a:ln>
                <a:solidFill>
                  <a:srgbClr val="FF0000"/>
                </a:solidFill>
                <a:effectLst/>
                <a:uLnTx/>
                <a:uFillTx/>
                <a:latin typeface="#9Slide05 Claudia" pitchFamily="2" charset="0"/>
                <a:cs typeface="Times New Roman" panose="02020603050405020304" pitchFamily="18" charset="0"/>
              </a:rPr>
              <a:t>1. </a:t>
            </a:r>
            <a:r>
              <a:rPr kumimoji="0" lang="en-US" sz="2800" b="0" i="0" u="none" strike="noStrike" kern="1200" cap="none" spc="0" normalizeH="0" baseline="0" noProof="0" dirty="0" err="1">
                <a:ln>
                  <a:noFill/>
                </a:ln>
                <a:solidFill>
                  <a:srgbClr val="FF0000"/>
                </a:solidFill>
                <a:effectLst/>
                <a:uLnTx/>
                <a:uFillTx/>
                <a:latin typeface="#9Slide05 Claudia" pitchFamily="2" charset="0"/>
                <a:cs typeface="Times New Roman" panose="02020603050405020304" pitchFamily="18" charset="0"/>
              </a:rPr>
              <a:t>Vị</a:t>
            </a:r>
            <a:r>
              <a:rPr kumimoji="0" lang="en-US" sz="2800" b="0" i="0" u="none" strike="noStrike" kern="1200" cap="none" spc="0" normalizeH="0" baseline="0" noProof="0" dirty="0">
                <a:ln>
                  <a:noFill/>
                </a:ln>
                <a:solidFill>
                  <a:srgbClr val="FF0000"/>
                </a:solidFill>
                <a:effectLst/>
                <a:uLnTx/>
                <a:uFillTx/>
                <a:latin typeface="#9Slide05 Claudia" pitchFamily="2" charset="0"/>
                <a:cs typeface="Times New Roman" panose="02020603050405020304" pitchFamily="18" charset="0"/>
              </a:rPr>
              <a:t> </a:t>
            </a:r>
            <a:r>
              <a:rPr kumimoji="0" lang="en-US" sz="2800" b="0" i="0" u="none" strike="noStrike" kern="1200" cap="none" spc="0" normalizeH="0" baseline="0" noProof="0" dirty="0" err="1">
                <a:ln>
                  <a:noFill/>
                </a:ln>
                <a:solidFill>
                  <a:srgbClr val="FF0000"/>
                </a:solidFill>
                <a:effectLst/>
                <a:uLnTx/>
                <a:uFillTx/>
                <a:latin typeface="#9Slide05 Claudia" pitchFamily="2" charset="0"/>
                <a:cs typeface="Times New Roman" panose="02020603050405020304" pitchFamily="18" charset="0"/>
              </a:rPr>
              <a:t>trí</a:t>
            </a:r>
            <a:r>
              <a:rPr kumimoji="0" lang="en-US" sz="2800" b="0" i="0" u="none" strike="noStrike" kern="1200" cap="none" spc="0" normalizeH="0" baseline="0" noProof="0" dirty="0">
                <a:ln>
                  <a:noFill/>
                </a:ln>
                <a:solidFill>
                  <a:srgbClr val="FF0000"/>
                </a:solidFill>
                <a:effectLst/>
                <a:uLnTx/>
                <a:uFillTx/>
                <a:latin typeface="#9Slide05 Claudia" pitchFamily="2" charset="0"/>
                <a:cs typeface="Times New Roman" panose="02020603050405020304" pitchFamily="18" charset="0"/>
              </a:rPr>
              <a:t> </a:t>
            </a:r>
            <a:r>
              <a:rPr kumimoji="0" lang="en-US" sz="2800" b="0" i="0" u="none" strike="noStrike" kern="1200" cap="none" spc="0" normalizeH="0" baseline="0" noProof="0" dirty="0" err="1">
                <a:ln>
                  <a:noFill/>
                </a:ln>
                <a:solidFill>
                  <a:srgbClr val="FF0000"/>
                </a:solidFill>
                <a:effectLst/>
                <a:uLnTx/>
                <a:uFillTx/>
                <a:latin typeface="#9Slide05 Claudia" pitchFamily="2" charset="0"/>
                <a:cs typeface="Times New Roman" panose="02020603050405020304" pitchFamily="18" charset="0"/>
              </a:rPr>
              <a:t>địa</a:t>
            </a:r>
            <a:r>
              <a:rPr kumimoji="0" lang="en-US" sz="2800" b="0" i="0" u="none" strike="noStrike" kern="1200" cap="none" spc="0" normalizeH="0" baseline="0" noProof="0" dirty="0">
                <a:ln>
                  <a:noFill/>
                </a:ln>
                <a:solidFill>
                  <a:srgbClr val="FF0000"/>
                </a:solidFill>
                <a:effectLst/>
                <a:uLnTx/>
                <a:uFillTx/>
                <a:latin typeface="#9Slide05 Claudia" pitchFamily="2" charset="0"/>
                <a:cs typeface="Times New Roman" panose="02020603050405020304" pitchFamily="18" charset="0"/>
              </a:rPr>
              <a:t> </a:t>
            </a:r>
            <a:r>
              <a:rPr kumimoji="0" lang="en-US" sz="2800" b="0" i="0" u="none" strike="noStrike" kern="1200" cap="none" spc="0" normalizeH="0" baseline="0" noProof="0" dirty="0" err="1">
                <a:ln>
                  <a:noFill/>
                </a:ln>
                <a:solidFill>
                  <a:srgbClr val="FF0000"/>
                </a:solidFill>
                <a:effectLst/>
                <a:uLnTx/>
                <a:uFillTx/>
                <a:latin typeface="#9Slide05 Claudia" pitchFamily="2" charset="0"/>
                <a:cs typeface="Times New Roman" panose="02020603050405020304" pitchFamily="18" charset="0"/>
              </a:rPr>
              <a:t>lí</a:t>
            </a:r>
            <a:r>
              <a:rPr lang="en-US" sz="2800" noProof="0" dirty="0">
                <a:solidFill>
                  <a:srgbClr val="FF0000"/>
                </a:solidFill>
                <a:latin typeface="#9Slide05 Claudia" pitchFamily="2" charset="0"/>
                <a:cs typeface="Times New Roman" panose="02020603050405020304" pitchFamily="18" charset="0"/>
              </a:rPr>
              <a:t> </a:t>
            </a:r>
            <a:r>
              <a:rPr lang="en-US" sz="2800" noProof="0" dirty="0" err="1">
                <a:solidFill>
                  <a:srgbClr val="FF0000"/>
                </a:solidFill>
                <a:latin typeface="#9Slide05 Claudia" pitchFamily="2" charset="0"/>
                <a:cs typeface="Times New Roman" panose="02020603050405020304" pitchFamily="18" charset="0"/>
              </a:rPr>
              <a:t>và</a:t>
            </a:r>
            <a:r>
              <a:rPr lang="en-US" sz="2800" noProof="0" dirty="0">
                <a:solidFill>
                  <a:srgbClr val="FF0000"/>
                </a:solidFill>
                <a:latin typeface="#9Slide05 Claudia" pitchFamily="2" charset="0"/>
                <a:cs typeface="Times New Roman" panose="02020603050405020304" pitchFamily="18" charset="0"/>
              </a:rPr>
              <a:t> </a:t>
            </a:r>
            <a:r>
              <a:rPr lang="en-US" sz="2800" noProof="0" dirty="0" err="1">
                <a:solidFill>
                  <a:srgbClr val="FF0000"/>
                </a:solidFill>
                <a:latin typeface="#9Slide05 Claudia" pitchFamily="2" charset="0"/>
                <a:cs typeface="Times New Roman" panose="02020603050405020304" pitchFamily="18" charset="0"/>
              </a:rPr>
              <a:t>phạm</a:t>
            </a:r>
            <a:r>
              <a:rPr lang="en-US" sz="2800" noProof="0" dirty="0">
                <a:solidFill>
                  <a:srgbClr val="FF0000"/>
                </a:solidFill>
                <a:latin typeface="#9Slide05 Claudia" pitchFamily="2" charset="0"/>
                <a:cs typeface="Times New Roman" panose="02020603050405020304" pitchFamily="18" charset="0"/>
              </a:rPr>
              <a:t> vi</a:t>
            </a:r>
            <a:r>
              <a:rPr lang="en-US" sz="2800" dirty="0">
                <a:solidFill>
                  <a:srgbClr val="FF0000"/>
                </a:solidFill>
                <a:latin typeface="#9Slide05 Claudia" pitchFamily="2" charset="0"/>
                <a:cs typeface="Times New Roman" panose="02020603050405020304" pitchFamily="18" charset="0"/>
              </a:rPr>
              <a:t> </a:t>
            </a:r>
            <a:r>
              <a:rPr lang="en-US" sz="2800" dirty="0" err="1">
                <a:solidFill>
                  <a:srgbClr val="FF0000"/>
                </a:solidFill>
                <a:latin typeface="#9Slide05 Claudia" pitchFamily="2" charset="0"/>
                <a:cs typeface="Times New Roman" panose="02020603050405020304" pitchFamily="18" charset="0"/>
              </a:rPr>
              <a:t>lãnh</a:t>
            </a:r>
            <a:r>
              <a:rPr lang="en-US" sz="2800" dirty="0">
                <a:solidFill>
                  <a:srgbClr val="FF0000"/>
                </a:solidFill>
                <a:latin typeface="#9Slide05 Claudia" pitchFamily="2" charset="0"/>
                <a:cs typeface="Times New Roman" panose="02020603050405020304" pitchFamily="18" charset="0"/>
              </a:rPr>
              <a:t> </a:t>
            </a:r>
            <a:r>
              <a:rPr lang="en-US" sz="2800" dirty="0" err="1">
                <a:solidFill>
                  <a:srgbClr val="FF0000"/>
                </a:solidFill>
                <a:latin typeface="#9Slide05 Claudia" pitchFamily="2" charset="0"/>
                <a:cs typeface="Times New Roman" panose="02020603050405020304" pitchFamily="18" charset="0"/>
              </a:rPr>
              <a:t>thổ</a:t>
            </a:r>
            <a:endParaRPr kumimoji="0" lang="en-US" sz="2800" b="0" i="0" u="none" strike="noStrike" kern="1200" cap="none" spc="0" normalizeH="0" baseline="0" noProof="0" dirty="0">
              <a:ln>
                <a:noFill/>
              </a:ln>
              <a:solidFill>
                <a:srgbClr val="FF0000"/>
              </a:solidFill>
              <a:effectLst/>
              <a:uLnTx/>
              <a:uFillTx/>
              <a:latin typeface="#9Slide05 Claudia" pitchFamily="2" charset="0"/>
              <a:cs typeface="Times New Roman" panose="02020603050405020304" pitchFamily="18" charset="0"/>
            </a:endParaRPr>
          </a:p>
        </p:txBody>
      </p:sp>
      <p:sp>
        <p:nvSpPr>
          <p:cNvPr id="20" name="TextBox 19"/>
          <p:cNvSpPr txBox="1"/>
          <p:nvPr/>
        </p:nvSpPr>
        <p:spPr>
          <a:xfrm>
            <a:off x="4109502" y="2598018"/>
            <a:ext cx="3542275" cy="954107"/>
          </a:xfrm>
          <a:prstGeom prst="rect">
            <a:avLst/>
          </a:prstGeom>
          <a:noFill/>
          <a:ln w="38100">
            <a:solidFill>
              <a:srgbClr val="0E73B7"/>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800" b="0" i="0" u="none" strike="noStrike" kern="1200" cap="none" spc="0" normalizeH="0" baseline="0" noProof="0" dirty="0">
                <a:ln>
                  <a:noFill/>
                </a:ln>
                <a:solidFill>
                  <a:srgbClr val="FF0000"/>
                </a:solidFill>
                <a:effectLst/>
                <a:uLnTx/>
                <a:uFillTx/>
                <a:latin typeface="#9Slide05 Claudia" pitchFamily="2" charset="0"/>
                <a:cs typeface="Times New Roman" panose="02020603050405020304" pitchFamily="18" charset="0"/>
              </a:rPr>
              <a:t>2. </a:t>
            </a:r>
            <a:r>
              <a:rPr kumimoji="0" lang="en-US" sz="2800" b="0" i="0" u="none" strike="noStrike" kern="1200" cap="none" spc="0" normalizeH="0" baseline="0" noProof="0" dirty="0" err="1">
                <a:ln>
                  <a:noFill/>
                </a:ln>
                <a:solidFill>
                  <a:srgbClr val="FF0000"/>
                </a:solidFill>
                <a:effectLst/>
                <a:uLnTx/>
                <a:uFillTx/>
                <a:latin typeface="#9Slide05 Claudia" pitchFamily="2" charset="0"/>
                <a:cs typeface="Times New Roman" panose="02020603050405020304" pitchFamily="18" charset="0"/>
              </a:rPr>
              <a:t>Điều</a:t>
            </a:r>
            <a:r>
              <a:rPr kumimoji="0" lang="en-US" sz="2800" b="0" i="0" u="none" strike="noStrike" kern="1200" cap="none" spc="0" normalizeH="0" noProof="0" dirty="0">
                <a:ln>
                  <a:noFill/>
                </a:ln>
                <a:solidFill>
                  <a:srgbClr val="FF0000"/>
                </a:solidFill>
                <a:effectLst/>
                <a:uLnTx/>
                <a:uFillTx/>
                <a:latin typeface="#9Slide05 Claudia" pitchFamily="2" charset="0"/>
                <a:cs typeface="Times New Roman" panose="02020603050405020304" pitchFamily="18" charset="0"/>
              </a:rPr>
              <a:t> </a:t>
            </a:r>
            <a:r>
              <a:rPr kumimoji="0" lang="en-US" sz="2800" b="0" i="0" u="none" strike="noStrike" kern="1200" cap="none" spc="0" normalizeH="0" noProof="0" dirty="0" err="1">
                <a:ln>
                  <a:noFill/>
                </a:ln>
                <a:solidFill>
                  <a:srgbClr val="FF0000"/>
                </a:solidFill>
                <a:effectLst/>
                <a:uLnTx/>
                <a:uFillTx/>
                <a:latin typeface="#9Slide05 Claudia" pitchFamily="2" charset="0"/>
                <a:cs typeface="Times New Roman" panose="02020603050405020304" pitchFamily="18" charset="0"/>
              </a:rPr>
              <a:t>kiện</a:t>
            </a:r>
            <a:r>
              <a:rPr kumimoji="0" lang="en-US" sz="2800" b="0" i="0" u="none" strike="noStrike" kern="1200" cap="none" spc="0" normalizeH="0" noProof="0" dirty="0">
                <a:ln>
                  <a:noFill/>
                </a:ln>
                <a:solidFill>
                  <a:srgbClr val="FF0000"/>
                </a:solidFill>
                <a:effectLst/>
                <a:uLnTx/>
                <a:uFillTx/>
                <a:latin typeface="#9Slide05 Claudia" pitchFamily="2" charset="0"/>
                <a:cs typeface="Times New Roman" panose="02020603050405020304" pitchFamily="18" charset="0"/>
              </a:rPr>
              <a:t> </a:t>
            </a:r>
            <a:r>
              <a:rPr kumimoji="0" lang="en-US" sz="2800" b="0" i="0" u="none" strike="noStrike" kern="1200" cap="none" spc="0" normalizeH="0" noProof="0" dirty="0" err="1">
                <a:ln>
                  <a:noFill/>
                </a:ln>
                <a:solidFill>
                  <a:srgbClr val="FF0000"/>
                </a:solidFill>
                <a:effectLst/>
                <a:uLnTx/>
                <a:uFillTx/>
                <a:latin typeface="#9Slide05 Claudia" pitchFamily="2" charset="0"/>
                <a:cs typeface="Times New Roman" panose="02020603050405020304" pitchFamily="18" charset="0"/>
              </a:rPr>
              <a:t>tự</a:t>
            </a:r>
            <a:r>
              <a:rPr kumimoji="0" lang="en-US" sz="2800" b="0" i="0" u="none" strike="noStrike" kern="1200" cap="none" spc="0" normalizeH="0" noProof="0" dirty="0">
                <a:ln>
                  <a:noFill/>
                </a:ln>
                <a:solidFill>
                  <a:srgbClr val="FF0000"/>
                </a:solidFill>
                <a:effectLst/>
                <a:uLnTx/>
                <a:uFillTx/>
                <a:latin typeface="#9Slide05 Claudia" pitchFamily="2" charset="0"/>
                <a:cs typeface="Times New Roman" panose="02020603050405020304" pitchFamily="18" charset="0"/>
              </a:rPr>
              <a:t> </a:t>
            </a:r>
            <a:r>
              <a:rPr kumimoji="0" lang="en-US" sz="2800" b="0" i="0" u="none" strike="noStrike" kern="1200" cap="none" spc="0" normalizeH="0" noProof="0" dirty="0" err="1">
                <a:ln>
                  <a:noFill/>
                </a:ln>
                <a:solidFill>
                  <a:srgbClr val="FF0000"/>
                </a:solidFill>
                <a:effectLst/>
                <a:uLnTx/>
                <a:uFillTx/>
                <a:latin typeface="#9Slide05 Claudia" pitchFamily="2" charset="0"/>
                <a:cs typeface="Times New Roman" panose="02020603050405020304" pitchFamily="18" charset="0"/>
              </a:rPr>
              <a:t>nhiên</a:t>
            </a:r>
            <a:r>
              <a:rPr kumimoji="0" lang="en-US" sz="2800" b="0" i="0" u="none" strike="noStrike" kern="1200" cap="none" spc="0" normalizeH="0" noProof="0" dirty="0">
                <a:ln>
                  <a:noFill/>
                </a:ln>
                <a:solidFill>
                  <a:srgbClr val="FF0000"/>
                </a:solidFill>
                <a:effectLst/>
                <a:uLnTx/>
                <a:uFillTx/>
                <a:latin typeface="#9Slide05 Claudia" pitchFamily="2" charset="0"/>
                <a:cs typeface="Times New Roman" panose="02020603050405020304" pitchFamily="18" charset="0"/>
              </a:rPr>
              <a:t> </a:t>
            </a:r>
            <a:r>
              <a:rPr kumimoji="0" lang="en-US" sz="2800" b="0" i="0" u="none" strike="noStrike" kern="1200" cap="none" spc="0" normalizeH="0" noProof="0" dirty="0" err="1">
                <a:ln>
                  <a:noFill/>
                </a:ln>
                <a:solidFill>
                  <a:srgbClr val="FF0000"/>
                </a:solidFill>
                <a:effectLst/>
                <a:uLnTx/>
                <a:uFillTx/>
                <a:latin typeface="#9Slide05 Claudia" pitchFamily="2" charset="0"/>
                <a:cs typeface="Times New Roman" panose="02020603050405020304" pitchFamily="18" charset="0"/>
              </a:rPr>
              <a:t>và</a:t>
            </a:r>
            <a:r>
              <a:rPr kumimoji="0" lang="en-US" sz="2800" b="0" i="0" u="none" strike="noStrike" kern="1200" cap="none" spc="0" normalizeH="0" noProof="0" dirty="0">
                <a:ln>
                  <a:noFill/>
                </a:ln>
                <a:solidFill>
                  <a:srgbClr val="FF0000"/>
                </a:solidFill>
                <a:effectLst/>
                <a:uLnTx/>
                <a:uFillTx/>
                <a:latin typeface="#9Slide05 Claudia" pitchFamily="2" charset="0"/>
                <a:cs typeface="Times New Roman" panose="02020603050405020304" pitchFamily="18" charset="0"/>
              </a:rPr>
              <a:t> </a:t>
            </a:r>
          </a:p>
          <a:p>
            <a:pPr marL="0" marR="0" lvl="0" indent="0" algn="ctr" defTabSz="914400" rtl="0" eaLnBrk="1" fontAlgn="auto" latinLnBrk="0" hangingPunct="1">
              <a:lnSpc>
                <a:spcPct val="100000"/>
              </a:lnSpc>
              <a:spcBef>
                <a:spcPts val="0"/>
              </a:spcBef>
              <a:spcAft>
                <a:spcPts val="0"/>
              </a:spcAft>
              <a:buClrTx/>
              <a:buSzTx/>
              <a:buFontTx/>
              <a:buNone/>
              <a:defRPr/>
            </a:pPr>
            <a:r>
              <a:rPr kumimoji="0" lang="en-US" sz="2800" b="0" i="0" u="none" strike="noStrike" kern="1200" cap="none" spc="0" normalizeH="0" noProof="0" dirty="0" err="1">
                <a:ln>
                  <a:noFill/>
                </a:ln>
                <a:solidFill>
                  <a:srgbClr val="FF0000"/>
                </a:solidFill>
                <a:effectLst/>
                <a:uLnTx/>
                <a:uFillTx/>
                <a:latin typeface="#9Slide05 Claudia" pitchFamily="2" charset="0"/>
                <a:cs typeface="Times New Roman" panose="02020603050405020304" pitchFamily="18" charset="0"/>
              </a:rPr>
              <a:t>tài</a:t>
            </a:r>
            <a:r>
              <a:rPr kumimoji="0" lang="en-US" sz="2800" b="0" i="0" u="none" strike="noStrike" kern="1200" cap="none" spc="0" normalizeH="0" noProof="0" dirty="0">
                <a:ln>
                  <a:noFill/>
                </a:ln>
                <a:solidFill>
                  <a:srgbClr val="FF0000"/>
                </a:solidFill>
                <a:effectLst/>
                <a:uLnTx/>
                <a:uFillTx/>
                <a:latin typeface="#9Slide05 Claudia" pitchFamily="2" charset="0"/>
                <a:cs typeface="Times New Roman" panose="02020603050405020304" pitchFamily="18" charset="0"/>
              </a:rPr>
              <a:t> </a:t>
            </a:r>
            <a:r>
              <a:rPr kumimoji="0" lang="en-US" sz="2800" b="0" i="0" u="none" strike="noStrike" kern="1200" cap="none" spc="0" normalizeH="0" noProof="0" dirty="0" err="1">
                <a:ln>
                  <a:noFill/>
                </a:ln>
                <a:solidFill>
                  <a:srgbClr val="FF0000"/>
                </a:solidFill>
                <a:effectLst/>
                <a:uLnTx/>
                <a:uFillTx/>
                <a:latin typeface="#9Slide05 Claudia" pitchFamily="2" charset="0"/>
                <a:cs typeface="Times New Roman" panose="02020603050405020304" pitchFamily="18" charset="0"/>
              </a:rPr>
              <a:t>nguyên</a:t>
            </a:r>
            <a:r>
              <a:rPr kumimoji="0" lang="en-US" sz="2800" b="0" i="0" u="none" strike="noStrike" kern="1200" cap="none" spc="0" normalizeH="0" noProof="0" dirty="0">
                <a:ln>
                  <a:noFill/>
                </a:ln>
                <a:solidFill>
                  <a:srgbClr val="FF0000"/>
                </a:solidFill>
                <a:effectLst/>
                <a:uLnTx/>
                <a:uFillTx/>
                <a:latin typeface="#9Slide05 Claudia" pitchFamily="2" charset="0"/>
                <a:cs typeface="Times New Roman" panose="02020603050405020304" pitchFamily="18" charset="0"/>
              </a:rPr>
              <a:t> </a:t>
            </a:r>
            <a:r>
              <a:rPr kumimoji="0" lang="en-US" sz="2800" b="0" i="0" u="none" strike="noStrike" kern="1200" cap="none" spc="0" normalizeH="0" noProof="0" dirty="0" err="1">
                <a:ln>
                  <a:noFill/>
                </a:ln>
                <a:solidFill>
                  <a:srgbClr val="FF0000"/>
                </a:solidFill>
                <a:effectLst/>
                <a:uLnTx/>
                <a:uFillTx/>
                <a:latin typeface="#9Slide05 Claudia" pitchFamily="2" charset="0"/>
                <a:cs typeface="Times New Roman" panose="02020603050405020304" pitchFamily="18" charset="0"/>
              </a:rPr>
              <a:t>thiên</a:t>
            </a:r>
            <a:r>
              <a:rPr kumimoji="0" lang="en-US" sz="2800" b="0" i="0" u="none" strike="noStrike" kern="1200" cap="none" spc="0" normalizeH="0" noProof="0" dirty="0">
                <a:ln>
                  <a:noFill/>
                </a:ln>
                <a:solidFill>
                  <a:srgbClr val="FF0000"/>
                </a:solidFill>
                <a:effectLst/>
                <a:uLnTx/>
                <a:uFillTx/>
                <a:latin typeface="#9Slide05 Claudia" pitchFamily="2" charset="0"/>
                <a:cs typeface="Times New Roman" panose="02020603050405020304" pitchFamily="18" charset="0"/>
              </a:rPr>
              <a:t> </a:t>
            </a:r>
            <a:r>
              <a:rPr kumimoji="0" lang="en-US" sz="2800" b="0" i="0" u="none" strike="noStrike" kern="1200" cap="none" spc="0" normalizeH="0" noProof="0" dirty="0" err="1">
                <a:ln>
                  <a:noFill/>
                </a:ln>
                <a:solidFill>
                  <a:srgbClr val="FF0000"/>
                </a:solidFill>
                <a:effectLst/>
                <a:uLnTx/>
                <a:uFillTx/>
                <a:latin typeface="#9Slide05 Claudia" pitchFamily="2" charset="0"/>
                <a:cs typeface="Times New Roman" panose="02020603050405020304" pitchFamily="18" charset="0"/>
              </a:rPr>
              <a:t>nhiên</a:t>
            </a:r>
            <a:r>
              <a:rPr kumimoji="0" lang="en-US" sz="2800" b="0" i="0" u="none" strike="noStrike" kern="1200" cap="none" spc="0" normalizeH="0" baseline="0" noProof="0" dirty="0">
                <a:ln>
                  <a:noFill/>
                </a:ln>
                <a:solidFill>
                  <a:srgbClr val="FF0000"/>
                </a:solidFill>
                <a:effectLst/>
                <a:uLnTx/>
                <a:uFillTx/>
                <a:latin typeface="#9Slide05 Claudia" pitchFamily="2" charset="0"/>
                <a:cs typeface="Times New Roman" panose="02020603050405020304" pitchFamily="18" charset="0"/>
              </a:rPr>
              <a:t> </a:t>
            </a:r>
          </a:p>
        </p:txBody>
      </p:sp>
      <p:sp>
        <p:nvSpPr>
          <p:cNvPr id="9" name="TextBox 19"/>
          <p:cNvSpPr txBox="1"/>
          <p:nvPr/>
        </p:nvSpPr>
        <p:spPr>
          <a:xfrm>
            <a:off x="8586347" y="2578636"/>
            <a:ext cx="2681016" cy="954107"/>
          </a:xfrm>
          <a:prstGeom prst="rect">
            <a:avLst/>
          </a:prstGeom>
          <a:noFill/>
          <a:ln w="38100">
            <a:solidFill>
              <a:srgbClr val="0E73B7"/>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sz="2800" dirty="0">
                <a:solidFill>
                  <a:srgbClr val="FF0000"/>
                </a:solidFill>
                <a:latin typeface="#9Slide05 Claudia" pitchFamily="2" charset="0"/>
                <a:cs typeface="Times New Roman" panose="02020603050405020304" pitchFamily="18" charset="0"/>
              </a:rPr>
              <a:t>3</a:t>
            </a:r>
            <a:r>
              <a:rPr kumimoji="0" lang="en-US" sz="2800" b="0" i="0" u="none" strike="noStrike" kern="1200" cap="none" spc="0" normalizeH="0" baseline="0" noProof="0" dirty="0">
                <a:ln>
                  <a:noFill/>
                </a:ln>
                <a:solidFill>
                  <a:srgbClr val="FF0000"/>
                </a:solidFill>
                <a:effectLst/>
                <a:uLnTx/>
                <a:uFillTx/>
                <a:latin typeface="#9Slide05 Claudia" pitchFamily="2" charset="0"/>
                <a:cs typeface="Times New Roman" panose="02020603050405020304" pitchFamily="18" charset="0"/>
              </a:rPr>
              <a:t>. </a:t>
            </a:r>
            <a:r>
              <a:rPr kumimoji="0" lang="en-US" sz="2800" b="0" i="0" u="none" strike="noStrike" kern="1200" cap="none" spc="0" normalizeH="0" baseline="0" noProof="0" dirty="0" err="1">
                <a:ln>
                  <a:noFill/>
                </a:ln>
                <a:solidFill>
                  <a:srgbClr val="FF0000"/>
                </a:solidFill>
                <a:effectLst/>
                <a:uLnTx/>
                <a:uFillTx/>
                <a:latin typeface="#9Slide05 Claudia" pitchFamily="2" charset="0"/>
                <a:cs typeface="Times New Roman" panose="02020603050405020304" pitchFamily="18" charset="0"/>
              </a:rPr>
              <a:t>Phân</a:t>
            </a:r>
            <a:r>
              <a:rPr kumimoji="0" lang="en-US" sz="2800" b="0" i="0" u="none" strike="noStrike" kern="1200" cap="none" spc="0" normalizeH="0" noProof="0" dirty="0">
                <a:ln>
                  <a:noFill/>
                </a:ln>
                <a:solidFill>
                  <a:srgbClr val="FF0000"/>
                </a:solidFill>
                <a:effectLst/>
                <a:uLnTx/>
                <a:uFillTx/>
                <a:latin typeface="#9Slide05 Claudia" pitchFamily="2" charset="0"/>
                <a:cs typeface="Times New Roman" panose="02020603050405020304" pitchFamily="18" charset="0"/>
              </a:rPr>
              <a:t> </a:t>
            </a:r>
            <a:r>
              <a:rPr kumimoji="0" lang="en-US" sz="2800" b="0" i="0" u="none" strike="noStrike" kern="1200" cap="none" spc="0" normalizeH="0" noProof="0" dirty="0" err="1">
                <a:ln>
                  <a:noFill/>
                </a:ln>
                <a:solidFill>
                  <a:srgbClr val="FF0000"/>
                </a:solidFill>
                <a:effectLst/>
                <a:uLnTx/>
                <a:uFillTx/>
                <a:latin typeface="#9Slide05 Claudia" pitchFamily="2" charset="0"/>
                <a:cs typeface="Times New Roman" panose="02020603050405020304" pitchFamily="18" charset="0"/>
              </a:rPr>
              <a:t>bố</a:t>
            </a:r>
            <a:r>
              <a:rPr kumimoji="0" lang="en-US" sz="2800" b="0" i="0" u="none" strike="noStrike" kern="1200" cap="none" spc="0" normalizeH="0" noProof="0" dirty="0">
                <a:ln>
                  <a:noFill/>
                </a:ln>
                <a:solidFill>
                  <a:srgbClr val="FF0000"/>
                </a:solidFill>
                <a:effectLst/>
                <a:uLnTx/>
                <a:uFillTx/>
                <a:latin typeface="#9Slide05 Claudia" pitchFamily="2" charset="0"/>
                <a:cs typeface="Times New Roman" panose="02020603050405020304" pitchFamily="18" charset="0"/>
              </a:rPr>
              <a:t> </a:t>
            </a:r>
            <a:r>
              <a:rPr lang="en-US" sz="2800" dirty="0" err="1">
                <a:solidFill>
                  <a:srgbClr val="FF0000"/>
                </a:solidFill>
                <a:latin typeface="#9Slide05 Claudia" pitchFamily="2" charset="0"/>
                <a:cs typeface="Times New Roman" panose="02020603050405020304" pitchFamily="18" charset="0"/>
              </a:rPr>
              <a:t>dân</a:t>
            </a:r>
            <a:r>
              <a:rPr lang="en-US" sz="2800" dirty="0">
                <a:solidFill>
                  <a:srgbClr val="FF0000"/>
                </a:solidFill>
                <a:latin typeface="#9Slide05 Claudia" pitchFamily="2" charset="0"/>
                <a:cs typeface="Times New Roman" panose="02020603050405020304" pitchFamily="18" charset="0"/>
              </a:rPr>
              <a:t> </a:t>
            </a:r>
            <a:r>
              <a:rPr lang="en-US" sz="2800" dirty="0" err="1">
                <a:solidFill>
                  <a:srgbClr val="FF0000"/>
                </a:solidFill>
                <a:latin typeface="#9Slide05 Claudia" pitchFamily="2" charset="0"/>
                <a:cs typeface="Times New Roman" panose="02020603050405020304" pitchFamily="18" charset="0"/>
              </a:rPr>
              <a:t>cư</a:t>
            </a:r>
            <a:r>
              <a:rPr lang="en-US" sz="2800" dirty="0">
                <a:solidFill>
                  <a:srgbClr val="FF0000"/>
                </a:solidFill>
                <a:latin typeface="#9Slide05 Claudia" pitchFamily="2" charset="0"/>
                <a:cs typeface="Times New Roman" panose="02020603050405020304" pitchFamily="18" charset="0"/>
              </a:rPr>
              <a:t>, </a:t>
            </a:r>
            <a:r>
              <a:rPr lang="en-US" sz="2800" dirty="0" err="1">
                <a:solidFill>
                  <a:srgbClr val="FF0000"/>
                </a:solidFill>
                <a:latin typeface="#9Slide05 Claudia" pitchFamily="2" charset="0"/>
                <a:cs typeface="Times New Roman" panose="02020603050405020304" pitchFamily="18" charset="0"/>
              </a:rPr>
              <a:t>dân</a:t>
            </a:r>
            <a:r>
              <a:rPr lang="en-US" sz="2800" dirty="0">
                <a:solidFill>
                  <a:srgbClr val="FF0000"/>
                </a:solidFill>
                <a:latin typeface="#9Slide05 Claudia" pitchFamily="2" charset="0"/>
                <a:cs typeface="Times New Roman" panose="02020603050405020304" pitchFamily="18" charset="0"/>
              </a:rPr>
              <a:t> </a:t>
            </a:r>
            <a:r>
              <a:rPr lang="en-US" sz="2800" dirty="0" err="1">
                <a:solidFill>
                  <a:srgbClr val="FF0000"/>
                </a:solidFill>
                <a:latin typeface="#9Slide05 Claudia" pitchFamily="2" charset="0"/>
                <a:cs typeface="Times New Roman" panose="02020603050405020304" pitchFamily="18" charset="0"/>
              </a:rPr>
              <a:t>tộc</a:t>
            </a:r>
            <a:endParaRPr kumimoji="0" lang="en-US" sz="2800" b="0" i="0" u="none" strike="noStrike" kern="1200" cap="none" spc="0" normalizeH="0" baseline="0" noProof="0" dirty="0">
              <a:ln>
                <a:noFill/>
              </a:ln>
              <a:solidFill>
                <a:srgbClr val="FF0000"/>
              </a:solidFill>
              <a:effectLst/>
              <a:uLnTx/>
              <a:uFillTx/>
              <a:latin typeface="#9Slide05 Claudia" pitchFamily="2" charset="0"/>
              <a:cs typeface="Times New Roman" panose="02020603050405020304" pitchFamily="18" charset="0"/>
            </a:endParaRPr>
          </a:p>
        </p:txBody>
      </p:sp>
      <p:pic>
        <p:nvPicPr>
          <p:cNvPr id="4" name="Hình ảnh 3"/>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foregroundMark x1="67958" y1="70713" x2="67958" y2="70713"/>
                        <a14:foregroundMark x1="70250" y1="68179" x2="70250" y2="68179"/>
                        <a14:foregroundMark x1="70250" y1="68179" x2="70250" y2="68179"/>
                        <a14:foregroundMark x1="70250" y1="68179" x2="70250" y2="68179"/>
                        <a14:backgroundMark x1="41458" y1="30112" x2="52292" y2="29375"/>
                        <a14:backgroundMark x1="52292" y1="29375" x2="70208" y2="30053"/>
                        <a14:backgroundMark x1="70208" y1="30053" x2="85083" y2="34620"/>
                        <a14:backgroundMark x1="73667" y1="30554" x2="25167" y2="35769"/>
                        <a14:backgroundMark x1="25167" y1="35769" x2="18792" y2="38804"/>
                      </a14:backgroundRemoval>
                    </a14:imgEffect>
                  </a14:imgLayer>
                </a14:imgProps>
              </a:ext>
            </a:extLst>
          </a:blip>
          <a:stretch>
            <a:fillRect/>
          </a:stretch>
        </p:blipFill>
        <p:spPr>
          <a:xfrm>
            <a:off x="8843317" y="-235488"/>
            <a:ext cx="2105844" cy="2978015"/>
          </a:xfrm>
          <a:prstGeom prst="rect">
            <a:avLst/>
          </a:prstGeom>
        </p:spPr>
      </p:pic>
      <p:sp>
        <p:nvSpPr>
          <p:cNvPr id="11" name="TextBox 10"/>
          <p:cNvSpPr txBox="1"/>
          <p:nvPr/>
        </p:nvSpPr>
        <p:spPr>
          <a:xfrm>
            <a:off x="688604" y="5321802"/>
            <a:ext cx="2786316" cy="1384995"/>
          </a:xfrm>
          <a:prstGeom prst="rect">
            <a:avLst/>
          </a:prstGeom>
          <a:noFill/>
          <a:ln w="38100">
            <a:solidFill>
              <a:srgbClr val="0E73B7"/>
            </a:solidFill>
          </a:ln>
        </p:spPr>
        <p:txBody>
          <a:bodyPr wrap="square" rtlCol="0">
            <a:spAutoFit/>
          </a:bodyPr>
          <a:lstStyle/>
          <a:p>
            <a:pPr marR="0" lvl="0" algn="ctr" defTabSz="914400" rtl="0" eaLnBrk="1" fontAlgn="auto" latinLnBrk="0" hangingPunct="1">
              <a:lnSpc>
                <a:spcPct val="100000"/>
              </a:lnSpc>
              <a:spcBef>
                <a:spcPts val="0"/>
              </a:spcBef>
              <a:spcAft>
                <a:spcPts val="0"/>
              </a:spcAft>
              <a:buClrTx/>
              <a:buSzTx/>
              <a:defRPr/>
            </a:pPr>
            <a:r>
              <a:rPr lang="en-US" sz="2800" dirty="0">
                <a:solidFill>
                  <a:srgbClr val="FF0000"/>
                </a:solidFill>
                <a:latin typeface="#9Slide05 Claudia" pitchFamily="2" charset="0"/>
                <a:cs typeface="Times New Roman" panose="02020603050405020304" pitchFamily="18" charset="0"/>
              </a:rPr>
              <a:t>4. </a:t>
            </a:r>
            <a:r>
              <a:rPr lang="en-US" sz="2800" dirty="0" err="1">
                <a:solidFill>
                  <a:srgbClr val="FF0000"/>
                </a:solidFill>
                <a:latin typeface="#9Slide05 Claudia" pitchFamily="2" charset="0"/>
                <a:cs typeface="Times New Roman" panose="02020603050405020304" pitchFamily="18" charset="0"/>
              </a:rPr>
              <a:t>Những</a:t>
            </a:r>
            <a:r>
              <a:rPr lang="en-US" sz="2800" dirty="0">
                <a:solidFill>
                  <a:srgbClr val="FF0000"/>
                </a:solidFill>
                <a:latin typeface="#9Slide05 Claudia" pitchFamily="2" charset="0"/>
                <a:cs typeface="Times New Roman" panose="02020603050405020304" pitchFamily="18" charset="0"/>
              </a:rPr>
              <a:t> </a:t>
            </a:r>
            <a:r>
              <a:rPr lang="en-US" sz="2800" dirty="0" err="1">
                <a:solidFill>
                  <a:srgbClr val="FF0000"/>
                </a:solidFill>
                <a:latin typeface="#9Slide05 Claudia" pitchFamily="2" charset="0"/>
                <a:cs typeface="Times New Roman" panose="02020603050405020304" pitchFamily="18" charset="0"/>
              </a:rPr>
              <a:t>chuyển</a:t>
            </a:r>
            <a:r>
              <a:rPr lang="en-US" sz="2800" dirty="0">
                <a:solidFill>
                  <a:srgbClr val="FF0000"/>
                </a:solidFill>
                <a:latin typeface="#9Slide05 Claudia" pitchFamily="2" charset="0"/>
                <a:cs typeface="Times New Roman" panose="02020603050405020304" pitchFamily="18" charset="0"/>
              </a:rPr>
              <a:t> </a:t>
            </a:r>
            <a:r>
              <a:rPr lang="en-US" sz="2800" dirty="0" err="1">
                <a:solidFill>
                  <a:srgbClr val="FF0000"/>
                </a:solidFill>
                <a:latin typeface="#9Slide05 Claudia" pitchFamily="2" charset="0"/>
                <a:cs typeface="Times New Roman" panose="02020603050405020304" pitchFamily="18" charset="0"/>
              </a:rPr>
              <a:t>biến</a:t>
            </a:r>
            <a:r>
              <a:rPr lang="en-US" sz="2800" dirty="0">
                <a:solidFill>
                  <a:srgbClr val="FF0000"/>
                </a:solidFill>
                <a:latin typeface="#9Slide05 Claudia" pitchFamily="2" charset="0"/>
                <a:cs typeface="Times New Roman" panose="02020603050405020304" pitchFamily="18" charset="0"/>
              </a:rPr>
              <a:t> </a:t>
            </a:r>
            <a:r>
              <a:rPr lang="en-US" sz="2800" dirty="0" err="1">
                <a:solidFill>
                  <a:srgbClr val="FF0000"/>
                </a:solidFill>
                <a:latin typeface="#9Slide05 Claudia" pitchFamily="2" charset="0"/>
                <a:cs typeface="Times New Roman" panose="02020603050405020304" pitchFamily="18" charset="0"/>
              </a:rPr>
              <a:t>trong</a:t>
            </a:r>
            <a:r>
              <a:rPr lang="en-US" sz="2800" dirty="0">
                <a:solidFill>
                  <a:srgbClr val="FF0000"/>
                </a:solidFill>
                <a:latin typeface="#9Slide05 Claudia" pitchFamily="2" charset="0"/>
                <a:cs typeface="Times New Roman" panose="02020603050405020304" pitchFamily="18" charset="0"/>
              </a:rPr>
              <a:t> </a:t>
            </a:r>
            <a:r>
              <a:rPr lang="en-US" sz="2800" dirty="0" err="1">
                <a:solidFill>
                  <a:srgbClr val="FF0000"/>
                </a:solidFill>
                <a:latin typeface="#9Slide05 Claudia" pitchFamily="2" charset="0"/>
                <a:cs typeface="Times New Roman" panose="02020603050405020304" pitchFamily="18" charset="0"/>
              </a:rPr>
              <a:t>phát</a:t>
            </a:r>
            <a:r>
              <a:rPr lang="en-US" sz="2800" dirty="0">
                <a:solidFill>
                  <a:srgbClr val="FF0000"/>
                </a:solidFill>
                <a:latin typeface="#9Slide05 Claudia" pitchFamily="2" charset="0"/>
                <a:cs typeface="Times New Roman" panose="02020603050405020304" pitchFamily="18" charset="0"/>
              </a:rPr>
              <a:t> </a:t>
            </a:r>
            <a:r>
              <a:rPr lang="en-US" sz="2800" dirty="0" err="1">
                <a:solidFill>
                  <a:srgbClr val="FF0000"/>
                </a:solidFill>
                <a:latin typeface="#9Slide05 Claudia" pitchFamily="2" charset="0"/>
                <a:cs typeface="Times New Roman" panose="02020603050405020304" pitchFamily="18" charset="0"/>
              </a:rPr>
              <a:t>triển</a:t>
            </a:r>
            <a:r>
              <a:rPr lang="en-US" sz="2800" dirty="0">
                <a:solidFill>
                  <a:srgbClr val="FF0000"/>
                </a:solidFill>
                <a:latin typeface="#9Slide05 Claudia" pitchFamily="2" charset="0"/>
                <a:cs typeface="Times New Roman" panose="02020603050405020304" pitchFamily="18" charset="0"/>
              </a:rPr>
              <a:t> </a:t>
            </a:r>
            <a:r>
              <a:rPr lang="en-US" sz="2800" dirty="0" err="1">
                <a:solidFill>
                  <a:srgbClr val="FF0000"/>
                </a:solidFill>
                <a:latin typeface="#9Slide05 Claudia" pitchFamily="2" charset="0"/>
                <a:cs typeface="Times New Roman" panose="02020603050405020304" pitchFamily="18" charset="0"/>
              </a:rPr>
              <a:t>và</a:t>
            </a:r>
            <a:r>
              <a:rPr lang="en-US" sz="2800" dirty="0">
                <a:solidFill>
                  <a:srgbClr val="FF0000"/>
                </a:solidFill>
                <a:latin typeface="#9Slide05 Claudia" pitchFamily="2" charset="0"/>
                <a:cs typeface="Times New Roman" panose="02020603050405020304" pitchFamily="18" charset="0"/>
              </a:rPr>
              <a:t> </a:t>
            </a:r>
            <a:r>
              <a:rPr lang="en-US" sz="2800" dirty="0" err="1">
                <a:solidFill>
                  <a:srgbClr val="FF0000"/>
                </a:solidFill>
                <a:latin typeface="#9Slide05 Claudia" pitchFamily="2" charset="0"/>
                <a:cs typeface="Times New Roman" panose="02020603050405020304" pitchFamily="18" charset="0"/>
              </a:rPr>
              <a:t>phân</a:t>
            </a:r>
            <a:r>
              <a:rPr lang="en-US" sz="2800" dirty="0">
                <a:solidFill>
                  <a:srgbClr val="FF0000"/>
                </a:solidFill>
                <a:latin typeface="#9Slide05 Claudia" pitchFamily="2" charset="0"/>
                <a:cs typeface="Times New Roman" panose="02020603050405020304" pitchFamily="18" charset="0"/>
              </a:rPr>
              <a:t> </a:t>
            </a:r>
            <a:r>
              <a:rPr lang="en-US" sz="2800" dirty="0" err="1">
                <a:solidFill>
                  <a:srgbClr val="FF0000"/>
                </a:solidFill>
                <a:latin typeface="#9Slide05 Claudia" pitchFamily="2" charset="0"/>
                <a:cs typeface="Times New Roman" panose="02020603050405020304" pitchFamily="18" charset="0"/>
              </a:rPr>
              <a:t>bố</a:t>
            </a:r>
            <a:r>
              <a:rPr lang="en-US" sz="2800" dirty="0">
                <a:solidFill>
                  <a:srgbClr val="FF0000"/>
                </a:solidFill>
                <a:latin typeface="#9Slide05 Claudia" pitchFamily="2" charset="0"/>
                <a:cs typeface="Times New Roman" panose="02020603050405020304" pitchFamily="18" charset="0"/>
              </a:rPr>
              <a:t> </a:t>
            </a:r>
            <a:r>
              <a:rPr lang="en-US" sz="2800" dirty="0" err="1">
                <a:solidFill>
                  <a:srgbClr val="FF0000"/>
                </a:solidFill>
                <a:latin typeface="#9Slide05 Claudia" pitchFamily="2" charset="0"/>
                <a:cs typeface="Times New Roman" panose="02020603050405020304" pitchFamily="18" charset="0"/>
              </a:rPr>
              <a:t>kinh</a:t>
            </a:r>
            <a:r>
              <a:rPr lang="en-US" sz="2800" dirty="0">
                <a:solidFill>
                  <a:srgbClr val="FF0000"/>
                </a:solidFill>
                <a:latin typeface="#9Slide05 Claudia" pitchFamily="2" charset="0"/>
                <a:cs typeface="Times New Roman" panose="02020603050405020304" pitchFamily="18" charset="0"/>
              </a:rPr>
              <a:t> </a:t>
            </a:r>
            <a:r>
              <a:rPr lang="en-US" sz="2800" dirty="0" err="1">
                <a:solidFill>
                  <a:srgbClr val="FF0000"/>
                </a:solidFill>
                <a:latin typeface="#9Slide05 Claudia" pitchFamily="2" charset="0"/>
                <a:cs typeface="Times New Roman" panose="02020603050405020304" pitchFamily="18" charset="0"/>
              </a:rPr>
              <a:t>tế</a:t>
            </a:r>
            <a:endParaRPr kumimoji="0" lang="en-US" sz="2800" b="0" i="0" u="none" strike="noStrike" kern="1200" cap="none" spc="0" normalizeH="0" baseline="0" noProof="0" dirty="0">
              <a:ln>
                <a:noFill/>
              </a:ln>
              <a:solidFill>
                <a:srgbClr val="FF0000"/>
              </a:solidFill>
              <a:effectLst/>
              <a:uLnTx/>
              <a:uFillTx/>
              <a:latin typeface="#9Slide05 Claudia" pitchFamily="2" charset="0"/>
              <a:cs typeface="Times New Roman" panose="02020603050405020304" pitchFamily="18" charset="0"/>
            </a:endParaRPr>
          </a:p>
        </p:txBody>
      </p:sp>
      <p:sp>
        <p:nvSpPr>
          <p:cNvPr id="12" name="TextBox 11"/>
          <p:cNvSpPr txBox="1"/>
          <p:nvPr/>
        </p:nvSpPr>
        <p:spPr>
          <a:xfrm>
            <a:off x="4605418" y="5537243"/>
            <a:ext cx="3128796" cy="954107"/>
          </a:xfrm>
          <a:prstGeom prst="rect">
            <a:avLst/>
          </a:prstGeom>
          <a:noFill/>
          <a:ln w="38100">
            <a:solidFill>
              <a:srgbClr val="0E73B7"/>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800" b="0" i="0" u="none" strike="noStrike" kern="1200" cap="none" spc="0" normalizeH="0" baseline="0" noProof="0" dirty="0">
                <a:ln>
                  <a:noFill/>
                </a:ln>
                <a:solidFill>
                  <a:srgbClr val="FF0000"/>
                </a:solidFill>
                <a:effectLst/>
                <a:uLnTx/>
                <a:uFillTx/>
                <a:latin typeface="#9Slide05 Claudia" pitchFamily="2" charset="0"/>
                <a:cs typeface="Times New Roman" panose="02020603050405020304" pitchFamily="18" charset="0"/>
              </a:rPr>
              <a:t>5.</a:t>
            </a:r>
            <a:r>
              <a:rPr kumimoji="0" lang="en-US" sz="2800" b="0" i="0" u="none" strike="noStrike" kern="1200" cap="none" spc="0" normalizeH="0" noProof="0" dirty="0">
                <a:ln>
                  <a:noFill/>
                </a:ln>
                <a:solidFill>
                  <a:srgbClr val="FF0000"/>
                </a:solidFill>
                <a:effectLst/>
                <a:uLnTx/>
                <a:uFillTx/>
                <a:latin typeface="#9Slide05 Claudia" pitchFamily="2" charset="0"/>
                <a:cs typeface="Times New Roman" panose="02020603050405020304" pitchFamily="18" charset="0"/>
              </a:rPr>
              <a:t> </a:t>
            </a:r>
            <a:r>
              <a:rPr kumimoji="0" lang="en-US" sz="2800" b="0" i="0" u="none" strike="noStrike" kern="1200" cap="none" spc="0" normalizeH="0" noProof="0" dirty="0" err="1">
                <a:ln>
                  <a:noFill/>
                </a:ln>
                <a:solidFill>
                  <a:srgbClr val="FF0000"/>
                </a:solidFill>
                <a:effectLst/>
                <a:uLnTx/>
                <a:uFillTx/>
                <a:latin typeface="#9Slide05 Claudia" pitchFamily="2" charset="0"/>
                <a:cs typeface="Times New Roman" panose="02020603050405020304" pitchFamily="18" charset="0"/>
              </a:rPr>
              <a:t>Một</a:t>
            </a:r>
            <a:r>
              <a:rPr kumimoji="0" lang="en-US" sz="2800" b="0" i="0" u="none" strike="noStrike" kern="1200" cap="none" spc="0" normalizeH="0" noProof="0" dirty="0">
                <a:ln>
                  <a:noFill/>
                </a:ln>
                <a:solidFill>
                  <a:srgbClr val="FF0000"/>
                </a:solidFill>
                <a:effectLst/>
                <a:uLnTx/>
                <a:uFillTx/>
                <a:latin typeface="#9Slide05 Claudia" pitchFamily="2" charset="0"/>
                <a:cs typeface="Times New Roman" panose="02020603050405020304" pitchFamily="18" charset="0"/>
              </a:rPr>
              <a:t> </a:t>
            </a:r>
            <a:r>
              <a:rPr kumimoji="0" lang="en-US" sz="2800" b="0" i="0" u="none" strike="noStrike" kern="1200" cap="none" spc="0" normalizeH="0" noProof="0" dirty="0" err="1">
                <a:ln>
                  <a:noFill/>
                </a:ln>
                <a:solidFill>
                  <a:srgbClr val="FF0000"/>
                </a:solidFill>
                <a:effectLst/>
                <a:uLnTx/>
                <a:uFillTx/>
                <a:latin typeface="#9Slide05 Claudia" pitchFamily="2" charset="0"/>
                <a:cs typeface="Times New Roman" panose="02020603050405020304" pitchFamily="18" charset="0"/>
              </a:rPr>
              <a:t>số</a:t>
            </a:r>
            <a:r>
              <a:rPr kumimoji="0" lang="en-US" sz="2800" b="0" i="0" u="none" strike="noStrike" kern="1200" cap="none" spc="0" normalizeH="0" noProof="0" dirty="0">
                <a:ln>
                  <a:noFill/>
                </a:ln>
                <a:solidFill>
                  <a:srgbClr val="FF0000"/>
                </a:solidFill>
                <a:effectLst/>
                <a:uLnTx/>
                <a:uFillTx/>
                <a:latin typeface="#9Slide05 Claudia" pitchFamily="2" charset="0"/>
                <a:cs typeface="Times New Roman" panose="02020603050405020304" pitchFamily="18" charset="0"/>
              </a:rPr>
              <a:t> </a:t>
            </a:r>
            <a:r>
              <a:rPr kumimoji="0" lang="en-US" sz="2800" b="0" i="0" u="none" strike="noStrike" kern="1200" cap="none" spc="0" normalizeH="0" noProof="0" dirty="0" err="1">
                <a:ln>
                  <a:noFill/>
                </a:ln>
                <a:solidFill>
                  <a:srgbClr val="FF0000"/>
                </a:solidFill>
                <a:effectLst/>
                <a:uLnTx/>
                <a:uFillTx/>
                <a:latin typeface="#9Slide05 Claudia" pitchFamily="2" charset="0"/>
                <a:cs typeface="Times New Roman" panose="02020603050405020304" pitchFamily="18" charset="0"/>
              </a:rPr>
              <a:t>ngành</a:t>
            </a:r>
            <a:r>
              <a:rPr kumimoji="0" lang="en-US" sz="2800" b="0" i="0" u="none" strike="noStrike" kern="1200" cap="none" spc="0" normalizeH="0" noProof="0" dirty="0">
                <a:ln>
                  <a:noFill/>
                </a:ln>
                <a:solidFill>
                  <a:srgbClr val="FF0000"/>
                </a:solidFill>
                <a:effectLst/>
                <a:uLnTx/>
                <a:uFillTx/>
                <a:latin typeface="#9Slide05 Claudia" pitchFamily="2" charset="0"/>
                <a:cs typeface="Times New Roman" panose="02020603050405020304" pitchFamily="18" charset="0"/>
              </a:rPr>
              <a:t> </a:t>
            </a:r>
            <a:r>
              <a:rPr kumimoji="0" lang="en-US" sz="2800" b="0" i="0" u="none" strike="noStrike" kern="1200" cap="none" spc="0" normalizeH="0" noProof="0" dirty="0" err="1">
                <a:ln>
                  <a:noFill/>
                </a:ln>
                <a:solidFill>
                  <a:srgbClr val="FF0000"/>
                </a:solidFill>
                <a:effectLst/>
                <a:uLnTx/>
                <a:uFillTx/>
                <a:latin typeface="#9Slide05 Claudia" pitchFamily="2" charset="0"/>
                <a:cs typeface="Times New Roman" panose="02020603050405020304" pitchFamily="18" charset="0"/>
              </a:rPr>
              <a:t>kinh</a:t>
            </a:r>
            <a:r>
              <a:rPr kumimoji="0" lang="en-US" sz="2800" b="0" i="0" u="none" strike="noStrike" kern="1200" cap="none" spc="0" normalizeH="0" noProof="0" dirty="0">
                <a:ln>
                  <a:noFill/>
                </a:ln>
                <a:solidFill>
                  <a:srgbClr val="FF0000"/>
                </a:solidFill>
                <a:effectLst/>
                <a:uLnTx/>
                <a:uFillTx/>
                <a:latin typeface="#9Slide05 Claudia" pitchFamily="2" charset="0"/>
                <a:cs typeface="Times New Roman" panose="02020603050405020304" pitchFamily="18" charset="0"/>
              </a:rPr>
              <a:t> </a:t>
            </a:r>
            <a:r>
              <a:rPr kumimoji="0" lang="en-US" sz="2800" b="0" i="0" u="none" strike="noStrike" kern="1200" cap="none" spc="0" normalizeH="0" noProof="0" dirty="0" err="1">
                <a:ln>
                  <a:noFill/>
                </a:ln>
                <a:solidFill>
                  <a:srgbClr val="FF0000"/>
                </a:solidFill>
                <a:effectLst/>
                <a:uLnTx/>
                <a:uFillTx/>
                <a:latin typeface="#9Slide05 Claudia" pitchFamily="2" charset="0"/>
                <a:cs typeface="Times New Roman" panose="02020603050405020304" pitchFamily="18" charset="0"/>
              </a:rPr>
              <a:t>tế</a:t>
            </a:r>
            <a:r>
              <a:rPr kumimoji="0" lang="en-US" sz="2800" b="0" i="0" u="none" strike="noStrike" kern="1200" cap="none" spc="0" normalizeH="0" noProof="0" dirty="0">
                <a:ln>
                  <a:noFill/>
                </a:ln>
                <a:solidFill>
                  <a:srgbClr val="FF0000"/>
                </a:solidFill>
                <a:effectLst/>
                <a:uLnTx/>
                <a:uFillTx/>
                <a:latin typeface="#9Slide05 Claudia" pitchFamily="2" charset="0"/>
                <a:cs typeface="Times New Roman" panose="02020603050405020304" pitchFamily="18" charset="0"/>
              </a:rPr>
              <a:t> </a:t>
            </a:r>
            <a:r>
              <a:rPr kumimoji="0" lang="en-US" sz="2800" b="0" i="0" u="none" strike="noStrike" kern="1200" cap="none" spc="0" normalizeH="0" noProof="0" dirty="0" err="1">
                <a:ln>
                  <a:noFill/>
                </a:ln>
                <a:solidFill>
                  <a:srgbClr val="FF0000"/>
                </a:solidFill>
                <a:effectLst/>
                <a:uLnTx/>
                <a:uFillTx/>
                <a:latin typeface="#9Slide05 Claudia" pitchFamily="2" charset="0"/>
                <a:cs typeface="Times New Roman" panose="02020603050405020304" pitchFamily="18" charset="0"/>
              </a:rPr>
              <a:t>thế</a:t>
            </a:r>
            <a:r>
              <a:rPr kumimoji="0" lang="en-US" sz="2800" b="0" i="0" u="none" strike="noStrike" kern="1200" cap="none" spc="0" normalizeH="0" noProof="0" dirty="0">
                <a:ln>
                  <a:noFill/>
                </a:ln>
                <a:solidFill>
                  <a:srgbClr val="FF0000"/>
                </a:solidFill>
                <a:effectLst/>
                <a:uLnTx/>
                <a:uFillTx/>
                <a:latin typeface="#9Slide05 Claudia" pitchFamily="2" charset="0"/>
                <a:cs typeface="Times New Roman" panose="02020603050405020304" pitchFamily="18" charset="0"/>
              </a:rPr>
              <a:t> </a:t>
            </a:r>
            <a:r>
              <a:rPr kumimoji="0" lang="en-US" sz="2800" b="0" i="0" u="none" strike="noStrike" kern="1200" cap="none" spc="0" normalizeH="0" noProof="0" dirty="0" err="1">
                <a:ln>
                  <a:noFill/>
                </a:ln>
                <a:solidFill>
                  <a:srgbClr val="FF0000"/>
                </a:solidFill>
                <a:effectLst/>
                <a:uLnTx/>
                <a:uFillTx/>
                <a:latin typeface="#9Slide05 Claudia" pitchFamily="2" charset="0"/>
                <a:cs typeface="Times New Roman" panose="02020603050405020304" pitchFamily="18" charset="0"/>
              </a:rPr>
              <a:t>mạnh</a:t>
            </a:r>
            <a:endParaRPr kumimoji="0" lang="en-US" sz="2800" b="0" i="0" u="none" strike="noStrike" kern="1200" cap="none" spc="0" normalizeH="0" baseline="0" noProof="0" dirty="0">
              <a:ln>
                <a:noFill/>
              </a:ln>
              <a:solidFill>
                <a:srgbClr val="FF0000"/>
              </a:solidFill>
              <a:effectLst/>
              <a:uLnTx/>
              <a:uFillTx/>
              <a:latin typeface="#9Slide05 Claudia" pitchFamily="2" charset="0"/>
              <a:cs typeface="Times New Roman" panose="02020603050405020304" pitchFamily="18" charset="0"/>
            </a:endParaRPr>
          </a:p>
        </p:txBody>
      </p:sp>
      <p:sp>
        <p:nvSpPr>
          <p:cNvPr id="13" name="TextBox 19"/>
          <p:cNvSpPr txBox="1"/>
          <p:nvPr/>
        </p:nvSpPr>
        <p:spPr>
          <a:xfrm>
            <a:off x="8688419" y="5537244"/>
            <a:ext cx="2681016" cy="954107"/>
          </a:xfrm>
          <a:prstGeom prst="rect">
            <a:avLst/>
          </a:prstGeom>
          <a:noFill/>
          <a:ln w="38100">
            <a:solidFill>
              <a:srgbClr val="0E73B7"/>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sz="2800" noProof="0" dirty="0">
                <a:solidFill>
                  <a:srgbClr val="FF0000"/>
                </a:solidFill>
                <a:latin typeface="#9Slide05 Claudia" pitchFamily="2" charset="0"/>
                <a:cs typeface="Times New Roman" panose="02020603050405020304" pitchFamily="18" charset="0"/>
              </a:rPr>
              <a:t>6. </a:t>
            </a:r>
            <a:r>
              <a:rPr lang="en-US" sz="2800" noProof="0" dirty="0" err="1">
                <a:solidFill>
                  <a:srgbClr val="FF0000"/>
                </a:solidFill>
                <a:latin typeface="#9Slide05 Claudia" pitchFamily="2" charset="0"/>
                <a:cs typeface="Times New Roman" panose="02020603050405020304" pitchFamily="18" charset="0"/>
              </a:rPr>
              <a:t>Vùng</a:t>
            </a:r>
            <a:r>
              <a:rPr lang="en-US" sz="2800" noProof="0" dirty="0">
                <a:solidFill>
                  <a:srgbClr val="FF0000"/>
                </a:solidFill>
                <a:latin typeface="#9Slide05 Claudia" pitchFamily="2" charset="0"/>
                <a:cs typeface="Times New Roman" panose="02020603050405020304" pitchFamily="18" charset="0"/>
              </a:rPr>
              <a:t> </a:t>
            </a:r>
            <a:r>
              <a:rPr lang="en-US" sz="2800" noProof="0" dirty="0" err="1">
                <a:solidFill>
                  <a:srgbClr val="FF0000"/>
                </a:solidFill>
                <a:latin typeface="#9Slide05 Claudia" pitchFamily="2" charset="0"/>
                <a:cs typeface="Times New Roman" panose="02020603050405020304" pitchFamily="18" charset="0"/>
              </a:rPr>
              <a:t>kinh</a:t>
            </a:r>
            <a:r>
              <a:rPr lang="en-US" sz="2800" noProof="0" dirty="0">
                <a:solidFill>
                  <a:srgbClr val="FF0000"/>
                </a:solidFill>
                <a:latin typeface="#9Slide05 Claudia" pitchFamily="2" charset="0"/>
                <a:cs typeface="Times New Roman" panose="02020603050405020304" pitchFamily="18" charset="0"/>
              </a:rPr>
              <a:t> </a:t>
            </a:r>
            <a:r>
              <a:rPr lang="en-US" sz="2800" noProof="0" dirty="0" err="1">
                <a:solidFill>
                  <a:srgbClr val="FF0000"/>
                </a:solidFill>
                <a:latin typeface="#9Slide05 Claudia" pitchFamily="2" charset="0"/>
                <a:cs typeface="Times New Roman" panose="02020603050405020304" pitchFamily="18" charset="0"/>
              </a:rPr>
              <a:t>tế</a:t>
            </a:r>
            <a:r>
              <a:rPr lang="en-US" sz="2800" noProof="0" dirty="0">
                <a:solidFill>
                  <a:srgbClr val="FF0000"/>
                </a:solidFill>
                <a:latin typeface="#9Slide05 Claudia" pitchFamily="2" charset="0"/>
                <a:cs typeface="Times New Roman" panose="02020603050405020304" pitchFamily="18" charset="0"/>
              </a:rPr>
              <a:t> </a:t>
            </a:r>
            <a:r>
              <a:rPr lang="en-US" sz="2800" noProof="0" dirty="0" err="1">
                <a:solidFill>
                  <a:srgbClr val="FF0000"/>
                </a:solidFill>
                <a:latin typeface="#9Slide05 Claudia" pitchFamily="2" charset="0"/>
                <a:cs typeface="Times New Roman" panose="02020603050405020304" pitchFamily="18" charset="0"/>
              </a:rPr>
              <a:t>trọng</a:t>
            </a:r>
            <a:r>
              <a:rPr lang="en-US" sz="2800" noProof="0" dirty="0">
                <a:solidFill>
                  <a:srgbClr val="FF0000"/>
                </a:solidFill>
                <a:latin typeface="#9Slide05 Claudia" pitchFamily="2" charset="0"/>
                <a:cs typeface="Times New Roman" panose="02020603050405020304" pitchFamily="18" charset="0"/>
              </a:rPr>
              <a:t> </a:t>
            </a:r>
            <a:r>
              <a:rPr lang="en-US" sz="2800" noProof="0" dirty="0" err="1">
                <a:solidFill>
                  <a:srgbClr val="FF0000"/>
                </a:solidFill>
                <a:latin typeface="#9Slide05 Claudia" pitchFamily="2" charset="0"/>
                <a:cs typeface="Times New Roman" panose="02020603050405020304" pitchFamily="18" charset="0"/>
              </a:rPr>
              <a:t>điểm</a:t>
            </a:r>
            <a:r>
              <a:rPr lang="en-US" sz="2800" noProof="0" dirty="0">
                <a:solidFill>
                  <a:srgbClr val="FF0000"/>
                </a:solidFill>
                <a:latin typeface="#9Slide05 Claudia" pitchFamily="2" charset="0"/>
                <a:cs typeface="Times New Roman" panose="02020603050405020304" pitchFamily="18" charset="0"/>
              </a:rPr>
              <a:t> </a:t>
            </a:r>
            <a:r>
              <a:rPr lang="en-US" sz="2800" noProof="0" dirty="0" err="1">
                <a:solidFill>
                  <a:srgbClr val="FF0000"/>
                </a:solidFill>
                <a:latin typeface="#9Slide05 Claudia" pitchFamily="2" charset="0"/>
                <a:cs typeface="Times New Roman" panose="02020603050405020304" pitchFamily="18" charset="0"/>
              </a:rPr>
              <a:t>miền</a:t>
            </a:r>
            <a:r>
              <a:rPr lang="en-US" sz="2800" noProof="0" dirty="0">
                <a:solidFill>
                  <a:srgbClr val="FF0000"/>
                </a:solidFill>
                <a:latin typeface="#9Slide05 Claudia" pitchFamily="2" charset="0"/>
                <a:cs typeface="Times New Roman" panose="02020603050405020304" pitchFamily="18" charset="0"/>
              </a:rPr>
              <a:t> </a:t>
            </a:r>
            <a:r>
              <a:rPr lang="en-US" sz="2800" noProof="0" dirty="0" err="1">
                <a:solidFill>
                  <a:srgbClr val="FF0000"/>
                </a:solidFill>
                <a:latin typeface="#9Slide05 Claudia" pitchFamily="2" charset="0"/>
                <a:cs typeface="Times New Roman" panose="02020603050405020304" pitchFamily="18" charset="0"/>
              </a:rPr>
              <a:t>Trung</a:t>
            </a:r>
            <a:endParaRPr kumimoji="0" lang="en-US" sz="2800" b="0" i="0" u="none" strike="noStrike" kern="1200" cap="none" spc="0" normalizeH="0" baseline="0" noProof="0" dirty="0">
              <a:ln>
                <a:noFill/>
              </a:ln>
              <a:solidFill>
                <a:srgbClr val="FF0000"/>
              </a:solidFill>
              <a:effectLst/>
              <a:uLnTx/>
              <a:uFillTx/>
              <a:latin typeface="#9Slide05 Claudia" pitchFamily="2" charset="0"/>
              <a:cs typeface="Times New Roman" panose="02020603050405020304" pitchFamily="18" charset="0"/>
            </a:endParaRPr>
          </a:p>
        </p:txBody>
      </p:sp>
      <p:pic>
        <p:nvPicPr>
          <p:cNvPr id="17" name="Picture 16">
            <a:extLst>
              <a:ext uri="{FF2B5EF4-FFF2-40B4-BE49-F238E27FC236}">
                <a16:creationId xmlns:a16="http://schemas.microsoft.com/office/drawing/2014/main" id="{0BB61F04-33B7-4FFE-9D90-6C6C9D807690}"/>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5313" b="90000" l="9375" r="95313">
                        <a14:foregroundMark x1="42656" y1="10313" x2="67031" y2="10000"/>
                        <a14:foregroundMark x1="67031" y1="10000" x2="80938" y2="12969"/>
                        <a14:foregroundMark x1="80938" y1="12969" x2="81719" y2="13750"/>
                        <a14:foregroundMark x1="45469" y1="4531" x2="59531" y2="5313"/>
                        <a14:foregroundMark x1="59531" y1="5313" x2="62656" y2="6563"/>
                        <a14:foregroundMark x1="89844" y1="31250" x2="92500" y2="39531"/>
                        <a14:foregroundMark x1="92500" y1="39531" x2="92656" y2="55625"/>
                        <a14:foregroundMark x1="92656" y1="55625" x2="90469" y2="63906"/>
                        <a14:foregroundMark x1="90469" y1="63906" x2="84219" y2="72344"/>
                        <a14:foregroundMark x1="84219" y1="72344" x2="68125" y2="83125"/>
                        <a14:foregroundMark x1="68125" y1="83125" x2="60469" y2="85313"/>
                        <a14:foregroundMark x1="60469" y1="85313" x2="51875" y2="83750"/>
                        <a14:foregroundMark x1="51875" y1="83750" x2="51563" y2="83281"/>
                        <a14:foregroundMark x1="28906" y1="74219" x2="36875" y2="80156"/>
                        <a14:foregroundMark x1="36875" y1="80156" x2="54375" y2="83594"/>
                        <a14:foregroundMark x1="54375" y1="83594" x2="61250" y2="82813"/>
                        <a14:foregroundMark x1="26875" y1="72344" x2="26875" y2="72344"/>
                        <a14:foregroundMark x1="26094" y1="71719" x2="25156" y2="71719"/>
                        <a14:foregroundMark x1="18750" y1="70156" x2="30781" y2="69375"/>
                        <a14:foregroundMark x1="30781" y1="69375" x2="49063" y2="71094"/>
                        <a14:foregroundMark x1="49063" y1="71094" x2="67813" y2="68906"/>
                        <a14:foregroundMark x1="70313" y1="71094" x2="64375" y2="77188"/>
                        <a14:foregroundMark x1="64375" y1="77188" x2="72813" y2="70938"/>
                        <a14:foregroundMark x1="73906" y1="75000" x2="68906" y2="82344"/>
                        <a14:foregroundMark x1="68906" y1="82344" x2="59688" y2="87656"/>
                        <a14:foregroundMark x1="59688" y1="87656" x2="49063" y2="90000"/>
                        <a14:foregroundMark x1="49063" y1="90000" x2="38281" y2="87344"/>
                        <a14:foregroundMark x1="38281" y1="87344" x2="29219" y2="81094"/>
                        <a14:foregroundMark x1="10313" y1="40156" x2="9375" y2="52500"/>
                        <a14:foregroundMark x1="49219" y1="74219" x2="49219" y2="74219"/>
                        <a14:foregroundMark x1="49219" y1="74219" x2="49219" y2="74219"/>
                        <a14:foregroundMark x1="49688" y1="75469" x2="50000" y2="76406"/>
                        <a14:foregroundMark x1="47656" y1="76406" x2="39063" y2="78594"/>
                        <a14:foregroundMark x1="39063" y1="78594" x2="35781" y2="77969"/>
                        <a14:foregroundMark x1="20781" y1="70625" x2="37188" y2="75469"/>
                        <a14:foregroundMark x1="37188" y1="75469" x2="45938" y2="75156"/>
                        <a14:foregroundMark x1="45938" y1="75156" x2="46875" y2="74688"/>
                        <a14:foregroundMark x1="14844" y1="68906" x2="19688" y2="76875"/>
                        <a14:foregroundMark x1="19688" y1="76875" x2="26094" y2="79219"/>
                        <a14:foregroundMark x1="83281" y1="79063" x2="89375" y2="72188"/>
                        <a14:foregroundMark x1="89375" y1="72188" x2="89375" y2="72188"/>
                        <a14:foregroundMark x1="92188" y1="37813" x2="95156" y2="46250"/>
                        <a14:foregroundMark x1="95156" y1="46250" x2="95313" y2="52344"/>
                        <a14:foregroundMark x1="90156" y1="71406" x2="90156" y2="71406"/>
                        <a14:foregroundMark x1="90156" y1="70156" x2="90156" y2="70156"/>
                        <a14:foregroundMark x1="91406" y1="68125" x2="91406" y2="68125"/>
                        <a14:foregroundMark x1="14375" y1="69844" x2="14375" y2="69844"/>
                        <a14:foregroundMark x1="19688" y1="76406" x2="19688" y2="76406"/>
                      </a14:backgroundRemoval>
                    </a14:imgEffect>
                    <a14:imgEffect>
                      <a14:saturation sat="200000"/>
                    </a14:imgEffect>
                  </a14:imgLayer>
                </a14:imgProps>
              </a:ext>
            </a:extLst>
          </a:blip>
          <a:stretch>
            <a:fillRect/>
          </a:stretch>
        </p:blipFill>
        <p:spPr>
          <a:xfrm>
            <a:off x="8843317" y="3559498"/>
            <a:ext cx="2128777" cy="2128777"/>
          </a:xfrm>
          <a:prstGeom prst="rect">
            <a:avLst/>
          </a:prstGeom>
        </p:spPr>
      </p:pic>
      <p:grpSp>
        <p:nvGrpSpPr>
          <p:cNvPr id="10" name="Group 9"/>
          <p:cNvGrpSpPr/>
          <p:nvPr/>
        </p:nvGrpSpPr>
        <p:grpSpPr>
          <a:xfrm>
            <a:off x="4921686" y="3797212"/>
            <a:ext cx="2384006" cy="1494943"/>
            <a:chOff x="4769196" y="3798832"/>
            <a:chExt cx="2384006" cy="1494943"/>
          </a:xfrm>
        </p:grpSpPr>
        <p:pic>
          <p:nvPicPr>
            <p:cNvPr id="14" name="Picture 4" descr="Tài nguyên thiên nhiên (Natural resources) là gì? Vai trò trong phát triển  kinh tế">
              <a:extLst>
                <a:ext uri="{FF2B5EF4-FFF2-40B4-BE49-F238E27FC236}">
                  <a16:creationId xmlns:a16="http://schemas.microsoft.com/office/drawing/2014/main" id="{336FA02D-C7F1-40ED-B16B-B3EF752F859C}"/>
                </a:ext>
              </a:extLst>
            </p:cNvPr>
            <p:cNvPicPr>
              <a:picLocks noChangeAspect="1" noChangeArrowheads="1"/>
            </p:cNvPicPr>
            <p:nvPr/>
          </p:nvPicPr>
          <p:blipFill>
            <a:blip r:embed="rId10" cstate="print">
              <a:extLst>
                <a:ext uri="{BEBA8EAE-BF5A-486C-A8C5-ECC9F3942E4B}">
                  <a14:imgProps xmlns:a14="http://schemas.microsoft.com/office/drawing/2010/main">
                    <a14:imgLayer r:embed="rId11">
                      <a14:imgEffect>
                        <a14:backgroundRemoval t="1370" b="99087" l="10000" r="90000">
                          <a14:foregroundMark x1="28429" y1="5251" x2="28429" y2="5251"/>
                          <a14:foregroundMark x1="31000" y1="18721" x2="31000" y2="18721"/>
                          <a14:foregroundMark x1="48714" y1="6849" x2="49429" y2="6164"/>
                          <a14:foregroundMark x1="55857" y1="1826" x2="55857" y2="1826"/>
                          <a14:foregroundMark x1="67571" y1="7306" x2="67571" y2="7306"/>
                          <a14:foregroundMark x1="77000" y1="5936" x2="77000" y2="5936"/>
                          <a14:foregroundMark x1="61286" y1="48402" x2="61286" y2="48402"/>
                          <a14:foregroundMark x1="61429" y1="51598" x2="61429" y2="51598"/>
                          <a14:foregroundMark x1="53429" y1="72831" x2="53429" y2="72831"/>
                          <a14:foregroundMark x1="44286" y1="77397" x2="44286" y2="77397"/>
                          <a14:foregroundMark x1="63857" y1="54338" x2="63857" y2="54338"/>
                          <a14:foregroundMark x1="63571" y1="56164" x2="63571" y2="56164"/>
                          <a14:foregroundMark x1="61429" y1="60959" x2="61429" y2="60959"/>
                          <a14:foregroundMark x1="58714" y1="64384" x2="58714" y2="64384"/>
                          <a14:foregroundMark x1="75000" y1="64612" x2="73429" y2="67580"/>
                          <a14:foregroundMark x1="70571" y1="72831" x2="70571" y2="72831"/>
                          <a14:foregroundMark x1="43286" y1="77169" x2="43286" y2="77169"/>
                          <a14:foregroundMark x1="48143" y1="76712" x2="48143" y2="76712"/>
                          <a14:foregroundMark x1="44143" y1="94064" x2="44714" y2="94521"/>
                          <a14:foregroundMark x1="46000" y1="94977" x2="46000" y2="94977"/>
                          <a14:foregroundMark x1="57000" y1="91324" x2="57000" y2="91324"/>
                          <a14:foregroundMark x1="45857" y1="98630" x2="48857" y2="99087"/>
                          <a14:foregroundMark x1="50714" y1="93151" x2="50714" y2="93151"/>
                          <a14:foregroundMark x1="60286" y1="82877" x2="60286" y2="82877"/>
                          <a14:foregroundMark x1="64143" y1="85388" x2="64143" y2="85388"/>
                          <a14:foregroundMark x1="68857" y1="87671" x2="68857" y2="87671"/>
                          <a14:foregroundMark x1="59857" y1="79452" x2="60857" y2="80822"/>
                        </a14:backgroundRemoval>
                      </a14:imgEffect>
                    </a14:imgLayer>
                  </a14:imgProps>
                </a:ext>
                <a:ext uri="{28A0092B-C50C-407E-A947-70E740481C1C}">
                  <a14:useLocalDpi xmlns:a14="http://schemas.microsoft.com/office/drawing/2010/main" val="0"/>
                </a:ext>
              </a:extLst>
            </a:blip>
            <a:srcRect/>
            <a:stretch>
              <a:fillRect/>
            </a:stretch>
          </p:blipFill>
          <p:spPr bwMode="auto">
            <a:xfrm>
              <a:off x="4769196" y="3798832"/>
              <a:ext cx="2384006" cy="1491706"/>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Công dụng, cách dùng Muối ăn">
              <a:extLst>
                <a:ext uri="{FF2B5EF4-FFF2-40B4-BE49-F238E27FC236}">
                  <a16:creationId xmlns:a16="http://schemas.microsoft.com/office/drawing/2014/main" id="{17BE4438-FAF3-C043-4AF2-4BFED5BBBDBB}"/>
                </a:ext>
              </a:extLst>
            </p:cNvPr>
            <p:cNvPicPr>
              <a:picLocks noChangeAspect="1" noChangeArrowheads="1"/>
            </p:cNvPicPr>
            <p:nvPr/>
          </p:nvPicPr>
          <p:blipFill>
            <a:blip r:embed="rId12"/>
            <a:srcRect/>
            <a:stretch>
              <a:fillRect/>
            </a:stretch>
          </p:blipFill>
          <p:spPr bwMode="auto">
            <a:xfrm>
              <a:off x="5388060" y="4196009"/>
              <a:ext cx="1341245" cy="1097766"/>
            </a:xfrm>
            <a:prstGeom prst="ellipse">
              <a:avLst/>
            </a:prstGeom>
            <a:ln>
              <a:noFill/>
            </a:ln>
            <a:effectLst>
              <a:softEdge rad="112500"/>
            </a:effectLst>
          </p:spPr>
        </p:pic>
      </p:grpSp>
      <p:pic>
        <p:nvPicPr>
          <p:cNvPr id="1026" name="Picture 2" descr="Các Ngành Kinh Tế Gồm Những Ngành Nào? Lương Của Ngành Kinh Tế Bao Nhiêu?"/>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913228" y="3873863"/>
            <a:ext cx="2243865" cy="126181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barn(inVertical)">
                                      <p:cBhvr>
                                        <p:cTn id="10" dur="500"/>
                                        <p:tgtEl>
                                          <p:spTgt spid="18"/>
                                        </p:tgtEl>
                                      </p:cBhvr>
                                    </p:animEffect>
                                  </p:childTnLst>
                                </p:cTn>
                              </p:par>
                              <p:par>
                                <p:cTn id="11" presetID="16" presetClass="entr" presetSubtype="21" fill="hold" nodeType="withEffect">
                                  <p:stCondLst>
                                    <p:cond delay="750"/>
                                  </p:stCondLst>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500"/>
                                        <p:tgtEl>
                                          <p:spTgt spid="8"/>
                                        </p:tgtEl>
                                      </p:cBhvr>
                                    </p:animEffect>
                                  </p:childTnLst>
                                </p:cTn>
                              </p:par>
                              <p:par>
                                <p:cTn id="14" presetID="16" presetClass="entr" presetSubtype="21" fill="hold" grpId="0" nodeType="withEffect">
                                  <p:stCondLst>
                                    <p:cond delay="750"/>
                                  </p:stCondLst>
                                  <p:childTnLst>
                                    <p:set>
                                      <p:cBhvr>
                                        <p:cTn id="15" dur="1" fill="hold">
                                          <p:stCondLst>
                                            <p:cond delay="0"/>
                                          </p:stCondLst>
                                        </p:cTn>
                                        <p:tgtEl>
                                          <p:spTgt spid="20"/>
                                        </p:tgtEl>
                                        <p:attrNameLst>
                                          <p:attrName>style.visibility</p:attrName>
                                        </p:attrNameLst>
                                      </p:cBhvr>
                                      <p:to>
                                        <p:strVal val="visible"/>
                                      </p:to>
                                    </p:set>
                                    <p:animEffect transition="in" filter="barn(inVertical)">
                                      <p:cBhvr>
                                        <p:cTn id="16" dur="500"/>
                                        <p:tgtEl>
                                          <p:spTgt spid="20"/>
                                        </p:tgtEl>
                                      </p:cBhvr>
                                    </p:animEffect>
                                  </p:childTnLst>
                                </p:cTn>
                              </p:par>
                              <p:par>
                                <p:cTn id="17" presetID="16" presetClass="entr" presetSubtype="21" fill="hold" nodeType="withEffect">
                                  <p:stCondLst>
                                    <p:cond delay="1500"/>
                                  </p:stCondLst>
                                  <p:childTnLst>
                                    <p:set>
                                      <p:cBhvr>
                                        <p:cTn id="18" dur="1" fill="hold">
                                          <p:stCondLst>
                                            <p:cond delay="0"/>
                                          </p:stCondLst>
                                        </p:cTn>
                                        <p:tgtEl>
                                          <p:spTgt spid="4"/>
                                        </p:tgtEl>
                                        <p:attrNameLst>
                                          <p:attrName>style.visibility</p:attrName>
                                        </p:attrNameLst>
                                      </p:cBhvr>
                                      <p:to>
                                        <p:strVal val="visible"/>
                                      </p:to>
                                    </p:set>
                                    <p:animEffect transition="in" filter="barn(inVertical)">
                                      <p:cBhvr>
                                        <p:cTn id="19" dur="500"/>
                                        <p:tgtEl>
                                          <p:spTgt spid="4"/>
                                        </p:tgtEl>
                                      </p:cBhvr>
                                    </p:animEffect>
                                  </p:childTnLst>
                                </p:cTn>
                              </p:par>
                              <p:par>
                                <p:cTn id="20" presetID="16" presetClass="entr" presetSubtype="21" fill="hold" grpId="0" nodeType="withEffect">
                                  <p:stCondLst>
                                    <p:cond delay="150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par>
                          <p:cTn id="23" fill="hold">
                            <p:stCondLst>
                              <p:cond delay="2000"/>
                            </p:stCondLst>
                            <p:childTnLst>
                              <p:par>
                                <p:cTn id="24" presetID="16" presetClass="entr" presetSubtype="21"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barn(inVertical)">
                                      <p:cBhvr>
                                        <p:cTn id="26" dur="500"/>
                                        <p:tgtEl>
                                          <p:spTgt spid="11"/>
                                        </p:tgtEl>
                                      </p:cBhvr>
                                    </p:animEffect>
                                  </p:childTnLst>
                                </p:cTn>
                              </p:par>
                              <p:par>
                                <p:cTn id="27" presetID="16" presetClass="entr" presetSubtype="21" fill="hold" nodeType="withEffect">
                                  <p:stCondLst>
                                    <p:cond delay="0"/>
                                  </p:stCondLst>
                                  <p:childTnLst>
                                    <p:set>
                                      <p:cBhvr>
                                        <p:cTn id="28" dur="1" fill="hold">
                                          <p:stCondLst>
                                            <p:cond delay="0"/>
                                          </p:stCondLst>
                                        </p:cTn>
                                        <p:tgtEl>
                                          <p:spTgt spid="1026"/>
                                        </p:tgtEl>
                                        <p:attrNameLst>
                                          <p:attrName>style.visibility</p:attrName>
                                        </p:attrNameLst>
                                      </p:cBhvr>
                                      <p:to>
                                        <p:strVal val="visible"/>
                                      </p:to>
                                    </p:set>
                                    <p:animEffect transition="in" filter="barn(inVertical)">
                                      <p:cBhvr>
                                        <p:cTn id="29" dur="500"/>
                                        <p:tgtEl>
                                          <p:spTgt spid="1026"/>
                                        </p:tgtEl>
                                      </p:cBhvr>
                                    </p:animEffect>
                                  </p:childTnLst>
                                </p:cTn>
                              </p:par>
                              <p:par>
                                <p:cTn id="30" presetID="16" presetClass="entr" presetSubtype="21" fill="hold" grpId="0" nodeType="withEffect">
                                  <p:stCondLst>
                                    <p:cond delay="750"/>
                                  </p:stCondLst>
                                  <p:childTnLst>
                                    <p:set>
                                      <p:cBhvr>
                                        <p:cTn id="31" dur="1" fill="hold">
                                          <p:stCondLst>
                                            <p:cond delay="0"/>
                                          </p:stCondLst>
                                        </p:cTn>
                                        <p:tgtEl>
                                          <p:spTgt spid="12"/>
                                        </p:tgtEl>
                                        <p:attrNameLst>
                                          <p:attrName>style.visibility</p:attrName>
                                        </p:attrNameLst>
                                      </p:cBhvr>
                                      <p:to>
                                        <p:strVal val="visible"/>
                                      </p:to>
                                    </p:set>
                                    <p:animEffect transition="in" filter="barn(inVertical)">
                                      <p:cBhvr>
                                        <p:cTn id="32" dur="500"/>
                                        <p:tgtEl>
                                          <p:spTgt spid="12"/>
                                        </p:tgtEl>
                                      </p:cBhvr>
                                    </p:animEffect>
                                  </p:childTnLst>
                                </p:cTn>
                              </p:par>
                              <p:par>
                                <p:cTn id="33" presetID="16" presetClass="entr" presetSubtype="21" fill="hold" nodeType="withEffect">
                                  <p:stCondLst>
                                    <p:cond delay="750"/>
                                  </p:stCondLst>
                                  <p:childTnLst>
                                    <p:set>
                                      <p:cBhvr>
                                        <p:cTn id="34" dur="1" fill="hold">
                                          <p:stCondLst>
                                            <p:cond delay="0"/>
                                          </p:stCondLst>
                                        </p:cTn>
                                        <p:tgtEl>
                                          <p:spTgt spid="10"/>
                                        </p:tgtEl>
                                        <p:attrNameLst>
                                          <p:attrName>style.visibility</p:attrName>
                                        </p:attrNameLst>
                                      </p:cBhvr>
                                      <p:to>
                                        <p:strVal val="visible"/>
                                      </p:to>
                                    </p:set>
                                    <p:animEffect transition="in" filter="barn(inVertical)">
                                      <p:cBhvr>
                                        <p:cTn id="35" dur="500"/>
                                        <p:tgtEl>
                                          <p:spTgt spid="10"/>
                                        </p:tgtEl>
                                      </p:cBhvr>
                                    </p:animEffect>
                                  </p:childTnLst>
                                </p:cTn>
                              </p:par>
                              <p:par>
                                <p:cTn id="36" presetID="16" presetClass="entr" presetSubtype="21" fill="hold" grpId="0" nodeType="withEffect">
                                  <p:stCondLst>
                                    <p:cond delay="1500"/>
                                  </p:stCondLst>
                                  <p:childTnLst>
                                    <p:set>
                                      <p:cBhvr>
                                        <p:cTn id="37" dur="1" fill="hold">
                                          <p:stCondLst>
                                            <p:cond delay="0"/>
                                          </p:stCondLst>
                                        </p:cTn>
                                        <p:tgtEl>
                                          <p:spTgt spid="13"/>
                                        </p:tgtEl>
                                        <p:attrNameLst>
                                          <p:attrName>style.visibility</p:attrName>
                                        </p:attrNameLst>
                                      </p:cBhvr>
                                      <p:to>
                                        <p:strVal val="visible"/>
                                      </p:to>
                                    </p:set>
                                    <p:animEffect transition="in" filter="barn(inVertical)">
                                      <p:cBhvr>
                                        <p:cTn id="38" dur="500"/>
                                        <p:tgtEl>
                                          <p:spTgt spid="13"/>
                                        </p:tgtEl>
                                      </p:cBhvr>
                                    </p:animEffect>
                                  </p:childTnLst>
                                </p:cTn>
                              </p:par>
                              <p:par>
                                <p:cTn id="39" presetID="16" presetClass="entr" presetSubtype="21" fill="hold" nodeType="withEffect">
                                  <p:stCondLst>
                                    <p:cond delay="1500"/>
                                  </p:stCondLst>
                                  <p:childTnLst>
                                    <p:set>
                                      <p:cBhvr>
                                        <p:cTn id="40" dur="1" fill="hold">
                                          <p:stCondLst>
                                            <p:cond delay="0"/>
                                          </p:stCondLst>
                                        </p:cTn>
                                        <p:tgtEl>
                                          <p:spTgt spid="17"/>
                                        </p:tgtEl>
                                        <p:attrNameLst>
                                          <p:attrName>style.visibility</p:attrName>
                                        </p:attrNameLst>
                                      </p:cBhvr>
                                      <p:to>
                                        <p:strVal val="visible"/>
                                      </p:to>
                                    </p:set>
                                    <p:animEffect transition="in" filter="barn(inVertical)">
                                      <p:cBhvr>
                                        <p:cTn id="4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animBg="1"/>
      <p:bldP spid="9" grpId="0" animBg="1"/>
      <p:bldP spid="11" grpId="0" animBg="1"/>
      <p:bldP spid="12" grpId="0" animBg="1"/>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090823" y="30860"/>
            <a:ext cx="5391135" cy="1292662"/>
          </a:xfrm>
          <a:prstGeom prst="rect">
            <a:avLst/>
          </a:prstGeom>
          <a:noFill/>
        </p:spPr>
        <p:txBody>
          <a:bodyPr wrap="square" rtlCol="0">
            <a:spAutoFit/>
          </a:bodyPr>
          <a:lstStyle/>
          <a:p>
            <a:pPr algn="ctr"/>
            <a:r>
              <a:rPr lang="vi-VN" sz="2600" dirty="0">
                <a:solidFill>
                  <a:srgbClr val="0000FF"/>
                </a:solidFill>
                <a:latin typeface="#9Slide05 Claudia" pitchFamily="2" charset="0"/>
              </a:rPr>
              <a:t>Nhiệm vụ </a:t>
            </a:r>
            <a:r>
              <a:rPr lang="en-US" sz="2600" dirty="0">
                <a:solidFill>
                  <a:srgbClr val="0000FF"/>
                </a:solidFill>
                <a:latin typeface="#9Slide05 Claudia" pitchFamily="2" charset="0"/>
              </a:rPr>
              <a:t>1</a:t>
            </a:r>
            <a:r>
              <a:rPr lang="vi-VN" sz="2600" dirty="0">
                <a:solidFill>
                  <a:srgbClr val="0000FF"/>
                </a:solidFill>
                <a:latin typeface="#9Slide05 Claudia" pitchFamily="2" charset="0"/>
              </a:rPr>
              <a:t>: Dựa vào thông tin SGK, </a:t>
            </a:r>
            <a:r>
              <a:rPr lang="en-US" sz="2600" dirty="0" err="1">
                <a:solidFill>
                  <a:srgbClr val="0000FF"/>
                </a:solidFill>
                <a:latin typeface="#9Slide05 Claudia" pitchFamily="2" charset="0"/>
              </a:rPr>
              <a:t>bản</a:t>
            </a:r>
            <a:r>
              <a:rPr lang="vi-VN" sz="2600" dirty="0">
                <a:solidFill>
                  <a:srgbClr val="0000FF"/>
                </a:solidFill>
                <a:latin typeface="#9Slide05 Claudia" pitchFamily="2" charset="0"/>
              </a:rPr>
              <a:t> đồ tự nhiên vùng</a:t>
            </a:r>
            <a:r>
              <a:rPr lang="en-US" sz="2600" dirty="0">
                <a:solidFill>
                  <a:srgbClr val="0000FF"/>
                </a:solidFill>
                <a:latin typeface="#9Slide05 Claudia" pitchFamily="2" charset="0"/>
              </a:rPr>
              <a:t> </a:t>
            </a:r>
            <a:r>
              <a:rPr lang="en-US" sz="2600" dirty="0" err="1">
                <a:solidFill>
                  <a:srgbClr val="0000FF"/>
                </a:solidFill>
                <a:latin typeface="#9Slide05 Claudia" pitchFamily="2" charset="0"/>
              </a:rPr>
              <a:t>Duyên</a:t>
            </a:r>
            <a:r>
              <a:rPr lang="en-US" sz="2600" dirty="0">
                <a:solidFill>
                  <a:srgbClr val="0000FF"/>
                </a:solidFill>
                <a:latin typeface="#9Slide05 Claudia" pitchFamily="2" charset="0"/>
              </a:rPr>
              <a:t> </a:t>
            </a:r>
            <a:r>
              <a:rPr lang="en-US" sz="2600" dirty="0" err="1">
                <a:solidFill>
                  <a:srgbClr val="0000FF"/>
                </a:solidFill>
                <a:latin typeface="#9Slide05 Claudia" pitchFamily="2" charset="0"/>
              </a:rPr>
              <a:t>hải</a:t>
            </a:r>
            <a:r>
              <a:rPr lang="en-US" sz="2600" dirty="0">
                <a:solidFill>
                  <a:srgbClr val="0000FF"/>
                </a:solidFill>
                <a:latin typeface="#9Slide05 Claudia" pitchFamily="2" charset="0"/>
              </a:rPr>
              <a:t> Nam </a:t>
            </a:r>
            <a:r>
              <a:rPr lang="en-US" sz="2600" dirty="0" err="1">
                <a:solidFill>
                  <a:srgbClr val="0000FF"/>
                </a:solidFill>
                <a:latin typeface="#9Slide05 Claudia" pitchFamily="2" charset="0"/>
              </a:rPr>
              <a:t>Trung</a:t>
            </a:r>
            <a:r>
              <a:rPr lang="en-US" sz="2600" dirty="0">
                <a:solidFill>
                  <a:srgbClr val="0000FF"/>
                </a:solidFill>
                <a:latin typeface="#9Slide05 Claudia" pitchFamily="2" charset="0"/>
              </a:rPr>
              <a:t> </a:t>
            </a:r>
            <a:r>
              <a:rPr lang="en-US" sz="2600" dirty="0" err="1">
                <a:solidFill>
                  <a:srgbClr val="0000FF"/>
                </a:solidFill>
                <a:latin typeface="#9Slide05 Claudia" pitchFamily="2" charset="0"/>
              </a:rPr>
              <a:t>Bộ</a:t>
            </a:r>
            <a:r>
              <a:rPr lang="vi-VN" sz="2600" dirty="0">
                <a:solidFill>
                  <a:srgbClr val="0000FF"/>
                </a:solidFill>
                <a:latin typeface="#9Slide05 Claudia" pitchFamily="2" charset="0"/>
              </a:rPr>
              <a:t>, em hãy hoàn thiện nội dung phiếu học tập sau (</a:t>
            </a:r>
            <a:r>
              <a:rPr lang="en-US" sz="2600" dirty="0">
                <a:solidFill>
                  <a:srgbClr val="0000FF"/>
                </a:solidFill>
                <a:latin typeface="#9Slide05 Claudia" pitchFamily="2" charset="0"/>
              </a:rPr>
              <a:t>3</a:t>
            </a:r>
            <a:r>
              <a:rPr lang="vi-VN" sz="2600" dirty="0">
                <a:solidFill>
                  <a:srgbClr val="0000FF"/>
                </a:solidFill>
                <a:latin typeface="#9Slide05 Claudia" pitchFamily="2" charset="0"/>
              </a:rPr>
              <a:t>p)</a:t>
            </a:r>
          </a:p>
        </p:txBody>
      </p:sp>
      <p:sp>
        <p:nvSpPr>
          <p:cNvPr id="3" name="AutoShape 2" descr="Tổng hợp 5000 ảnh động tuyển chọn cực đẹp cho Powerpoint | CTU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vi-VN" sz="2200"/>
          </a:p>
        </p:txBody>
      </p:sp>
      <p:pic>
        <p:nvPicPr>
          <p:cNvPr id="15" name="Picture 14"/>
          <p:cNvPicPr>
            <a:picLocks noChangeAspect="1"/>
          </p:cNvPicPr>
          <p:nvPr/>
        </p:nvPicPr>
        <p:blipFill>
          <a:blip r:embed="rId2"/>
          <a:stretch>
            <a:fillRect/>
          </a:stretch>
        </p:blipFill>
        <p:spPr>
          <a:xfrm>
            <a:off x="287384" y="-40795"/>
            <a:ext cx="832794" cy="1133955"/>
          </a:xfrm>
          <a:prstGeom prst="rect">
            <a:avLst/>
          </a:prstGeom>
        </p:spPr>
      </p:pic>
      <p:sp>
        <p:nvSpPr>
          <p:cNvPr id="16" name="TextBox 3"/>
          <p:cNvSpPr txBox="1"/>
          <p:nvPr/>
        </p:nvSpPr>
        <p:spPr>
          <a:xfrm>
            <a:off x="7039039" y="127243"/>
            <a:ext cx="4980168" cy="442674"/>
          </a:xfrm>
          <a:prstGeom prst="roundRect">
            <a:avLst>
              <a:gd name="adj" fmla="val 36032"/>
            </a:avLst>
          </a:prstGeom>
          <a:noFill/>
          <a:ln w="28575">
            <a:solidFill>
              <a:srgbClr val="00B050"/>
            </a:solidFill>
            <a:prstDash val="lgDashDot"/>
          </a:ln>
        </p:spPr>
        <p:txBody>
          <a:bodyPr wrap="square" rtlCol="0">
            <a:spAutoFit/>
          </a:bodyPr>
          <a:lstStyle/>
          <a:p>
            <a:pPr algn="ctr"/>
            <a:r>
              <a:rPr lang="en-US" sz="2000" b="1" dirty="0">
                <a:solidFill>
                  <a:srgbClr val="FF0066"/>
                </a:solidFill>
                <a:latin typeface="Times New Roman" panose="02020603050405020304" pitchFamily="18" charset="0"/>
                <a:cs typeface="Times New Roman" panose="02020603050405020304" pitchFamily="18" charset="0"/>
              </a:rPr>
              <a:t>I. VỊ TRÍ ĐỊA LÍ, GIỚI HẠN LÃNH THỔ</a:t>
            </a:r>
          </a:p>
        </p:txBody>
      </p:sp>
      <p:sp>
        <p:nvSpPr>
          <p:cNvPr id="17" name="TextBox 16"/>
          <p:cNvSpPr txBox="1"/>
          <p:nvPr/>
        </p:nvSpPr>
        <p:spPr>
          <a:xfrm>
            <a:off x="901337" y="1828800"/>
            <a:ext cx="5865223" cy="4415246"/>
          </a:xfrm>
          <a:prstGeom prst="rect">
            <a:avLst/>
          </a:prstGeom>
          <a:noFill/>
        </p:spPr>
        <p:txBody>
          <a:bodyPr wrap="square" rtlCol="0">
            <a:spAutoFit/>
          </a:bodyPr>
          <a:lstStyle/>
          <a:p>
            <a:endParaRPr lang="en-US" dirty="0"/>
          </a:p>
        </p:txBody>
      </p:sp>
      <p:graphicFrame>
        <p:nvGraphicFramePr>
          <p:cNvPr id="18" name="Table 17"/>
          <p:cNvGraphicFramePr>
            <a:graphicFrameLocks noGrp="1"/>
          </p:cNvGraphicFramePr>
          <p:nvPr>
            <p:extLst>
              <p:ext uri="{D42A27DB-BD31-4B8C-83A1-F6EECF244321}">
                <p14:modId xmlns:p14="http://schemas.microsoft.com/office/powerpoint/2010/main" val="1830446191"/>
              </p:ext>
            </p:extLst>
          </p:nvPr>
        </p:nvGraphicFramePr>
        <p:xfrm>
          <a:off x="300037" y="1323522"/>
          <a:ext cx="6879486" cy="5384753"/>
        </p:xfrm>
        <a:graphic>
          <a:graphicData uri="http://schemas.openxmlformats.org/drawingml/2006/table">
            <a:tbl>
              <a:tblPr firstRow="1" bandRow="1">
                <a:tableStyleId>{7DF18680-E054-41AD-8BC1-D1AEF772440D}</a:tableStyleId>
              </a:tblPr>
              <a:tblGrid>
                <a:gridCol w="1942242">
                  <a:extLst>
                    <a:ext uri="{9D8B030D-6E8A-4147-A177-3AD203B41FA5}">
                      <a16:colId xmlns:a16="http://schemas.microsoft.com/office/drawing/2014/main" val="292375929"/>
                    </a:ext>
                  </a:extLst>
                </a:gridCol>
                <a:gridCol w="4937244">
                  <a:extLst>
                    <a:ext uri="{9D8B030D-6E8A-4147-A177-3AD203B41FA5}">
                      <a16:colId xmlns:a16="http://schemas.microsoft.com/office/drawing/2014/main" val="456721258"/>
                    </a:ext>
                  </a:extLst>
                </a:gridCol>
              </a:tblGrid>
              <a:tr h="528384">
                <a:tc>
                  <a:txBody>
                    <a:bodyPr/>
                    <a:lstStyle/>
                    <a:p>
                      <a:pPr algn="ctr"/>
                      <a:r>
                        <a:rPr lang="en-US" sz="2400" dirty="0" err="1">
                          <a:solidFill>
                            <a:srgbClr val="C00000"/>
                          </a:solidFill>
                          <a:latin typeface="#9Slide05 Fourth Medium" panose="020B0604020202020204" charset="0"/>
                          <a:cs typeface="#9Slide03 Arima Madurai Bold" panose="020B0604020202020204" charset="0"/>
                        </a:rPr>
                        <a:t>Tiêu</a:t>
                      </a:r>
                      <a:r>
                        <a:rPr lang="en-US" sz="2400" baseline="0" dirty="0">
                          <a:solidFill>
                            <a:srgbClr val="C00000"/>
                          </a:solidFill>
                          <a:latin typeface="#9Slide05 Fourth Medium" panose="020B0604020202020204" charset="0"/>
                          <a:cs typeface="#9Slide03 Arima Madurai Bold" panose="020B0604020202020204" charset="0"/>
                        </a:rPr>
                        <a:t> </a:t>
                      </a:r>
                      <a:r>
                        <a:rPr lang="en-US" sz="2400" baseline="0" dirty="0" err="1">
                          <a:solidFill>
                            <a:srgbClr val="C00000"/>
                          </a:solidFill>
                          <a:latin typeface="#9Slide05 Fourth Medium" panose="020B0604020202020204" charset="0"/>
                          <a:cs typeface="#9Slide03 Arima Madurai Bold" panose="020B0604020202020204" charset="0"/>
                        </a:rPr>
                        <a:t>chí</a:t>
                      </a:r>
                      <a:endParaRPr lang="en-US" sz="2400" dirty="0">
                        <a:solidFill>
                          <a:srgbClr val="C00000"/>
                        </a:solidFill>
                        <a:latin typeface="#9Slide05 Fourth Medium" panose="020B0604020202020204" charset="0"/>
                        <a:cs typeface="#9Slide03 Arima Madurai Bold" panose="020B0604020202020204" charset="0"/>
                      </a:endParaRPr>
                    </a:p>
                  </a:txBody>
                  <a:tcPr>
                    <a:solidFill>
                      <a:schemeClr val="accent6">
                        <a:lumMod val="60000"/>
                        <a:lumOff val="40000"/>
                      </a:schemeClr>
                    </a:solidFill>
                  </a:tcPr>
                </a:tc>
                <a:tc>
                  <a:txBody>
                    <a:bodyPr/>
                    <a:lstStyle/>
                    <a:p>
                      <a:pPr algn="ctr"/>
                      <a:r>
                        <a:rPr lang="en-US" sz="2400" dirty="0" err="1">
                          <a:solidFill>
                            <a:srgbClr val="C00000"/>
                          </a:solidFill>
                          <a:latin typeface="#9Slide05 Fourth Medium" panose="020B0604020202020204" charset="0"/>
                        </a:rPr>
                        <a:t>Thông</a:t>
                      </a:r>
                      <a:r>
                        <a:rPr lang="en-US" sz="2400" baseline="0" dirty="0">
                          <a:solidFill>
                            <a:srgbClr val="C00000"/>
                          </a:solidFill>
                          <a:latin typeface="#9Slide05 Fourth Medium" panose="020B0604020202020204" charset="0"/>
                        </a:rPr>
                        <a:t> tin </a:t>
                      </a:r>
                      <a:r>
                        <a:rPr lang="en-US" sz="2400" baseline="0" dirty="0" err="1">
                          <a:solidFill>
                            <a:srgbClr val="C00000"/>
                          </a:solidFill>
                          <a:latin typeface="#9Slide05 Fourth Medium" panose="020B0604020202020204" charset="0"/>
                        </a:rPr>
                        <a:t>trả</a:t>
                      </a:r>
                      <a:r>
                        <a:rPr lang="en-US" sz="2400" baseline="0" dirty="0">
                          <a:solidFill>
                            <a:srgbClr val="C00000"/>
                          </a:solidFill>
                          <a:latin typeface="#9Slide05 Fourth Medium" panose="020B0604020202020204" charset="0"/>
                        </a:rPr>
                        <a:t> </a:t>
                      </a:r>
                      <a:r>
                        <a:rPr lang="en-US" sz="2400" baseline="0" dirty="0" err="1">
                          <a:solidFill>
                            <a:srgbClr val="C00000"/>
                          </a:solidFill>
                          <a:latin typeface="#9Slide05 Fourth Medium" panose="020B0604020202020204" charset="0"/>
                        </a:rPr>
                        <a:t>lời</a:t>
                      </a:r>
                      <a:endParaRPr lang="en-US" sz="2400" dirty="0">
                        <a:solidFill>
                          <a:srgbClr val="C00000"/>
                        </a:solidFill>
                        <a:latin typeface="#9Slide05 Fourth Medium" panose="020B0604020202020204" charset="0"/>
                      </a:endParaRPr>
                    </a:p>
                  </a:txBody>
                  <a:tcPr>
                    <a:solidFill>
                      <a:schemeClr val="accent6">
                        <a:lumMod val="60000"/>
                        <a:lumOff val="40000"/>
                      </a:schemeClr>
                    </a:solidFill>
                  </a:tcPr>
                </a:tc>
                <a:extLst>
                  <a:ext uri="{0D108BD9-81ED-4DB2-BD59-A6C34878D82A}">
                    <a16:rowId xmlns:a16="http://schemas.microsoft.com/office/drawing/2014/main" val="2121854614"/>
                  </a:ext>
                </a:extLst>
              </a:tr>
              <a:tr h="448382">
                <a:tc>
                  <a:txBody>
                    <a:bodyPr/>
                    <a:lstStyle/>
                    <a:p>
                      <a:r>
                        <a:rPr lang="en-US" sz="1600" dirty="0" err="1">
                          <a:solidFill>
                            <a:schemeClr val="tx1">
                              <a:lumMod val="95000"/>
                              <a:lumOff val="5000"/>
                            </a:schemeClr>
                          </a:solidFill>
                          <a:latin typeface="#9Slide03 Arima Madurai Bold" panose="020B0604020202020204" charset="0"/>
                          <a:cs typeface="#9Slide03 Arima Madurai Bold" panose="020B0604020202020204" charset="0"/>
                        </a:rPr>
                        <a:t>Diện</a:t>
                      </a:r>
                      <a:r>
                        <a:rPr lang="en-US" sz="1600" baseline="0" dirty="0">
                          <a:solidFill>
                            <a:schemeClr val="tx1">
                              <a:lumMod val="95000"/>
                              <a:lumOff val="5000"/>
                            </a:schemeClr>
                          </a:solidFill>
                          <a:latin typeface="#9Slide03 Arima Madurai Bold" panose="020B0604020202020204" charset="0"/>
                          <a:cs typeface="#9Slide03 Arima Madurai Bold" panose="020B0604020202020204" charset="0"/>
                        </a:rPr>
                        <a:t> </a:t>
                      </a:r>
                      <a:r>
                        <a:rPr lang="en-US" sz="1600" baseline="0" dirty="0" err="1">
                          <a:solidFill>
                            <a:schemeClr val="tx1">
                              <a:lumMod val="95000"/>
                              <a:lumOff val="5000"/>
                            </a:schemeClr>
                          </a:solidFill>
                          <a:latin typeface="#9Slide03 Arima Madurai Bold" panose="020B0604020202020204" charset="0"/>
                          <a:cs typeface="#9Slide03 Arima Madurai Bold" panose="020B0604020202020204" charset="0"/>
                        </a:rPr>
                        <a:t>tích</a:t>
                      </a:r>
                      <a:endParaRPr lang="en-US" sz="1600" dirty="0">
                        <a:solidFill>
                          <a:schemeClr val="tx1">
                            <a:lumMod val="95000"/>
                            <a:lumOff val="5000"/>
                          </a:schemeClr>
                        </a:solidFill>
                        <a:latin typeface="#9Slide03 Arima Madurai Bold" panose="020B0604020202020204" charset="0"/>
                        <a:cs typeface="#9Slide03 Arima Madurai Bold" panose="020B0604020202020204" charset="0"/>
                      </a:endParaRPr>
                    </a:p>
                  </a:txBody>
                  <a:tcPr>
                    <a:solidFill>
                      <a:schemeClr val="accent6">
                        <a:lumMod val="60000"/>
                        <a:lumOff val="40000"/>
                      </a:schemeClr>
                    </a:solidFill>
                  </a:tcPr>
                </a:tc>
                <a:tc>
                  <a:txBody>
                    <a:bodyPr/>
                    <a:lstStyle/>
                    <a:p>
                      <a:endParaRPr lang="en-US" dirty="0">
                        <a:latin typeface="Times New Roman" panose="02020603050405020304" pitchFamily="18" charset="0"/>
                        <a:cs typeface="Times New Roman" panose="02020603050405020304" pitchFamily="18" charset="0"/>
                      </a:endParaRPr>
                    </a:p>
                  </a:txBody>
                  <a:tcPr>
                    <a:solidFill>
                      <a:schemeClr val="accent6">
                        <a:lumMod val="60000"/>
                        <a:lumOff val="40000"/>
                      </a:schemeClr>
                    </a:solidFill>
                  </a:tcPr>
                </a:tc>
                <a:extLst>
                  <a:ext uri="{0D108BD9-81ED-4DB2-BD59-A6C34878D82A}">
                    <a16:rowId xmlns:a16="http://schemas.microsoft.com/office/drawing/2014/main" val="975238584"/>
                  </a:ext>
                </a:extLst>
              </a:tr>
              <a:tr h="897009">
                <a:tc>
                  <a:txBody>
                    <a:bodyPr/>
                    <a:lstStyle/>
                    <a:p>
                      <a:r>
                        <a:rPr lang="en-US" sz="1600" dirty="0" err="1">
                          <a:solidFill>
                            <a:schemeClr val="tx1">
                              <a:lumMod val="95000"/>
                              <a:lumOff val="5000"/>
                            </a:schemeClr>
                          </a:solidFill>
                          <a:latin typeface="#9Slide03 Arima Madurai Bold" panose="020B0604020202020204" charset="0"/>
                          <a:cs typeface="#9Slide03 Arima Madurai Bold" panose="020B0604020202020204" charset="0"/>
                        </a:rPr>
                        <a:t>Các</a:t>
                      </a:r>
                      <a:r>
                        <a:rPr lang="en-US" sz="1600" baseline="0" dirty="0">
                          <a:solidFill>
                            <a:schemeClr val="tx1">
                              <a:lumMod val="95000"/>
                              <a:lumOff val="5000"/>
                            </a:schemeClr>
                          </a:solidFill>
                          <a:latin typeface="#9Slide03 Arima Madurai Bold" panose="020B0604020202020204" charset="0"/>
                          <a:cs typeface="#9Slide03 Arima Madurai Bold" panose="020B0604020202020204" charset="0"/>
                        </a:rPr>
                        <a:t> </a:t>
                      </a:r>
                      <a:r>
                        <a:rPr lang="en-US" sz="1600" baseline="0" dirty="0" err="1">
                          <a:solidFill>
                            <a:schemeClr val="tx1">
                              <a:lumMod val="95000"/>
                              <a:lumOff val="5000"/>
                            </a:schemeClr>
                          </a:solidFill>
                          <a:latin typeface="#9Slide03 Arima Madurai Bold" panose="020B0604020202020204" charset="0"/>
                          <a:cs typeface="#9Slide03 Arima Madurai Bold" panose="020B0604020202020204" charset="0"/>
                        </a:rPr>
                        <a:t>tỉnh</a:t>
                      </a:r>
                      <a:r>
                        <a:rPr lang="en-US" sz="1600" baseline="0" dirty="0">
                          <a:solidFill>
                            <a:schemeClr val="tx1">
                              <a:lumMod val="95000"/>
                              <a:lumOff val="5000"/>
                            </a:schemeClr>
                          </a:solidFill>
                          <a:latin typeface="#9Slide03 Arima Madurai Bold" panose="020B0604020202020204" charset="0"/>
                          <a:cs typeface="#9Slide03 Arima Madurai Bold" panose="020B0604020202020204" charset="0"/>
                        </a:rPr>
                        <a:t>, </a:t>
                      </a:r>
                      <a:r>
                        <a:rPr lang="en-US" sz="1600" baseline="0" dirty="0" err="1">
                          <a:solidFill>
                            <a:schemeClr val="tx1">
                              <a:lumMod val="95000"/>
                              <a:lumOff val="5000"/>
                            </a:schemeClr>
                          </a:solidFill>
                          <a:latin typeface="#9Slide03 Arima Madurai Bold" panose="020B0604020202020204" charset="0"/>
                          <a:cs typeface="#9Slide03 Arima Madurai Bold" panose="020B0604020202020204" charset="0"/>
                        </a:rPr>
                        <a:t>thành</a:t>
                      </a:r>
                      <a:r>
                        <a:rPr lang="en-US" sz="1600" baseline="0" dirty="0">
                          <a:solidFill>
                            <a:schemeClr val="tx1">
                              <a:lumMod val="95000"/>
                              <a:lumOff val="5000"/>
                            </a:schemeClr>
                          </a:solidFill>
                          <a:latin typeface="#9Slide03 Arima Madurai Bold" panose="020B0604020202020204" charset="0"/>
                          <a:cs typeface="#9Slide03 Arima Madurai Bold" panose="020B0604020202020204" charset="0"/>
                        </a:rPr>
                        <a:t> </a:t>
                      </a:r>
                      <a:r>
                        <a:rPr lang="en-US" sz="1600" baseline="0" dirty="0" err="1">
                          <a:solidFill>
                            <a:schemeClr val="tx1">
                              <a:lumMod val="95000"/>
                              <a:lumOff val="5000"/>
                            </a:schemeClr>
                          </a:solidFill>
                          <a:latin typeface="#9Slide03 Arima Madurai Bold" panose="020B0604020202020204" charset="0"/>
                          <a:cs typeface="#9Slide03 Arima Madurai Bold" panose="020B0604020202020204" charset="0"/>
                        </a:rPr>
                        <a:t>phố</a:t>
                      </a:r>
                      <a:endParaRPr lang="en-US" sz="1600" dirty="0">
                        <a:solidFill>
                          <a:schemeClr val="tx1">
                            <a:lumMod val="95000"/>
                            <a:lumOff val="5000"/>
                          </a:schemeClr>
                        </a:solidFill>
                        <a:latin typeface="#9Slide03 Arima Madurai Bold" panose="020B0604020202020204" charset="0"/>
                        <a:cs typeface="#9Slide03 Arima Madurai Bold" panose="020B0604020202020204" charset="0"/>
                      </a:endParaRPr>
                    </a:p>
                  </a:txBody>
                  <a:tcPr>
                    <a:solidFill>
                      <a:schemeClr val="accent6">
                        <a:lumMod val="60000"/>
                        <a:lumOff val="40000"/>
                      </a:schemeClr>
                    </a:solidFill>
                  </a:tcPr>
                </a:tc>
                <a:tc>
                  <a:txBody>
                    <a:bodyPr/>
                    <a:lstStyle/>
                    <a:p>
                      <a:endParaRPr lang="en-US" dirty="0">
                        <a:latin typeface="Times New Roman" panose="02020603050405020304" pitchFamily="18" charset="0"/>
                        <a:cs typeface="Times New Roman" panose="02020603050405020304" pitchFamily="18" charset="0"/>
                      </a:endParaRPr>
                    </a:p>
                  </a:txBody>
                  <a:tcPr>
                    <a:solidFill>
                      <a:schemeClr val="accent6">
                        <a:lumMod val="60000"/>
                        <a:lumOff val="40000"/>
                      </a:schemeClr>
                    </a:solidFill>
                  </a:tcPr>
                </a:tc>
                <a:extLst>
                  <a:ext uri="{0D108BD9-81ED-4DB2-BD59-A6C34878D82A}">
                    <a16:rowId xmlns:a16="http://schemas.microsoft.com/office/drawing/2014/main" val="1457998674"/>
                  </a:ext>
                </a:extLst>
              </a:tr>
              <a:tr h="760341">
                <a:tc>
                  <a:txBody>
                    <a:bodyPr/>
                    <a:lstStyle/>
                    <a:p>
                      <a:r>
                        <a:rPr lang="en-US" sz="1600" dirty="0" err="1">
                          <a:solidFill>
                            <a:schemeClr val="tx1">
                              <a:lumMod val="95000"/>
                              <a:lumOff val="5000"/>
                            </a:schemeClr>
                          </a:solidFill>
                          <a:latin typeface="#9Slide03 Arima Madurai Bold" panose="020B0604020202020204" charset="0"/>
                          <a:cs typeface="#9Slide03 Arima Madurai Bold" panose="020B0604020202020204" charset="0"/>
                        </a:rPr>
                        <a:t>Tiếp</a:t>
                      </a:r>
                      <a:r>
                        <a:rPr lang="en-US" sz="1600" baseline="0" dirty="0">
                          <a:solidFill>
                            <a:schemeClr val="tx1">
                              <a:lumMod val="95000"/>
                              <a:lumOff val="5000"/>
                            </a:schemeClr>
                          </a:solidFill>
                          <a:latin typeface="#9Slide03 Arima Madurai Bold" panose="020B0604020202020204" charset="0"/>
                          <a:cs typeface="#9Slide03 Arima Madurai Bold" panose="020B0604020202020204" charset="0"/>
                        </a:rPr>
                        <a:t> </a:t>
                      </a:r>
                      <a:r>
                        <a:rPr lang="en-US" sz="1600" baseline="0" dirty="0" err="1">
                          <a:solidFill>
                            <a:schemeClr val="tx1">
                              <a:lumMod val="95000"/>
                              <a:lumOff val="5000"/>
                            </a:schemeClr>
                          </a:solidFill>
                          <a:latin typeface="#9Slide03 Arima Madurai Bold" panose="020B0604020202020204" charset="0"/>
                          <a:cs typeface="#9Slide03 Arima Madurai Bold" panose="020B0604020202020204" charset="0"/>
                        </a:rPr>
                        <a:t>giáp</a:t>
                      </a:r>
                      <a:endParaRPr lang="en-US" sz="1600" dirty="0">
                        <a:solidFill>
                          <a:schemeClr val="tx1">
                            <a:lumMod val="95000"/>
                            <a:lumOff val="5000"/>
                          </a:schemeClr>
                        </a:solidFill>
                        <a:latin typeface="#9Slide03 Arima Madurai Bold" panose="020B0604020202020204" charset="0"/>
                        <a:cs typeface="#9Slide03 Arima Madurai Bold" panose="020B0604020202020204" charset="0"/>
                      </a:endParaRPr>
                    </a:p>
                  </a:txBody>
                  <a:tcPr>
                    <a:solidFill>
                      <a:schemeClr val="accent6">
                        <a:lumMod val="60000"/>
                        <a:lumOff val="40000"/>
                      </a:schemeClr>
                    </a:solidFill>
                  </a:tcPr>
                </a:tc>
                <a:tc>
                  <a:txBody>
                    <a:bodyPr/>
                    <a:lstStyle/>
                    <a:p>
                      <a:endParaRPr lang="en-US" dirty="0">
                        <a:latin typeface="Times New Roman" panose="02020603050405020304" pitchFamily="18" charset="0"/>
                        <a:cs typeface="Times New Roman" panose="02020603050405020304" pitchFamily="18" charset="0"/>
                      </a:endParaRPr>
                    </a:p>
                  </a:txBody>
                  <a:tcPr>
                    <a:solidFill>
                      <a:schemeClr val="accent6">
                        <a:lumMod val="60000"/>
                        <a:lumOff val="40000"/>
                      </a:schemeClr>
                    </a:solidFill>
                  </a:tcPr>
                </a:tc>
                <a:extLst>
                  <a:ext uri="{0D108BD9-81ED-4DB2-BD59-A6C34878D82A}">
                    <a16:rowId xmlns:a16="http://schemas.microsoft.com/office/drawing/2014/main" val="9955290"/>
                  </a:ext>
                </a:extLst>
              </a:tr>
              <a:tr h="1128712">
                <a:tc>
                  <a:txBody>
                    <a:bodyPr/>
                    <a:lstStyle/>
                    <a:p>
                      <a:r>
                        <a:rPr lang="en-US" sz="1600" dirty="0" err="1">
                          <a:solidFill>
                            <a:schemeClr val="tx1">
                              <a:lumMod val="95000"/>
                              <a:lumOff val="5000"/>
                            </a:schemeClr>
                          </a:solidFill>
                          <a:latin typeface="#9Slide03 Arima Madurai Bold" panose="020B0604020202020204" charset="0"/>
                          <a:cs typeface="#9Slide03 Arima Madurai Bold" panose="020B0604020202020204" charset="0"/>
                        </a:rPr>
                        <a:t>Hình</a:t>
                      </a:r>
                      <a:r>
                        <a:rPr lang="en-US" sz="1600" baseline="0" dirty="0">
                          <a:solidFill>
                            <a:schemeClr val="tx1">
                              <a:lumMod val="95000"/>
                              <a:lumOff val="5000"/>
                            </a:schemeClr>
                          </a:solidFill>
                          <a:latin typeface="#9Slide03 Arima Madurai Bold" panose="020B0604020202020204" charset="0"/>
                          <a:cs typeface="#9Slide03 Arima Madurai Bold" panose="020B0604020202020204" charset="0"/>
                        </a:rPr>
                        <a:t> </a:t>
                      </a:r>
                      <a:r>
                        <a:rPr lang="en-US" sz="1600" baseline="0" dirty="0" err="1">
                          <a:solidFill>
                            <a:schemeClr val="tx1">
                              <a:lumMod val="95000"/>
                              <a:lumOff val="5000"/>
                            </a:schemeClr>
                          </a:solidFill>
                          <a:latin typeface="#9Slide03 Arima Madurai Bold" panose="020B0604020202020204" charset="0"/>
                          <a:cs typeface="#9Slide03 Arima Madurai Bold" panose="020B0604020202020204" charset="0"/>
                        </a:rPr>
                        <a:t>dạng</a:t>
                      </a:r>
                      <a:r>
                        <a:rPr lang="en-US" sz="1600" baseline="0" dirty="0">
                          <a:solidFill>
                            <a:schemeClr val="tx1">
                              <a:lumMod val="95000"/>
                              <a:lumOff val="5000"/>
                            </a:schemeClr>
                          </a:solidFill>
                          <a:latin typeface="#9Slide03 Arima Madurai Bold" panose="020B0604020202020204" charset="0"/>
                          <a:cs typeface="#9Slide03 Arima Madurai Bold" panose="020B0604020202020204" charset="0"/>
                        </a:rPr>
                        <a:t> </a:t>
                      </a:r>
                      <a:r>
                        <a:rPr lang="en-US" sz="1600" baseline="0" dirty="0" err="1">
                          <a:solidFill>
                            <a:schemeClr val="tx1">
                              <a:lumMod val="95000"/>
                              <a:lumOff val="5000"/>
                            </a:schemeClr>
                          </a:solidFill>
                          <a:latin typeface="#9Slide03 Arima Madurai Bold" panose="020B0604020202020204" charset="0"/>
                          <a:cs typeface="#9Slide03 Arima Madurai Bold" panose="020B0604020202020204" charset="0"/>
                        </a:rPr>
                        <a:t>lãnh</a:t>
                      </a:r>
                      <a:r>
                        <a:rPr lang="en-US" sz="1600" baseline="0" dirty="0">
                          <a:solidFill>
                            <a:schemeClr val="tx1">
                              <a:lumMod val="95000"/>
                              <a:lumOff val="5000"/>
                            </a:schemeClr>
                          </a:solidFill>
                          <a:latin typeface="#9Slide03 Arima Madurai Bold" panose="020B0604020202020204" charset="0"/>
                          <a:cs typeface="#9Slide03 Arima Madurai Bold" panose="020B0604020202020204" charset="0"/>
                        </a:rPr>
                        <a:t> </a:t>
                      </a:r>
                      <a:r>
                        <a:rPr lang="en-US" sz="1600" baseline="0" dirty="0" err="1">
                          <a:solidFill>
                            <a:schemeClr val="tx1">
                              <a:lumMod val="95000"/>
                              <a:lumOff val="5000"/>
                            </a:schemeClr>
                          </a:solidFill>
                          <a:latin typeface="#9Slide03 Arima Madurai Bold" panose="020B0604020202020204" charset="0"/>
                          <a:cs typeface="#9Slide03 Arima Madurai Bold" panose="020B0604020202020204" charset="0"/>
                        </a:rPr>
                        <a:t>thổ</a:t>
                      </a:r>
                      <a:r>
                        <a:rPr lang="en-US" sz="1600" baseline="0" dirty="0">
                          <a:solidFill>
                            <a:schemeClr val="tx1">
                              <a:lumMod val="95000"/>
                              <a:lumOff val="5000"/>
                            </a:schemeClr>
                          </a:solidFill>
                          <a:latin typeface="#9Slide03 Arima Madurai Bold" panose="020B0604020202020204" charset="0"/>
                          <a:cs typeface="#9Slide03 Arima Madurai Bold" panose="020B0604020202020204" charset="0"/>
                        </a:rPr>
                        <a:t>/ </a:t>
                      </a:r>
                      <a:r>
                        <a:rPr lang="en-US" sz="1600" baseline="0" dirty="0" err="1">
                          <a:solidFill>
                            <a:schemeClr val="tx1">
                              <a:lumMod val="95000"/>
                              <a:lumOff val="5000"/>
                            </a:schemeClr>
                          </a:solidFill>
                          <a:latin typeface="#9Slide03 Arima Madurai Bold" panose="020B0604020202020204" charset="0"/>
                          <a:cs typeface="#9Slide03 Arima Madurai Bold" panose="020B0604020202020204" charset="0"/>
                        </a:rPr>
                        <a:t>quần</a:t>
                      </a:r>
                      <a:r>
                        <a:rPr lang="en-US" sz="1600" baseline="0" dirty="0">
                          <a:solidFill>
                            <a:schemeClr val="tx1">
                              <a:lumMod val="95000"/>
                              <a:lumOff val="5000"/>
                            </a:schemeClr>
                          </a:solidFill>
                          <a:latin typeface="#9Slide03 Arima Madurai Bold" panose="020B0604020202020204" charset="0"/>
                          <a:cs typeface="#9Slide03 Arima Madurai Bold" panose="020B0604020202020204" charset="0"/>
                        </a:rPr>
                        <a:t> </a:t>
                      </a:r>
                      <a:r>
                        <a:rPr lang="en-US" sz="1600" baseline="0" dirty="0" err="1">
                          <a:solidFill>
                            <a:schemeClr val="tx1">
                              <a:lumMod val="95000"/>
                              <a:lumOff val="5000"/>
                            </a:schemeClr>
                          </a:solidFill>
                          <a:latin typeface="#9Slide03 Arima Madurai Bold" panose="020B0604020202020204" charset="0"/>
                          <a:cs typeface="#9Slide03 Arima Madurai Bold" panose="020B0604020202020204" charset="0"/>
                        </a:rPr>
                        <a:t>đảo</a:t>
                      </a:r>
                      <a:endParaRPr lang="en-US" sz="1600" dirty="0">
                        <a:solidFill>
                          <a:schemeClr val="tx1">
                            <a:lumMod val="95000"/>
                            <a:lumOff val="5000"/>
                          </a:schemeClr>
                        </a:solidFill>
                        <a:latin typeface="#9Slide03 Arima Madurai Bold" panose="020B0604020202020204" charset="0"/>
                        <a:cs typeface="#9Slide03 Arima Madurai Bold" panose="020B0604020202020204" charset="0"/>
                      </a:endParaRPr>
                    </a:p>
                  </a:txBody>
                  <a:tcPr>
                    <a:solidFill>
                      <a:schemeClr val="accent6">
                        <a:lumMod val="60000"/>
                        <a:lumOff val="40000"/>
                      </a:schemeClr>
                    </a:solidFill>
                  </a:tcPr>
                </a:tc>
                <a:tc>
                  <a:txBody>
                    <a:bodyPr/>
                    <a:lstStyle/>
                    <a:p>
                      <a:endParaRPr lang="en-US" dirty="0">
                        <a:latin typeface="Times New Roman" panose="02020603050405020304" pitchFamily="18" charset="0"/>
                        <a:cs typeface="Times New Roman" panose="02020603050405020304" pitchFamily="18" charset="0"/>
                      </a:endParaRPr>
                    </a:p>
                  </a:txBody>
                  <a:tcPr>
                    <a:solidFill>
                      <a:schemeClr val="accent6">
                        <a:lumMod val="60000"/>
                        <a:lumOff val="40000"/>
                      </a:schemeClr>
                    </a:solidFill>
                  </a:tcPr>
                </a:tc>
                <a:extLst>
                  <a:ext uri="{0D108BD9-81ED-4DB2-BD59-A6C34878D82A}">
                    <a16:rowId xmlns:a16="http://schemas.microsoft.com/office/drawing/2014/main" val="1105806130"/>
                  </a:ext>
                </a:extLst>
              </a:tr>
              <a:tr h="828675">
                <a:tc>
                  <a:txBody>
                    <a:bodyPr/>
                    <a:lstStyle/>
                    <a:p>
                      <a:r>
                        <a:rPr lang="en-US" sz="1600" dirty="0" err="1">
                          <a:solidFill>
                            <a:schemeClr val="tx1">
                              <a:lumMod val="95000"/>
                              <a:lumOff val="5000"/>
                            </a:schemeClr>
                          </a:solidFill>
                          <a:latin typeface="#9Slide03 Arima Madurai Bold" panose="020B0604020202020204" charset="0"/>
                          <a:cs typeface="#9Slide03 Arima Madurai Bold" panose="020B0604020202020204" charset="0"/>
                        </a:rPr>
                        <a:t>Thuận</a:t>
                      </a:r>
                      <a:r>
                        <a:rPr lang="en-US" sz="1600" baseline="0" dirty="0">
                          <a:solidFill>
                            <a:schemeClr val="tx1">
                              <a:lumMod val="95000"/>
                              <a:lumOff val="5000"/>
                            </a:schemeClr>
                          </a:solidFill>
                          <a:latin typeface="#9Slide03 Arima Madurai Bold" panose="020B0604020202020204" charset="0"/>
                          <a:cs typeface="#9Slide03 Arima Madurai Bold" panose="020B0604020202020204" charset="0"/>
                        </a:rPr>
                        <a:t> </a:t>
                      </a:r>
                      <a:r>
                        <a:rPr lang="en-US" sz="1600" baseline="0" dirty="0" err="1">
                          <a:solidFill>
                            <a:schemeClr val="tx1">
                              <a:lumMod val="95000"/>
                              <a:lumOff val="5000"/>
                            </a:schemeClr>
                          </a:solidFill>
                          <a:latin typeface="#9Slide03 Arima Madurai Bold" panose="020B0604020202020204" charset="0"/>
                          <a:cs typeface="#9Slide03 Arima Madurai Bold" panose="020B0604020202020204" charset="0"/>
                        </a:rPr>
                        <a:t>lợi</a:t>
                      </a:r>
                      <a:endParaRPr lang="en-US" sz="1600" dirty="0">
                        <a:solidFill>
                          <a:schemeClr val="tx1">
                            <a:lumMod val="95000"/>
                            <a:lumOff val="5000"/>
                          </a:schemeClr>
                        </a:solidFill>
                        <a:latin typeface="#9Slide03 Arima Madurai Bold" panose="020B0604020202020204" charset="0"/>
                        <a:cs typeface="#9Slide03 Arima Madurai Bold" panose="020B0604020202020204" charset="0"/>
                      </a:endParaRPr>
                    </a:p>
                  </a:txBody>
                  <a:tcPr>
                    <a:solidFill>
                      <a:schemeClr val="accent6">
                        <a:lumMod val="60000"/>
                        <a:lumOff val="40000"/>
                      </a:schemeClr>
                    </a:solidFill>
                  </a:tcPr>
                </a:tc>
                <a:tc>
                  <a:txBody>
                    <a:bodyPr/>
                    <a:lstStyle/>
                    <a:p>
                      <a:endParaRPr lang="en-US" dirty="0">
                        <a:latin typeface="Times New Roman" panose="02020603050405020304" pitchFamily="18" charset="0"/>
                        <a:cs typeface="Times New Roman" panose="02020603050405020304" pitchFamily="18" charset="0"/>
                      </a:endParaRPr>
                    </a:p>
                  </a:txBody>
                  <a:tcPr>
                    <a:solidFill>
                      <a:schemeClr val="accent6">
                        <a:lumMod val="60000"/>
                        <a:lumOff val="40000"/>
                      </a:schemeClr>
                    </a:solidFill>
                  </a:tcPr>
                </a:tc>
                <a:extLst>
                  <a:ext uri="{0D108BD9-81ED-4DB2-BD59-A6C34878D82A}">
                    <a16:rowId xmlns:a16="http://schemas.microsoft.com/office/drawing/2014/main" val="743784968"/>
                  </a:ext>
                </a:extLst>
              </a:tr>
              <a:tr h="793250">
                <a:tc>
                  <a:txBody>
                    <a:bodyPr/>
                    <a:lstStyle/>
                    <a:p>
                      <a:r>
                        <a:rPr lang="en-US" sz="1600" dirty="0" err="1">
                          <a:solidFill>
                            <a:schemeClr val="tx1">
                              <a:lumMod val="95000"/>
                              <a:lumOff val="5000"/>
                            </a:schemeClr>
                          </a:solidFill>
                          <a:latin typeface="#9Slide03 Arima Madurai Bold" panose="020B0604020202020204" charset="0"/>
                          <a:cs typeface="#9Slide03 Arima Madurai Bold" panose="020B0604020202020204" charset="0"/>
                        </a:rPr>
                        <a:t>Khó</a:t>
                      </a:r>
                      <a:r>
                        <a:rPr lang="en-US" sz="1600" baseline="0" dirty="0">
                          <a:solidFill>
                            <a:schemeClr val="tx1">
                              <a:lumMod val="95000"/>
                              <a:lumOff val="5000"/>
                            </a:schemeClr>
                          </a:solidFill>
                          <a:latin typeface="#9Slide03 Arima Madurai Bold" panose="020B0604020202020204" charset="0"/>
                          <a:cs typeface="#9Slide03 Arima Madurai Bold" panose="020B0604020202020204" charset="0"/>
                        </a:rPr>
                        <a:t> </a:t>
                      </a:r>
                      <a:r>
                        <a:rPr lang="en-US" sz="1600" baseline="0" dirty="0" err="1">
                          <a:solidFill>
                            <a:schemeClr val="tx1">
                              <a:lumMod val="95000"/>
                              <a:lumOff val="5000"/>
                            </a:schemeClr>
                          </a:solidFill>
                          <a:latin typeface="#9Slide03 Arima Madurai Bold" panose="020B0604020202020204" charset="0"/>
                          <a:cs typeface="#9Slide03 Arima Madurai Bold" panose="020B0604020202020204" charset="0"/>
                        </a:rPr>
                        <a:t>khăn</a:t>
                      </a:r>
                      <a:endParaRPr lang="en-US" sz="1600" baseline="0" dirty="0">
                        <a:solidFill>
                          <a:schemeClr val="tx1">
                            <a:lumMod val="95000"/>
                            <a:lumOff val="5000"/>
                          </a:schemeClr>
                        </a:solidFill>
                        <a:latin typeface="#9Slide03 Arima Madurai Bold" panose="020B0604020202020204" charset="0"/>
                        <a:cs typeface="#9Slide03 Arima Madurai Bold" panose="020B0604020202020204" charset="0"/>
                      </a:endParaRPr>
                    </a:p>
                  </a:txBody>
                  <a:tcPr>
                    <a:solidFill>
                      <a:schemeClr val="accent6">
                        <a:lumMod val="60000"/>
                        <a:lumOff val="40000"/>
                      </a:schemeClr>
                    </a:solidFill>
                  </a:tcPr>
                </a:tc>
                <a:tc>
                  <a:txBody>
                    <a:bodyPr/>
                    <a:lstStyle/>
                    <a:p>
                      <a:endParaRPr lang="en-US" dirty="0">
                        <a:latin typeface="Times New Roman" panose="02020603050405020304" pitchFamily="18" charset="0"/>
                        <a:cs typeface="Times New Roman" panose="02020603050405020304" pitchFamily="18" charset="0"/>
                      </a:endParaRPr>
                    </a:p>
                  </a:txBody>
                  <a:tcPr>
                    <a:solidFill>
                      <a:schemeClr val="accent6">
                        <a:lumMod val="60000"/>
                        <a:lumOff val="40000"/>
                      </a:schemeClr>
                    </a:solidFill>
                  </a:tcPr>
                </a:tc>
                <a:extLst>
                  <a:ext uri="{0D108BD9-81ED-4DB2-BD59-A6C34878D82A}">
                    <a16:rowId xmlns:a16="http://schemas.microsoft.com/office/drawing/2014/main" val="436223819"/>
                  </a:ext>
                </a:extLst>
              </a:tr>
            </a:tbl>
          </a:graphicData>
        </a:graphic>
      </p:graphicFrame>
      <p:sp>
        <p:nvSpPr>
          <p:cNvPr id="2" name="TextBox 1"/>
          <p:cNvSpPr txBox="1"/>
          <p:nvPr/>
        </p:nvSpPr>
        <p:spPr>
          <a:xfrm>
            <a:off x="3671887" y="1847033"/>
            <a:ext cx="2552635" cy="461665"/>
          </a:xfrm>
          <a:prstGeom prst="rect">
            <a:avLst/>
          </a:prstGeom>
          <a:noFill/>
        </p:spPr>
        <p:txBody>
          <a:bodyPr wrap="square" rtlCol="0">
            <a:spAutoFit/>
          </a:bodyPr>
          <a:lstStyle/>
          <a:p>
            <a:r>
              <a:rPr lang="en-US" sz="2400" dirty="0">
                <a:latin typeface="#9Slide05 Fourth Light" panose="020B0604020202020204" charset="0"/>
                <a:cs typeface="#9Slide03 Arima Madurai Bold" panose="020B0604020202020204" charset="0"/>
              </a:rPr>
              <a:t>45 </a:t>
            </a:r>
            <a:r>
              <a:rPr lang="en-US" sz="2400" dirty="0" err="1">
                <a:latin typeface="#9Slide05 Fourth Light" panose="020B0604020202020204" charset="0"/>
                <a:cs typeface="#9Slide03 Arima Madurai Bold" panose="020B0604020202020204" charset="0"/>
              </a:rPr>
              <a:t>nghìn</a:t>
            </a:r>
            <a:r>
              <a:rPr lang="en-US" sz="2400" dirty="0">
                <a:latin typeface="#9Slide05 Fourth Light" panose="020B0604020202020204" charset="0"/>
                <a:cs typeface="#9Slide03 Arima Madurai Bold" panose="020B0604020202020204" charset="0"/>
              </a:rPr>
              <a:t> km</a:t>
            </a:r>
            <a:r>
              <a:rPr lang="en-US" sz="2400" baseline="30000" dirty="0">
                <a:latin typeface="#9Slide05 Fourth Light" panose="020B0604020202020204" charset="0"/>
                <a:cs typeface="#9Slide03 Arima Madurai Bold" panose="020B0604020202020204" charset="0"/>
              </a:rPr>
              <a:t>2</a:t>
            </a:r>
            <a:endParaRPr lang="en-US" sz="2400" dirty="0">
              <a:latin typeface="#9Slide05 Fourth Light" panose="020B0604020202020204" charset="0"/>
              <a:cs typeface="#9Slide03 Arima Madurai Bold" panose="020B0604020202020204" charset="0"/>
            </a:endParaRPr>
          </a:p>
        </p:txBody>
      </p:sp>
      <p:sp>
        <p:nvSpPr>
          <p:cNvPr id="4" name="TextBox 3"/>
          <p:cNvSpPr txBox="1"/>
          <p:nvPr/>
        </p:nvSpPr>
        <p:spPr>
          <a:xfrm>
            <a:off x="2234786" y="2379387"/>
            <a:ext cx="5013519" cy="769441"/>
          </a:xfrm>
          <a:prstGeom prst="rect">
            <a:avLst/>
          </a:prstGeom>
          <a:noFill/>
        </p:spPr>
        <p:txBody>
          <a:bodyPr wrap="square" rtlCol="0">
            <a:spAutoFit/>
          </a:bodyPr>
          <a:lstStyle/>
          <a:p>
            <a:r>
              <a:rPr lang="en-US" sz="2200" dirty="0">
                <a:latin typeface="#9Slide05 Fourth Light" panose="020B0604020202020204" charset="0"/>
              </a:rPr>
              <a:t>- </a:t>
            </a:r>
            <a:r>
              <a:rPr lang="en-US" sz="2200" dirty="0" err="1">
                <a:latin typeface="#9Slide05 Fourth Light" panose="020B0604020202020204" charset="0"/>
                <a:cs typeface="#9Slide03 Arima Madurai Bold" panose="020B0604020202020204" charset="0"/>
              </a:rPr>
              <a:t>Đà</a:t>
            </a:r>
            <a:r>
              <a:rPr lang="en-US" sz="2200" dirty="0">
                <a:latin typeface="#9Slide05 Fourth Light" panose="020B0604020202020204" charset="0"/>
                <a:cs typeface="#9Slide03 Arima Madurai Bold" panose="020B0604020202020204" charset="0"/>
              </a:rPr>
              <a:t> </a:t>
            </a:r>
            <a:r>
              <a:rPr lang="en-US" sz="2200" dirty="0" err="1">
                <a:latin typeface="#9Slide05 Fourth Light" panose="020B0604020202020204" charset="0"/>
                <a:cs typeface="#9Slide03 Arima Madurai Bold" panose="020B0604020202020204" charset="0"/>
              </a:rPr>
              <a:t>Nẵng</a:t>
            </a:r>
            <a:r>
              <a:rPr lang="en-US" sz="2200" dirty="0">
                <a:latin typeface="#9Slide05 Fourth Light" panose="020B0604020202020204" charset="0"/>
                <a:cs typeface="#9Slide03 Arima Madurai Bold" panose="020B0604020202020204" charset="0"/>
              </a:rPr>
              <a:t>, </a:t>
            </a:r>
            <a:r>
              <a:rPr lang="en-US" sz="2200" dirty="0" err="1">
                <a:latin typeface="#9Slide05 Fourth Light" panose="020B0604020202020204" charset="0"/>
                <a:cs typeface="#9Slide03 Arima Madurai Bold" panose="020B0604020202020204" charset="0"/>
              </a:rPr>
              <a:t>Quảng</a:t>
            </a:r>
            <a:r>
              <a:rPr lang="en-US" sz="2200" dirty="0">
                <a:latin typeface="#9Slide05 Fourth Light" panose="020B0604020202020204" charset="0"/>
                <a:cs typeface="#9Slide03 Arima Madurai Bold" panose="020B0604020202020204" charset="0"/>
              </a:rPr>
              <a:t> Nam, </a:t>
            </a:r>
            <a:r>
              <a:rPr lang="en-US" sz="2200" dirty="0" err="1">
                <a:latin typeface="#9Slide05 Fourth Light" panose="020B0604020202020204" charset="0"/>
                <a:cs typeface="#9Slide03 Arima Madurai Bold" panose="020B0604020202020204" charset="0"/>
              </a:rPr>
              <a:t>Quảng</a:t>
            </a:r>
            <a:r>
              <a:rPr lang="en-US" sz="2200" dirty="0">
                <a:latin typeface="#9Slide05 Fourth Light" panose="020B0604020202020204" charset="0"/>
                <a:cs typeface="#9Slide03 Arima Madurai Bold" panose="020B0604020202020204" charset="0"/>
              </a:rPr>
              <a:t> </a:t>
            </a:r>
            <a:r>
              <a:rPr lang="en-US" sz="2200" dirty="0" err="1">
                <a:latin typeface="#9Slide05 Fourth Light" panose="020B0604020202020204" charset="0"/>
                <a:cs typeface="#9Slide03 Arima Madurai Bold" panose="020B0604020202020204" charset="0"/>
              </a:rPr>
              <a:t>Ngãi</a:t>
            </a:r>
            <a:r>
              <a:rPr lang="en-US" sz="2200" dirty="0">
                <a:latin typeface="#9Slide05 Fourth Light" panose="020B0604020202020204" charset="0"/>
                <a:cs typeface="#9Slide03 Arima Madurai Bold" panose="020B0604020202020204" charset="0"/>
              </a:rPr>
              <a:t>, </a:t>
            </a:r>
            <a:r>
              <a:rPr lang="en-US" sz="2200" dirty="0" err="1">
                <a:latin typeface="#9Slide05 Fourth Light" panose="020B0604020202020204" charset="0"/>
                <a:cs typeface="#9Slide03 Arima Madurai Bold" panose="020B0604020202020204" charset="0"/>
              </a:rPr>
              <a:t>Bình</a:t>
            </a:r>
            <a:r>
              <a:rPr lang="en-US" sz="2200" dirty="0">
                <a:latin typeface="#9Slide05 Fourth Light" panose="020B0604020202020204" charset="0"/>
                <a:cs typeface="#9Slide03 Arima Madurai Bold" panose="020B0604020202020204" charset="0"/>
              </a:rPr>
              <a:t> </a:t>
            </a:r>
            <a:r>
              <a:rPr lang="en-US" sz="2200" dirty="0" err="1">
                <a:latin typeface="#9Slide05 Fourth Light" panose="020B0604020202020204" charset="0"/>
                <a:cs typeface="#9Slide03 Arima Madurai Bold" panose="020B0604020202020204" charset="0"/>
              </a:rPr>
              <a:t>Định</a:t>
            </a:r>
            <a:r>
              <a:rPr lang="en-US" sz="2200" dirty="0">
                <a:latin typeface="#9Slide05 Fourth Light" panose="020B0604020202020204" charset="0"/>
                <a:cs typeface="#9Slide03 Arima Madurai Bold" panose="020B0604020202020204" charset="0"/>
              </a:rPr>
              <a:t>, </a:t>
            </a:r>
            <a:r>
              <a:rPr lang="en-US" sz="2200" dirty="0" err="1">
                <a:latin typeface="#9Slide05 Fourth Light" panose="020B0604020202020204" charset="0"/>
                <a:cs typeface="#9Slide03 Arima Madurai Bold" panose="020B0604020202020204" charset="0"/>
              </a:rPr>
              <a:t>Phú</a:t>
            </a:r>
            <a:r>
              <a:rPr lang="en-US" sz="2200" dirty="0">
                <a:latin typeface="#9Slide05 Fourth Light" panose="020B0604020202020204" charset="0"/>
                <a:cs typeface="#9Slide03 Arima Madurai Bold" panose="020B0604020202020204" charset="0"/>
              </a:rPr>
              <a:t> </a:t>
            </a:r>
            <a:r>
              <a:rPr lang="en-US" sz="2200" dirty="0" err="1">
                <a:latin typeface="#9Slide05 Fourth Light" panose="020B0604020202020204" charset="0"/>
                <a:cs typeface="#9Slide03 Arima Madurai Bold" panose="020B0604020202020204" charset="0"/>
              </a:rPr>
              <a:t>Yên</a:t>
            </a:r>
            <a:r>
              <a:rPr lang="en-US" sz="2200" dirty="0">
                <a:latin typeface="#9Slide05 Fourth Light" panose="020B0604020202020204" charset="0"/>
                <a:cs typeface="#9Slide03 Arima Madurai Bold" panose="020B0604020202020204" charset="0"/>
              </a:rPr>
              <a:t>, </a:t>
            </a:r>
            <a:r>
              <a:rPr lang="en-US" sz="2200" dirty="0" err="1">
                <a:latin typeface="#9Slide05 Fourth Light" panose="020B0604020202020204" charset="0"/>
                <a:cs typeface="#9Slide03 Arima Madurai Bold" panose="020B0604020202020204" charset="0"/>
              </a:rPr>
              <a:t>Khánh</a:t>
            </a:r>
            <a:r>
              <a:rPr lang="en-US" sz="2200" dirty="0">
                <a:latin typeface="#9Slide05 Fourth Light" panose="020B0604020202020204" charset="0"/>
                <a:cs typeface="#9Slide03 Arima Madurai Bold" panose="020B0604020202020204" charset="0"/>
              </a:rPr>
              <a:t> </a:t>
            </a:r>
            <a:r>
              <a:rPr lang="en-US" sz="2200" dirty="0" err="1">
                <a:latin typeface="#9Slide05 Fourth Light" panose="020B0604020202020204" charset="0"/>
                <a:cs typeface="#9Slide03 Arima Madurai Bold" panose="020B0604020202020204" charset="0"/>
              </a:rPr>
              <a:t>Hòa</a:t>
            </a:r>
            <a:r>
              <a:rPr lang="en-US" sz="2200" dirty="0">
                <a:latin typeface="#9Slide05 Fourth Light" panose="020B0604020202020204" charset="0"/>
                <a:cs typeface="#9Slide03 Arima Madurai Bold" panose="020B0604020202020204" charset="0"/>
              </a:rPr>
              <a:t>, </a:t>
            </a:r>
            <a:r>
              <a:rPr lang="en-US" sz="2200" dirty="0" err="1">
                <a:latin typeface="#9Slide05 Fourth Light" panose="020B0604020202020204" charset="0"/>
                <a:cs typeface="#9Slide03 Arima Madurai Bold" panose="020B0604020202020204" charset="0"/>
              </a:rPr>
              <a:t>Ninh</a:t>
            </a:r>
            <a:r>
              <a:rPr lang="en-US" sz="2200" dirty="0">
                <a:latin typeface="#9Slide05 Fourth Light" panose="020B0604020202020204" charset="0"/>
                <a:cs typeface="#9Slide03 Arima Madurai Bold" panose="020B0604020202020204" charset="0"/>
              </a:rPr>
              <a:t> </a:t>
            </a:r>
            <a:r>
              <a:rPr lang="en-US" sz="2200" dirty="0" err="1">
                <a:latin typeface="#9Slide05 Fourth Light" panose="020B0604020202020204" charset="0"/>
                <a:cs typeface="#9Slide03 Arima Madurai Bold" panose="020B0604020202020204" charset="0"/>
              </a:rPr>
              <a:t>Thuận</a:t>
            </a:r>
            <a:r>
              <a:rPr lang="en-US" sz="2200" dirty="0">
                <a:latin typeface="#9Slide05 Fourth Light" panose="020B0604020202020204" charset="0"/>
                <a:cs typeface="#9Slide03 Arima Madurai Bold" panose="020B0604020202020204" charset="0"/>
              </a:rPr>
              <a:t>, </a:t>
            </a:r>
            <a:r>
              <a:rPr lang="en-US" sz="2200" dirty="0" err="1">
                <a:latin typeface="#9Slide05 Fourth Light" panose="020B0604020202020204" charset="0"/>
                <a:cs typeface="#9Slide03 Arima Madurai Bold" panose="020B0604020202020204" charset="0"/>
              </a:rPr>
              <a:t>Bình</a:t>
            </a:r>
            <a:r>
              <a:rPr lang="en-US" sz="2200" dirty="0">
                <a:latin typeface="#9Slide05 Fourth Light" panose="020B0604020202020204" charset="0"/>
                <a:cs typeface="#9Slide03 Arima Madurai Bold" panose="020B0604020202020204" charset="0"/>
              </a:rPr>
              <a:t> </a:t>
            </a:r>
            <a:r>
              <a:rPr lang="en-US" sz="2200" dirty="0" err="1">
                <a:latin typeface="#9Slide05 Fourth Light" panose="020B0604020202020204" charset="0"/>
                <a:cs typeface="#9Slide03 Arima Madurai Bold" panose="020B0604020202020204" charset="0"/>
              </a:rPr>
              <a:t>Thuận</a:t>
            </a:r>
            <a:r>
              <a:rPr lang="en-US" sz="2200" dirty="0">
                <a:latin typeface="#9Slide05 Fourth Light" panose="020B0604020202020204" charset="0"/>
                <a:cs typeface="#9Slide03 Arima Madurai Bold" panose="020B0604020202020204" charset="0"/>
              </a:rPr>
              <a:t>.</a:t>
            </a:r>
          </a:p>
        </p:txBody>
      </p:sp>
      <p:sp>
        <p:nvSpPr>
          <p:cNvPr id="7" name="TextBox 6"/>
          <p:cNvSpPr txBox="1"/>
          <p:nvPr/>
        </p:nvSpPr>
        <p:spPr>
          <a:xfrm>
            <a:off x="2251550" y="3167245"/>
            <a:ext cx="4959147" cy="769441"/>
          </a:xfrm>
          <a:prstGeom prst="rect">
            <a:avLst/>
          </a:prstGeom>
          <a:noFill/>
        </p:spPr>
        <p:txBody>
          <a:bodyPr wrap="square" rtlCol="0">
            <a:spAutoFit/>
          </a:bodyPr>
          <a:lstStyle/>
          <a:p>
            <a:pPr lvl="0" fontAlgn="base">
              <a:spcBef>
                <a:spcPct val="0"/>
              </a:spcBef>
              <a:spcAft>
                <a:spcPct val="0"/>
              </a:spcAft>
            </a:pPr>
            <a:r>
              <a:rPr lang="en-US" altLang="en-US" sz="2200" dirty="0">
                <a:solidFill>
                  <a:srgbClr val="000000"/>
                </a:solidFill>
                <a:latin typeface="#9Slide05 Fourth Light" panose="020B0604020202020204" charset="0"/>
                <a:cs typeface="Times New Roman" panose="02020603050405020304" pitchFamily="18" charset="0"/>
              </a:rPr>
              <a:t>- </a:t>
            </a:r>
            <a:r>
              <a:rPr lang="vi-VN" altLang="en-US" sz="2200" dirty="0">
                <a:solidFill>
                  <a:srgbClr val="000000"/>
                </a:solidFill>
                <a:latin typeface="#9Slide05 Fourth Light" panose="020B0604020202020204" charset="0"/>
                <a:cs typeface="Times New Roman" panose="02020603050405020304" pitchFamily="18" charset="0"/>
              </a:rPr>
              <a:t>Bắc Trung Bộ, Đông Nam Bộ, Biển Đông, Tây Nguyên, Lào.</a:t>
            </a:r>
          </a:p>
        </p:txBody>
      </p:sp>
      <p:sp>
        <p:nvSpPr>
          <p:cNvPr id="8" name="TextBox 7"/>
          <p:cNvSpPr txBox="1"/>
          <p:nvPr/>
        </p:nvSpPr>
        <p:spPr>
          <a:xfrm>
            <a:off x="2243137" y="3946770"/>
            <a:ext cx="4709605" cy="1107996"/>
          </a:xfrm>
          <a:prstGeom prst="rect">
            <a:avLst/>
          </a:prstGeom>
          <a:noFill/>
        </p:spPr>
        <p:txBody>
          <a:bodyPr wrap="square" rtlCol="0">
            <a:spAutoFit/>
          </a:bodyPr>
          <a:lstStyle/>
          <a:p>
            <a:r>
              <a:rPr lang="en-US" sz="2200" dirty="0">
                <a:latin typeface="#9Slide05 Fourth Light" panose="020B0604020202020204" charset="0"/>
              </a:rPr>
              <a:t>- </a:t>
            </a:r>
            <a:r>
              <a:rPr lang="en-US" sz="2200" dirty="0" err="1">
                <a:latin typeface="#9Slide05 Fourth Light" panose="020B0604020202020204" charset="0"/>
              </a:rPr>
              <a:t>Hẹp</a:t>
            </a:r>
            <a:r>
              <a:rPr lang="en-US" sz="2200" dirty="0">
                <a:latin typeface="#9Slide05 Fourth Light" panose="020B0604020202020204" charset="0"/>
              </a:rPr>
              <a:t> </a:t>
            </a:r>
            <a:r>
              <a:rPr lang="en-US" sz="2200" dirty="0" err="1">
                <a:latin typeface="#9Slide05 Fourth Light" panose="020B0604020202020204" charset="0"/>
              </a:rPr>
              <a:t>ngang</a:t>
            </a:r>
            <a:r>
              <a:rPr lang="en-US" sz="2200" dirty="0">
                <a:latin typeface="#9Slide05 Fourth Light" panose="020B0604020202020204" charset="0"/>
              </a:rPr>
              <a:t> </a:t>
            </a:r>
            <a:r>
              <a:rPr lang="en-US" sz="2200" dirty="0" err="1">
                <a:latin typeface="#9Slide05 Fourth Light" panose="020B0604020202020204" charset="0"/>
              </a:rPr>
              <a:t>chiều</a:t>
            </a:r>
            <a:r>
              <a:rPr lang="en-US" sz="2200" dirty="0">
                <a:latin typeface="#9Slide05 Fourth Light" panose="020B0604020202020204" charset="0"/>
              </a:rPr>
              <a:t> </a:t>
            </a:r>
            <a:r>
              <a:rPr lang="en-US" sz="2200" dirty="0" err="1">
                <a:latin typeface="#9Slide05 Fourth Light" panose="020B0604020202020204" charset="0"/>
              </a:rPr>
              <a:t>Đông</a:t>
            </a:r>
            <a:r>
              <a:rPr lang="en-US" sz="2200" dirty="0">
                <a:latin typeface="#9Slide05 Fourth Light" panose="020B0604020202020204" charset="0"/>
              </a:rPr>
              <a:t>- </a:t>
            </a:r>
            <a:r>
              <a:rPr lang="en-US" sz="2200" dirty="0" err="1">
                <a:latin typeface="#9Slide05 Fourth Light" panose="020B0604020202020204" charset="0"/>
              </a:rPr>
              <a:t>Tây</a:t>
            </a:r>
            <a:r>
              <a:rPr lang="en-US" sz="2200" dirty="0">
                <a:latin typeface="#9Slide05 Fourth Light" panose="020B0604020202020204" charset="0"/>
              </a:rPr>
              <a:t>.</a:t>
            </a:r>
          </a:p>
          <a:p>
            <a:r>
              <a:rPr lang="en-US" sz="2200" dirty="0">
                <a:latin typeface="#9Slide05 Fourth Light" panose="020B0604020202020204" charset="0"/>
              </a:rPr>
              <a:t>- </a:t>
            </a:r>
            <a:r>
              <a:rPr lang="en-US" sz="2200" dirty="0" err="1">
                <a:latin typeface="#9Slide05 Fourth Light" panose="020B0604020202020204" charset="0"/>
              </a:rPr>
              <a:t>Có</a:t>
            </a:r>
            <a:r>
              <a:rPr lang="en-US" sz="2200" dirty="0">
                <a:latin typeface="#9Slide05 Fourth Light" panose="020B0604020202020204" charset="0"/>
              </a:rPr>
              <a:t> 2 </a:t>
            </a:r>
            <a:r>
              <a:rPr lang="en-US" sz="2200" dirty="0" err="1">
                <a:latin typeface="#9Slide05 Fourth Light" panose="020B0604020202020204" charset="0"/>
              </a:rPr>
              <a:t>quần</a:t>
            </a:r>
            <a:r>
              <a:rPr lang="en-US" sz="2200" dirty="0">
                <a:latin typeface="#9Slide05 Fourth Light" panose="020B0604020202020204" charset="0"/>
              </a:rPr>
              <a:t> </a:t>
            </a:r>
            <a:r>
              <a:rPr lang="en-US" sz="2200" dirty="0" err="1">
                <a:latin typeface="#9Slide05 Fourth Light" panose="020B0604020202020204" charset="0"/>
              </a:rPr>
              <a:t>đảo</a:t>
            </a:r>
            <a:r>
              <a:rPr lang="en-US" sz="2200" dirty="0">
                <a:latin typeface="#9Slide05 Fourth Light" panose="020B0604020202020204" charset="0"/>
              </a:rPr>
              <a:t> : </a:t>
            </a:r>
            <a:r>
              <a:rPr lang="en-US" sz="2200" dirty="0" err="1">
                <a:latin typeface="#9Slide05 Fourth Light" panose="020B0604020202020204" charset="0"/>
              </a:rPr>
              <a:t>Trường</a:t>
            </a:r>
            <a:r>
              <a:rPr lang="en-US" sz="2200" dirty="0">
                <a:latin typeface="#9Slide05 Fourth Light" panose="020B0604020202020204" charset="0"/>
              </a:rPr>
              <a:t> Sa ( </a:t>
            </a:r>
            <a:r>
              <a:rPr lang="en-US" sz="2200" dirty="0" err="1">
                <a:latin typeface="#9Slide05 Fourth Light" panose="020B0604020202020204" charset="0"/>
              </a:rPr>
              <a:t>Khánh</a:t>
            </a:r>
            <a:r>
              <a:rPr lang="en-US" sz="2200" dirty="0">
                <a:latin typeface="#9Slide05 Fourth Light" panose="020B0604020202020204" charset="0"/>
              </a:rPr>
              <a:t> </a:t>
            </a:r>
            <a:r>
              <a:rPr lang="en-US" sz="2200" dirty="0" err="1">
                <a:latin typeface="#9Slide05 Fourth Light" panose="020B0604020202020204" charset="0"/>
              </a:rPr>
              <a:t>Hòa</a:t>
            </a:r>
            <a:r>
              <a:rPr lang="en-US" sz="2200" dirty="0">
                <a:latin typeface="#9Slide05 Fourth Light" panose="020B0604020202020204" charset="0"/>
              </a:rPr>
              <a:t>), </a:t>
            </a:r>
            <a:r>
              <a:rPr lang="en-US" sz="2200" dirty="0" err="1">
                <a:latin typeface="#9Slide05 Fourth Light" panose="020B0604020202020204" charset="0"/>
              </a:rPr>
              <a:t>Hoàng</a:t>
            </a:r>
            <a:r>
              <a:rPr lang="en-US" sz="2200" dirty="0">
                <a:latin typeface="#9Slide05 Fourth Light" panose="020B0604020202020204" charset="0"/>
              </a:rPr>
              <a:t> Sa ( </a:t>
            </a:r>
            <a:r>
              <a:rPr lang="en-US" sz="2200" dirty="0" err="1">
                <a:latin typeface="#9Slide05 Fourth Light" panose="020B0604020202020204" charset="0"/>
              </a:rPr>
              <a:t>Đà</a:t>
            </a:r>
            <a:r>
              <a:rPr lang="en-US" sz="2200" dirty="0">
                <a:latin typeface="#9Slide05 Fourth Light" panose="020B0604020202020204" charset="0"/>
              </a:rPr>
              <a:t> </a:t>
            </a:r>
            <a:r>
              <a:rPr lang="en-US" sz="2200" dirty="0" err="1">
                <a:latin typeface="#9Slide05 Fourth Light" panose="020B0604020202020204" charset="0"/>
              </a:rPr>
              <a:t>Nẵng</a:t>
            </a:r>
            <a:r>
              <a:rPr lang="en-US" sz="2200" dirty="0">
                <a:latin typeface="#9Slide05 Fourth Light" panose="020B0604020202020204" charset="0"/>
              </a:rPr>
              <a:t>)</a:t>
            </a:r>
          </a:p>
        </p:txBody>
      </p:sp>
      <p:sp>
        <p:nvSpPr>
          <p:cNvPr id="9" name="TextBox 8"/>
          <p:cNvSpPr txBox="1"/>
          <p:nvPr/>
        </p:nvSpPr>
        <p:spPr>
          <a:xfrm>
            <a:off x="2151534" y="5144304"/>
            <a:ext cx="4701192" cy="769441"/>
          </a:xfrm>
          <a:prstGeom prst="rect">
            <a:avLst/>
          </a:prstGeom>
          <a:noFill/>
        </p:spPr>
        <p:txBody>
          <a:bodyPr wrap="square" rtlCol="0">
            <a:spAutoFit/>
          </a:bodyPr>
          <a:lstStyle/>
          <a:p>
            <a:pPr marL="285750" indent="-285750">
              <a:buFontTx/>
              <a:buChar char="-"/>
            </a:pPr>
            <a:r>
              <a:rPr lang="en-US" sz="2200" dirty="0" err="1">
                <a:latin typeface="#9Slide05 Fourth Light" panose="020B0604020202020204" charset="0"/>
              </a:rPr>
              <a:t>Là</a:t>
            </a:r>
            <a:r>
              <a:rPr lang="en-US" sz="2200" dirty="0">
                <a:latin typeface="#9Slide05 Fourth Light" panose="020B0604020202020204" charset="0"/>
              </a:rPr>
              <a:t> </a:t>
            </a:r>
            <a:r>
              <a:rPr lang="en-US" sz="2200" dirty="0" err="1">
                <a:latin typeface="#9Slide05 Fourth Light" panose="020B0604020202020204" charset="0"/>
              </a:rPr>
              <a:t>cầu</a:t>
            </a:r>
            <a:r>
              <a:rPr lang="en-US" sz="2200" dirty="0">
                <a:latin typeface="#9Slide05 Fourth Light" panose="020B0604020202020204" charset="0"/>
              </a:rPr>
              <a:t> </a:t>
            </a:r>
            <a:r>
              <a:rPr lang="en-US" sz="2200" dirty="0" err="1">
                <a:latin typeface="#9Slide05 Fourth Light" panose="020B0604020202020204" charset="0"/>
              </a:rPr>
              <a:t>nối</a:t>
            </a:r>
            <a:r>
              <a:rPr lang="en-US" sz="2200" dirty="0">
                <a:latin typeface="#9Slide05 Fourth Light" panose="020B0604020202020204" charset="0"/>
              </a:rPr>
              <a:t> </a:t>
            </a:r>
            <a:r>
              <a:rPr lang="en-US" sz="2200" dirty="0" err="1">
                <a:latin typeface="#9Slide05 Fourth Light" panose="020B0604020202020204" charset="0"/>
              </a:rPr>
              <a:t>giữa</a:t>
            </a:r>
            <a:r>
              <a:rPr lang="en-US" sz="2200" dirty="0">
                <a:latin typeface="#9Slide05 Fourth Light" panose="020B0604020202020204" charset="0"/>
              </a:rPr>
              <a:t> </a:t>
            </a:r>
            <a:r>
              <a:rPr lang="en-US" sz="2200" dirty="0" err="1">
                <a:latin typeface="#9Slide05 Fourth Light" panose="020B0604020202020204" charset="0"/>
              </a:rPr>
              <a:t>phía</a:t>
            </a:r>
            <a:r>
              <a:rPr lang="en-US" sz="2200" dirty="0">
                <a:latin typeface="#9Slide05 Fourth Light" panose="020B0604020202020204" charset="0"/>
              </a:rPr>
              <a:t> </a:t>
            </a:r>
            <a:r>
              <a:rPr lang="en-US" sz="2200" dirty="0" err="1">
                <a:latin typeface="#9Slide05 Fourth Light" panose="020B0604020202020204" charset="0"/>
              </a:rPr>
              <a:t>Bắc</a:t>
            </a:r>
            <a:r>
              <a:rPr lang="en-US" sz="2200" dirty="0">
                <a:latin typeface="#9Slide05 Fourth Light" panose="020B0604020202020204" charset="0"/>
              </a:rPr>
              <a:t> </a:t>
            </a:r>
            <a:r>
              <a:rPr lang="en-US" sz="2200" dirty="0" err="1">
                <a:latin typeface="#9Slide05 Fourth Light" panose="020B0604020202020204" charset="0"/>
              </a:rPr>
              <a:t>và</a:t>
            </a:r>
            <a:r>
              <a:rPr lang="en-US" sz="2200" dirty="0">
                <a:latin typeface="#9Slide05 Fourth Light" panose="020B0604020202020204" charset="0"/>
              </a:rPr>
              <a:t> </a:t>
            </a:r>
            <a:r>
              <a:rPr lang="en-US" sz="2200" dirty="0" err="1">
                <a:latin typeface="#9Slide05 Fourth Light" panose="020B0604020202020204" charset="0"/>
              </a:rPr>
              <a:t>phía</a:t>
            </a:r>
            <a:r>
              <a:rPr lang="en-US" sz="2200" dirty="0">
                <a:latin typeface="#9Slide05 Fourth Light" panose="020B0604020202020204" charset="0"/>
              </a:rPr>
              <a:t> Nam, </a:t>
            </a:r>
            <a:r>
              <a:rPr lang="en-US" sz="2200" dirty="0" err="1">
                <a:latin typeface="#9Slide05 Fourth Light" panose="020B0604020202020204" charset="0"/>
              </a:rPr>
              <a:t>cửa</a:t>
            </a:r>
            <a:r>
              <a:rPr lang="en-US" sz="2200" dirty="0">
                <a:latin typeface="#9Slide05 Fourth Light" panose="020B0604020202020204" charset="0"/>
              </a:rPr>
              <a:t> </a:t>
            </a:r>
            <a:r>
              <a:rPr lang="en-US" sz="2200" dirty="0" err="1">
                <a:latin typeface="#9Slide05 Fourth Light" panose="020B0604020202020204" charset="0"/>
              </a:rPr>
              <a:t>ngõ</a:t>
            </a:r>
            <a:r>
              <a:rPr lang="en-US" sz="2200" dirty="0">
                <a:latin typeface="#9Slide05 Fourth Light" panose="020B0604020202020204" charset="0"/>
              </a:rPr>
              <a:t> </a:t>
            </a:r>
            <a:r>
              <a:rPr lang="en-US" sz="2200" dirty="0" err="1">
                <a:latin typeface="#9Slide05 Fourth Light" panose="020B0604020202020204" charset="0"/>
              </a:rPr>
              <a:t>ra</a:t>
            </a:r>
            <a:r>
              <a:rPr lang="en-US" sz="2200" dirty="0">
                <a:latin typeface="#9Slide05 Fourth Light" panose="020B0604020202020204" charset="0"/>
              </a:rPr>
              <a:t> </a:t>
            </a:r>
            <a:r>
              <a:rPr lang="en-US" sz="2200" dirty="0" err="1">
                <a:latin typeface="#9Slide05 Fourth Light" panose="020B0604020202020204" charset="0"/>
              </a:rPr>
              <a:t>biển</a:t>
            </a:r>
            <a:r>
              <a:rPr lang="en-US" sz="2200" dirty="0">
                <a:latin typeface="#9Slide05 Fourth Light" panose="020B0604020202020204" charset="0"/>
              </a:rPr>
              <a:t>.</a:t>
            </a:r>
          </a:p>
        </p:txBody>
      </p:sp>
      <p:sp>
        <p:nvSpPr>
          <p:cNvPr id="10" name="TextBox 9"/>
          <p:cNvSpPr txBox="1"/>
          <p:nvPr/>
        </p:nvSpPr>
        <p:spPr>
          <a:xfrm>
            <a:off x="2251550" y="5956591"/>
            <a:ext cx="4787489" cy="769441"/>
          </a:xfrm>
          <a:prstGeom prst="rect">
            <a:avLst/>
          </a:prstGeom>
          <a:noFill/>
        </p:spPr>
        <p:txBody>
          <a:bodyPr wrap="square" rtlCol="0">
            <a:spAutoFit/>
          </a:bodyPr>
          <a:lstStyle/>
          <a:p>
            <a:r>
              <a:rPr lang="en-US" sz="2200" dirty="0">
                <a:latin typeface="#9Slide05 Fourth Light" panose="020B0604020202020204" charset="0"/>
              </a:rPr>
              <a:t>- </a:t>
            </a:r>
            <a:r>
              <a:rPr lang="en-US" sz="2200" dirty="0" err="1">
                <a:latin typeface="#9Slide05 Fourth Light" panose="020B0604020202020204" charset="0"/>
              </a:rPr>
              <a:t>Chịu</a:t>
            </a:r>
            <a:r>
              <a:rPr lang="en-US" sz="2200" dirty="0">
                <a:latin typeface="#9Slide05 Fourth Light" panose="020B0604020202020204" charset="0"/>
              </a:rPr>
              <a:t> </a:t>
            </a:r>
            <a:r>
              <a:rPr lang="en-US" sz="2200" dirty="0" err="1">
                <a:latin typeface="#9Slide05 Fourth Light" panose="020B0604020202020204" charset="0"/>
              </a:rPr>
              <a:t>ảnh</a:t>
            </a:r>
            <a:r>
              <a:rPr lang="en-US" sz="2200" dirty="0">
                <a:latin typeface="#9Slide05 Fourth Light" panose="020B0604020202020204" charset="0"/>
              </a:rPr>
              <a:t> </a:t>
            </a:r>
            <a:r>
              <a:rPr lang="en-US" sz="2200" dirty="0" err="1">
                <a:latin typeface="#9Slide05 Fourth Light" panose="020B0604020202020204" charset="0"/>
              </a:rPr>
              <a:t>hưởng</a:t>
            </a:r>
            <a:r>
              <a:rPr lang="en-US" sz="2200" dirty="0">
                <a:latin typeface="#9Slide05 Fourth Light" panose="020B0604020202020204" charset="0"/>
              </a:rPr>
              <a:t> </a:t>
            </a:r>
            <a:r>
              <a:rPr lang="en-US" sz="2200" dirty="0" err="1">
                <a:latin typeface="#9Slide05 Fourth Light" panose="020B0604020202020204" charset="0"/>
              </a:rPr>
              <a:t>của</a:t>
            </a:r>
            <a:r>
              <a:rPr lang="en-US" sz="2200" dirty="0">
                <a:latin typeface="#9Slide05 Fourth Light" panose="020B0604020202020204" charset="0"/>
              </a:rPr>
              <a:t> </a:t>
            </a:r>
            <a:r>
              <a:rPr lang="en-US" sz="2200" dirty="0" err="1">
                <a:latin typeface="#9Slide05 Fourth Light" panose="020B0604020202020204" charset="0"/>
              </a:rPr>
              <a:t>thiên</a:t>
            </a:r>
            <a:r>
              <a:rPr lang="en-US" sz="2200" dirty="0">
                <a:latin typeface="#9Slide05 Fourth Light" panose="020B0604020202020204" charset="0"/>
              </a:rPr>
              <a:t> tai: </a:t>
            </a:r>
            <a:r>
              <a:rPr lang="en-US" sz="2200" dirty="0" err="1">
                <a:latin typeface="#9Slide05 Fourth Light" panose="020B0604020202020204" charset="0"/>
              </a:rPr>
              <a:t>bão</a:t>
            </a:r>
            <a:r>
              <a:rPr lang="en-US" sz="2200" dirty="0">
                <a:latin typeface="#9Slide05 Fourth Light" panose="020B0604020202020204" charset="0"/>
              </a:rPr>
              <a:t>, </a:t>
            </a:r>
            <a:r>
              <a:rPr lang="en-US" sz="2200" dirty="0" err="1">
                <a:latin typeface="#9Slide05 Fourth Light" panose="020B0604020202020204" charset="0"/>
              </a:rPr>
              <a:t>hạn</a:t>
            </a:r>
            <a:r>
              <a:rPr lang="en-US" sz="2200" dirty="0">
                <a:latin typeface="#9Slide05 Fourth Light" panose="020B0604020202020204" charset="0"/>
              </a:rPr>
              <a:t> </a:t>
            </a:r>
            <a:r>
              <a:rPr lang="en-US" sz="2200" dirty="0" err="1">
                <a:latin typeface="#9Slide05 Fourth Light" panose="020B0604020202020204" charset="0"/>
              </a:rPr>
              <a:t>hán</a:t>
            </a:r>
            <a:r>
              <a:rPr lang="en-US" sz="2200" dirty="0">
                <a:latin typeface="#9Slide05 Fourth Light" panose="020B0604020202020204" charset="0"/>
              </a:rPr>
              <a:t>, </a:t>
            </a:r>
            <a:r>
              <a:rPr lang="en-US" sz="2200" dirty="0" err="1">
                <a:latin typeface="#9Slide05 Fourth Light" panose="020B0604020202020204" charset="0"/>
              </a:rPr>
              <a:t>sa</a:t>
            </a:r>
            <a:r>
              <a:rPr lang="en-US" sz="2200" dirty="0">
                <a:latin typeface="#9Slide05 Fourth Light" panose="020B0604020202020204" charset="0"/>
              </a:rPr>
              <a:t> </a:t>
            </a:r>
            <a:r>
              <a:rPr lang="en-US" sz="2200" dirty="0" err="1">
                <a:latin typeface="#9Slide05 Fourth Light" panose="020B0604020202020204" charset="0"/>
              </a:rPr>
              <a:t>mạc</a:t>
            </a:r>
            <a:r>
              <a:rPr lang="en-US" sz="2200" dirty="0">
                <a:latin typeface="#9Slide05 Fourth Light" panose="020B0604020202020204" charset="0"/>
              </a:rPr>
              <a:t> </a:t>
            </a:r>
            <a:r>
              <a:rPr lang="en-US" sz="2200" dirty="0" err="1">
                <a:latin typeface="#9Slide05 Fourth Light" panose="020B0604020202020204" charset="0"/>
              </a:rPr>
              <a:t>hóa</a:t>
            </a:r>
            <a:r>
              <a:rPr lang="en-US" sz="2200" dirty="0">
                <a:latin typeface="#9Slide05 Fourth Light" panose="020B0604020202020204" charset="0"/>
              </a:rPr>
              <a:t>…</a:t>
            </a:r>
          </a:p>
        </p:txBody>
      </p:sp>
      <p:pic>
        <p:nvPicPr>
          <p:cNvPr id="19" name="Picture 18" descr="A map of the country&#10;&#10;Description automatically generated"/>
          <p:cNvPicPr/>
          <p:nvPr/>
        </p:nvPicPr>
        <p:blipFill>
          <a:blip r:embed="rId3">
            <a:extLst>
              <a:ext uri="{28A0092B-C50C-407E-A947-70E740481C1C}">
                <a14:useLocalDpi xmlns:a14="http://schemas.microsoft.com/office/drawing/2010/main" val="0"/>
              </a:ext>
            </a:extLst>
          </a:blip>
          <a:stretch>
            <a:fillRect/>
          </a:stretch>
        </p:blipFill>
        <p:spPr>
          <a:xfrm>
            <a:off x="7170848" y="649712"/>
            <a:ext cx="4848359" cy="5722764"/>
          </a:xfrm>
          <a:prstGeom prst="rect">
            <a:avLst/>
          </a:prstGeom>
        </p:spPr>
      </p:pic>
      <p:sp>
        <p:nvSpPr>
          <p:cNvPr id="11" name="TextBox 10"/>
          <p:cNvSpPr txBox="1"/>
          <p:nvPr/>
        </p:nvSpPr>
        <p:spPr>
          <a:xfrm>
            <a:off x="7210698" y="6361824"/>
            <a:ext cx="4808509" cy="369332"/>
          </a:xfrm>
          <a:prstGeom prst="rect">
            <a:avLst/>
          </a:prstGeom>
          <a:noFill/>
        </p:spPr>
        <p:txBody>
          <a:bodyPr wrap="square" rtlCol="0">
            <a:spAutoFit/>
          </a:bodyPr>
          <a:lstStyle/>
          <a:p>
            <a:pPr algn="ctr">
              <a:spcAft>
                <a:spcPts val="0"/>
              </a:spcAft>
            </a:pPr>
            <a:r>
              <a:rPr lang="vi-VN" dirty="0">
                <a:latin typeface="Times New Roman" panose="02020603050405020304" pitchFamily="18" charset="0"/>
                <a:ea typeface="Arial" panose="020B0604020202020204" pitchFamily="34" charset="0"/>
                <a:cs typeface="Times New Roman" panose="02020603050405020304" pitchFamily="18" charset="0"/>
              </a:rPr>
              <a:t> Bản đồ tự nhiên Duyên hải Nam Trung Bộ</a:t>
            </a:r>
            <a:endParaRPr lang="en-US" dirty="0">
              <a:latin typeface="Times New Roman" panose="02020603050405020304" pitchFamily="18" charset="0"/>
              <a:ea typeface="Arial" panose="020B0604020202020204" pitchFamily="34" charset="0"/>
              <a:cs typeface="Times New Roman" panose="02020603050405020304" pitchFamily="18"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53" presetClass="entr" presetSubtype="16"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 calcmode="lin" valueType="num">
                                      <p:cBhvr>
                                        <p:cTn id="10" dur="500" fill="hold"/>
                                        <p:tgtEl>
                                          <p:spTgt spid="15"/>
                                        </p:tgtEl>
                                        <p:attrNameLst>
                                          <p:attrName>ppt_w</p:attrName>
                                        </p:attrNameLst>
                                      </p:cBhvr>
                                      <p:tavLst>
                                        <p:tav tm="0">
                                          <p:val>
                                            <p:fltVal val="0"/>
                                          </p:val>
                                        </p:tav>
                                        <p:tav tm="100000">
                                          <p:val>
                                            <p:strVal val="#ppt_w"/>
                                          </p:val>
                                        </p:tav>
                                      </p:tavLst>
                                    </p:anim>
                                    <p:anim calcmode="lin" valueType="num">
                                      <p:cBhvr>
                                        <p:cTn id="11" dur="500" fill="hold"/>
                                        <p:tgtEl>
                                          <p:spTgt spid="15"/>
                                        </p:tgtEl>
                                        <p:attrNameLst>
                                          <p:attrName>ppt_h</p:attrName>
                                        </p:attrNameLst>
                                      </p:cBhvr>
                                      <p:tavLst>
                                        <p:tav tm="0">
                                          <p:val>
                                            <p:fltVal val="0"/>
                                          </p:val>
                                        </p:tav>
                                        <p:tav tm="100000">
                                          <p:val>
                                            <p:strVal val="#ppt_h"/>
                                          </p:val>
                                        </p:tav>
                                      </p:tavLst>
                                    </p:anim>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P spid="4" grpId="0"/>
      <p:bldP spid="7" grpId="0"/>
      <p:bldP spid="8" grpId="0"/>
      <p:bldP spid="9"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92C7402-56DC-443F-9C16-E5336FCB2BC3}" type="slidenum">
              <a:rPr lang="en-US" smtClean="0"/>
              <a:t>4</a:t>
            </a:fld>
            <a:endParaRPr lang="en-US"/>
          </a:p>
        </p:txBody>
      </p:sp>
      <p:sp>
        <p:nvSpPr>
          <p:cNvPr id="3" name="TextBox 2"/>
          <p:cNvSpPr txBox="1"/>
          <p:nvPr/>
        </p:nvSpPr>
        <p:spPr>
          <a:xfrm>
            <a:off x="4363541" y="2528342"/>
            <a:ext cx="3030583" cy="830997"/>
          </a:xfrm>
          <a:prstGeom prst="rect">
            <a:avLst/>
          </a:prstGeom>
          <a:solidFill>
            <a:srgbClr val="FF0000"/>
          </a:solidFill>
          <a:ln>
            <a:solidFill>
              <a:srgbClr val="FF0066"/>
            </a:solidFill>
          </a:ln>
        </p:spPr>
        <p:txBody>
          <a:bodyPr wrap="square" rtlCol="0">
            <a:spAutoFit/>
          </a:bodyPr>
          <a:lstStyle/>
          <a:p>
            <a:pPr algn="ctr"/>
            <a:r>
              <a:rPr lang="en-US" sz="2400" dirty="0" err="1">
                <a:solidFill>
                  <a:srgbClr val="FFFF00"/>
                </a:solidFill>
                <a:latin typeface="#9Slide05 Lobster" panose="020B0604020202020204" charset="0"/>
              </a:rPr>
              <a:t>Điều</a:t>
            </a:r>
            <a:r>
              <a:rPr lang="en-US" sz="2400" dirty="0">
                <a:solidFill>
                  <a:srgbClr val="FFFF00"/>
                </a:solidFill>
                <a:latin typeface="#9Slide05 Lobster" panose="020B0604020202020204" charset="0"/>
              </a:rPr>
              <a:t> </a:t>
            </a:r>
            <a:r>
              <a:rPr lang="en-US" sz="2400" dirty="0" err="1">
                <a:solidFill>
                  <a:srgbClr val="FFFF00"/>
                </a:solidFill>
                <a:latin typeface="#9Slide05 Lobster" panose="020B0604020202020204" charset="0"/>
              </a:rPr>
              <a:t>kiện</a:t>
            </a:r>
            <a:r>
              <a:rPr lang="en-US" sz="2400" dirty="0">
                <a:solidFill>
                  <a:srgbClr val="FFFF00"/>
                </a:solidFill>
                <a:latin typeface="#9Slide05 Lobster" panose="020B0604020202020204" charset="0"/>
              </a:rPr>
              <a:t> </a:t>
            </a:r>
            <a:r>
              <a:rPr lang="en-US" sz="2400" dirty="0" err="1">
                <a:solidFill>
                  <a:srgbClr val="FFFF00"/>
                </a:solidFill>
                <a:latin typeface="#9Slide05 Lobster" panose="020B0604020202020204" charset="0"/>
              </a:rPr>
              <a:t>tự</a:t>
            </a:r>
            <a:r>
              <a:rPr lang="en-US" sz="2400" dirty="0">
                <a:solidFill>
                  <a:srgbClr val="FFFF00"/>
                </a:solidFill>
                <a:latin typeface="#9Slide05 Lobster" panose="020B0604020202020204" charset="0"/>
              </a:rPr>
              <a:t> </a:t>
            </a:r>
            <a:r>
              <a:rPr lang="en-US" sz="2400" dirty="0" err="1">
                <a:solidFill>
                  <a:srgbClr val="FFFF00"/>
                </a:solidFill>
                <a:latin typeface="#9Slide05 Lobster" panose="020B0604020202020204" charset="0"/>
              </a:rPr>
              <a:t>nhiên</a:t>
            </a:r>
            <a:r>
              <a:rPr lang="en-US" sz="2400" dirty="0">
                <a:solidFill>
                  <a:srgbClr val="FFFF00"/>
                </a:solidFill>
                <a:latin typeface="#9Slide05 Lobster" panose="020B0604020202020204" charset="0"/>
              </a:rPr>
              <a:t> </a:t>
            </a:r>
            <a:r>
              <a:rPr lang="en-US" sz="2400" dirty="0" err="1">
                <a:solidFill>
                  <a:srgbClr val="FFFF00"/>
                </a:solidFill>
                <a:latin typeface="#9Slide05 Lobster" panose="020B0604020202020204" charset="0"/>
              </a:rPr>
              <a:t>và</a:t>
            </a:r>
            <a:r>
              <a:rPr lang="en-US" sz="2400" dirty="0">
                <a:solidFill>
                  <a:srgbClr val="FFFF00"/>
                </a:solidFill>
                <a:latin typeface="#9Slide05 Lobster" panose="020B0604020202020204" charset="0"/>
              </a:rPr>
              <a:t> </a:t>
            </a:r>
            <a:r>
              <a:rPr lang="en-US" sz="2400" dirty="0" err="1">
                <a:solidFill>
                  <a:srgbClr val="FFFF00"/>
                </a:solidFill>
                <a:latin typeface="#9Slide05 Lobster" panose="020B0604020202020204" charset="0"/>
              </a:rPr>
              <a:t>tài</a:t>
            </a:r>
            <a:r>
              <a:rPr lang="en-US" sz="2400" dirty="0">
                <a:solidFill>
                  <a:srgbClr val="FFFF00"/>
                </a:solidFill>
                <a:latin typeface="#9Slide05 Lobster" panose="020B0604020202020204" charset="0"/>
              </a:rPr>
              <a:t> </a:t>
            </a:r>
            <a:r>
              <a:rPr lang="en-US" sz="2400" dirty="0" err="1">
                <a:solidFill>
                  <a:srgbClr val="FFFF00"/>
                </a:solidFill>
                <a:latin typeface="#9Slide05 Lobster" panose="020B0604020202020204" charset="0"/>
              </a:rPr>
              <a:t>nguyên</a:t>
            </a:r>
            <a:r>
              <a:rPr lang="en-US" sz="2400" dirty="0">
                <a:solidFill>
                  <a:srgbClr val="FFFF00"/>
                </a:solidFill>
                <a:latin typeface="#9Slide05 Lobster" panose="020B0604020202020204" charset="0"/>
              </a:rPr>
              <a:t> </a:t>
            </a:r>
            <a:r>
              <a:rPr lang="en-US" sz="2400" dirty="0" err="1">
                <a:solidFill>
                  <a:srgbClr val="FFFF00"/>
                </a:solidFill>
                <a:latin typeface="#9Slide05 Lobster" panose="020B0604020202020204" charset="0"/>
              </a:rPr>
              <a:t>thiên</a:t>
            </a:r>
            <a:r>
              <a:rPr lang="en-US" sz="2400" dirty="0">
                <a:solidFill>
                  <a:srgbClr val="FFFF00"/>
                </a:solidFill>
                <a:latin typeface="#9Slide05 Lobster" panose="020B0604020202020204" charset="0"/>
              </a:rPr>
              <a:t> </a:t>
            </a:r>
            <a:r>
              <a:rPr lang="en-US" sz="2400" dirty="0" err="1">
                <a:solidFill>
                  <a:srgbClr val="FFFF00"/>
                </a:solidFill>
                <a:latin typeface="#9Slide05 Lobster" panose="020B0604020202020204" charset="0"/>
              </a:rPr>
              <a:t>nhiên</a:t>
            </a:r>
            <a:endParaRPr lang="en-US" sz="2400" dirty="0">
              <a:solidFill>
                <a:srgbClr val="FFFF00"/>
              </a:solidFill>
              <a:latin typeface="#9Slide05 Lobster" panose="020B0604020202020204" charset="0"/>
            </a:endParaRPr>
          </a:p>
        </p:txBody>
      </p:sp>
      <p:sp>
        <p:nvSpPr>
          <p:cNvPr id="31" name="TextBox 30"/>
          <p:cNvSpPr txBox="1"/>
          <p:nvPr/>
        </p:nvSpPr>
        <p:spPr>
          <a:xfrm>
            <a:off x="5200105" y="3749818"/>
            <a:ext cx="1319350" cy="461665"/>
          </a:xfrm>
          <a:prstGeom prst="rect">
            <a:avLst/>
          </a:prstGeom>
          <a:solidFill>
            <a:schemeClr val="accent2">
              <a:lumMod val="50000"/>
            </a:schemeClr>
          </a:solidFill>
        </p:spPr>
        <p:txBody>
          <a:bodyPr wrap="square" rtlCol="0">
            <a:spAutoFit/>
          </a:bodyPr>
          <a:lstStyle/>
          <a:p>
            <a:r>
              <a:rPr lang="en-US" sz="2400" dirty="0" err="1">
                <a:solidFill>
                  <a:srgbClr val="FFFF00"/>
                </a:solidFill>
                <a:latin typeface="#9Slide05 Claudia" panose="020B0604020202020204" charset="0"/>
              </a:rPr>
              <a:t>Thuận</a:t>
            </a:r>
            <a:r>
              <a:rPr lang="en-US" sz="2400" dirty="0">
                <a:solidFill>
                  <a:srgbClr val="FFFF00"/>
                </a:solidFill>
                <a:latin typeface="#9Slide05 Claudia" panose="020B0604020202020204" charset="0"/>
              </a:rPr>
              <a:t> </a:t>
            </a:r>
            <a:r>
              <a:rPr lang="en-US" sz="2400" dirty="0" err="1">
                <a:solidFill>
                  <a:srgbClr val="FFFF00"/>
                </a:solidFill>
                <a:latin typeface="#9Slide05 Claudia" panose="020B0604020202020204" charset="0"/>
              </a:rPr>
              <a:t>lợi</a:t>
            </a:r>
            <a:r>
              <a:rPr lang="en-US" sz="2400" dirty="0">
                <a:solidFill>
                  <a:srgbClr val="FFFF00"/>
                </a:solidFill>
                <a:latin typeface="#9Slide05 Claudia" panose="020B0604020202020204" charset="0"/>
              </a:rPr>
              <a:t> </a:t>
            </a:r>
          </a:p>
        </p:txBody>
      </p:sp>
      <p:sp>
        <p:nvSpPr>
          <p:cNvPr id="2048" name="TextBox 2047"/>
          <p:cNvSpPr txBox="1"/>
          <p:nvPr/>
        </p:nvSpPr>
        <p:spPr>
          <a:xfrm>
            <a:off x="360124" y="5117992"/>
            <a:ext cx="1660583" cy="1477328"/>
          </a:xfrm>
          <a:prstGeom prst="rect">
            <a:avLst/>
          </a:prstGeom>
          <a:solidFill>
            <a:schemeClr val="accent2">
              <a:lumMod val="75000"/>
            </a:schemeClr>
          </a:solidFill>
        </p:spPr>
        <p:txBody>
          <a:bodyPr wrap="square" rtlCol="0">
            <a:spAutoFit/>
          </a:bodyPr>
          <a:lstStyle/>
          <a:p>
            <a:r>
              <a:rPr lang="en-US" dirty="0" err="1">
                <a:latin typeface="#9Slide05 Fourth Light" panose="020B0604020202020204" charset="0"/>
              </a:rPr>
              <a:t>Địa</a:t>
            </a:r>
            <a:r>
              <a:rPr lang="en-US" dirty="0">
                <a:latin typeface="#9Slide05 Fourth Light" panose="020B0604020202020204" charset="0"/>
              </a:rPr>
              <a:t> </a:t>
            </a:r>
            <a:r>
              <a:rPr lang="en-US" dirty="0" err="1">
                <a:latin typeface="#9Slide05 Fourth Light" panose="020B0604020202020204" charset="0"/>
              </a:rPr>
              <a:t>hình</a:t>
            </a:r>
            <a:r>
              <a:rPr lang="en-US" dirty="0">
                <a:latin typeface="#9Slide05 Fourth Light" panose="020B0604020202020204" charset="0"/>
              </a:rPr>
              <a:t>, </a:t>
            </a:r>
            <a:r>
              <a:rPr lang="en-US" dirty="0" err="1">
                <a:latin typeface="#9Slide05 Fourth Light" panose="020B0604020202020204" charset="0"/>
              </a:rPr>
              <a:t>đất</a:t>
            </a:r>
            <a:r>
              <a:rPr lang="en-US" dirty="0">
                <a:latin typeface="#9Slide05 Fourth Light" panose="020B0604020202020204" charset="0"/>
              </a:rPr>
              <a:t>: </a:t>
            </a:r>
            <a:r>
              <a:rPr lang="en-US" dirty="0" err="1">
                <a:latin typeface="#9Slide05 Fourth Light" panose="020B0604020202020204" charset="0"/>
              </a:rPr>
              <a:t>phân</a:t>
            </a:r>
            <a:r>
              <a:rPr lang="en-US" dirty="0">
                <a:latin typeface="#9Slide05 Fourth Light" panose="020B0604020202020204" charset="0"/>
              </a:rPr>
              <a:t> </a:t>
            </a:r>
            <a:r>
              <a:rPr lang="en-US" dirty="0" err="1">
                <a:latin typeface="#9Slide05 Fourth Light" panose="020B0604020202020204" charset="0"/>
              </a:rPr>
              <a:t>hóa</a:t>
            </a:r>
            <a:r>
              <a:rPr lang="en-US" dirty="0">
                <a:latin typeface="#9Slide05 Fourth Light" panose="020B0604020202020204" charset="0"/>
              </a:rPr>
              <a:t> </a:t>
            </a:r>
            <a:r>
              <a:rPr lang="en-US" dirty="0" err="1">
                <a:latin typeface="#9Slide05 Fourth Light" panose="020B0604020202020204" charset="0"/>
              </a:rPr>
              <a:t>chiều</a:t>
            </a:r>
            <a:r>
              <a:rPr lang="en-US" dirty="0">
                <a:latin typeface="#9Slide05 Fourth Light" panose="020B0604020202020204" charset="0"/>
              </a:rPr>
              <a:t> </a:t>
            </a:r>
            <a:r>
              <a:rPr lang="en-US" dirty="0" err="1">
                <a:latin typeface="#9Slide05 Fourth Light" panose="020B0604020202020204" charset="0"/>
              </a:rPr>
              <a:t>đông-tây</a:t>
            </a:r>
            <a:r>
              <a:rPr lang="en-US" dirty="0">
                <a:latin typeface="#9Slide05 Fourth Light" panose="020B0604020202020204" charset="0"/>
              </a:rPr>
              <a:t>, </a:t>
            </a:r>
            <a:r>
              <a:rPr lang="en-US" dirty="0" err="1">
                <a:latin typeface="#9Slide05 Fourth Light" panose="020B0604020202020204" charset="0"/>
              </a:rPr>
              <a:t>phát</a:t>
            </a:r>
            <a:r>
              <a:rPr lang="en-US" dirty="0">
                <a:latin typeface="#9Slide05 Fourth Light" panose="020B0604020202020204" charset="0"/>
              </a:rPr>
              <a:t> </a:t>
            </a:r>
            <a:r>
              <a:rPr lang="en-US" dirty="0" err="1">
                <a:latin typeface="#9Slide05 Fourth Light" panose="020B0604020202020204" charset="0"/>
              </a:rPr>
              <a:t>triển</a:t>
            </a:r>
            <a:r>
              <a:rPr lang="en-US" dirty="0">
                <a:latin typeface="#9Slide05 Fourth Light" panose="020B0604020202020204" charset="0"/>
              </a:rPr>
              <a:t> </a:t>
            </a:r>
            <a:r>
              <a:rPr lang="en-US" dirty="0" err="1">
                <a:latin typeface="#9Slide05 Fourth Light" panose="020B0604020202020204" charset="0"/>
              </a:rPr>
              <a:t>kinh</a:t>
            </a:r>
            <a:r>
              <a:rPr lang="en-US" dirty="0">
                <a:latin typeface="#9Slide05 Fourth Light" panose="020B0604020202020204" charset="0"/>
              </a:rPr>
              <a:t> </a:t>
            </a:r>
            <a:r>
              <a:rPr lang="en-US" dirty="0" err="1">
                <a:latin typeface="#9Slide05 Fourth Light" panose="020B0604020202020204" charset="0"/>
              </a:rPr>
              <a:t>tế</a:t>
            </a:r>
            <a:r>
              <a:rPr lang="en-US" dirty="0">
                <a:latin typeface="#9Slide05 Fourth Light" panose="020B0604020202020204" charset="0"/>
              </a:rPr>
              <a:t> </a:t>
            </a:r>
            <a:r>
              <a:rPr lang="en-US" dirty="0" err="1">
                <a:latin typeface="#9Slide05 Fourth Light" panose="020B0604020202020204" charset="0"/>
              </a:rPr>
              <a:t>đa</a:t>
            </a:r>
            <a:r>
              <a:rPr lang="en-US" dirty="0">
                <a:latin typeface="#9Slide05 Fourth Light" panose="020B0604020202020204" charset="0"/>
              </a:rPr>
              <a:t> </a:t>
            </a:r>
            <a:r>
              <a:rPr lang="en-US" dirty="0" err="1">
                <a:latin typeface="#9Slide05 Fourth Light" panose="020B0604020202020204" charset="0"/>
              </a:rPr>
              <a:t>dạng</a:t>
            </a:r>
            <a:r>
              <a:rPr lang="en-US" dirty="0"/>
              <a:t>.</a:t>
            </a:r>
          </a:p>
        </p:txBody>
      </p:sp>
      <p:sp>
        <p:nvSpPr>
          <p:cNvPr id="2049" name="TextBox 2048"/>
          <p:cNvSpPr txBox="1"/>
          <p:nvPr/>
        </p:nvSpPr>
        <p:spPr>
          <a:xfrm>
            <a:off x="2794038" y="5117992"/>
            <a:ext cx="1667675" cy="1477328"/>
          </a:xfrm>
          <a:prstGeom prst="rect">
            <a:avLst/>
          </a:prstGeom>
          <a:solidFill>
            <a:schemeClr val="accent2">
              <a:lumMod val="75000"/>
            </a:schemeClr>
          </a:solidFill>
        </p:spPr>
        <p:txBody>
          <a:bodyPr wrap="square" rtlCol="0">
            <a:spAutoFit/>
          </a:bodyPr>
          <a:lstStyle/>
          <a:p>
            <a:r>
              <a:rPr lang="en-US" dirty="0" err="1">
                <a:latin typeface="#9Slide05 Fourth Light" panose="020B0604020202020204" charset="0"/>
              </a:rPr>
              <a:t>Nguồn</a:t>
            </a:r>
            <a:r>
              <a:rPr lang="en-US" dirty="0">
                <a:latin typeface="#9Slide05 Fourth Light" panose="020B0604020202020204" charset="0"/>
              </a:rPr>
              <a:t> </a:t>
            </a:r>
            <a:r>
              <a:rPr lang="en-US" dirty="0" err="1">
                <a:latin typeface="#9Slide05 Fourth Light" panose="020B0604020202020204" charset="0"/>
              </a:rPr>
              <a:t>nước</a:t>
            </a:r>
            <a:r>
              <a:rPr lang="en-US" dirty="0">
                <a:latin typeface="#9Slide05 Fourth Light" panose="020B0604020202020204" charset="0"/>
              </a:rPr>
              <a:t> : </a:t>
            </a:r>
            <a:r>
              <a:rPr lang="en-US" dirty="0" err="1">
                <a:latin typeface="#9Slide05 Fourth Light" panose="020B0604020202020204" charset="0"/>
              </a:rPr>
              <a:t>Nhiều</a:t>
            </a:r>
            <a:r>
              <a:rPr lang="en-US" dirty="0">
                <a:latin typeface="#9Slide05 Fourth Light" panose="020B0604020202020204" charset="0"/>
              </a:rPr>
              <a:t> </a:t>
            </a:r>
            <a:r>
              <a:rPr lang="en-US" dirty="0" err="1">
                <a:latin typeface="#9Slide05 Fourth Light" panose="020B0604020202020204" charset="0"/>
              </a:rPr>
              <a:t>sông</a:t>
            </a:r>
            <a:r>
              <a:rPr lang="en-US" dirty="0">
                <a:latin typeface="#9Slide05 Fourth Light" panose="020B0604020202020204" charset="0"/>
              </a:rPr>
              <a:t>, </a:t>
            </a:r>
            <a:r>
              <a:rPr lang="en-US" dirty="0" err="1">
                <a:latin typeface="#9Slide05 Fourth Light" panose="020B0604020202020204" charset="0"/>
              </a:rPr>
              <a:t>ngắn</a:t>
            </a:r>
            <a:r>
              <a:rPr lang="en-US" dirty="0">
                <a:latin typeface="#9Slide05 Fourth Light" panose="020B0604020202020204" charset="0"/>
              </a:rPr>
              <a:t> </a:t>
            </a:r>
            <a:r>
              <a:rPr lang="en-US" dirty="0" err="1">
                <a:latin typeface="#9Slide05 Fourth Light" panose="020B0604020202020204" charset="0"/>
              </a:rPr>
              <a:t>và</a:t>
            </a:r>
            <a:r>
              <a:rPr lang="en-US" dirty="0">
                <a:latin typeface="#9Slide05 Fourth Light" panose="020B0604020202020204" charset="0"/>
              </a:rPr>
              <a:t> </a:t>
            </a:r>
            <a:r>
              <a:rPr lang="en-US" dirty="0" err="1">
                <a:latin typeface="#9Slide05 Fourth Light" panose="020B0604020202020204" charset="0"/>
              </a:rPr>
              <a:t>dốc</a:t>
            </a:r>
            <a:r>
              <a:rPr lang="en-US" dirty="0">
                <a:latin typeface="#9Slide05 Fourth Light" panose="020B0604020202020204" charset="0"/>
              </a:rPr>
              <a:t>  -&gt; </a:t>
            </a:r>
            <a:r>
              <a:rPr lang="en-US" dirty="0" err="1">
                <a:latin typeface="#9Slide05 Fourth Light" panose="020B0604020202020204" charset="0"/>
              </a:rPr>
              <a:t>phát</a:t>
            </a:r>
            <a:r>
              <a:rPr lang="en-US" dirty="0">
                <a:latin typeface="#9Slide05 Fourth Light" panose="020B0604020202020204" charset="0"/>
              </a:rPr>
              <a:t> </a:t>
            </a:r>
            <a:r>
              <a:rPr lang="en-US" dirty="0" err="1">
                <a:latin typeface="#9Slide05 Fourth Light" panose="020B0604020202020204" charset="0"/>
              </a:rPr>
              <a:t>triển</a:t>
            </a:r>
            <a:r>
              <a:rPr lang="en-US" dirty="0">
                <a:latin typeface="#9Slide05 Fourth Light" panose="020B0604020202020204" charset="0"/>
              </a:rPr>
              <a:t> </a:t>
            </a:r>
            <a:r>
              <a:rPr lang="en-US" dirty="0" err="1">
                <a:latin typeface="#9Slide05 Fourth Light" panose="020B0604020202020204" charset="0"/>
              </a:rPr>
              <a:t>thủy</a:t>
            </a:r>
            <a:r>
              <a:rPr lang="en-US" dirty="0">
                <a:latin typeface="#9Slide05 Fourth Light" panose="020B0604020202020204" charset="0"/>
              </a:rPr>
              <a:t> </a:t>
            </a:r>
            <a:r>
              <a:rPr lang="en-US" dirty="0" err="1">
                <a:latin typeface="#9Slide05 Fourth Light" panose="020B0604020202020204" charset="0"/>
              </a:rPr>
              <a:t>điện</a:t>
            </a:r>
            <a:r>
              <a:rPr lang="en-US" dirty="0">
                <a:latin typeface="#9Slide05 Fourth Light" panose="020B0604020202020204" charset="0"/>
              </a:rPr>
              <a:t>, </a:t>
            </a:r>
            <a:r>
              <a:rPr lang="en-US" dirty="0" err="1">
                <a:latin typeface="#9Slide05 Fourth Light" panose="020B0604020202020204" charset="0"/>
              </a:rPr>
              <a:t>cung</a:t>
            </a:r>
            <a:r>
              <a:rPr lang="en-US" dirty="0">
                <a:latin typeface="#9Slide05 Fourth Light" panose="020B0604020202020204" charset="0"/>
              </a:rPr>
              <a:t> </a:t>
            </a:r>
            <a:r>
              <a:rPr lang="en-US" dirty="0" err="1">
                <a:latin typeface="#9Slide05 Fourth Light" panose="020B0604020202020204" charset="0"/>
              </a:rPr>
              <a:t>cấp</a:t>
            </a:r>
            <a:r>
              <a:rPr lang="en-US" dirty="0">
                <a:latin typeface="#9Slide05 Fourth Light" panose="020B0604020202020204" charset="0"/>
              </a:rPr>
              <a:t> </a:t>
            </a:r>
            <a:r>
              <a:rPr lang="en-US" dirty="0" err="1">
                <a:latin typeface="#9Slide05 Fourth Light" panose="020B0604020202020204" charset="0"/>
              </a:rPr>
              <a:t>nước</a:t>
            </a:r>
            <a:r>
              <a:rPr lang="en-US" dirty="0">
                <a:latin typeface="#9Slide05 Fourth Light" panose="020B0604020202020204" charset="0"/>
              </a:rPr>
              <a:t>…</a:t>
            </a:r>
          </a:p>
        </p:txBody>
      </p:sp>
      <p:sp>
        <p:nvSpPr>
          <p:cNvPr id="2050" name="TextBox 2049"/>
          <p:cNvSpPr txBox="1"/>
          <p:nvPr/>
        </p:nvSpPr>
        <p:spPr>
          <a:xfrm>
            <a:off x="5182415" y="5042480"/>
            <a:ext cx="1290503" cy="1754326"/>
          </a:xfrm>
          <a:prstGeom prst="rect">
            <a:avLst/>
          </a:prstGeom>
          <a:solidFill>
            <a:schemeClr val="accent2">
              <a:lumMod val="75000"/>
            </a:schemeClr>
          </a:solidFill>
        </p:spPr>
        <p:txBody>
          <a:bodyPr wrap="square" rtlCol="0">
            <a:spAutoFit/>
          </a:bodyPr>
          <a:lstStyle/>
          <a:p>
            <a:r>
              <a:rPr lang="en-US" dirty="0" err="1">
                <a:latin typeface="#9Slide05 Fourth Light" panose="020B0604020202020204" charset="0"/>
              </a:rPr>
              <a:t>Sinh</a:t>
            </a:r>
            <a:r>
              <a:rPr lang="en-US" dirty="0">
                <a:latin typeface="#9Slide05 Fourth Light" panose="020B0604020202020204" charset="0"/>
              </a:rPr>
              <a:t> </a:t>
            </a:r>
            <a:r>
              <a:rPr lang="en-US" dirty="0" err="1">
                <a:latin typeface="#9Slide05 Fourth Light" panose="020B0604020202020204" charset="0"/>
              </a:rPr>
              <a:t>vật</a:t>
            </a:r>
            <a:r>
              <a:rPr lang="en-US" dirty="0">
                <a:latin typeface="#9Slide05 Fourth Light" panose="020B0604020202020204" charset="0"/>
              </a:rPr>
              <a:t>: </a:t>
            </a:r>
            <a:r>
              <a:rPr lang="en-US" dirty="0" err="1">
                <a:latin typeface="#9Slide05 Fourth Light" panose="020B0604020202020204" charset="0"/>
              </a:rPr>
              <a:t>rừng</a:t>
            </a:r>
            <a:r>
              <a:rPr lang="en-US" dirty="0">
                <a:latin typeface="#9Slide05 Fourth Light" panose="020B0604020202020204" charset="0"/>
              </a:rPr>
              <a:t> </a:t>
            </a:r>
            <a:r>
              <a:rPr lang="en-US" dirty="0" err="1">
                <a:latin typeface="#9Slide05 Fourth Light" panose="020B0604020202020204" charset="0"/>
              </a:rPr>
              <a:t>nhiệt</a:t>
            </a:r>
            <a:r>
              <a:rPr lang="en-US" dirty="0">
                <a:latin typeface="#9Slide05 Fourth Light" panose="020B0604020202020204" charset="0"/>
              </a:rPr>
              <a:t> </a:t>
            </a:r>
            <a:r>
              <a:rPr lang="en-US" dirty="0" err="1">
                <a:latin typeface="#9Slide05 Fourth Light" panose="020B0604020202020204" charset="0"/>
              </a:rPr>
              <a:t>đới</a:t>
            </a:r>
            <a:r>
              <a:rPr lang="en-US" dirty="0">
                <a:latin typeface="#9Slide05 Fourth Light" panose="020B0604020202020204" charset="0"/>
              </a:rPr>
              <a:t>, </a:t>
            </a:r>
            <a:r>
              <a:rPr lang="en-US" dirty="0" err="1">
                <a:latin typeface="#9Slide05 Fourth Light" panose="020B0604020202020204" charset="0"/>
              </a:rPr>
              <a:t>cây</a:t>
            </a:r>
            <a:r>
              <a:rPr lang="en-US" dirty="0">
                <a:latin typeface="#9Slide05 Fourth Light" panose="020B0604020202020204" charset="0"/>
              </a:rPr>
              <a:t> </a:t>
            </a:r>
            <a:r>
              <a:rPr lang="en-US" dirty="0" err="1">
                <a:latin typeface="#9Slide05 Fourth Light" panose="020B0604020202020204" charset="0"/>
              </a:rPr>
              <a:t>dược</a:t>
            </a:r>
            <a:r>
              <a:rPr lang="en-US" dirty="0">
                <a:latin typeface="#9Slide05 Fourth Light" panose="020B0604020202020204" charset="0"/>
              </a:rPr>
              <a:t> </a:t>
            </a:r>
            <a:r>
              <a:rPr lang="en-US" dirty="0" err="1">
                <a:latin typeface="#9Slide05 Fourth Light" panose="020B0604020202020204" charset="0"/>
              </a:rPr>
              <a:t>liệu</a:t>
            </a:r>
            <a:r>
              <a:rPr lang="en-US" dirty="0">
                <a:latin typeface="#9Slide05 Fourth Light" panose="020B0604020202020204" charset="0"/>
              </a:rPr>
              <a:t>-&gt; </a:t>
            </a:r>
            <a:r>
              <a:rPr lang="en-US" dirty="0" err="1">
                <a:latin typeface="#9Slide05 Fourth Light" panose="020B0604020202020204" charset="0"/>
              </a:rPr>
              <a:t>lâm</a:t>
            </a:r>
            <a:r>
              <a:rPr lang="en-US" dirty="0">
                <a:latin typeface="#9Slide05 Fourth Light" panose="020B0604020202020204" charset="0"/>
              </a:rPr>
              <a:t> </a:t>
            </a:r>
            <a:r>
              <a:rPr lang="en-US" dirty="0" err="1">
                <a:latin typeface="#9Slide05 Fourth Light" panose="020B0604020202020204" charset="0"/>
              </a:rPr>
              <a:t>nghiệp</a:t>
            </a:r>
            <a:r>
              <a:rPr lang="en-US" dirty="0">
                <a:latin typeface="#9Slide05 Fourth Light" panose="020B0604020202020204" charset="0"/>
              </a:rPr>
              <a:t>, du </a:t>
            </a:r>
            <a:r>
              <a:rPr lang="en-US" dirty="0" err="1">
                <a:latin typeface="#9Slide05 Fourth Light" panose="020B0604020202020204" charset="0"/>
              </a:rPr>
              <a:t>lịch</a:t>
            </a:r>
            <a:r>
              <a:rPr lang="en-US" dirty="0">
                <a:latin typeface="#9Slide05 Fourth Light" panose="020B0604020202020204" charset="0"/>
              </a:rPr>
              <a:t> </a:t>
            </a:r>
            <a:r>
              <a:rPr lang="en-US" dirty="0" err="1">
                <a:latin typeface="#9Slide05 Fourth Light" panose="020B0604020202020204" charset="0"/>
              </a:rPr>
              <a:t>sinh</a:t>
            </a:r>
            <a:r>
              <a:rPr lang="en-US" dirty="0">
                <a:latin typeface="#9Slide05 Fourth Light" panose="020B0604020202020204" charset="0"/>
              </a:rPr>
              <a:t> </a:t>
            </a:r>
            <a:r>
              <a:rPr lang="en-US" dirty="0" err="1">
                <a:latin typeface="#9Slide05 Fourth Light" panose="020B0604020202020204" charset="0"/>
              </a:rPr>
              <a:t>thái</a:t>
            </a:r>
            <a:endParaRPr lang="en-US" dirty="0">
              <a:latin typeface="#9Slide05 Fourth Light" panose="020B0604020202020204" charset="0"/>
            </a:endParaRPr>
          </a:p>
        </p:txBody>
      </p:sp>
      <p:sp>
        <p:nvSpPr>
          <p:cNvPr id="2051" name="TextBox 2050"/>
          <p:cNvSpPr txBox="1"/>
          <p:nvPr/>
        </p:nvSpPr>
        <p:spPr>
          <a:xfrm>
            <a:off x="6994890" y="5011571"/>
            <a:ext cx="1346020" cy="1477328"/>
          </a:xfrm>
          <a:prstGeom prst="rect">
            <a:avLst/>
          </a:prstGeom>
          <a:solidFill>
            <a:schemeClr val="accent2">
              <a:lumMod val="75000"/>
            </a:schemeClr>
          </a:solidFill>
        </p:spPr>
        <p:txBody>
          <a:bodyPr wrap="square" rtlCol="0">
            <a:spAutoFit/>
          </a:bodyPr>
          <a:lstStyle/>
          <a:p>
            <a:r>
              <a:rPr lang="en-US" dirty="0" err="1">
                <a:latin typeface="#9Slide05 Fourth Light" panose="020B0604020202020204" charset="0"/>
              </a:rPr>
              <a:t>Khoáng</a:t>
            </a:r>
            <a:r>
              <a:rPr lang="en-US" dirty="0">
                <a:latin typeface="#9Slide05 Fourth Light" panose="020B0604020202020204" charset="0"/>
              </a:rPr>
              <a:t> </a:t>
            </a:r>
            <a:r>
              <a:rPr lang="en-US" dirty="0" err="1">
                <a:latin typeface="#9Slide05 Fourth Light" panose="020B0604020202020204" charset="0"/>
              </a:rPr>
              <a:t>sản</a:t>
            </a:r>
            <a:r>
              <a:rPr lang="en-US" dirty="0">
                <a:latin typeface="#9Slide05 Fourth Light" panose="020B0604020202020204" charset="0"/>
              </a:rPr>
              <a:t> : </a:t>
            </a:r>
            <a:r>
              <a:rPr lang="en-US" dirty="0" err="1">
                <a:latin typeface="#9Slide05 Fourth Light" panose="020B0604020202020204" charset="0"/>
              </a:rPr>
              <a:t>cát</a:t>
            </a:r>
            <a:r>
              <a:rPr lang="en-US" dirty="0">
                <a:latin typeface="#9Slide05 Fourth Light" panose="020B0604020202020204" charset="0"/>
              </a:rPr>
              <a:t> </a:t>
            </a:r>
            <a:r>
              <a:rPr lang="en-US" dirty="0" err="1">
                <a:latin typeface="#9Slide05 Fourth Light" panose="020B0604020202020204" charset="0"/>
              </a:rPr>
              <a:t>thủy</a:t>
            </a:r>
            <a:r>
              <a:rPr lang="en-US" dirty="0">
                <a:latin typeface="#9Slide05 Fourth Light" panose="020B0604020202020204" charset="0"/>
              </a:rPr>
              <a:t> </a:t>
            </a:r>
            <a:r>
              <a:rPr lang="en-US" dirty="0" err="1">
                <a:latin typeface="#9Slide05 Fourth Light" panose="020B0604020202020204" charset="0"/>
              </a:rPr>
              <a:t>tinh</a:t>
            </a:r>
            <a:r>
              <a:rPr lang="en-US" dirty="0">
                <a:latin typeface="#9Slide05 Fourth Light" panose="020B0604020202020204" charset="0"/>
              </a:rPr>
              <a:t>, </a:t>
            </a:r>
            <a:r>
              <a:rPr lang="en-US" dirty="0" err="1">
                <a:latin typeface="#9Slide05 Fourth Light" panose="020B0604020202020204" charset="0"/>
              </a:rPr>
              <a:t>ti</a:t>
            </a:r>
            <a:r>
              <a:rPr lang="en-US" dirty="0">
                <a:latin typeface="#9Slide05 Fourth Light" panose="020B0604020202020204" charset="0"/>
              </a:rPr>
              <a:t> tan, -&gt; </a:t>
            </a:r>
            <a:r>
              <a:rPr lang="en-US" dirty="0" err="1">
                <a:latin typeface="#9Slide05 Fourth Light" panose="020B0604020202020204" charset="0"/>
              </a:rPr>
              <a:t>công</a:t>
            </a:r>
            <a:r>
              <a:rPr lang="en-US" dirty="0">
                <a:latin typeface="#9Slide05 Fourth Light" panose="020B0604020202020204" charset="0"/>
              </a:rPr>
              <a:t> </a:t>
            </a:r>
            <a:r>
              <a:rPr lang="en-US" dirty="0" err="1">
                <a:latin typeface="#9Slide05 Fourth Light" panose="020B0604020202020204" charset="0"/>
              </a:rPr>
              <a:t>nghiệp</a:t>
            </a:r>
            <a:r>
              <a:rPr lang="en-US" dirty="0">
                <a:latin typeface="#9Slide05 Fourth Light" panose="020B0604020202020204" charset="0"/>
              </a:rPr>
              <a:t> </a:t>
            </a:r>
            <a:r>
              <a:rPr lang="en-US" dirty="0" err="1">
                <a:latin typeface="#9Slide05 Fourth Light" panose="020B0604020202020204" charset="0"/>
              </a:rPr>
              <a:t>khai</a:t>
            </a:r>
            <a:r>
              <a:rPr lang="en-US" dirty="0">
                <a:latin typeface="#9Slide05 Fourth Light" panose="020B0604020202020204" charset="0"/>
              </a:rPr>
              <a:t> </a:t>
            </a:r>
            <a:r>
              <a:rPr lang="en-US" dirty="0" err="1">
                <a:latin typeface="#9Slide05 Fourth Light" panose="020B0604020202020204" charset="0"/>
              </a:rPr>
              <a:t>khoáng</a:t>
            </a:r>
            <a:endParaRPr lang="en-US" dirty="0">
              <a:latin typeface="#9Slide05 Fourth Light" panose="020B0604020202020204" charset="0"/>
            </a:endParaRPr>
          </a:p>
        </p:txBody>
      </p:sp>
      <p:sp>
        <p:nvSpPr>
          <p:cNvPr id="2053" name="TextBox 2052"/>
          <p:cNvSpPr txBox="1"/>
          <p:nvPr/>
        </p:nvSpPr>
        <p:spPr>
          <a:xfrm>
            <a:off x="9109303" y="4967149"/>
            <a:ext cx="2418806" cy="1754326"/>
          </a:xfrm>
          <a:prstGeom prst="rect">
            <a:avLst/>
          </a:prstGeom>
          <a:solidFill>
            <a:schemeClr val="accent2">
              <a:lumMod val="75000"/>
            </a:schemeClr>
          </a:solidFill>
        </p:spPr>
        <p:txBody>
          <a:bodyPr wrap="square" rtlCol="0">
            <a:spAutoFit/>
          </a:bodyPr>
          <a:lstStyle/>
          <a:p>
            <a:r>
              <a:rPr lang="en-US" dirty="0" err="1">
                <a:latin typeface="#9Slide05 Fourth Light" panose="020B0604020202020204" charset="0"/>
              </a:rPr>
              <a:t>Biển</a:t>
            </a:r>
            <a:r>
              <a:rPr lang="en-US" dirty="0">
                <a:latin typeface="#9Slide05 Fourth Light" panose="020B0604020202020204" charset="0"/>
              </a:rPr>
              <a:t> </a:t>
            </a:r>
            <a:r>
              <a:rPr lang="en-US" dirty="0" err="1">
                <a:latin typeface="#9Slide05 Fourth Light" panose="020B0604020202020204" charset="0"/>
              </a:rPr>
              <a:t>đảo</a:t>
            </a:r>
            <a:r>
              <a:rPr lang="en-US" dirty="0">
                <a:latin typeface="#9Slide05 Fourth Light" panose="020B0604020202020204" charset="0"/>
              </a:rPr>
              <a:t>: </a:t>
            </a:r>
            <a:r>
              <a:rPr lang="en-US" dirty="0" err="1">
                <a:latin typeface="#9Slide05 Fourth Light" panose="020B0604020202020204" charset="0"/>
              </a:rPr>
              <a:t>vùng</a:t>
            </a:r>
            <a:r>
              <a:rPr lang="en-US" dirty="0">
                <a:latin typeface="#9Slide05 Fourth Light" panose="020B0604020202020204" charset="0"/>
              </a:rPr>
              <a:t> </a:t>
            </a:r>
            <a:r>
              <a:rPr lang="en-US" dirty="0" err="1">
                <a:latin typeface="#9Slide05 Fourth Light" panose="020B0604020202020204" charset="0"/>
              </a:rPr>
              <a:t>biển</a:t>
            </a:r>
            <a:r>
              <a:rPr lang="en-US" dirty="0">
                <a:latin typeface="#9Slide05 Fourth Light" panose="020B0604020202020204" charset="0"/>
              </a:rPr>
              <a:t> </a:t>
            </a:r>
            <a:r>
              <a:rPr lang="en-US" dirty="0" err="1">
                <a:latin typeface="#9Slide05 Fourth Light" panose="020B0604020202020204" charset="0"/>
              </a:rPr>
              <a:t>rộng</a:t>
            </a:r>
            <a:r>
              <a:rPr lang="en-US" dirty="0">
                <a:latin typeface="#9Slide05 Fourth Light" panose="020B0604020202020204" charset="0"/>
              </a:rPr>
              <a:t>, </a:t>
            </a:r>
            <a:r>
              <a:rPr lang="en-US" dirty="0" err="1">
                <a:latin typeface="#9Slide05 Fourth Light" panose="020B0604020202020204" charset="0"/>
              </a:rPr>
              <a:t>nhiều</a:t>
            </a:r>
            <a:r>
              <a:rPr lang="en-US" dirty="0">
                <a:latin typeface="#9Slide05 Fourth Light" panose="020B0604020202020204" charset="0"/>
              </a:rPr>
              <a:t> </a:t>
            </a:r>
            <a:r>
              <a:rPr lang="en-US" dirty="0" err="1">
                <a:latin typeface="#9Slide05 Fourth Light" panose="020B0604020202020204" charset="0"/>
              </a:rPr>
              <a:t>bãi</a:t>
            </a:r>
            <a:r>
              <a:rPr lang="en-US" dirty="0">
                <a:latin typeface="#9Slide05 Fourth Light" panose="020B0604020202020204" charset="0"/>
              </a:rPr>
              <a:t> </a:t>
            </a:r>
            <a:r>
              <a:rPr lang="en-US" dirty="0" err="1">
                <a:latin typeface="#9Slide05 Fourth Light" panose="020B0604020202020204" charset="0"/>
              </a:rPr>
              <a:t>tôm</a:t>
            </a:r>
            <a:r>
              <a:rPr lang="en-US" dirty="0">
                <a:latin typeface="#9Slide05 Fourth Light" panose="020B0604020202020204" charset="0"/>
              </a:rPr>
              <a:t>, </a:t>
            </a:r>
            <a:r>
              <a:rPr lang="en-US" dirty="0" err="1">
                <a:latin typeface="#9Slide05 Fourth Light" panose="020B0604020202020204" charset="0"/>
              </a:rPr>
              <a:t>bãi</a:t>
            </a:r>
            <a:r>
              <a:rPr lang="en-US" dirty="0">
                <a:latin typeface="#9Slide05 Fourth Light" panose="020B0604020202020204" charset="0"/>
              </a:rPr>
              <a:t> </a:t>
            </a:r>
            <a:r>
              <a:rPr lang="en-US" dirty="0" err="1">
                <a:latin typeface="#9Slide05 Fourth Light" panose="020B0604020202020204" charset="0"/>
              </a:rPr>
              <a:t>cá</a:t>
            </a:r>
            <a:r>
              <a:rPr lang="en-US" dirty="0">
                <a:latin typeface="#9Slide05 Fourth Light" panose="020B0604020202020204" charset="0"/>
              </a:rPr>
              <a:t>, </a:t>
            </a:r>
            <a:r>
              <a:rPr lang="en-US" dirty="0" err="1">
                <a:latin typeface="#9Slide05 Fourth Light" panose="020B0604020202020204" charset="0"/>
              </a:rPr>
              <a:t>đường</a:t>
            </a:r>
            <a:r>
              <a:rPr lang="en-US" dirty="0">
                <a:latin typeface="#9Slide05 Fourth Light" panose="020B0604020202020204" charset="0"/>
              </a:rPr>
              <a:t> </a:t>
            </a:r>
            <a:r>
              <a:rPr lang="en-US" dirty="0" err="1">
                <a:latin typeface="#9Slide05 Fourth Light" panose="020B0604020202020204" charset="0"/>
              </a:rPr>
              <a:t>bờ</a:t>
            </a:r>
            <a:r>
              <a:rPr lang="en-US" dirty="0">
                <a:latin typeface="#9Slide05 Fourth Light" panose="020B0604020202020204" charset="0"/>
              </a:rPr>
              <a:t> </a:t>
            </a:r>
            <a:r>
              <a:rPr lang="en-US" dirty="0" err="1">
                <a:latin typeface="#9Slide05 Fourth Light" panose="020B0604020202020204" charset="0"/>
              </a:rPr>
              <a:t>biển</a:t>
            </a:r>
            <a:r>
              <a:rPr lang="en-US" dirty="0">
                <a:latin typeface="#9Slide05 Fourth Light" panose="020B0604020202020204" charset="0"/>
              </a:rPr>
              <a:t> </a:t>
            </a:r>
            <a:r>
              <a:rPr lang="en-US" dirty="0" err="1">
                <a:latin typeface="#9Slide05 Fourth Light" panose="020B0604020202020204" charset="0"/>
              </a:rPr>
              <a:t>dài</a:t>
            </a:r>
            <a:r>
              <a:rPr lang="en-US" dirty="0">
                <a:latin typeface="#9Slide05 Fourth Light" panose="020B0604020202020204" charset="0"/>
              </a:rPr>
              <a:t>, </a:t>
            </a:r>
            <a:r>
              <a:rPr lang="en-US" dirty="0" err="1">
                <a:latin typeface="#9Slide05 Fourth Light" panose="020B0604020202020204" charset="0"/>
              </a:rPr>
              <a:t>nhiều</a:t>
            </a:r>
            <a:r>
              <a:rPr lang="en-US" dirty="0">
                <a:latin typeface="#9Slide05 Fourth Light" panose="020B0604020202020204" charset="0"/>
              </a:rPr>
              <a:t> </a:t>
            </a:r>
            <a:r>
              <a:rPr lang="en-US" dirty="0" err="1">
                <a:latin typeface="#9Slide05 Fourth Light" panose="020B0604020202020204" charset="0"/>
              </a:rPr>
              <a:t>đảo</a:t>
            </a:r>
            <a:r>
              <a:rPr lang="en-US" dirty="0">
                <a:latin typeface="#9Slide05 Fourth Light" panose="020B0604020202020204" charset="0"/>
              </a:rPr>
              <a:t>, </a:t>
            </a:r>
            <a:r>
              <a:rPr lang="en-US" dirty="0" err="1">
                <a:latin typeface="#9Slide05 Fourth Light" panose="020B0604020202020204" charset="0"/>
              </a:rPr>
              <a:t>bán</a:t>
            </a:r>
            <a:r>
              <a:rPr lang="en-US" dirty="0">
                <a:latin typeface="#9Slide05 Fourth Light" panose="020B0604020202020204" charset="0"/>
              </a:rPr>
              <a:t> </a:t>
            </a:r>
            <a:r>
              <a:rPr lang="en-US" dirty="0" err="1">
                <a:latin typeface="#9Slide05 Fourth Light" panose="020B0604020202020204" charset="0"/>
              </a:rPr>
              <a:t>đảo</a:t>
            </a:r>
            <a:r>
              <a:rPr lang="en-US" dirty="0">
                <a:latin typeface="#9Slide05 Fourth Light" panose="020B0604020202020204" charset="0"/>
              </a:rPr>
              <a:t>, </a:t>
            </a:r>
            <a:r>
              <a:rPr lang="en-US" dirty="0" err="1">
                <a:latin typeface="#9Slide05 Fourth Light" panose="020B0604020202020204" charset="0"/>
              </a:rPr>
              <a:t>vũng</a:t>
            </a:r>
            <a:r>
              <a:rPr lang="en-US" dirty="0">
                <a:latin typeface="#9Slide05 Fourth Light" panose="020B0604020202020204" charset="0"/>
              </a:rPr>
              <a:t> </a:t>
            </a:r>
            <a:r>
              <a:rPr lang="en-US" dirty="0" err="1">
                <a:latin typeface="#9Slide05 Fourth Light" panose="020B0604020202020204" charset="0"/>
              </a:rPr>
              <a:t>vịnh</a:t>
            </a:r>
            <a:r>
              <a:rPr lang="en-US" dirty="0">
                <a:latin typeface="#9Slide05 Fourth Light" panose="020B0604020202020204" charset="0"/>
              </a:rPr>
              <a:t> </a:t>
            </a:r>
            <a:r>
              <a:rPr lang="en-US" dirty="0" err="1">
                <a:latin typeface="#9Slide05 Fourth Light" panose="020B0604020202020204" charset="0"/>
              </a:rPr>
              <a:t>kín</a:t>
            </a:r>
            <a:r>
              <a:rPr lang="en-US" dirty="0">
                <a:latin typeface="#9Slide05 Fourth Light" panose="020B0604020202020204" charset="0"/>
              </a:rPr>
              <a:t>, </a:t>
            </a:r>
            <a:r>
              <a:rPr lang="en-US" dirty="0" err="1">
                <a:latin typeface="#9Slide05 Fourth Light" panose="020B0604020202020204" charset="0"/>
              </a:rPr>
              <a:t>bãi</a:t>
            </a:r>
            <a:r>
              <a:rPr lang="en-US" dirty="0">
                <a:latin typeface="#9Slide05 Fourth Light" panose="020B0604020202020204" charset="0"/>
              </a:rPr>
              <a:t> </a:t>
            </a:r>
            <a:r>
              <a:rPr lang="en-US" dirty="0" err="1">
                <a:latin typeface="#9Slide05 Fourth Light" panose="020B0604020202020204" charset="0"/>
              </a:rPr>
              <a:t>tắm</a:t>
            </a:r>
            <a:r>
              <a:rPr lang="en-US" dirty="0">
                <a:latin typeface="#9Slide05 Fourth Light" panose="020B0604020202020204" charset="0"/>
              </a:rPr>
              <a:t> </a:t>
            </a:r>
            <a:r>
              <a:rPr lang="en-US" dirty="0" err="1">
                <a:latin typeface="#9Slide05 Fourth Light" panose="020B0604020202020204" charset="0"/>
              </a:rPr>
              <a:t>đẹp</a:t>
            </a:r>
            <a:r>
              <a:rPr lang="en-US" dirty="0">
                <a:latin typeface="#9Slide05 Fourth Light" panose="020B0604020202020204" charset="0"/>
              </a:rPr>
              <a:t>,…-&gt; </a:t>
            </a:r>
            <a:r>
              <a:rPr lang="en-US" dirty="0" err="1">
                <a:latin typeface="#9Slide05 Fourth Light" panose="020B0604020202020204" charset="0"/>
              </a:rPr>
              <a:t>phát</a:t>
            </a:r>
            <a:r>
              <a:rPr lang="en-US" dirty="0">
                <a:latin typeface="#9Slide05 Fourth Light" panose="020B0604020202020204" charset="0"/>
              </a:rPr>
              <a:t> </a:t>
            </a:r>
            <a:r>
              <a:rPr lang="en-US" dirty="0" err="1">
                <a:latin typeface="#9Slide05 Fourth Light" panose="020B0604020202020204" charset="0"/>
              </a:rPr>
              <a:t>triển</a:t>
            </a:r>
            <a:r>
              <a:rPr lang="en-US" dirty="0">
                <a:latin typeface="#9Slide05 Fourth Light" panose="020B0604020202020204" charset="0"/>
              </a:rPr>
              <a:t> </a:t>
            </a:r>
            <a:r>
              <a:rPr lang="en-US" dirty="0" err="1">
                <a:latin typeface="#9Slide05 Fourth Light" panose="020B0604020202020204" charset="0"/>
              </a:rPr>
              <a:t>tổng</a:t>
            </a:r>
            <a:r>
              <a:rPr lang="en-US" dirty="0">
                <a:latin typeface="#9Slide05 Fourth Light" panose="020B0604020202020204" charset="0"/>
              </a:rPr>
              <a:t> </a:t>
            </a:r>
            <a:r>
              <a:rPr lang="en-US" dirty="0" err="1">
                <a:latin typeface="#9Slide05 Fourth Light" panose="020B0604020202020204" charset="0"/>
              </a:rPr>
              <a:t>hợp</a:t>
            </a:r>
            <a:r>
              <a:rPr lang="en-US" dirty="0">
                <a:latin typeface="#9Slide05 Fourth Light" panose="020B0604020202020204" charset="0"/>
              </a:rPr>
              <a:t> </a:t>
            </a:r>
            <a:r>
              <a:rPr lang="en-US" dirty="0" err="1">
                <a:latin typeface="#9Slide05 Fourth Light" panose="020B0604020202020204" charset="0"/>
              </a:rPr>
              <a:t>kinh</a:t>
            </a:r>
            <a:r>
              <a:rPr lang="en-US" dirty="0">
                <a:latin typeface="#9Slide05 Fourth Light" panose="020B0604020202020204" charset="0"/>
              </a:rPr>
              <a:t> </a:t>
            </a:r>
            <a:r>
              <a:rPr lang="en-US" dirty="0" err="1">
                <a:latin typeface="#9Slide05 Fourth Light" panose="020B0604020202020204" charset="0"/>
              </a:rPr>
              <a:t>tế</a:t>
            </a:r>
            <a:r>
              <a:rPr lang="en-US" dirty="0">
                <a:latin typeface="#9Slide05 Fourth Light" panose="020B0604020202020204" charset="0"/>
              </a:rPr>
              <a:t> </a:t>
            </a:r>
            <a:r>
              <a:rPr lang="en-US" dirty="0" err="1">
                <a:latin typeface="#9Slide05 Fourth Light" panose="020B0604020202020204" charset="0"/>
              </a:rPr>
              <a:t>biển</a:t>
            </a:r>
            <a:r>
              <a:rPr lang="en-US" dirty="0">
                <a:latin typeface="#9Slide05 Fourth Light" panose="020B0604020202020204" charset="0"/>
              </a:rPr>
              <a:t> </a:t>
            </a:r>
          </a:p>
        </p:txBody>
      </p:sp>
      <p:sp>
        <p:nvSpPr>
          <p:cNvPr id="2054" name="TextBox 2053"/>
          <p:cNvSpPr txBox="1"/>
          <p:nvPr/>
        </p:nvSpPr>
        <p:spPr>
          <a:xfrm>
            <a:off x="6670221" y="1376481"/>
            <a:ext cx="1250770" cy="461665"/>
          </a:xfrm>
          <a:prstGeom prst="rect">
            <a:avLst/>
          </a:prstGeom>
          <a:solidFill>
            <a:schemeClr val="accent4">
              <a:lumMod val="50000"/>
            </a:schemeClr>
          </a:solidFill>
        </p:spPr>
        <p:txBody>
          <a:bodyPr wrap="square" rtlCol="0">
            <a:spAutoFit/>
          </a:bodyPr>
          <a:lstStyle/>
          <a:p>
            <a:r>
              <a:rPr lang="en-US" sz="2400" dirty="0" err="1">
                <a:solidFill>
                  <a:srgbClr val="FFFF00"/>
                </a:solidFill>
                <a:latin typeface="#9Slide05 Claudia" panose="020B0604020202020204" charset="0"/>
              </a:rPr>
              <a:t>Khó</a:t>
            </a:r>
            <a:r>
              <a:rPr lang="en-US" sz="2400" dirty="0">
                <a:solidFill>
                  <a:srgbClr val="FFFF00"/>
                </a:solidFill>
                <a:latin typeface="#9Slide05 Claudia" panose="020B0604020202020204" charset="0"/>
              </a:rPr>
              <a:t> </a:t>
            </a:r>
            <a:r>
              <a:rPr lang="en-US" sz="2400" dirty="0" err="1">
                <a:solidFill>
                  <a:srgbClr val="FFFF00"/>
                </a:solidFill>
                <a:latin typeface="#9Slide05 Claudia" panose="020B0604020202020204" charset="0"/>
              </a:rPr>
              <a:t>khăn</a:t>
            </a:r>
            <a:r>
              <a:rPr lang="en-US" sz="2400" dirty="0">
                <a:latin typeface="#9Slide05 Claudia" panose="020B0604020202020204" charset="0"/>
              </a:rPr>
              <a:t> </a:t>
            </a:r>
          </a:p>
        </p:txBody>
      </p:sp>
      <p:sp>
        <p:nvSpPr>
          <p:cNvPr id="2055" name="TextBox 2054"/>
          <p:cNvSpPr txBox="1"/>
          <p:nvPr/>
        </p:nvSpPr>
        <p:spPr>
          <a:xfrm>
            <a:off x="8424181" y="1119089"/>
            <a:ext cx="3241766" cy="400110"/>
          </a:xfrm>
          <a:prstGeom prst="rect">
            <a:avLst/>
          </a:prstGeom>
          <a:solidFill>
            <a:schemeClr val="accent4">
              <a:lumMod val="75000"/>
            </a:schemeClr>
          </a:solidFill>
        </p:spPr>
        <p:txBody>
          <a:bodyPr wrap="square" rtlCol="0">
            <a:spAutoFit/>
          </a:bodyPr>
          <a:lstStyle/>
          <a:p>
            <a:r>
              <a:rPr lang="en-US" sz="2000" dirty="0" err="1">
                <a:latin typeface="#9Slide05 Fourth Light" panose="020B0604020202020204" charset="0"/>
              </a:rPr>
              <a:t>Địa</a:t>
            </a:r>
            <a:r>
              <a:rPr lang="en-US" sz="2000" dirty="0">
                <a:latin typeface="#9Slide05 Fourth Light" panose="020B0604020202020204" charset="0"/>
              </a:rPr>
              <a:t> </a:t>
            </a:r>
            <a:r>
              <a:rPr lang="en-US" sz="2000" dirty="0" err="1">
                <a:latin typeface="#9Slide05 Fourth Light" panose="020B0604020202020204" charset="0"/>
              </a:rPr>
              <a:t>hình</a:t>
            </a:r>
            <a:r>
              <a:rPr lang="en-US" sz="2000" dirty="0">
                <a:latin typeface="#9Slide05 Fourth Light" panose="020B0604020202020204" charset="0"/>
              </a:rPr>
              <a:t> chia </a:t>
            </a:r>
            <a:r>
              <a:rPr lang="en-US" sz="2000" dirty="0" err="1">
                <a:latin typeface="#9Slide05 Fourth Light" panose="020B0604020202020204" charset="0"/>
              </a:rPr>
              <a:t>cắt</a:t>
            </a:r>
            <a:r>
              <a:rPr lang="en-US" sz="2000" dirty="0">
                <a:latin typeface="#9Slide05 Fourth Light" panose="020B0604020202020204" charset="0"/>
              </a:rPr>
              <a:t> </a:t>
            </a:r>
          </a:p>
        </p:txBody>
      </p:sp>
      <p:sp>
        <p:nvSpPr>
          <p:cNvPr id="2057" name="TextBox 2056"/>
          <p:cNvSpPr txBox="1"/>
          <p:nvPr/>
        </p:nvSpPr>
        <p:spPr>
          <a:xfrm>
            <a:off x="8466909" y="1734643"/>
            <a:ext cx="3241766" cy="707886"/>
          </a:xfrm>
          <a:prstGeom prst="rect">
            <a:avLst/>
          </a:prstGeom>
          <a:solidFill>
            <a:schemeClr val="accent4">
              <a:lumMod val="75000"/>
            </a:schemeClr>
          </a:solidFill>
        </p:spPr>
        <p:txBody>
          <a:bodyPr wrap="square" rtlCol="0">
            <a:spAutoFit/>
          </a:bodyPr>
          <a:lstStyle/>
          <a:p>
            <a:r>
              <a:rPr lang="en-US" sz="2000" dirty="0" err="1">
                <a:latin typeface="#9Slide05 Fourth Light" panose="020B0604020202020204" charset="0"/>
              </a:rPr>
              <a:t>Bão</a:t>
            </a:r>
            <a:r>
              <a:rPr lang="en-US" sz="2000" dirty="0">
                <a:latin typeface="#9Slide05 Fourth Light" panose="020B0604020202020204" charset="0"/>
              </a:rPr>
              <a:t>, </a:t>
            </a:r>
            <a:r>
              <a:rPr lang="en-US" sz="2000" dirty="0" err="1">
                <a:latin typeface="#9Slide05 Fourth Light" panose="020B0604020202020204" charset="0"/>
              </a:rPr>
              <a:t>hạn</a:t>
            </a:r>
            <a:r>
              <a:rPr lang="en-US" sz="2000" dirty="0">
                <a:latin typeface="#9Slide05 Fourth Light" panose="020B0604020202020204" charset="0"/>
              </a:rPr>
              <a:t> </a:t>
            </a:r>
            <a:r>
              <a:rPr lang="en-US" sz="2000" dirty="0" err="1">
                <a:latin typeface="#9Slide05 Fourth Light" panose="020B0604020202020204" charset="0"/>
              </a:rPr>
              <a:t>hán</a:t>
            </a:r>
            <a:r>
              <a:rPr lang="en-US" sz="2000" dirty="0">
                <a:latin typeface="#9Slide05 Fourth Light" panose="020B0604020202020204" charset="0"/>
              </a:rPr>
              <a:t>, </a:t>
            </a:r>
            <a:r>
              <a:rPr lang="en-US" sz="2000" dirty="0" err="1">
                <a:latin typeface="#9Slide05 Fourth Light" panose="020B0604020202020204" charset="0"/>
              </a:rPr>
              <a:t>sa</a:t>
            </a:r>
            <a:r>
              <a:rPr lang="en-US" sz="2000" dirty="0">
                <a:latin typeface="#9Slide05 Fourth Light" panose="020B0604020202020204" charset="0"/>
              </a:rPr>
              <a:t> </a:t>
            </a:r>
            <a:r>
              <a:rPr lang="en-US" sz="2000" dirty="0" err="1">
                <a:latin typeface="#9Slide05 Fourth Light" panose="020B0604020202020204" charset="0"/>
              </a:rPr>
              <a:t>mạc</a:t>
            </a:r>
            <a:r>
              <a:rPr lang="en-US" sz="2000" dirty="0">
                <a:latin typeface="#9Slide05 Fourth Light" panose="020B0604020202020204" charset="0"/>
              </a:rPr>
              <a:t> </a:t>
            </a:r>
            <a:r>
              <a:rPr lang="en-US" sz="2000" dirty="0" err="1">
                <a:latin typeface="#9Slide05 Fourth Light" panose="020B0604020202020204" charset="0"/>
              </a:rPr>
              <a:t>hóa</a:t>
            </a:r>
            <a:r>
              <a:rPr lang="en-US" sz="2000" dirty="0">
                <a:latin typeface="#9Slide05 Fourth Light" panose="020B0604020202020204" charset="0"/>
              </a:rPr>
              <a:t>, </a:t>
            </a:r>
            <a:r>
              <a:rPr lang="en-US" sz="2000" dirty="0" err="1">
                <a:latin typeface="#9Slide05 Fourth Light" panose="020B0604020202020204" charset="0"/>
              </a:rPr>
              <a:t>biến</a:t>
            </a:r>
            <a:r>
              <a:rPr lang="en-US" sz="2000" dirty="0">
                <a:latin typeface="#9Slide05 Fourth Light" panose="020B0604020202020204" charset="0"/>
              </a:rPr>
              <a:t> </a:t>
            </a:r>
            <a:r>
              <a:rPr lang="en-US" sz="2000" dirty="0" err="1">
                <a:latin typeface="#9Slide05 Fourth Light" panose="020B0604020202020204" charset="0"/>
              </a:rPr>
              <a:t>đổi</a:t>
            </a:r>
            <a:r>
              <a:rPr lang="en-US" sz="2000" dirty="0">
                <a:latin typeface="#9Slide05 Fourth Light" panose="020B0604020202020204" charset="0"/>
              </a:rPr>
              <a:t> </a:t>
            </a:r>
            <a:r>
              <a:rPr lang="en-US" sz="2000" dirty="0" err="1">
                <a:latin typeface="#9Slide05 Fourth Light" panose="020B0604020202020204" charset="0"/>
              </a:rPr>
              <a:t>khí</a:t>
            </a:r>
            <a:r>
              <a:rPr lang="en-US" sz="2000" dirty="0">
                <a:latin typeface="#9Slide05 Fourth Light" panose="020B0604020202020204" charset="0"/>
              </a:rPr>
              <a:t> </a:t>
            </a:r>
            <a:r>
              <a:rPr lang="en-US" sz="2000" dirty="0" err="1">
                <a:latin typeface="#9Slide05 Fourth Light" panose="020B0604020202020204" charset="0"/>
              </a:rPr>
              <a:t>hậu</a:t>
            </a:r>
            <a:r>
              <a:rPr lang="en-US" sz="2000" dirty="0">
                <a:latin typeface="#9Slide05 Fourth Light" panose="020B0604020202020204" charset="0"/>
              </a:rPr>
              <a:t>,…</a:t>
            </a:r>
          </a:p>
        </p:txBody>
      </p:sp>
      <p:sp>
        <p:nvSpPr>
          <p:cNvPr id="2058" name="TextBox 2057"/>
          <p:cNvSpPr txBox="1"/>
          <p:nvPr/>
        </p:nvSpPr>
        <p:spPr>
          <a:xfrm>
            <a:off x="3889470" y="1439022"/>
            <a:ext cx="1363978" cy="461665"/>
          </a:xfrm>
          <a:prstGeom prst="rect">
            <a:avLst/>
          </a:prstGeom>
          <a:solidFill>
            <a:schemeClr val="accent6">
              <a:lumMod val="50000"/>
            </a:schemeClr>
          </a:solidFill>
        </p:spPr>
        <p:txBody>
          <a:bodyPr wrap="square" rtlCol="0">
            <a:spAutoFit/>
          </a:bodyPr>
          <a:lstStyle/>
          <a:p>
            <a:r>
              <a:rPr lang="en-US" sz="2400" dirty="0" err="1">
                <a:solidFill>
                  <a:srgbClr val="FFFF00"/>
                </a:solidFill>
                <a:latin typeface="#9Slide05 Claudia" panose="020B0604020202020204" charset="0"/>
              </a:rPr>
              <a:t>Giải</a:t>
            </a:r>
            <a:r>
              <a:rPr lang="en-US" sz="2400" dirty="0">
                <a:solidFill>
                  <a:srgbClr val="FFFF00"/>
                </a:solidFill>
                <a:latin typeface="#9Slide05 Claudia" panose="020B0604020202020204" charset="0"/>
              </a:rPr>
              <a:t>  </a:t>
            </a:r>
            <a:r>
              <a:rPr lang="en-US" sz="2400" dirty="0" err="1">
                <a:solidFill>
                  <a:srgbClr val="FFFF00"/>
                </a:solidFill>
                <a:latin typeface="#9Slide05 Claudia" panose="020B0604020202020204" charset="0"/>
              </a:rPr>
              <a:t>pháp</a:t>
            </a:r>
            <a:r>
              <a:rPr lang="en-US" sz="2400" dirty="0">
                <a:solidFill>
                  <a:srgbClr val="FFFF00"/>
                </a:solidFill>
                <a:latin typeface="#9Slide05 Claudia" panose="020B0604020202020204" charset="0"/>
              </a:rPr>
              <a:t> </a:t>
            </a:r>
          </a:p>
        </p:txBody>
      </p:sp>
      <p:sp>
        <p:nvSpPr>
          <p:cNvPr id="2059" name="TextBox 2058"/>
          <p:cNvSpPr txBox="1"/>
          <p:nvPr/>
        </p:nvSpPr>
        <p:spPr>
          <a:xfrm>
            <a:off x="192679" y="954870"/>
            <a:ext cx="3017521" cy="707886"/>
          </a:xfrm>
          <a:prstGeom prst="rect">
            <a:avLst/>
          </a:prstGeom>
          <a:solidFill>
            <a:schemeClr val="accent6">
              <a:lumMod val="60000"/>
              <a:lumOff val="40000"/>
            </a:schemeClr>
          </a:solidFill>
        </p:spPr>
        <p:txBody>
          <a:bodyPr wrap="square" rtlCol="0">
            <a:spAutoFit/>
          </a:bodyPr>
          <a:lstStyle/>
          <a:p>
            <a:pPr algn="just"/>
            <a:r>
              <a:rPr lang="en-US" sz="2000" dirty="0" err="1">
                <a:latin typeface="#9Slide05 Fourth Light" panose="020B0604020202020204" charset="0"/>
                <a:cs typeface="Times New Roman" panose="02020603050405020304" pitchFamily="18" charset="0"/>
              </a:rPr>
              <a:t>Bảo</a:t>
            </a:r>
            <a:r>
              <a:rPr lang="en-US" sz="2000" dirty="0">
                <a:latin typeface="#9Slide05 Fourth Light" panose="020B0604020202020204" charset="0"/>
                <a:cs typeface="Times New Roman" panose="02020603050405020304" pitchFamily="18" charset="0"/>
              </a:rPr>
              <a:t> </a:t>
            </a:r>
            <a:r>
              <a:rPr lang="en-US" sz="2000" dirty="0" err="1">
                <a:latin typeface="#9Slide05 Fourth Light" panose="020B0604020202020204" charset="0"/>
                <a:cs typeface="Times New Roman" panose="02020603050405020304" pitchFamily="18" charset="0"/>
              </a:rPr>
              <a:t>vệ</a:t>
            </a:r>
            <a:r>
              <a:rPr lang="en-US" sz="2000" dirty="0">
                <a:latin typeface="#9Slide05 Fourth Light" panose="020B0604020202020204" charset="0"/>
                <a:cs typeface="Times New Roman" panose="02020603050405020304" pitchFamily="18" charset="0"/>
              </a:rPr>
              <a:t>, </a:t>
            </a:r>
            <a:r>
              <a:rPr lang="en-US" sz="2000" dirty="0" err="1">
                <a:latin typeface="#9Slide05 Fourth Light" panose="020B0604020202020204" charset="0"/>
                <a:cs typeface="Times New Roman" panose="02020603050405020304" pitchFamily="18" charset="0"/>
              </a:rPr>
              <a:t>trồng</a:t>
            </a:r>
            <a:r>
              <a:rPr lang="en-US" sz="2000" dirty="0">
                <a:latin typeface="#9Slide05 Fourth Light" panose="020B0604020202020204" charset="0"/>
                <a:cs typeface="Times New Roman" panose="02020603050405020304" pitchFamily="18" charset="0"/>
              </a:rPr>
              <a:t> </a:t>
            </a:r>
            <a:r>
              <a:rPr lang="en-US" sz="2000" dirty="0" err="1">
                <a:latin typeface="#9Slide05 Fourth Light" panose="020B0604020202020204" charset="0"/>
                <a:cs typeface="Times New Roman" panose="02020603050405020304" pitchFamily="18" charset="0"/>
              </a:rPr>
              <a:t>rừng</a:t>
            </a:r>
            <a:r>
              <a:rPr lang="en-US" sz="2000" dirty="0">
                <a:latin typeface="#9Slide05 Fourth Light" panose="020B0604020202020204" charset="0"/>
                <a:cs typeface="Times New Roman" panose="02020603050405020304" pitchFamily="18" charset="0"/>
              </a:rPr>
              <a:t> </a:t>
            </a:r>
            <a:r>
              <a:rPr lang="en-US" sz="2000" dirty="0" err="1">
                <a:latin typeface="#9Slide05 Fourth Light" panose="020B0604020202020204" charset="0"/>
                <a:cs typeface="Times New Roman" panose="02020603050405020304" pitchFamily="18" charset="0"/>
              </a:rPr>
              <a:t>đầu</a:t>
            </a:r>
            <a:r>
              <a:rPr lang="en-US" sz="2000" dirty="0">
                <a:latin typeface="#9Slide05 Fourth Light" panose="020B0604020202020204" charset="0"/>
                <a:cs typeface="Times New Roman" panose="02020603050405020304" pitchFamily="18" charset="0"/>
              </a:rPr>
              <a:t> </a:t>
            </a:r>
            <a:r>
              <a:rPr lang="en-US" sz="2000" dirty="0" err="1">
                <a:latin typeface="#9Slide05 Fourth Light" panose="020B0604020202020204" charset="0"/>
                <a:cs typeface="Times New Roman" panose="02020603050405020304" pitchFamily="18" charset="0"/>
              </a:rPr>
              <a:t>nguồn</a:t>
            </a:r>
            <a:r>
              <a:rPr lang="en-US" sz="2000" dirty="0">
                <a:latin typeface="#9Slide05 Fourth Light" panose="020B0604020202020204" charset="0"/>
                <a:cs typeface="Times New Roman" panose="02020603050405020304" pitchFamily="18" charset="0"/>
              </a:rPr>
              <a:t>, </a:t>
            </a:r>
            <a:r>
              <a:rPr lang="en-US" sz="2000" dirty="0" err="1">
                <a:latin typeface="#9Slide05 Fourth Light" panose="020B0604020202020204" charset="0"/>
                <a:cs typeface="Times New Roman" panose="02020603050405020304" pitchFamily="18" charset="0"/>
              </a:rPr>
              <a:t>phòng</a:t>
            </a:r>
            <a:r>
              <a:rPr lang="en-US" sz="2000" dirty="0">
                <a:latin typeface="#9Slide05 Fourth Light" panose="020B0604020202020204" charset="0"/>
                <a:cs typeface="Times New Roman" panose="02020603050405020304" pitchFamily="18" charset="0"/>
              </a:rPr>
              <a:t> </a:t>
            </a:r>
            <a:r>
              <a:rPr lang="en-US" sz="2000" dirty="0" err="1">
                <a:latin typeface="#9Slide05 Fourth Light" panose="020B0604020202020204" charset="0"/>
                <a:cs typeface="Times New Roman" panose="02020603050405020304" pitchFamily="18" charset="0"/>
              </a:rPr>
              <a:t>hộ</a:t>
            </a:r>
            <a:endParaRPr lang="en-US" sz="2000" dirty="0">
              <a:latin typeface="#9Slide05 Fourth Light" panose="020B0604020202020204" charset="0"/>
              <a:cs typeface="Times New Roman" panose="02020603050405020304" pitchFamily="18" charset="0"/>
            </a:endParaRPr>
          </a:p>
        </p:txBody>
      </p:sp>
      <p:sp>
        <p:nvSpPr>
          <p:cNvPr id="2060" name="TextBox 2059"/>
          <p:cNvSpPr txBox="1"/>
          <p:nvPr/>
        </p:nvSpPr>
        <p:spPr>
          <a:xfrm>
            <a:off x="192679" y="1893588"/>
            <a:ext cx="3004458" cy="1015663"/>
          </a:xfrm>
          <a:prstGeom prst="rect">
            <a:avLst/>
          </a:prstGeom>
          <a:solidFill>
            <a:schemeClr val="accent6">
              <a:lumMod val="60000"/>
              <a:lumOff val="40000"/>
            </a:schemeClr>
          </a:solidFill>
        </p:spPr>
        <p:txBody>
          <a:bodyPr wrap="square" rtlCol="0">
            <a:spAutoFit/>
          </a:bodyPr>
          <a:lstStyle/>
          <a:p>
            <a:pPr algn="just"/>
            <a:r>
              <a:rPr lang="en-US" sz="2000" dirty="0" err="1">
                <a:latin typeface="#9Slide05 Fourth Light" panose="020B0604020202020204" charset="0"/>
              </a:rPr>
              <a:t>Đầu</a:t>
            </a:r>
            <a:r>
              <a:rPr lang="en-US" sz="2000" dirty="0">
                <a:latin typeface="#9Slide05 Fourth Light" panose="020B0604020202020204" charset="0"/>
              </a:rPr>
              <a:t> </a:t>
            </a:r>
            <a:r>
              <a:rPr lang="en-US" sz="2000" dirty="0" err="1">
                <a:latin typeface="#9Slide05 Fourth Light" panose="020B0604020202020204" charset="0"/>
              </a:rPr>
              <a:t>tư</a:t>
            </a:r>
            <a:r>
              <a:rPr lang="en-US" sz="2000" dirty="0">
                <a:latin typeface="#9Slide05 Fourth Light" panose="020B0604020202020204" charset="0"/>
              </a:rPr>
              <a:t> </a:t>
            </a:r>
            <a:r>
              <a:rPr lang="en-US" sz="2000" dirty="0" err="1">
                <a:latin typeface="#9Slide05 Fourth Light" panose="020B0604020202020204" charset="0"/>
              </a:rPr>
              <a:t>KHKT,cơ</a:t>
            </a:r>
            <a:r>
              <a:rPr lang="en-US" sz="2000" dirty="0">
                <a:latin typeface="#9Slide05 Fourth Light" panose="020B0604020202020204" charset="0"/>
              </a:rPr>
              <a:t> </a:t>
            </a:r>
            <a:r>
              <a:rPr lang="en-US" sz="2000" dirty="0" err="1">
                <a:latin typeface="#9Slide05 Fourth Light" panose="020B0604020202020204" charset="0"/>
              </a:rPr>
              <a:t>sở</a:t>
            </a:r>
            <a:r>
              <a:rPr lang="en-US" sz="2000" dirty="0">
                <a:latin typeface="#9Slide05 Fourth Light" panose="020B0604020202020204" charset="0"/>
              </a:rPr>
              <a:t> </a:t>
            </a:r>
            <a:r>
              <a:rPr lang="en-US" sz="2000" dirty="0" err="1">
                <a:latin typeface="#9Slide05 Fourth Light" panose="020B0604020202020204" charset="0"/>
              </a:rPr>
              <a:t>vật</a:t>
            </a:r>
            <a:r>
              <a:rPr lang="en-US" sz="2000" dirty="0">
                <a:latin typeface="#9Slide05 Fourth Light" panose="020B0604020202020204" charset="0"/>
              </a:rPr>
              <a:t> </a:t>
            </a:r>
            <a:r>
              <a:rPr lang="en-US" sz="2000" dirty="0" err="1">
                <a:latin typeface="#9Slide05 Fourth Light" panose="020B0604020202020204" charset="0"/>
              </a:rPr>
              <a:t>chất</a:t>
            </a:r>
            <a:r>
              <a:rPr lang="en-US" sz="2000" dirty="0">
                <a:latin typeface="#9Slide05 Fourth Light" panose="020B0604020202020204" charset="0"/>
              </a:rPr>
              <a:t> </a:t>
            </a:r>
            <a:r>
              <a:rPr lang="en-US" sz="2000" dirty="0" err="1">
                <a:latin typeface="#9Slide05 Fourth Light" panose="020B0604020202020204" charset="0"/>
              </a:rPr>
              <a:t>cho</a:t>
            </a:r>
            <a:r>
              <a:rPr lang="en-US" sz="2000" dirty="0">
                <a:latin typeface="#9Slide05 Fourth Light" panose="020B0604020202020204" charset="0"/>
              </a:rPr>
              <a:t> </a:t>
            </a:r>
            <a:r>
              <a:rPr lang="en-US" sz="2000" dirty="0" err="1">
                <a:latin typeface="#9Slide05 Fourth Light" panose="020B0604020202020204" charset="0"/>
              </a:rPr>
              <a:t>công</a:t>
            </a:r>
            <a:r>
              <a:rPr lang="en-US" sz="2000" dirty="0">
                <a:latin typeface="#9Slide05 Fourth Light" panose="020B0604020202020204" charset="0"/>
              </a:rPr>
              <a:t> </a:t>
            </a:r>
            <a:r>
              <a:rPr lang="en-US" sz="2000" dirty="0" err="1">
                <a:latin typeface="#9Slide05 Fourth Light" panose="020B0604020202020204" charset="0"/>
              </a:rPr>
              <a:t>tác</a:t>
            </a:r>
            <a:r>
              <a:rPr lang="en-US" sz="2000" dirty="0">
                <a:latin typeface="#9Slide05 Fourth Light" panose="020B0604020202020204" charset="0"/>
              </a:rPr>
              <a:t> </a:t>
            </a:r>
            <a:r>
              <a:rPr lang="en-US" sz="2000" dirty="0" err="1">
                <a:latin typeface="#9Slide05 Fourth Light" panose="020B0604020202020204" charset="0"/>
              </a:rPr>
              <a:t>dự</a:t>
            </a:r>
            <a:r>
              <a:rPr lang="en-US" sz="2000" dirty="0">
                <a:latin typeface="#9Slide05 Fourth Light" panose="020B0604020202020204" charset="0"/>
              </a:rPr>
              <a:t> </a:t>
            </a:r>
            <a:r>
              <a:rPr lang="en-US" sz="2000" dirty="0" err="1">
                <a:latin typeface="#9Slide05 Fourth Light" panose="020B0604020202020204" charset="0"/>
              </a:rPr>
              <a:t>báo</a:t>
            </a:r>
            <a:r>
              <a:rPr lang="en-US" sz="2000" dirty="0">
                <a:latin typeface="#9Slide05 Fourth Light" panose="020B0604020202020204" charset="0"/>
              </a:rPr>
              <a:t> </a:t>
            </a:r>
            <a:r>
              <a:rPr lang="en-US" sz="2000" dirty="0" err="1">
                <a:latin typeface="#9Slide05 Fourth Light" panose="020B0604020202020204" charset="0"/>
              </a:rPr>
              <a:t>thời</a:t>
            </a:r>
            <a:r>
              <a:rPr lang="en-US" sz="2000" dirty="0">
                <a:latin typeface="#9Slide05 Fourth Light" panose="020B0604020202020204" charset="0"/>
              </a:rPr>
              <a:t> </a:t>
            </a:r>
            <a:r>
              <a:rPr lang="en-US" sz="2000" dirty="0" err="1">
                <a:latin typeface="#9Slide05 Fourth Light" panose="020B0604020202020204" charset="0"/>
              </a:rPr>
              <a:t>tiết</a:t>
            </a:r>
            <a:r>
              <a:rPr lang="en-US" sz="2000" dirty="0">
                <a:latin typeface="#9Slide05 Fourth Light" panose="020B0604020202020204" charset="0"/>
              </a:rPr>
              <a:t>, </a:t>
            </a:r>
            <a:r>
              <a:rPr lang="en-US" sz="2000" dirty="0" err="1">
                <a:latin typeface="#9Slide05 Fourth Light" panose="020B0604020202020204" charset="0"/>
              </a:rPr>
              <a:t>bão</a:t>
            </a:r>
            <a:r>
              <a:rPr lang="en-US" sz="2000" dirty="0">
                <a:latin typeface="#9Slide05 Fourth Light" panose="020B0604020202020204" charset="0"/>
              </a:rPr>
              <a:t> </a:t>
            </a:r>
            <a:r>
              <a:rPr lang="en-US" sz="2000" dirty="0" err="1">
                <a:latin typeface="#9Slide05 Fourth Light" panose="020B0604020202020204" charset="0"/>
              </a:rPr>
              <a:t>chính</a:t>
            </a:r>
            <a:r>
              <a:rPr lang="en-US" sz="2000" dirty="0">
                <a:latin typeface="#9Slide05 Fourth Light" panose="020B0604020202020204" charset="0"/>
              </a:rPr>
              <a:t> </a:t>
            </a:r>
            <a:r>
              <a:rPr lang="en-US" sz="2000" dirty="0" err="1">
                <a:latin typeface="#9Slide05 Fourth Light" panose="020B0604020202020204" charset="0"/>
              </a:rPr>
              <a:t>xác</a:t>
            </a:r>
            <a:r>
              <a:rPr lang="en-US" sz="2000" dirty="0">
                <a:latin typeface="#9Slide05 Fourth Light" panose="020B0604020202020204" charset="0"/>
              </a:rPr>
              <a:t>.</a:t>
            </a:r>
          </a:p>
        </p:txBody>
      </p:sp>
      <p:sp>
        <p:nvSpPr>
          <p:cNvPr id="2061" name="TextBox 2060"/>
          <p:cNvSpPr txBox="1"/>
          <p:nvPr/>
        </p:nvSpPr>
        <p:spPr>
          <a:xfrm>
            <a:off x="182879" y="3163118"/>
            <a:ext cx="3004458" cy="707886"/>
          </a:xfrm>
          <a:prstGeom prst="rect">
            <a:avLst/>
          </a:prstGeom>
          <a:solidFill>
            <a:schemeClr val="accent6">
              <a:lumMod val="60000"/>
              <a:lumOff val="40000"/>
            </a:schemeClr>
          </a:solidFill>
        </p:spPr>
        <p:txBody>
          <a:bodyPr wrap="square" rtlCol="0">
            <a:spAutoFit/>
          </a:bodyPr>
          <a:lstStyle/>
          <a:p>
            <a:pPr algn="just"/>
            <a:r>
              <a:rPr lang="en-US" sz="2000" dirty="0" err="1">
                <a:latin typeface="#9Slide05 Fourth Light" panose="020B0604020202020204" charset="0"/>
              </a:rPr>
              <a:t>Đầu</a:t>
            </a:r>
            <a:r>
              <a:rPr lang="en-US" sz="2000" dirty="0">
                <a:latin typeface="#9Slide05 Fourth Light" panose="020B0604020202020204" charset="0"/>
              </a:rPr>
              <a:t> </a:t>
            </a:r>
            <a:r>
              <a:rPr lang="en-US" sz="2000" dirty="0" err="1">
                <a:latin typeface="#9Slide05 Fourth Light" panose="020B0604020202020204" charset="0"/>
              </a:rPr>
              <a:t>tư</a:t>
            </a:r>
            <a:r>
              <a:rPr lang="en-US" sz="2000" dirty="0">
                <a:latin typeface="#9Slide05 Fourth Light" panose="020B0604020202020204" charset="0"/>
              </a:rPr>
              <a:t> </a:t>
            </a:r>
            <a:r>
              <a:rPr lang="en-US" sz="2000" dirty="0" err="1">
                <a:latin typeface="#9Slide05 Fourth Light" panose="020B0604020202020204" charset="0"/>
              </a:rPr>
              <a:t>phát</a:t>
            </a:r>
            <a:r>
              <a:rPr lang="en-US" sz="2000" dirty="0">
                <a:latin typeface="#9Slide05 Fourth Light" panose="020B0604020202020204" charset="0"/>
              </a:rPr>
              <a:t> </a:t>
            </a:r>
            <a:r>
              <a:rPr lang="en-US" sz="2000" dirty="0" err="1">
                <a:latin typeface="#9Slide05 Fourth Light" panose="020B0604020202020204" charset="0"/>
              </a:rPr>
              <a:t>triển</a:t>
            </a:r>
            <a:r>
              <a:rPr lang="en-US" sz="2000" dirty="0">
                <a:latin typeface="#9Slide05 Fourth Light" panose="020B0604020202020204" charset="0"/>
              </a:rPr>
              <a:t> </a:t>
            </a:r>
            <a:r>
              <a:rPr lang="en-US" sz="2000" dirty="0" err="1">
                <a:latin typeface="#9Slide05 Fourth Light" panose="020B0604020202020204" charset="0"/>
              </a:rPr>
              <a:t>thủy</a:t>
            </a:r>
            <a:r>
              <a:rPr lang="en-US" sz="2000" dirty="0">
                <a:latin typeface="#9Slide05 Fourth Light" panose="020B0604020202020204" charset="0"/>
              </a:rPr>
              <a:t> </a:t>
            </a:r>
            <a:r>
              <a:rPr lang="en-US" sz="2000" dirty="0" err="1">
                <a:latin typeface="#9Slide05 Fourth Light" panose="020B0604020202020204" charset="0"/>
              </a:rPr>
              <a:t>lợi</a:t>
            </a:r>
            <a:r>
              <a:rPr lang="en-US" sz="2000" dirty="0">
                <a:latin typeface="#9Slide05 Fourth Light" panose="020B0604020202020204" charset="0"/>
              </a:rPr>
              <a:t>, </a:t>
            </a:r>
            <a:r>
              <a:rPr lang="en-US" sz="2000" dirty="0" err="1">
                <a:latin typeface="#9Slide05 Fourth Light" panose="020B0604020202020204" charset="0"/>
              </a:rPr>
              <a:t>hồ</a:t>
            </a:r>
            <a:r>
              <a:rPr lang="en-US" sz="2000" dirty="0">
                <a:latin typeface="#9Slide05 Fourth Light" panose="020B0604020202020204" charset="0"/>
              </a:rPr>
              <a:t> </a:t>
            </a:r>
            <a:r>
              <a:rPr lang="en-US" sz="2000" dirty="0" err="1">
                <a:latin typeface="#9Slide05 Fourth Light" panose="020B0604020202020204" charset="0"/>
              </a:rPr>
              <a:t>chứa</a:t>
            </a:r>
            <a:r>
              <a:rPr lang="en-US" sz="2000" dirty="0">
                <a:latin typeface="#9Slide05 Fourth Light" panose="020B0604020202020204" charset="0"/>
              </a:rPr>
              <a:t> </a:t>
            </a:r>
            <a:r>
              <a:rPr lang="en-US" sz="2000" dirty="0" err="1">
                <a:latin typeface="#9Slide05 Fourth Light" panose="020B0604020202020204" charset="0"/>
              </a:rPr>
              <a:t>nước</a:t>
            </a:r>
            <a:r>
              <a:rPr lang="en-US" sz="2000" dirty="0">
                <a:latin typeface="#9Slide05 Fourth Light" panose="020B0604020202020204" charset="0"/>
              </a:rPr>
              <a:t>…</a:t>
            </a:r>
          </a:p>
        </p:txBody>
      </p:sp>
      <p:cxnSp>
        <p:nvCxnSpPr>
          <p:cNvPr id="18" name="Straight Arrow Connector 17"/>
          <p:cNvCxnSpPr>
            <a:stCxn id="31" idx="2"/>
            <a:endCxn id="2048" idx="0"/>
          </p:cNvCxnSpPr>
          <p:nvPr/>
        </p:nvCxnSpPr>
        <p:spPr>
          <a:xfrm flipH="1">
            <a:off x="1190416" y="4211483"/>
            <a:ext cx="4669364" cy="906509"/>
          </a:xfrm>
          <a:prstGeom prst="straightConnector1">
            <a:avLst/>
          </a:prstGeom>
          <a:ln w="12700">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31" idx="2"/>
            <a:endCxn id="2049" idx="0"/>
          </p:cNvCxnSpPr>
          <p:nvPr/>
        </p:nvCxnSpPr>
        <p:spPr>
          <a:xfrm flipH="1">
            <a:off x="3627876" y="4211483"/>
            <a:ext cx="2231904" cy="906509"/>
          </a:xfrm>
          <a:prstGeom prst="straightConnector1">
            <a:avLst/>
          </a:prstGeom>
          <a:ln w="12700">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31" idx="2"/>
            <a:endCxn id="2050" idx="0"/>
          </p:cNvCxnSpPr>
          <p:nvPr/>
        </p:nvCxnSpPr>
        <p:spPr>
          <a:xfrm flipH="1">
            <a:off x="5827667" y="4211483"/>
            <a:ext cx="32113" cy="830997"/>
          </a:xfrm>
          <a:prstGeom prst="straightConnector1">
            <a:avLst/>
          </a:prstGeom>
          <a:ln w="12700">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31" idx="2"/>
            <a:endCxn id="2051" idx="0"/>
          </p:cNvCxnSpPr>
          <p:nvPr/>
        </p:nvCxnSpPr>
        <p:spPr>
          <a:xfrm>
            <a:off x="5859780" y="4211483"/>
            <a:ext cx="1808120" cy="800088"/>
          </a:xfrm>
          <a:prstGeom prst="straightConnector1">
            <a:avLst/>
          </a:prstGeom>
          <a:ln w="12700">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31" idx="2"/>
            <a:endCxn id="2053" idx="0"/>
          </p:cNvCxnSpPr>
          <p:nvPr/>
        </p:nvCxnSpPr>
        <p:spPr>
          <a:xfrm>
            <a:off x="5859780" y="4211483"/>
            <a:ext cx="4458926" cy="755666"/>
          </a:xfrm>
          <a:prstGeom prst="straightConnector1">
            <a:avLst/>
          </a:prstGeom>
          <a:ln w="12700">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2062" name="Straight Arrow Connector 2061"/>
          <p:cNvCxnSpPr>
            <a:stCxn id="3" idx="2"/>
            <a:endCxn id="31" idx="0"/>
          </p:cNvCxnSpPr>
          <p:nvPr/>
        </p:nvCxnSpPr>
        <p:spPr>
          <a:xfrm flipH="1">
            <a:off x="5859780" y="3359339"/>
            <a:ext cx="19053" cy="390479"/>
          </a:xfrm>
          <a:prstGeom prst="straightConnector1">
            <a:avLst/>
          </a:prstGeom>
          <a:ln w="38100">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2074" name="Straight Arrow Connector 2073"/>
          <p:cNvCxnSpPr>
            <a:stCxn id="3" idx="0"/>
            <a:endCxn id="2054" idx="2"/>
          </p:cNvCxnSpPr>
          <p:nvPr/>
        </p:nvCxnSpPr>
        <p:spPr>
          <a:xfrm flipV="1">
            <a:off x="5878833" y="1838146"/>
            <a:ext cx="1416773" cy="690196"/>
          </a:xfrm>
          <a:prstGeom prst="straightConnector1">
            <a:avLst/>
          </a:prstGeom>
          <a:ln w="38100">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2076" name="Straight Arrow Connector 2075"/>
          <p:cNvCxnSpPr>
            <a:stCxn id="3" idx="0"/>
            <a:endCxn id="2058" idx="2"/>
          </p:cNvCxnSpPr>
          <p:nvPr/>
        </p:nvCxnSpPr>
        <p:spPr>
          <a:xfrm flipH="1" flipV="1">
            <a:off x="4571459" y="1900687"/>
            <a:ext cx="1307374" cy="627655"/>
          </a:xfrm>
          <a:prstGeom prst="straightConnector1">
            <a:avLst/>
          </a:prstGeom>
          <a:ln w="38100">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2078" name="Straight Arrow Connector 2077"/>
          <p:cNvCxnSpPr>
            <a:stCxn id="2058" idx="1"/>
            <a:endCxn id="2059" idx="3"/>
          </p:cNvCxnSpPr>
          <p:nvPr/>
        </p:nvCxnSpPr>
        <p:spPr>
          <a:xfrm flipH="1" flipV="1">
            <a:off x="3210200" y="1308813"/>
            <a:ext cx="679270" cy="361042"/>
          </a:xfrm>
          <a:prstGeom prst="straightConnector1">
            <a:avLst/>
          </a:prstGeom>
          <a:ln w="12700">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2080" name="Straight Arrow Connector 2079"/>
          <p:cNvCxnSpPr>
            <a:stCxn id="2058" idx="1"/>
            <a:endCxn id="2060" idx="3"/>
          </p:cNvCxnSpPr>
          <p:nvPr/>
        </p:nvCxnSpPr>
        <p:spPr>
          <a:xfrm flipH="1">
            <a:off x="3197137" y="1669855"/>
            <a:ext cx="692333" cy="731565"/>
          </a:xfrm>
          <a:prstGeom prst="straightConnector1">
            <a:avLst/>
          </a:prstGeom>
          <a:ln w="12700">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2082" name="Straight Arrow Connector 2081"/>
          <p:cNvCxnSpPr>
            <a:stCxn id="2058" idx="1"/>
            <a:endCxn id="2061" idx="3"/>
          </p:cNvCxnSpPr>
          <p:nvPr/>
        </p:nvCxnSpPr>
        <p:spPr>
          <a:xfrm flipH="1">
            <a:off x="3187337" y="1669855"/>
            <a:ext cx="702133" cy="1847206"/>
          </a:xfrm>
          <a:prstGeom prst="straightConnector1">
            <a:avLst/>
          </a:prstGeom>
          <a:ln w="12700">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2084" name="Straight Arrow Connector 2083"/>
          <p:cNvCxnSpPr>
            <a:stCxn id="2054" idx="3"/>
            <a:endCxn id="2055" idx="1"/>
          </p:cNvCxnSpPr>
          <p:nvPr/>
        </p:nvCxnSpPr>
        <p:spPr>
          <a:xfrm flipV="1">
            <a:off x="7920991" y="1319144"/>
            <a:ext cx="503190" cy="288170"/>
          </a:xfrm>
          <a:prstGeom prst="straightConnector1">
            <a:avLst/>
          </a:prstGeom>
          <a:ln w="12700">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2086" name="Straight Arrow Connector 2085"/>
          <p:cNvCxnSpPr>
            <a:stCxn id="2054" idx="3"/>
            <a:endCxn id="2057" idx="1"/>
          </p:cNvCxnSpPr>
          <p:nvPr/>
        </p:nvCxnSpPr>
        <p:spPr>
          <a:xfrm>
            <a:off x="7920991" y="1607314"/>
            <a:ext cx="545918" cy="481272"/>
          </a:xfrm>
          <a:prstGeom prst="straightConnector1">
            <a:avLst/>
          </a:prstGeom>
          <a:ln w="12700">
            <a:solidFill>
              <a:srgbClr val="0000FF"/>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787185" y="309563"/>
            <a:ext cx="10183297" cy="461665"/>
          </a:xfrm>
          <a:prstGeom prst="rect">
            <a:avLst/>
          </a:prstGeom>
          <a:noFill/>
        </p:spPr>
        <p:txBody>
          <a:bodyPr wrap="square" rtlCol="0">
            <a:spAutoFit/>
          </a:bodyPr>
          <a:lstStyle/>
          <a:p>
            <a:pPr algn="ctr"/>
            <a:r>
              <a:rPr lang="en-US" sz="2400" dirty="0" err="1">
                <a:solidFill>
                  <a:srgbClr val="0000FF"/>
                </a:solidFill>
                <a:latin typeface="#9Slide04 Tinos Bold"/>
              </a:rPr>
              <a:t>Thông</a:t>
            </a:r>
            <a:r>
              <a:rPr lang="en-US" sz="2400" dirty="0">
                <a:solidFill>
                  <a:srgbClr val="0000FF"/>
                </a:solidFill>
                <a:latin typeface="#9Slide04 Tinos Bold"/>
              </a:rPr>
              <a:t> tin </a:t>
            </a:r>
            <a:r>
              <a:rPr lang="en-US" sz="2400" dirty="0" err="1">
                <a:solidFill>
                  <a:srgbClr val="0000FF"/>
                </a:solidFill>
                <a:latin typeface="#9Slide04 Tinos Bold"/>
              </a:rPr>
              <a:t>phản</a:t>
            </a:r>
            <a:r>
              <a:rPr lang="en-US" sz="2400" dirty="0">
                <a:solidFill>
                  <a:srgbClr val="0000FF"/>
                </a:solidFill>
                <a:latin typeface="#9Slide04 Tinos Bold"/>
              </a:rPr>
              <a:t> </a:t>
            </a:r>
            <a:r>
              <a:rPr lang="en-US" sz="2400" dirty="0" err="1">
                <a:solidFill>
                  <a:srgbClr val="0000FF"/>
                </a:solidFill>
                <a:latin typeface="#9Slide04 Tinos Bold"/>
              </a:rPr>
              <a:t>hồi</a:t>
            </a:r>
            <a:r>
              <a:rPr lang="en-US" sz="2400" dirty="0">
                <a:solidFill>
                  <a:srgbClr val="0000FF"/>
                </a:solidFill>
                <a:latin typeface="#9Slide04 Tinos Bold"/>
              </a:rPr>
              <a:t> </a:t>
            </a:r>
            <a:r>
              <a:rPr lang="en-US" sz="2400" dirty="0" err="1">
                <a:solidFill>
                  <a:srgbClr val="0000FF"/>
                </a:solidFill>
                <a:latin typeface="#9Slide04 Tinos Bold"/>
              </a:rPr>
              <a:t>Phiếu</a:t>
            </a:r>
            <a:r>
              <a:rPr lang="en-US" sz="2400" dirty="0">
                <a:solidFill>
                  <a:srgbClr val="0000FF"/>
                </a:solidFill>
                <a:latin typeface="#9Slide04 Tinos Bold"/>
              </a:rPr>
              <a:t> </a:t>
            </a:r>
            <a:r>
              <a:rPr lang="en-US" sz="2400" dirty="0" err="1">
                <a:solidFill>
                  <a:srgbClr val="0000FF"/>
                </a:solidFill>
                <a:latin typeface="#9Slide04 Tinos Bold"/>
              </a:rPr>
              <a:t>học</a:t>
            </a:r>
            <a:r>
              <a:rPr lang="en-US" sz="2400" dirty="0">
                <a:solidFill>
                  <a:srgbClr val="0000FF"/>
                </a:solidFill>
                <a:latin typeface="#9Slide04 Tinos Bold"/>
              </a:rPr>
              <a:t> </a:t>
            </a:r>
            <a:r>
              <a:rPr lang="en-US" sz="2400" dirty="0" err="1">
                <a:solidFill>
                  <a:srgbClr val="0000FF"/>
                </a:solidFill>
                <a:latin typeface="#9Slide04 Tinos Bold"/>
              </a:rPr>
              <a:t>tập</a:t>
            </a:r>
            <a:r>
              <a:rPr lang="en-US" sz="2400" dirty="0">
                <a:solidFill>
                  <a:srgbClr val="0000FF"/>
                </a:solidFill>
                <a:latin typeface="#9Slide04 Tinos Bold"/>
              </a:rPr>
              <a:t> </a:t>
            </a:r>
            <a:r>
              <a:rPr lang="en-US" sz="2400" dirty="0" err="1">
                <a:solidFill>
                  <a:srgbClr val="0000FF"/>
                </a:solidFill>
                <a:latin typeface="#9Slide04 Tinos Bold"/>
              </a:rPr>
              <a:t>số</a:t>
            </a:r>
            <a:r>
              <a:rPr lang="en-US" sz="2400" dirty="0">
                <a:solidFill>
                  <a:srgbClr val="0000FF"/>
                </a:solidFill>
                <a:latin typeface="#9Slide04 Tinos Bold"/>
              </a:rPr>
              <a:t> 2</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2011atrangtrai1"/>
          <p:cNvPicPr>
            <a:picLocks noChangeAspect="1" noChangeArrowheads="1"/>
          </p:cNvPicPr>
          <p:nvPr/>
        </p:nvPicPr>
        <p:blipFill>
          <a:blip r:embed="rId2" cstate="print">
            <a:lum bright="12000"/>
            <a:extLst>
              <a:ext uri="{28A0092B-C50C-407E-A947-70E740481C1C}">
                <a14:useLocalDpi xmlns:a14="http://schemas.microsoft.com/office/drawing/2010/main" val="0"/>
              </a:ext>
            </a:extLst>
          </a:blip>
          <a:srcRect/>
          <a:stretch>
            <a:fillRect/>
          </a:stretch>
        </p:blipFill>
        <p:spPr bwMode="auto">
          <a:xfrm>
            <a:off x="2398485" y="423295"/>
            <a:ext cx="2434772" cy="1800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7" name="Picture 3" descr="hung-cat-7"/>
          <p:cNvPicPr>
            <a:picLocks noChangeAspect="1" noChangeArrowheads="1"/>
          </p:cNvPicPr>
          <p:nvPr/>
        </p:nvPicPr>
        <p:blipFill>
          <a:blip r:embed="rId3">
            <a:lum bright="6000"/>
            <a:extLst>
              <a:ext uri="{28A0092B-C50C-407E-A947-70E740481C1C}">
                <a14:useLocalDpi xmlns:a14="http://schemas.microsoft.com/office/drawing/2010/main" val="0"/>
              </a:ext>
            </a:extLst>
          </a:blip>
          <a:srcRect/>
          <a:stretch>
            <a:fillRect/>
          </a:stretch>
        </p:blipFill>
        <p:spPr bwMode="auto">
          <a:xfrm>
            <a:off x="10224" y="2420781"/>
            <a:ext cx="2554514" cy="1911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Picture 8" descr="t45583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23295"/>
            <a:ext cx="2416629" cy="1800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94780" y="273878"/>
            <a:ext cx="2790820" cy="1945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7600039" y="4567204"/>
            <a:ext cx="4238170" cy="1200329"/>
          </a:xfrm>
          <a:prstGeom prst="rect">
            <a:avLst/>
          </a:prstGeom>
          <a:solidFill>
            <a:schemeClr val="accent5">
              <a:lumMod val="90000"/>
            </a:schemeClr>
          </a:solidFill>
        </p:spPr>
        <p:txBody>
          <a:bodyPr wrap="square" rtlCol="0">
            <a:spAutoFit/>
          </a:bodyPr>
          <a:lstStyle/>
          <a:p>
            <a:pPr algn="just"/>
            <a:r>
              <a:rPr lang="en-US" sz="3600" dirty="0" err="1">
                <a:solidFill>
                  <a:srgbClr val="C00000"/>
                </a:solidFill>
                <a:latin typeface="#9Slide05 Lobster" panose="020B0604020202020204" charset="0"/>
              </a:rPr>
              <a:t>Phát</a:t>
            </a:r>
            <a:r>
              <a:rPr lang="en-US" sz="3600" dirty="0">
                <a:solidFill>
                  <a:srgbClr val="C00000"/>
                </a:solidFill>
                <a:latin typeface="#9Slide05 Lobster" panose="020B0604020202020204" charset="0"/>
              </a:rPr>
              <a:t> </a:t>
            </a:r>
            <a:r>
              <a:rPr lang="en-US" sz="3600" dirty="0" err="1">
                <a:solidFill>
                  <a:srgbClr val="C00000"/>
                </a:solidFill>
                <a:latin typeface="#9Slide05 Lobster" panose="020B0604020202020204" charset="0"/>
              </a:rPr>
              <a:t>triển</a:t>
            </a:r>
            <a:r>
              <a:rPr lang="en-US" sz="3600" dirty="0">
                <a:solidFill>
                  <a:srgbClr val="C00000"/>
                </a:solidFill>
                <a:latin typeface="#9Slide05 Lobster" panose="020B0604020202020204" charset="0"/>
              </a:rPr>
              <a:t> </a:t>
            </a:r>
            <a:r>
              <a:rPr lang="en-US" sz="3600" dirty="0" err="1">
                <a:solidFill>
                  <a:srgbClr val="C00000"/>
                </a:solidFill>
                <a:latin typeface="#9Slide05 Lobster" panose="020B0604020202020204" charset="0"/>
              </a:rPr>
              <a:t>đa</a:t>
            </a:r>
            <a:r>
              <a:rPr lang="en-US" sz="3600" dirty="0">
                <a:solidFill>
                  <a:srgbClr val="C00000"/>
                </a:solidFill>
                <a:latin typeface="#9Slide05 Lobster" panose="020B0604020202020204" charset="0"/>
              </a:rPr>
              <a:t> </a:t>
            </a:r>
            <a:r>
              <a:rPr lang="en-US" sz="3600" dirty="0" err="1">
                <a:solidFill>
                  <a:srgbClr val="C00000"/>
                </a:solidFill>
                <a:latin typeface="#9Slide05 Lobster" panose="020B0604020202020204" charset="0"/>
              </a:rPr>
              <a:t>dạng</a:t>
            </a:r>
            <a:r>
              <a:rPr lang="en-US" sz="3600" dirty="0">
                <a:solidFill>
                  <a:srgbClr val="C00000"/>
                </a:solidFill>
                <a:latin typeface="#9Slide05 Lobster" panose="020B0604020202020204" charset="0"/>
              </a:rPr>
              <a:t> </a:t>
            </a:r>
            <a:r>
              <a:rPr lang="en-US" sz="3600" dirty="0" err="1">
                <a:solidFill>
                  <a:srgbClr val="C00000"/>
                </a:solidFill>
                <a:latin typeface="#9Slide05 Lobster" panose="020B0604020202020204" charset="0"/>
              </a:rPr>
              <a:t>các</a:t>
            </a:r>
            <a:r>
              <a:rPr lang="en-US" sz="3600" dirty="0">
                <a:solidFill>
                  <a:srgbClr val="C00000"/>
                </a:solidFill>
                <a:latin typeface="#9Slide05 Lobster" panose="020B0604020202020204" charset="0"/>
              </a:rPr>
              <a:t> </a:t>
            </a:r>
            <a:r>
              <a:rPr lang="en-US" sz="3600" dirty="0" err="1">
                <a:solidFill>
                  <a:srgbClr val="C00000"/>
                </a:solidFill>
                <a:latin typeface="#9Slide05 Lobster" panose="020B0604020202020204" charset="0"/>
              </a:rPr>
              <a:t>hoạt</a:t>
            </a:r>
            <a:r>
              <a:rPr lang="en-US" sz="3600" dirty="0">
                <a:solidFill>
                  <a:srgbClr val="C00000"/>
                </a:solidFill>
                <a:latin typeface="#9Slide05 Lobster" panose="020B0604020202020204" charset="0"/>
              </a:rPr>
              <a:t> </a:t>
            </a:r>
            <a:r>
              <a:rPr lang="en-US" sz="3600" dirty="0" err="1">
                <a:solidFill>
                  <a:srgbClr val="C00000"/>
                </a:solidFill>
                <a:latin typeface="#9Slide05 Lobster" panose="020B0604020202020204" charset="0"/>
              </a:rPr>
              <a:t>động</a:t>
            </a:r>
            <a:r>
              <a:rPr lang="en-US" sz="3600" dirty="0">
                <a:solidFill>
                  <a:srgbClr val="C00000"/>
                </a:solidFill>
                <a:latin typeface="#9Slide05 Lobster" panose="020B0604020202020204" charset="0"/>
              </a:rPr>
              <a:t> </a:t>
            </a:r>
            <a:r>
              <a:rPr lang="en-US" sz="3600" dirty="0" err="1">
                <a:solidFill>
                  <a:srgbClr val="C00000"/>
                </a:solidFill>
                <a:latin typeface="#9Slide05 Lobster" panose="020B0604020202020204" charset="0"/>
              </a:rPr>
              <a:t>kinh</a:t>
            </a:r>
            <a:r>
              <a:rPr lang="en-US" sz="3600" dirty="0">
                <a:solidFill>
                  <a:srgbClr val="C00000"/>
                </a:solidFill>
                <a:latin typeface="#9Slide05 Lobster" panose="020B0604020202020204" charset="0"/>
              </a:rPr>
              <a:t> </a:t>
            </a:r>
            <a:r>
              <a:rPr lang="en-US" sz="3600" dirty="0" err="1">
                <a:solidFill>
                  <a:srgbClr val="C00000"/>
                </a:solidFill>
                <a:latin typeface="#9Slide05 Lobster" panose="020B0604020202020204" charset="0"/>
              </a:rPr>
              <a:t>tế</a:t>
            </a:r>
            <a:endParaRPr lang="en-US" sz="3600" dirty="0">
              <a:solidFill>
                <a:srgbClr val="C00000"/>
              </a:solidFill>
              <a:latin typeface="#9Slide05 Lobster" panose="020B0604020202020204" charset="0"/>
            </a:endParaRPr>
          </a:p>
        </p:txBody>
      </p:sp>
      <p:pic>
        <p:nvPicPr>
          <p:cNvPr id="1026" name="Picture 2" descr="Phát triển kinh tế vùng Duyên hải Nam Trung Bộ"/>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7373" y="4766430"/>
            <a:ext cx="2619375" cy="200220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hắm đượm tình quân dân trên những cánh đồng. (Trong ảnh Bộ đội Biên phòng giúp dân gặt lúa)"/>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10800000" flipV="1">
            <a:off x="3830639" y="2674491"/>
            <a:ext cx="3116369" cy="1653130"/>
          </a:xfrm>
          <a:prstGeom prst="rect">
            <a:avLst/>
          </a:prstGeom>
          <a:noFill/>
          <a:extLst>
            <a:ext uri="{909E8E84-426E-40DD-AFC4-6F175D3DCCD1}">
              <a14:hiddenFill xmlns:a14="http://schemas.microsoft.com/office/drawing/2010/main">
                <a:solidFill>
                  <a:srgbClr val="FFFFFF"/>
                </a:solidFill>
              </a14:hiddenFill>
            </a:ext>
          </a:extLst>
        </p:spPr>
      </p:pic>
      <p:sp>
        <p:nvSpPr>
          <p:cNvPr id="4" name="Right Arrow 3"/>
          <p:cNvSpPr/>
          <p:nvPr/>
        </p:nvSpPr>
        <p:spPr>
          <a:xfrm>
            <a:off x="4984319" y="1103086"/>
            <a:ext cx="1091433" cy="304800"/>
          </a:xfrm>
          <a:prstGeom prst="right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8"/>
          <a:stretch>
            <a:fillRect/>
          </a:stretch>
        </p:blipFill>
        <p:spPr>
          <a:xfrm>
            <a:off x="6238353" y="281660"/>
            <a:ext cx="2593827" cy="1937315"/>
          </a:xfrm>
          <a:prstGeom prst="rect">
            <a:avLst/>
          </a:prstGeom>
        </p:spPr>
      </p:pic>
      <p:sp>
        <p:nvSpPr>
          <p:cNvPr id="7" name="Right Arrow 6"/>
          <p:cNvSpPr/>
          <p:nvPr/>
        </p:nvSpPr>
        <p:spPr>
          <a:xfrm>
            <a:off x="2778008" y="5593083"/>
            <a:ext cx="968347" cy="287091"/>
          </a:xfrm>
          <a:prstGeom prst="right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3"/>
          <p:cNvSpPr txBox="1"/>
          <p:nvPr/>
        </p:nvSpPr>
        <p:spPr>
          <a:xfrm>
            <a:off x="7953830" y="2801993"/>
            <a:ext cx="3530589" cy="771346"/>
          </a:xfrm>
          <a:prstGeom prst="roundRect">
            <a:avLst>
              <a:gd name="adj" fmla="val 28698"/>
            </a:avLst>
          </a:prstGeom>
          <a:noFill/>
          <a:ln w="28575">
            <a:solidFill>
              <a:srgbClr val="00B0F0"/>
            </a:solidFill>
            <a:prstDash val="lgDashDot"/>
          </a:ln>
        </p:spPr>
        <p:txBody>
          <a:bodyPr wrap="square" rtlCol="0">
            <a:spAutoFit/>
          </a:bodyPr>
          <a:lstStyle/>
          <a:p>
            <a:pPr algn="ctr">
              <a:defRPr/>
            </a:pPr>
            <a:r>
              <a:rPr lang="en-US" sz="3600" b="1" dirty="0" err="1">
                <a:solidFill>
                  <a:srgbClr val="FF0066"/>
                </a:solidFill>
                <a:latin typeface="Times New Roman" panose="02020603050405020304" pitchFamily="18" charset="0"/>
                <a:cs typeface="Times New Roman" panose="02020603050405020304" pitchFamily="18" charset="0"/>
              </a:rPr>
              <a:t>Em</a:t>
            </a:r>
            <a:r>
              <a:rPr lang="en-US" sz="3600" b="1" dirty="0">
                <a:solidFill>
                  <a:srgbClr val="FF0066"/>
                </a:solidFill>
                <a:latin typeface="Times New Roman" panose="02020603050405020304" pitchFamily="18" charset="0"/>
                <a:cs typeface="Times New Roman" panose="02020603050405020304" pitchFamily="18" charset="0"/>
              </a:rPr>
              <a:t> </a:t>
            </a:r>
            <a:r>
              <a:rPr lang="en-US" sz="3600" b="1" dirty="0" err="1">
                <a:solidFill>
                  <a:srgbClr val="FF0066"/>
                </a:solidFill>
                <a:latin typeface="Times New Roman" panose="02020603050405020304" pitchFamily="18" charset="0"/>
                <a:cs typeface="Times New Roman" panose="02020603050405020304" pitchFamily="18" charset="0"/>
              </a:rPr>
              <a:t>có</a:t>
            </a:r>
            <a:r>
              <a:rPr lang="en-US" sz="3600" b="1" dirty="0">
                <a:solidFill>
                  <a:srgbClr val="FF0066"/>
                </a:solidFill>
                <a:latin typeface="Times New Roman" panose="02020603050405020304" pitchFamily="18" charset="0"/>
                <a:cs typeface="Times New Roman" panose="02020603050405020304" pitchFamily="18" charset="0"/>
              </a:rPr>
              <a:t> </a:t>
            </a:r>
            <a:r>
              <a:rPr lang="en-US" sz="3600" b="1" dirty="0" err="1">
                <a:solidFill>
                  <a:srgbClr val="FF0066"/>
                </a:solidFill>
                <a:latin typeface="Times New Roman" panose="02020603050405020304" pitchFamily="18" charset="0"/>
                <a:cs typeface="Times New Roman" panose="02020603050405020304" pitchFamily="18" charset="0"/>
              </a:rPr>
              <a:t>biết</a:t>
            </a:r>
            <a:r>
              <a:rPr lang="en-US" sz="3600" b="1" dirty="0">
                <a:solidFill>
                  <a:srgbClr val="FF0066"/>
                </a:solidFill>
                <a:latin typeface="Times New Roman" panose="02020603050405020304" pitchFamily="18" charset="0"/>
                <a:cs typeface="Times New Roman" panose="02020603050405020304" pitchFamily="18" charset="0"/>
              </a:rPr>
              <a:t> </a:t>
            </a:r>
          </a:p>
        </p:txBody>
      </p:sp>
      <p:sp>
        <p:nvSpPr>
          <p:cNvPr id="29" name="Right Arrow 28"/>
          <p:cNvSpPr/>
          <p:nvPr/>
        </p:nvSpPr>
        <p:spPr>
          <a:xfrm>
            <a:off x="2643132" y="3394218"/>
            <a:ext cx="1061066" cy="273948"/>
          </a:xfrm>
          <a:prstGeom prst="right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230393" y="4690"/>
            <a:ext cx="2808875" cy="430887"/>
          </a:xfrm>
          <a:prstGeom prst="rect">
            <a:avLst/>
          </a:prstGeom>
          <a:solidFill>
            <a:schemeClr val="bg1"/>
          </a:solidFill>
          <a:ln>
            <a:solidFill>
              <a:schemeClr val="bg1"/>
            </a:solidFill>
          </a:ln>
        </p:spPr>
        <p:txBody>
          <a:bodyPr wrap="square" rtlCol="0">
            <a:spAutoFit/>
          </a:bodyPr>
          <a:lstStyle/>
          <a:p>
            <a:pPr algn="just"/>
            <a:r>
              <a:rPr lang="en-US" altLang="en-US" sz="2200" dirty="0" err="1">
                <a:solidFill>
                  <a:srgbClr val="0000FF"/>
                </a:solidFill>
                <a:latin typeface="#9Slide05 Lobster" panose="020B0604020202020204" charset="0"/>
                <a:cs typeface="#9Slide03 Arima Madurai Bold" panose="020B0604020202020204" charset="0"/>
              </a:rPr>
              <a:t>Phía</a:t>
            </a:r>
            <a:r>
              <a:rPr lang="en-US" altLang="en-US" sz="2200" dirty="0">
                <a:solidFill>
                  <a:srgbClr val="0000FF"/>
                </a:solidFill>
                <a:latin typeface="#9Slide05 Lobster" panose="020B0604020202020204" charset="0"/>
                <a:cs typeface="#9Slide03 Arima Madurai Bold" panose="020B0604020202020204" charset="0"/>
              </a:rPr>
              <a:t> </a:t>
            </a:r>
            <a:r>
              <a:rPr lang="en-US" altLang="en-US" sz="2200" dirty="0" err="1">
                <a:solidFill>
                  <a:srgbClr val="0000FF"/>
                </a:solidFill>
                <a:latin typeface="#9Slide05 Lobster" panose="020B0604020202020204" charset="0"/>
                <a:cs typeface="#9Slide03 Arima Madurai Bold" panose="020B0604020202020204" charset="0"/>
              </a:rPr>
              <a:t>tây</a:t>
            </a:r>
            <a:r>
              <a:rPr lang="en-US" altLang="en-US" sz="2200" dirty="0">
                <a:solidFill>
                  <a:srgbClr val="0000FF"/>
                </a:solidFill>
                <a:latin typeface="#9Slide05 Lobster" panose="020B0604020202020204" charset="0"/>
                <a:cs typeface="#9Slide03 Arima Madurai Bold" panose="020B0604020202020204" charset="0"/>
              </a:rPr>
              <a:t> </a:t>
            </a:r>
            <a:r>
              <a:rPr lang="en-US" altLang="en-US" sz="2200" dirty="0" err="1">
                <a:solidFill>
                  <a:srgbClr val="0000FF"/>
                </a:solidFill>
                <a:latin typeface="#9Slide05 Lobster" panose="020B0604020202020204" charset="0"/>
                <a:cs typeface="#9Slide03 Arima Madurai Bold" panose="020B0604020202020204" charset="0"/>
              </a:rPr>
              <a:t>là</a:t>
            </a:r>
            <a:r>
              <a:rPr lang="en-US" altLang="en-US" sz="2200" dirty="0">
                <a:solidFill>
                  <a:srgbClr val="0000FF"/>
                </a:solidFill>
                <a:latin typeface="#9Slide05 Lobster" panose="020B0604020202020204" charset="0"/>
                <a:cs typeface="#9Slide03 Arima Madurai Bold" panose="020B0604020202020204" charset="0"/>
              </a:rPr>
              <a:t> </a:t>
            </a:r>
            <a:r>
              <a:rPr lang="en-US" altLang="en-US" sz="2200" dirty="0" err="1">
                <a:solidFill>
                  <a:srgbClr val="0000FF"/>
                </a:solidFill>
                <a:latin typeface="#9Slide05 Lobster" panose="020B0604020202020204" charset="0"/>
                <a:cs typeface="#9Slide03 Arima Madurai Bold" panose="020B0604020202020204" charset="0"/>
              </a:rPr>
              <a:t>núi</a:t>
            </a:r>
            <a:r>
              <a:rPr lang="en-US" altLang="en-US" sz="2200" dirty="0">
                <a:solidFill>
                  <a:srgbClr val="0000FF"/>
                </a:solidFill>
                <a:latin typeface="#9Slide05 Lobster" panose="020B0604020202020204" charset="0"/>
                <a:cs typeface="#9Slide03 Arima Madurai Bold" panose="020B0604020202020204" charset="0"/>
              </a:rPr>
              <a:t>, </a:t>
            </a:r>
            <a:r>
              <a:rPr lang="en-US" altLang="en-US" sz="2200" dirty="0" err="1">
                <a:solidFill>
                  <a:srgbClr val="0000FF"/>
                </a:solidFill>
                <a:latin typeface="#9Slide05 Lobster" panose="020B0604020202020204" charset="0"/>
                <a:cs typeface="#9Slide03 Arima Madurai Bold" panose="020B0604020202020204" charset="0"/>
              </a:rPr>
              <a:t>gò</a:t>
            </a:r>
            <a:r>
              <a:rPr lang="en-US" altLang="en-US" sz="2200" dirty="0">
                <a:solidFill>
                  <a:srgbClr val="0000FF"/>
                </a:solidFill>
                <a:latin typeface="#9Slide05 Lobster" panose="020B0604020202020204" charset="0"/>
                <a:cs typeface="#9Slide03 Arima Madurai Bold" panose="020B0604020202020204" charset="0"/>
              </a:rPr>
              <a:t> </a:t>
            </a:r>
            <a:r>
              <a:rPr lang="en-US" altLang="en-US" sz="2200" dirty="0" err="1">
                <a:solidFill>
                  <a:srgbClr val="0000FF"/>
                </a:solidFill>
                <a:latin typeface="#9Slide05 Lobster" panose="020B0604020202020204" charset="0"/>
                <a:cs typeface="#9Slide03 Arima Madurai Bold" panose="020B0604020202020204" charset="0"/>
              </a:rPr>
              <a:t>đồi</a:t>
            </a:r>
            <a:r>
              <a:rPr lang="en-US" altLang="en-US" sz="2200" dirty="0">
                <a:solidFill>
                  <a:srgbClr val="0000FF"/>
                </a:solidFill>
                <a:latin typeface="#9Slide05 Lobster" panose="020B0604020202020204" charset="0"/>
                <a:cs typeface="#9Slide03 Arima Madurai Bold" panose="020B0604020202020204" charset="0"/>
              </a:rPr>
              <a:t> </a:t>
            </a:r>
          </a:p>
        </p:txBody>
      </p:sp>
      <p:sp>
        <p:nvSpPr>
          <p:cNvPr id="30" name="TextBox 29"/>
          <p:cNvSpPr txBox="1"/>
          <p:nvPr/>
        </p:nvSpPr>
        <p:spPr>
          <a:xfrm>
            <a:off x="153789" y="4347369"/>
            <a:ext cx="5300689" cy="430887"/>
          </a:xfrm>
          <a:prstGeom prst="rect">
            <a:avLst/>
          </a:prstGeom>
          <a:solidFill>
            <a:schemeClr val="bg1"/>
          </a:solidFill>
          <a:ln>
            <a:solidFill>
              <a:schemeClr val="bg1"/>
            </a:solidFill>
          </a:ln>
        </p:spPr>
        <p:txBody>
          <a:bodyPr wrap="square" rtlCol="0">
            <a:spAutoFit/>
          </a:bodyPr>
          <a:lstStyle/>
          <a:p>
            <a:pPr algn="just"/>
            <a:r>
              <a:rPr lang="en-US" altLang="en-US" sz="2200" dirty="0" err="1">
                <a:solidFill>
                  <a:srgbClr val="0000FF"/>
                </a:solidFill>
                <a:latin typeface="#9Slide05 Lobster" panose="020B0604020202020204" charset="0"/>
              </a:rPr>
              <a:t>Bờ</a:t>
            </a:r>
            <a:r>
              <a:rPr lang="en-US" altLang="en-US" sz="2200" dirty="0">
                <a:solidFill>
                  <a:srgbClr val="0000FF"/>
                </a:solidFill>
                <a:latin typeface="#9Slide05 Lobster" panose="020B0604020202020204" charset="0"/>
              </a:rPr>
              <a:t> </a:t>
            </a:r>
            <a:r>
              <a:rPr lang="en-US" altLang="en-US" sz="2200" dirty="0" err="1">
                <a:solidFill>
                  <a:srgbClr val="0000FF"/>
                </a:solidFill>
                <a:latin typeface="#9Slide05 Lobster" panose="020B0604020202020204" charset="0"/>
              </a:rPr>
              <a:t>biển</a:t>
            </a:r>
            <a:r>
              <a:rPr lang="en-US" altLang="en-US" sz="2200" dirty="0">
                <a:solidFill>
                  <a:srgbClr val="0000FF"/>
                </a:solidFill>
                <a:latin typeface="#9Slide05 Lobster" panose="020B0604020202020204" charset="0"/>
              </a:rPr>
              <a:t> </a:t>
            </a:r>
            <a:r>
              <a:rPr lang="en-US" altLang="en-US" sz="2200" dirty="0" err="1">
                <a:solidFill>
                  <a:srgbClr val="0000FF"/>
                </a:solidFill>
                <a:latin typeface="#9Slide05 Lobster" panose="020B0604020202020204" charset="0"/>
              </a:rPr>
              <a:t>khúc</a:t>
            </a:r>
            <a:r>
              <a:rPr lang="en-US" altLang="en-US" sz="2200" dirty="0">
                <a:solidFill>
                  <a:srgbClr val="0000FF"/>
                </a:solidFill>
                <a:latin typeface="#9Slide05 Lobster" panose="020B0604020202020204" charset="0"/>
              </a:rPr>
              <a:t> </a:t>
            </a:r>
            <a:r>
              <a:rPr lang="en-US" altLang="en-US" sz="2200" dirty="0" err="1">
                <a:solidFill>
                  <a:srgbClr val="0000FF"/>
                </a:solidFill>
                <a:latin typeface="#9Slide05 Lobster" panose="020B0604020202020204" charset="0"/>
              </a:rPr>
              <a:t>khuỷu</a:t>
            </a:r>
            <a:r>
              <a:rPr lang="en-US" altLang="en-US" sz="2200" dirty="0">
                <a:solidFill>
                  <a:srgbClr val="0000FF"/>
                </a:solidFill>
                <a:latin typeface="#9Slide05 Lobster" panose="020B0604020202020204" charset="0"/>
              </a:rPr>
              <a:t>, </a:t>
            </a:r>
            <a:r>
              <a:rPr lang="en-US" altLang="en-US" sz="2200" dirty="0" err="1">
                <a:solidFill>
                  <a:srgbClr val="0000FF"/>
                </a:solidFill>
                <a:latin typeface="#9Slide05 Lobster" panose="020B0604020202020204" charset="0"/>
              </a:rPr>
              <a:t>có</a:t>
            </a:r>
            <a:r>
              <a:rPr lang="en-US" altLang="en-US" sz="2200" dirty="0">
                <a:solidFill>
                  <a:srgbClr val="0000FF"/>
                </a:solidFill>
                <a:latin typeface="#9Slide05 Lobster" panose="020B0604020202020204" charset="0"/>
              </a:rPr>
              <a:t> </a:t>
            </a:r>
            <a:r>
              <a:rPr lang="en-US" altLang="en-US" sz="2200" dirty="0" err="1">
                <a:solidFill>
                  <a:srgbClr val="0000FF"/>
                </a:solidFill>
                <a:latin typeface="#9Slide05 Lobster" panose="020B0604020202020204" charset="0"/>
              </a:rPr>
              <a:t>nhiều</a:t>
            </a:r>
            <a:r>
              <a:rPr lang="en-US" altLang="en-US" sz="2200" dirty="0">
                <a:solidFill>
                  <a:srgbClr val="0000FF"/>
                </a:solidFill>
                <a:latin typeface="#9Slide05 Lobster" panose="020B0604020202020204" charset="0"/>
              </a:rPr>
              <a:t> </a:t>
            </a:r>
            <a:r>
              <a:rPr lang="en-US" altLang="en-US" sz="2200" dirty="0" err="1">
                <a:solidFill>
                  <a:srgbClr val="0000FF"/>
                </a:solidFill>
                <a:latin typeface="#9Slide05 Lobster" panose="020B0604020202020204" charset="0"/>
              </a:rPr>
              <a:t>vũng</a:t>
            </a:r>
            <a:r>
              <a:rPr lang="en-US" altLang="en-US" sz="2200" dirty="0">
                <a:solidFill>
                  <a:srgbClr val="0000FF"/>
                </a:solidFill>
                <a:latin typeface="#9Slide05 Lobster" panose="020B0604020202020204" charset="0"/>
              </a:rPr>
              <a:t>, </a:t>
            </a:r>
            <a:r>
              <a:rPr lang="en-US" altLang="en-US" sz="2200" dirty="0" err="1">
                <a:solidFill>
                  <a:srgbClr val="0000FF"/>
                </a:solidFill>
                <a:latin typeface="#9Slide05 Lobster" panose="020B0604020202020204" charset="0"/>
              </a:rPr>
              <a:t>vịnh</a:t>
            </a:r>
            <a:r>
              <a:rPr lang="en-US" altLang="en-US" sz="2200" dirty="0">
                <a:solidFill>
                  <a:srgbClr val="0000FF"/>
                </a:solidFill>
                <a:latin typeface="#9Slide05 Lobster" panose="020B0604020202020204" charset="0"/>
              </a:rPr>
              <a:t>, </a:t>
            </a:r>
            <a:r>
              <a:rPr lang="en-US" altLang="en-US" sz="2200" dirty="0" err="1">
                <a:solidFill>
                  <a:srgbClr val="0000FF"/>
                </a:solidFill>
                <a:latin typeface="#9Slide05 Lobster" panose="020B0604020202020204" charset="0"/>
              </a:rPr>
              <a:t>đảo</a:t>
            </a:r>
            <a:endParaRPr lang="en-US" altLang="en-US" sz="2200" dirty="0">
              <a:solidFill>
                <a:srgbClr val="0000FF"/>
              </a:solidFill>
              <a:latin typeface="#9Slide05 Lobster" panose="020B0604020202020204" charset="0"/>
              <a:cs typeface="#9Slide03 Arima Madurai Bold" panose="020B0604020202020204" charset="0"/>
            </a:endParaRPr>
          </a:p>
        </p:txBody>
      </p:sp>
      <p:sp>
        <p:nvSpPr>
          <p:cNvPr id="31" name="TextBox 30"/>
          <p:cNvSpPr txBox="1"/>
          <p:nvPr/>
        </p:nvSpPr>
        <p:spPr>
          <a:xfrm>
            <a:off x="193106" y="2241333"/>
            <a:ext cx="3676829" cy="430887"/>
          </a:xfrm>
          <a:prstGeom prst="rect">
            <a:avLst/>
          </a:prstGeom>
          <a:solidFill>
            <a:schemeClr val="bg1"/>
          </a:solidFill>
          <a:ln>
            <a:solidFill>
              <a:schemeClr val="bg1"/>
            </a:solidFill>
          </a:ln>
        </p:spPr>
        <p:txBody>
          <a:bodyPr wrap="square" rtlCol="0">
            <a:spAutoFit/>
          </a:bodyPr>
          <a:lstStyle/>
          <a:p>
            <a:pPr algn="just"/>
            <a:r>
              <a:rPr lang="en-US" altLang="en-US" sz="2200" dirty="0" err="1">
                <a:solidFill>
                  <a:srgbClr val="0000FF"/>
                </a:solidFill>
                <a:latin typeface="#9Slide05 Lobster" panose="020B0604020202020204" charset="0"/>
              </a:rPr>
              <a:t>Dải</a:t>
            </a:r>
            <a:r>
              <a:rPr lang="en-US" altLang="en-US" sz="2200" dirty="0">
                <a:solidFill>
                  <a:srgbClr val="0000FF"/>
                </a:solidFill>
                <a:latin typeface="#9Slide05 Lobster" panose="020B0604020202020204" charset="0"/>
              </a:rPr>
              <a:t> </a:t>
            </a:r>
            <a:r>
              <a:rPr lang="en-US" altLang="en-US" sz="2200" dirty="0" err="1">
                <a:solidFill>
                  <a:srgbClr val="0000FF"/>
                </a:solidFill>
                <a:latin typeface="#9Slide05 Lobster" panose="020B0604020202020204" charset="0"/>
              </a:rPr>
              <a:t>đồng</a:t>
            </a:r>
            <a:r>
              <a:rPr lang="en-US" altLang="en-US" sz="2200" dirty="0">
                <a:solidFill>
                  <a:srgbClr val="0000FF"/>
                </a:solidFill>
                <a:latin typeface="#9Slide05 Lobster" panose="020B0604020202020204" charset="0"/>
              </a:rPr>
              <a:t> </a:t>
            </a:r>
            <a:r>
              <a:rPr lang="en-US" altLang="en-US" sz="2200" dirty="0" err="1">
                <a:solidFill>
                  <a:srgbClr val="0000FF"/>
                </a:solidFill>
                <a:latin typeface="#9Slide05 Lobster" panose="020B0604020202020204" charset="0"/>
              </a:rPr>
              <a:t>bằng</a:t>
            </a:r>
            <a:r>
              <a:rPr lang="en-US" altLang="en-US" sz="2200" dirty="0">
                <a:solidFill>
                  <a:srgbClr val="0000FF"/>
                </a:solidFill>
                <a:latin typeface="#9Slide05 Lobster" panose="020B0604020202020204" charset="0"/>
              </a:rPr>
              <a:t> </a:t>
            </a:r>
            <a:r>
              <a:rPr lang="en-US" altLang="en-US" sz="2200" dirty="0" err="1">
                <a:solidFill>
                  <a:srgbClr val="0000FF"/>
                </a:solidFill>
                <a:latin typeface="#9Slide05 Lobster" panose="020B0604020202020204" charset="0"/>
              </a:rPr>
              <a:t>hẹp</a:t>
            </a:r>
            <a:r>
              <a:rPr lang="en-US" altLang="en-US" sz="2200" dirty="0">
                <a:solidFill>
                  <a:srgbClr val="0000FF"/>
                </a:solidFill>
                <a:latin typeface="#9Slide05 Lobster" panose="020B0604020202020204" charset="0"/>
              </a:rPr>
              <a:t> ở </a:t>
            </a:r>
            <a:r>
              <a:rPr lang="en-US" altLang="en-US" sz="2200" dirty="0" err="1">
                <a:solidFill>
                  <a:srgbClr val="0000FF"/>
                </a:solidFill>
                <a:latin typeface="#9Slide05 Lobster" panose="020B0604020202020204" charset="0"/>
              </a:rPr>
              <a:t>phía</a:t>
            </a:r>
            <a:r>
              <a:rPr lang="en-US" altLang="en-US" sz="2200" dirty="0">
                <a:solidFill>
                  <a:srgbClr val="0000FF"/>
                </a:solidFill>
                <a:latin typeface="#9Slide05 Lobster" panose="020B0604020202020204" charset="0"/>
              </a:rPr>
              <a:t> </a:t>
            </a:r>
            <a:r>
              <a:rPr lang="en-US" altLang="en-US" sz="2200" dirty="0" err="1">
                <a:solidFill>
                  <a:srgbClr val="0000FF"/>
                </a:solidFill>
                <a:latin typeface="#9Slide05 Lobster" panose="020B0604020202020204" charset="0"/>
              </a:rPr>
              <a:t>đông</a:t>
            </a:r>
            <a:endParaRPr lang="en-US" altLang="en-US" sz="2200" dirty="0">
              <a:solidFill>
                <a:srgbClr val="0000FF"/>
              </a:solidFill>
              <a:latin typeface="#9Slide05 Lobster" panose="020B0604020202020204" charset="0"/>
              <a:cs typeface="#9Slide03 Arima Madurai Bold" panose="020B0604020202020204" charset="0"/>
            </a:endParaRPr>
          </a:p>
        </p:txBody>
      </p:sp>
      <p:grpSp>
        <p:nvGrpSpPr>
          <p:cNvPr id="13" name="Group 12"/>
          <p:cNvGrpSpPr/>
          <p:nvPr/>
        </p:nvGrpSpPr>
        <p:grpSpPr>
          <a:xfrm>
            <a:off x="3954596" y="4783521"/>
            <a:ext cx="3228836" cy="1985116"/>
            <a:chOff x="3954596" y="4783521"/>
            <a:chExt cx="3228836" cy="1985116"/>
          </a:xfrm>
        </p:grpSpPr>
        <p:pic>
          <p:nvPicPr>
            <p:cNvPr id="26" name="Picture 8" descr="Phát triển bền vững kinh tế biển ở Duyên hải Nam Trung Bộ"/>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954596" y="4793011"/>
              <a:ext cx="1592895" cy="99017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Phát triển kinh tế biển gắn với bảo vệ môi trườ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530035" y="4783521"/>
              <a:ext cx="1653396" cy="99966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11"/>
            <a:stretch>
              <a:fillRect/>
            </a:stretch>
          </p:blipFill>
          <p:spPr>
            <a:xfrm>
              <a:off x="3954596" y="5792680"/>
              <a:ext cx="1566996" cy="975957"/>
            </a:xfrm>
            <a:prstGeom prst="rect">
              <a:avLst/>
            </a:prstGeom>
          </p:spPr>
        </p:pic>
        <p:pic>
          <p:nvPicPr>
            <p:cNvPr id="12" name="Picture 11"/>
            <p:cNvPicPr>
              <a:picLocks noChangeAspect="1"/>
            </p:cNvPicPr>
            <p:nvPr/>
          </p:nvPicPr>
          <p:blipFill>
            <a:blip r:embed="rId12"/>
            <a:stretch>
              <a:fillRect/>
            </a:stretch>
          </p:blipFill>
          <p:spPr>
            <a:xfrm>
              <a:off x="5521592" y="5783190"/>
              <a:ext cx="1661840" cy="985447"/>
            </a:xfrm>
            <a:prstGeom prst="rect">
              <a:avLst/>
            </a:prstGeom>
          </p:spPr>
        </p:pic>
      </p:grpSp>
    </p:spTree>
    <p:extLst>
      <p:ext uri="{BB962C8B-B14F-4D97-AF65-F5344CB8AC3E}">
        <p14:creationId xmlns:p14="http://schemas.microsoft.com/office/powerpoint/2010/main" val="1187672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1028"/>
                                        </p:tgtEl>
                                        <p:attrNameLst>
                                          <p:attrName>style.visibility</p:attrName>
                                        </p:attrNameLst>
                                      </p:cBhvr>
                                      <p:to>
                                        <p:strVal val="visible"/>
                                      </p:to>
                                    </p:set>
                                    <p:animEffect transition="in" filter="barn(inVertical)">
                                      <p:cBhvr>
                                        <p:cTn id="18" dur="500"/>
                                        <p:tgtEl>
                                          <p:spTgt spid="1028"/>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barn(inVertical)">
                                      <p:cBhvr>
                                        <p:cTn id="21" dur="500"/>
                                        <p:tgtEl>
                                          <p:spTgt spid="29"/>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barn(inVertical)">
                                      <p:cBhvr>
                                        <p:cTn id="26" dur="500"/>
                                        <p:tgtEl>
                                          <p:spTgt spid="13"/>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barn(inVertical)">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fade">
                                      <p:cBhvr>
                                        <p:cTn id="34" dur="1000"/>
                                        <p:tgtEl>
                                          <p:spTgt spid="2"/>
                                        </p:tgtEl>
                                      </p:cBhvr>
                                    </p:animEffect>
                                    <p:anim calcmode="lin" valueType="num">
                                      <p:cBhvr>
                                        <p:cTn id="35" dur="1000" fill="hold"/>
                                        <p:tgtEl>
                                          <p:spTgt spid="2"/>
                                        </p:tgtEl>
                                        <p:attrNameLst>
                                          <p:attrName>ppt_x</p:attrName>
                                        </p:attrNameLst>
                                      </p:cBhvr>
                                      <p:tavLst>
                                        <p:tav tm="0">
                                          <p:val>
                                            <p:strVal val="#ppt_x"/>
                                          </p:val>
                                        </p:tav>
                                        <p:tav tm="100000">
                                          <p:val>
                                            <p:strVal val="#ppt_x"/>
                                          </p:val>
                                        </p:tav>
                                      </p:tavLst>
                                    </p:anim>
                                    <p:anim calcmode="lin" valueType="num">
                                      <p:cBhvr>
                                        <p:cTn id="3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7" grpId="0" animBg="1"/>
      <p:bldP spid="2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5">
            <a:extLst>
              <a:ext uri="{FF2B5EF4-FFF2-40B4-BE49-F238E27FC236}">
                <a16:creationId xmlns:a16="http://schemas.microsoft.com/office/drawing/2014/main" id="{9A4CE600-F7A2-BEF5-FCC8-2F1086D727B5}"/>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E83F1FD2-5DED-4620-986F-3BF78F4359A1}" type="slidenum">
              <a:rPr lang="en-US" altLang="en-US" sz="1400">
                <a:solidFill>
                  <a:srgbClr val="000000"/>
                </a:solidFill>
              </a:rPr>
              <a:pPr>
                <a:spcBef>
                  <a:spcPct val="0"/>
                </a:spcBef>
                <a:buFontTx/>
                <a:buNone/>
              </a:pPr>
              <a:t>6</a:t>
            </a:fld>
            <a:endParaRPr lang="en-US" altLang="en-US" sz="1400">
              <a:solidFill>
                <a:srgbClr val="000000"/>
              </a:solidFill>
            </a:endParaRPr>
          </a:p>
        </p:txBody>
      </p:sp>
      <p:sp>
        <p:nvSpPr>
          <p:cNvPr id="22531" name="Text Box 12">
            <a:extLst>
              <a:ext uri="{FF2B5EF4-FFF2-40B4-BE49-F238E27FC236}">
                <a16:creationId xmlns:a16="http://schemas.microsoft.com/office/drawing/2014/main" id="{5FC15F3D-4EEB-B4E2-621D-02ADD4958A3E}"/>
              </a:ext>
            </a:extLst>
          </p:cNvPr>
          <p:cNvSpPr txBox="1">
            <a:spLocks noChangeArrowheads="1"/>
          </p:cNvSpPr>
          <p:nvPr/>
        </p:nvSpPr>
        <p:spPr bwMode="auto">
          <a:xfrm>
            <a:off x="1524000" y="90488"/>
            <a:ext cx="9144000" cy="519112"/>
          </a:xfrm>
          <a:prstGeom prst="rect">
            <a:avLst/>
          </a:prstGeom>
          <a:gradFill rotWithShape="1">
            <a:gsLst>
              <a:gs pos="0">
                <a:srgbClr val="FAA4D5"/>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400" b="1" u="sng">
                <a:solidFill>
                  <a:srgbClr val="000000"/>
                </a:solidFill>
                <a:latin typeface="Times New Roman" panose="02020603050405020304" pitchFamily="18" charset="0"/>
              </a:rPr>
              <a:t>BÀI 15:</a:t>
            </a:r>
            <a:r>
              <a:rPr lang="en-US" altLang="en-US" sz="2800" b="1">
                <a:solidFill>
                  <a:srgbClr val="000000"/>
                </a:solidFill>
                <a:latin typeface="Times New Roman" panose="02020603050405020304" pitchFamily="18" charset="0"/>
              </a:rPr>
              <a:t> VÙNG DUYÊN HẢI NAM TRUNG BỘ</a:t>
            </a:r>
          </a:p>
        </p:txBody>
      </p:sp>
      <p:sp>
        <p:nvSpPr>
          <p:cNvPr id="22532" name="Text Box 14">
            <a:extLst>
              <a:ext uri="{FF2B5EF4-FFF2-40B4-BE49-F238E27FC236}">
                <a16:creationId xmlns:a16="http://schemas.microsoft.com/office/drawing/2014/main" id="{5B32B6BE-0FC7-4367-1E21-0A62AB35A06E}"/>
              </a:ext>
            </a:extLst>
          </p:cNvPr>
          <p:cNvSpPr txBox="1">
            <a:spLocks noChangeArrowheads="1"/>
          </p:cNvSpPr>
          <p:nvPr/>
        </p:nvSpPr>
        <p:spPr bwMode="auto">
          <a:xfrm>
            <a:off x="1676400" y="549276"/>
            <a:ext cx="3962400" cy="461963"/>
          </a:xfrm>
          <a:prstGeom prst="rect">
            <a:avLst/>
          </a:prstGeom>
          <a:solidFill>
            <a:schemeClr val="bg1">
              <a:alpha val="7294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u="sng">
                <a:solidFill>
                  <a:srgbClr val="000000"/>
                </a:solidFill>
                <a:latin typeface="Times New Roman" panose="02020603050405020304" pitchFamily="18" charset="0"/>
                <a:cs typeface="Times New Roman" panose="02020603050405020304" pitchFamily="18" charset="0"/>
              </a:rPr>
              <a:t>3. Phân bố dân cư, dân tộc</a:t>
            </a:r>
          </a:p>
        </p:txBody>
      </p:sp>
      <p:sp>
        <p:nvSpPr>
          <p:cNvPr id="14364" name="Text Box 28">
            <a:extLst>
              <a:ext uri="{FF2B5EF4-FFF2-40B4-BE49-F238E27FC236}">
                <a16:creationId xmlns:a16="http://schemas.microsoft.com/office/drawing/2014/main" id="{A7107AE3-B408-5A84-9540-F81ED722DCCB}"/>
              </a:ext>
            </a:extLst>
          </p:cNvPr>
          <p:cNvSpPr txBox="1">
            <a:spLocks noChangeArrowheads="1"/>
          </p:cNvSpPr>
          <p:nvPr/>
        </p:nvSpPr>
        <p:spPr bwMode="auto">
          <a:xfrm>
            <a:off x="1524000" y="1431926"/>
            <a:ext cx="4038600" cy="28924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Char char="-"/>
            </a:pPr>
            <a:r>
              <a:rPr lang="en-US" altLang="en-US" sz="2800">
                <a:solidFill>
                  <a:srgbClr val="000000"/>
                </a:solidFill>
                <a:latin typeface="Times New Roman" panose="02020603050405020304" pitchFamily="18" charset="0"/>
              </a:rPr>
              <a:t> </a:t>
            </a:r>
            <a:r>
              <a:rPr lang="en-US" altLang="en-US" sz="2800">
                <a:solidFill>
                  <a:srgbClr val="000000"/>
                </a:solidFill>
                <a:latin typeface="Times New Roman" panose="02020603050405020304" pitchFamily="18" charset="0"/>
                <a:ea typeface="Calibri" panose="020F0502020204030204" pitchFamily="34" charset="0"/>
              </a:rPr>
              <a:t>Năm 2021, số dân của Duyên hải Nam Trung Bộ hơn 9,4 triệu người, chiếm 9,6% số dân cả nước.</a:t>
            </a:r>
          </a:p>
          <a:p>
            <a:pPr eaLnBrk="1" hangingPunct="1">
              <a:spcBef>
                <a:spcPct val="50000"/>
              </a:spcBef>
              <a:buFontTx/>
              <a:buChar char="-"/>
            </a:pPr>
            <a:r>
              <a:rPr lang="en-US" altLang="en-US" sz="2800">
                <a:latin typeface="Times New Roman" panose="02020603050405020304" pitchFamily="18" charset="0"/>
                <a:ea typeface="Calibri" panose="020F0502020204030204" pitchFamily="34" charset="0"/>
              </a:rPr>
              <a:t> Mật độ dân số là 211 người/km2</a:t>
            </a:r>
            <a:endParaRPr lang="en-US" altLang="en-US" sz="2800">
              <a:solidFill>
                <a:srgbClr val="000000"/>
              </a:solidFill>
              <a:latin typeface="Times New Roman" panose="02020603050405020304" pitchFamily="18" charset="0"/>
            </a:endParaRPr>
          </a:p>
        </p:txBody>
      </p:sp>
      <p:sp>
        <p:nvSpPr>
          <p:cNvPr id="22534" name="Oval 67">
            <a:extLst>
              <a:ext uri="{FF2B5EF4-FFF2-40B4-BE49-F238E27FC236}">
                <a16:creationId xmlns:a16="http://schemas.microsoft.com/office/drawing/2014/main" id="{4D62CDDB-EDCA-1D76-3C32-FC1C2780CC28}"/>
              </a:ext>
            </a:extLst>
          </p:cNvPr>
          <p:cNvSpPr>
            <a:spLocks noChangeArrowheads="1"/>
          </p:cNvSpPr>
          <p:nvPr/>
        </p:nvSpPr>
        <p:spPr bwMode="auto">
          <a:xfrm>
            <a:off x="9829800" y="685800"/>
            <a:ext cx="838200" cy="609600"/>
          </a:xfrm>
          <a:prstGeom prst="ellipse">
            <a:avLst/>
          </a:prstGeom>
          <a:noFill/>
          <a:ln w="38100">
            <a:solidFill>
              <a:srgbClr val="FF66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ru-RU" altLang="en-US" sz="1800">
              <a:solidFill>
                <a:srgbClr val="000000"/>
              </a:solidFill>
            </a:endParaRPr>
          </a:p>
        </p:txBody>
      </p:sp>
      <p:sp>
        <p:nvSpPr>
          <p:cNvPr id="22535" name="Oval 68">
            <a:extLst>
              <a:ext uri="{FF2B5EF4-FFF2-40B4-BE49-F238E27FC236}">
                <a16:creationId xmlns:a16="http://schemas.microsoft.com/office/drawing/2014/main" id="{A9769E65-65FF-023D-8A23-E1FA74F6C844}"/>
              </a:ext>
            </a:extLst>
          </p:cNvPr>
          <p:cNvSpPr>
            <a:spLocks noChangeArrowheads="1"/>
          </p:cNvSpPr>
          <p:nvPr/>
        </p:nvSpPr>
        <p:spPr bwMode="auto">
          <a:xfrm>
            <a:off x="7848600" y="5486400"/>
            <a:ext cx="914400" cy="5334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ru-RU" altLang="en-US" sz="1800">
              <a:solidFill>
                <a:srgbClr val="000000"/>
              </a:solidFill>
            </a:endParaRPr>
          </a:p>
        </p:txBody>
      </p:sp>
      <p:sp>
        <p:nvSpPr>
          <p:cNvPr id="22536" name="Oval 69">
            <a:extLst>
              <a:ext uri="{FF2B5EF4-FFF2-40B4-BE49-F238E27FC236}">
                <a16:creationId xmlns:a16="http://schemas.microsoft.com/office/drawing/2014/main" id="{3B91D3E8-A8D9-327F-4B5F-831A735DD29B}"/>
              </a:ext>
            </a:extLst>
          </p:cNvPr>
          <p:cNvSpPr>
            <a:spLocks noChangeArrowheads="1"/>
          </p:cNvSpPr>
          <p:nvPr/>
        </p:nvSpPr>
        <p:spPr bwMode="auto">
          <a:xfrm>
            <a:off x="7924800" y="1371600"/>
            <a:ext cx="685800" cy="3810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ru-RU" altLang="en-US" sz="1800">
              <a:solidFill>
                <a:srgbClr val="000000"/>
              </a:solidFill>
            </a:endParaRPr>
          </a:p>
        </p:txBody>
      </p:sp>
      <p:sp>
        <p:nvSpPr>
          <p:cNvPr id="22537" name="Oval 70">
            <a:extLst>
              <a:ext uri="{FF2B5EF4-FFF2-40B4-BE49-F238E27FC236}">
                <a16:creationId xmlns:a16="http://schemas.microsoft.com/office/drawing/2014/main" id="{1C5140FC-5289-0400-724B-9E5100054A7F}"/>
              </a:ext>
            </a:extLst>
          </p:cNvPr>
          <p:cNvSpPr>
            <a:spLocks noChangeArrowheads="1"/>
          </p:cNvSpPr>
          <p:nvPr/>
        </p:nvSpPr>
        <p:spPr bwMode="auto">
          <a:xfrm>
            <a:off x="9677400" y="5334000"/>
            <a:ext cx="990600" cy="3810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ru-RU" altLang="en-US" sz="1800">
              <a:solidFill>
                <a:srgbClr val="000000"/>
              </a:solidFill>
            </a:endParaRPr>
          </a:p>
        </p:txBody>
      </p:sp>
      <p:pic>
        <p:nvPicPr>
          <p:cNvPr id="22538" name="Picture 9" descr="Luoc do tu nhien vung Duyen Hai Nam Trung Bo .jpg">
            <a:extLst>
              <a:ext uri="{FF2B5EF4-FFF2-40B4-BE49-F238E27FC236}">
                <a16:creationId xmlns:a16="http://schemas.microsoft.com/office/drawing/2014/main" id="{57E81C91-8596-A60A-BB7C-8B840DB3CDC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685800"/>
            <a:ext cx="5105400" cy="5638800"/>
          </a:xfrm>
          <a:prstGeom prst="rect">
            <a:avLst/>
          </a:prstGeom>
          <a:noFill/>
          <a:ln w="9525">
            <a:solidFill>
              <a:srgbClr val="FF0066"/>
            </a:solidFill>
            <a:miter lim="800000"/>
            <a:headEnd/>
            <a:tailEnd/>
          </a:ln>
          <a:extLst>
            <a:ext uri="{909E8E84-426E-40DD-AFC4-6F175D3DCCD1}">
              <a14:hiddenFill xmlns:a14="http://schemas.microsoft.com/office/drawing/2010/main">
                <a:solidFill>
                  <a:srgbClr val="FFFFFF"/>
                </a:solidFill>
              </a14:hiddenFill>
            </a:ext>
          </a:extLst>
        </p:spPr>
      </p:pic>
      <p:sp>
        <p:nvSpPr>
          <p:cNvPr id="22539" name="Unknown Shape">
            <a:extLst>
              <a:ext uri="{FF2B5EF4-FFF2-40B4-BE49-F238E27FC236}">
                <a16:creationId xmlns:a16="http://schemas.microsoft.com/office/drawing/2014/main" id="{E15008F3-A1BC-85C4-8219-06DDCC8B5BFB}"/>
              </a:ext>
            </a:extLst>
          </p:cNvPr>
          <p:cNvSpPr>
            <a:spLocks/>
          </p:cNvSpPr>
          <p:nvPr/>
        </p:nvSpPr>
        <p:spPr bwMode="auto">
          <a:xfrm>
            <a:off x="6477000" y="838200"/>
            <a:ext cx="2051050" cy="44196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2147483646 w 21600"/>
              <a:gd name="T21" fmla="*/ 2147483646 h 21600"/>
              <a:gd name="T22" fmla="*/ 2147483646 w 21600"/>
              <a:gd name="T23" fmla="*/ 2147483646 h 21600"/>
              <a:gd name="T24" fmla="*/ 2147483646 w 21600"/>
              <a:gd name="T25" fmla="*/ 2147483646 h 21600"/>
              <a:gd name="T26" fmla="*/ 2147483646 w 21600"/>
              <a:gd name="T27" fmla="*/ 2147483646 h 21600"/>
              <a:gd name="T28" fmla="*/ 2147483646 w 21600"/>
              <a:gd name="T29" fmla="*/ 2147483646 h 21600"/>
              <a:gd name="T30" fmla="*/ 2147483646 w 21600"/>
              <a:gd name="T31" fmla="*/ 2147483646 h 21600"/>
              <a:gd name="T32" fmla="*/ 2147483646 w 21600"/>
              <a:gd name="T33" fmla="*/ 2147483646 h 21600"/>
              <a:gd name="T34" fmla="*/ 2147483646 w 21600"/>
              <a:gd name="T35" fmla="*/ 2147483646 h 21600"/>
              <a:gd name="T36" fmla="*/ 2147483646 w 21600"/>
              <a:gd name="T37" fmla="*/ 2147483646 h 21600"/>
              <a:gd name="T38" fmla="*/ 2147483646 w 21600"/>
              <a:gd name="T39" fmla="*/ 2147483646 h 21600"/>
              <a:gd name="T40" fmla="*/ 2147483646 w 21600"/>
              <a:gd name="T41" fmla="*/ 2147483646 h 21600"/>
              <a:gd name="T42" fmla="*/ 2147483646 w 21600"/>
              <a:gd name="T43" fmla="*/ 2147483646 h 21600"/>
              <a:gd name="T44" fmla="*/ 2147483646 w 21600"/>
              <a:gd name="T45" fmla="*/ 2147483646 h 21600"/>
              <a:gd name="T46" fmla="*/ 2147483646 w 21600"/>
              <a:gd name="T47" fmla="*/ 2147483646 h 21600"/>
              <a:gd name="T48" fmla="*/ 2147483646 w 21600"/>
              <a:gd name="T49" fmla="*/ 2147483646 h 21600"/>
              <a:gd name="T50" fmla="*/ 2147483646 w 21600"/>
              <a:gd name="T51" fmla="*/ 2147483646 h 21600"/>
              <a:gd name="T52" fmla="*/ 2147483646 w 21600"/>
              <a:gd name="T53" fmla="*/ 2147483646 h 21600"/>
              <a:gd name="T54" fmla="*/ 2147483646 w 21600"/>
              <a:gd name="T55" fmla="*/ 2147483646 h 21600"/>
              <a:gd name="T56" fmla="*/ 2147483646 w 21600"/>
              <a:gd name="T57" fmla="*/ 2147483646 h 21600"/>
              <a:gd name="T58" fmla="*/ 2147483646 w 21600"/>
              <a:gd name="T59" fmla="*/ 2147483646 h 21600"/>
              <a:gd name="T60" fmla="*/ 2147483646 w 21600"/>
              <a:gd name="T61" fmla="*/ 2147483646 h 21600"/>
              <a:gd name="T62" fmla="*/ 2147483646 w 21600"/>
              <a:gd name="T63" fmla="*/ 2147483646 h 21600"/>
              <a:gd name="T64" fmla="*/ 2147483646 w 21600"/>
              <a:gd name="T65" fmla="*/ 2147483646 h 21600"/>
              <a:gd name="T66" fmla="*/ 2147483646 w 21600"/>
              <a:gd name="T67" fmla="*/ 2147483646 h 21600"/>
              <a:gd name="T68" fmla="*/ 2147483646 w 21600"/>
              <a:gd name="T69" fmla="*/ 2147483646 h 21600"/>
              <a:gd name="T70" fmla="*/ 2147483646 w 21600"/>
              <a:gd name="T71" fmla="*/ 2147483646 h 21600"/>
              <a:gd name="T72" fmla="*/ 2147483646 w 21600"/>
              <a:gd name="T73" fmla="*/ 2147483646 h 21600"/>
              <a:gd name="T74" fmla="*/ 2147483646 w 21600"/>
              <a:gd name="T75" fmla="*/ 2147483646 h 21600"/>
              <a:gd name="T76" fmla="*/ 2147483646 w 21600"/>
              <a:gd name="T77" fmla="*/ 2147483646 h 21600"/>
              <a:gd name="T78" fmla="*/ 2147483646 w 21600"/>
              <a:gd name="T79" fmla="*/ 2147483646 h 21600"/>
              <a:gd name="T80" fmla="*/ 2147483646 w 21600"/>
              <a:gd name="T81" fmla="*/ 2147483646 h 21600"/>
              <a:gd name="T82" fmla="*/ 2147483646 w 21600"/>
              <a:gd name="T83" fmla="*/ 2147483646 h 21600"/>
              <a:gd name="T84" fmla="*/ 2147483646 w 21600"/>
              <a:gd name="T85" fmla="*/ 2147483646 h 21600"/>
              <a:gd name="T86" fmla="*/ 2147483646 w 21600"/>
              <a:gd name="T87" fmla="*/ 2147483646 h 21600"/>
              <a:gd name="T88" fmla="*/ 2147483646 w 21600"/>
              <a:gd name="T89" fmla="*/ 2147483646 h 21600"/>
              <a:gd name="T90" fmla="*/ 1775729107 w 21600"/>
              <a:gd name="T91" fmla="*/ 2147483646 h 21600"/>
              <a:gd name="T92" fmla="*/ 354462366 w 21600"/>
              <a:gd name="T93" fmla="*/ 2147483646 h 2160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1600" h="21600">
                <a:moveTo>
                  <a:pt x="6450" y="0"/>
                </a:moveTo>
                <a:lnTo>
                  <a:pt x="6624" y="322"/>
                </a:lnTo>
                <a:lnTo>
                  <a:pt x="6918" y="528"/>
                </a:lnTo>
                <a:lnTo>
                  <a:pt x="7226" y="553"/>
                </a:lnTo>
                <a:lnTo>
                  <a:pt x="8056" y="345"/>
                </a:lnTo>
                <a:lnTo>
                  <a:pt x="8886" y="345"/>
                </a:lnTo>
                <a:lnTo>
                  <a:pt x="8718" y="690"/>
                </a:lnTo>
                <a:lnTo>
                  <a:pt x="8551" y="1035"/>
                </a:lnTo>
                <a:lnTo>
                  <a:pt x="9214" y="1383"/>
                </a:lnTo>
                <a:lnTo>
                  <a:pt x="10050" y="1728"/>
                </a:lnTo>
                <a:lnTo>
                  <a:pt x="10800" y="2073"/>
                </a:lnTo>
                <a:lnTo>
                  <a:pt x="11375" y="2419"/>
                </a:lnTo>
                <a:lnTo>
                  <a:pt x="11649" y="2747"/>
                </a:lnTo>
                <a:lnTo>
                  <a:pt x="12707" y="2903"/>
                </a:lnTo>
                <a:lnTo>
                  <a:pt x="13536" y="3039"/>
                </a:lnTo>
                <a:lnTo>
                  <a:pt x="14400" y="3248"/>
                </a:lnTo>
                <a:lnTo>
                  <a:pt x="14533" y="3593"/>
                </a:lnTo>
                <a:lnTo>
                  <a:pt x="15196" y="3939"/>
                </a:lnTo>
                <a:lnTo>
                  <a:pt x="15196" y="4284"/>
                </a:lnTo>
                <a:lnTo>
                  <a:pt x="15196" y="4629"/>
                </a:lnTo>
                <a:lnTo>
                  <a:pt x="15698" y="4977"/>
                </a:lnTo>
                <a:lnTo>
                  <a:pt x="16026" y="5322"/>
                </a:lnTo>
                <a:lnTo>
                  <a:pt x="16862" y="5598"/>
                </a:lnTo>
                <a:lnTo>
                  <a:pt x="17023" y="5943"/>
                </a:lnTo>
                <a:lnTo>
                  <a:pt x="17190" y="6288"/>
                </a:lnTo>
                <a:lnTo>
                  <a:pt x="17524" y="6633"/>
                </a:lnTo>
                <a:lnTo>
                  <a:pt x="18020" y="6981"/>
                </a:lnTo>
                <a:lnTo>
                  <a:pt x="18354" y="7327"/>
                </a:lnTo>
                <a:lnTo>
                  <a:pt x="18354" y="7672"/>
                </a:lnTo>
                <a:lnTo>
                  <a:pt x="19017" y="8017"/>
                </a:lnTo>
                <a:lnTo>
                  <a:pt x="19017" y="8362"/>
                </a:lnTo>
                <a:lnTo>
                  <a:pt x="19017" y="8707"/>
                </a:lnTo>
                <a:lnTo>
                  <a:pt x="19351" y="9053"/>
                </a:lnTo>
                <a:lnTo>
                  <a:pt x="20014" y="9401"/>
                </a:lnTo>
                <a:lnTo>
                  <a:pt x="19184" y="9331"/>
                </a:lnTo>
                <a:lnTo>
                  <a:pt x="18849" y="8986"/>
                </a:lnTo>
                <a:lnTo>
                  <a:pt x="18849" y="9331"/>
                </a:lnTo>
                <a:lnTo>
                  <a:pt x="18849" y="9676"/>
                </a:lnTo>
                <a:lnTo>
                  <a:pt x="19686" y="9952"/>
                </a:lnTo>
                <a:lnTo>
                  <a:pt x="19686" y="10297"/>
                </a:lnTo>
                <a:lnTo>
                  <a:pt x="19518" y="10642"/>
                </a:lnTo>
                <a:lnTo>
                  <a:pt x="19518" y="10990"/>
                </a:lnTo>
                <a:lnTo>
                  <a:pt x="19686" y="11335"/>
                </a:lnTo>
                <a:lnTo>
                  <a:pt x="20014" y="11681"/>
                </a:lnTo>
                <a:lnTo>
                  <a:pt x="20348" y="12026"/>
                </a:lnTo>
                <a:lnTo>
                  <a:pt x="21011" y="12371"/>
                </a:lnTo>
                <a:lnTo>
                  <a:pt x="21600" y="12716"/>
                </a:lnTo>
                <a:lnTo>
                  <a:pt x="20843" y="13061"/>
                </a:lnTo>
                <a:lnTo>
                  <a:pt x="20014" y="13340"/>
                </a:lnTo>
                <a:lnTo>
                  <a:pt x="19217" y="13348"/>
                </a:lnTo>
                <a:lnTo>
                  <a:pt x="18849" y="13685"/>
                </a:lnTo>
                <a:lnTo>
                  <a:pt x="18849" y="14030"/>
                </a:lnTo>
                <a:lnTo>
                  <a:pt x="18990" y="14206"/>
                </a:lnTo>
                <a:lnTo>
                  <a:pt x="19686" y="14375"/>
                </a:lnTo>
                <a:lnTo>
                  <a:pt x="20014" y="14721"/>
                </a:lnTo>
                <a:lnTo>
                  <a:pt x="19184" y="14721"/>
                </a:lnTo>
                <a:lnTo>
                  <a:pt x="18849" y="15066"/>
                </a:lnTo>
                <a:lnTo>
                  <a:pt x="19686" y="15344"/>
                </a:lnTo>
                <a:lnTo>
                  <a:pt x="20181" y="15689"/>
                </a:lnTo>
                <a:lnTo>
                  <a:pt x="19518" y="16035"/>
                </a:lnTo>
                <a:lnTo>
                  <a:pt x="19518" y="16380"/>
                </a:lnTo>
                <a:lnTo>
                  <a:pt x="19518" y="16725"/>
                </a:lnTo>
                <a:lnTo>
                  <a:pt x="18689" y="16449"/>
                </a:lnTo>
                <a:lnTo>
                  <a:pt x="18521" y="16795"/>
                </a:lnTo>
                <a:lnTo>
                  <a:pt x="18883" y="17079"/>
                </a:lnTo>
                <a:lnTo>
                  <a:pt x="18689" y="17555"/>
                </a:lnTo>
                <a:lnTo>
                  <a:pt x="17859" y="17830"/>
                </a:lnTo>
                <a:lnTo>
                  <a:pt x="17023" y="17694"/>
                </a:lnTo>
                <a:lnTo>
                  <a:pt x="16862" y="18039"/>
                </a:lnTo>
                <a:lnTo>
                  <a:pt x="16695" y="18384"/>
                </a:lnTo>
                <a:lnTo>
                  <a:pt x="16527" y="18729"/>
                </a:lnTo>
                <a:lnTo>
                  <a:pt x="15698" y="18729"/>
                </a:lnTo>
                <a:lnTo>
                  <a:pt x="14868" y="18729"/>
                </a:lnTo>
                <a:lnTo>
                  <a:pt x="13871" y="18938"/>
                </a:lnTo>
                <a:lnTo>
                  <a:pt x="13041" y="19214"/>
                </a:lnTo>
                <a:lnTo>
                  <a:pt x="12620" y="19386"/>
                </a:lnTo>
                <a:lnTo>
                  <a:pt x="11495" y="19336"/>
                </a:lnTo>
                <a:lnTo>
                  <a:pt x="10599" y="19673"/>
                </a:lnTo>
                <a:lnTo>
                  <a:pt x="10880" y="19904"/>
                </a:lnTo>
                <a:lnTo>
                  <a:pt x="10050" y="19835"/>
                </a:lnTo>
                <a:lnTo>
                  <a:pt x="9401" y="20010"/>
                </a:lnTo>
                <a:lnTo>
                  <a:pt x="9548" y="20183"/>
                </a:lnTo>
                <a:lnTo>
                  <a:pt x="8718" y="20249"/>
                </a:lnTo>
                <a:lnTo>
                  <a:pt x="8009" y="20350"/>
                </a:lnTo>
                <a:lnTo>
                  <a:pt x="7387" y="20183"/>
                </a:lnTo>
                <a:lnTo>
                  <a:pt x="6410" y="20394"/>
                </a:lnTo>
                <a:lnTo>
                  <a:pt x="5895" y="20664"/>
                </a:lnTo>
                <a:lnTo>
                  <a:pt x="5400" y="21012"/>
                </a:lnTo>
                <a:lnTo>
                  <a:pt x="4563" y="21079"/>
                </a:lnTo>
                <a:lnTo>
                  <a:pt x="3733" y="21149"/>
                </a:lnTo>
                <a:lnTo>
                  <a:pt x="2904" y="21218"/>
                </a:lnTo>
                <a:lnTo>
                  <a:pt x="2074" y="21288"/>
                </a:lnTo>
                <a:lnTo>
                  <a:pt x="1244" y="21357"/>
                </a:lnTo>
                <a:lnTo>
                  <a:pt x="414" y="21494"/>
                </a:lnTo>
                <a:lnTo>
                  <a:pt x="0" y="21600"/>
                </a:lnTo>
              </a:path>
            </a:pathLst>
          </a:custGeom>
          <a:noFill/>
          <a:ln w="31750" cap="flat" cmpd="sng">
            <a:solidFill>
              <a:srgbClr val="FF0000"/>
            </a:solidFill>
            <a:round/>
            <a:headEnd/>
            <a:tailEnd/>
          </a:ln>
          <a:effectLst>
            <a:outerShdw dist="17961" dir="13500000" algn="ctr" rotWithShape="0">
              <a:srgbClr val="990000">
                <a:alpha val="50000"/>
              </a:srgbClr>
            </a:outerShdw>
          </a:effectLst>
          <a:extLst>
            <a:ext uri="{909E8E84-426E-40DD-AFC4-6F175D3DCCD1}">
              <a14:hiddenFill xmlns:a14="http://schemas.microsoft.com/office/drawing/2010/main">
                <a:solidFill>
                  <a:srgbClr val="FFFFFF"/>
                </a:solidFill>
              </a14:hiddenFill>
            </a:ext>
          </a:extLst>
        </p:spPr>
        <p:txBody>
          <a:bodyPr/>
          <a:lstStyle/>
          <a:p>
            <a:endParaRPr lang="en-US"/>
          </a:p>
        </p:txBody>
      </p:sp>
      <p:sp>
        <p:nvSpPr>
          <p:cNvPr id="22540" name="Unknown Shape">
            <a:extLst>
              <a:ext uri="{FF2B5EF4-FFF2-40B4-BE49-F238E27FC236}">
                <a16:creationId xmlns:a16="http://schemas.microsoft.com/office/drawing/2014/main" id="{C5C3E7C1-16E2-46C4-FF01-9EC4C07DCEAE}"/>
              </a:ext>
            </a:extLst>
          </p:cNvPr>
          <p:cNvSpPr>
            <a:spLocks/>
          </p:cNvSpPr>
          <p:nvPr/>
        </p:nvSpPr>
        <p:spPr bwMode="auto">
          <a:xfrm>
            <a:off x="6096001" y="838200"/>
            <a:ext cx="1939925" cy="44196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2147483646 w 21600"/>
              <a:gd name="T9" fmla="*/ 2147483646 h 21600"/>
              <a:gd name="T10" fmla="*/ 2147483646 w 21600"/>
              <a:gd name="T11" fmla="*/ 2147483646 h 21600"/>
              <a:gd name="T12" fmla="*/ 1798025414 w 21600"/>
              <a:gd name="T13" fmla="*/ 2147483646 h 21600"/>
              <a:gd name="T14" fmla="*/ 522310796 w 21600"/>
              <a:gd name="T15" fmla="*/ 2147483646 h 21600"/>
              <a:gd name="T16" fmla="*/ 0 w 21600"/>
              <a:gd name="T17" fmla="*/ 2147483646 h 21600"/>
              <a:gd name="T18" fmla="*/ 399157890 w 21600"/>
              <a:gd name="T19" fmla="*/ 2147483646 h 21600"/>
              <a:gd name="T20" fmla="*/ 1429292732 w 21600"/>
              <a:gd name="T21" fmla="*/ 2147483646 h 21600"/>
              <a:gd name="T22" fmla="*/ 1926243769 w 21600"/>
              <a:gd name="T23" fmla="*/ 2147483646 h 21600"/>
              <a:gd name="T24" fmla="*/ 2147483646 w 21600"/>
              <a:gd name="T25" fmla="*/ 2147483646 h 21600"/>
              <a:gd name="T26" fmla="*/ 2147483646 w 21600"/>
              <a:gd name="T27" fmla="*/ 2147483646 h 21600"/>
              <a:gd name="T28" fmla="*/ 2147483646 w 21600"/>
              <a:gd name="T29" fmla="*/ 2147483646 h 21600"/>
              <a:gd name="T30" fmla="*/ 2147483646 w 21600"/>
              <a:gd name="T31" fmla="*/ 2147483646 h 21600"/>
              <a:gd name="T32" fmla="*/ 2147483646 w 21600"/>
              <a:gd name="T33" fmla="*/ 2147483646 h 21600"/>
              <a:gd name="T34" fmla="*/ 2147483646 w 21600"/>
              <a:gd name="T35" fmla="*/ 2147483646 h 21600"/>
              <a:gd name="T36" fmla="*/ 2147483646 w 21600"/>
              <a:gd name="T37" fmla="*/ 2147483646 h 21600"/>
              <a:gd name="T38" fmla="*/ 2147483646 w 21600"/>
              <a:gd name="T39" fmla="*/ 2147483646 h 21600"/>
              <a:gd name="T40" fmla="*/ 2147483646 w 21600"/>
              <a:gd name="T41" fmla="*/ 2147483646 h 21600"/>
              <a:gd name="T42" fmla="*/ 2147483646 w 21600"/>
              <a:gd name="T43" fmla="*/ 2147483646 h 21600"/>
              <a:gd name="T44" fmla="*/ 2147483646 w 21600"/>
              <a:gd name="T45" fmla="*/ 2147483646 h 21600"/>
              <a:gd name="T46" fmla="*/ 2147483646 w 21600"/>
              <a:gd name="T47" fmla="*/ 2147483646 h 21600"/>
              <a:gd name="T48" fmla="*/ 2147483646 w 21600"/>
              <a:gd name="T49" fmla="*/ 2147483646 h 21600"/>
              <a:gd name="T50" fmla="*/ 2147483646 w 21600"/>
              <a:gd name="T51" fmla="*/ 2147483646 h 21600"/>
              <a:gd name="T52" fmla="*/ 2147483646 w 21600"/>
              <a:gd name="T53" fmla="*/ 2147483646 h 21600"/>
              <a:gd name="T54" fmla="*/ 2147483646 w 21600"/>
              <a:gd name="T55" fmla="*/ 2147483646 h 21600"/>
              <a:gd name="T56" fmla="*/ 2147483646 w 21600"/>
              <a:gd name="T57" fmla="*/ 2147483646 h 21600"/>
              <a:gd name="T58" fmla="*/ 2147483646 w 21600"/>
              <a:gd name="T59" fmla="*/ 2147483646 h 21600"/>
              <a:gd name="T60" fmla="*/ 2147483646 w 21600"/>
              <a:gd name="T61" fmla="*/ 2147483646 h 21600"/>
              <a:gd name="T62" fmla="*/ 2147483646 w 21600"/>
              <a:gd name="T63" fmla="*/ 2147483646 h 21600"/>
              <a:gd name="T64" fmla="*/ 2147483646 w 21600"/>
              <a:gd name="T65" fmla="*/ 2147483646 h 21600"/>
              <a:gd name="T66" fmla="*/ 2147483646 w 21600"/>
              <a:gd name="T67" fmla="*/ 2147483646 h 21600"/>
              <a:gd name="T68" fmla="*/ 2147483646 w 21600"/>
              <a:gd name="T69" fmla="*/ 2147483646 h 21600"/>
              <a:gd name="T70" fmla="*/ 2147483646 w 21600"/>
              <a:gd name="T71" fmla="*/ 2147483646 h 21600"/>
              <a:gd name="T72" fmla="*/ 2147483646 w 21600"/>
              <a:gd name="T73" fmla="*/ 2147483646 h 21600"/>
              <a:gd name="T74" fmla="*/ 2147483646 w 21600"/>
              <a:gd name="T75" fmla="*/ 2147483646 h 21600"/>
              <a:gd name="T76" fmla="*/ 2147483646 w 21600"/>
              <a:gd name="T77" fmla="*/ 2147483646 h 21600"/>
              <a:gd name="T78" fmla="*/ 2147483646 w 21600"/>
              <a:gd name="T79" fmla="*/ 2147483646 h 21600"/>
              <a:gd name="T80" fmla="*/ 2147483646 w 21600"/>
              <a:gd name="T81" fmla="*/ 2147483646 h 21600"/>
              <a:gd name="T82" fmla="*/ 2147483646 w 21600"/>
              <a:gd name="T83" fmla="*/ 2147483646 h 21600"/>
              <a:gd name="T84" fmla="*/ 2147483646 w 21600"/>
              <a:gd name="T85" fmla="*/ 2147483646 h 21600"/>
              <a:gd name="T86" fmla="*/ 2147483646 w 21600"/>
              <a:gd name="T87" fmla="*/ 2147483646 h 21600"/>
              <a:gd name="T88" fmla="*/ 2147483646 w 21600"/>
              <a:gd name="T89" fmla="*/ 2147483646 h 21600"/>
              <a:gd name="T90" fmla="*/ 2147483646 w 21600"/>
              <a:gd name="T91" fmla="*/ 2147483646 h 21600"/>
              <a:gd name="T92" fmla="*/ 2147483646 w 21600"/>
              <a:gd name="T93" fmla="*/ 2147483646 h 21600"/>
              <a:gd name="T94" fmla="*/ 2147483646 w 21600"/>
              <a:gd name="T95" fmla="*/ 2147483646 h 21600"/>
              <a:gd name="T96" fmla="*/ 2147483646 w 21600"/>
              <a:gd name="T97" fmla="*/ 2147483646 h 21600"/>
              <a:gd name="T98" fmla="*/ 2147483646 w 21600"/>
              <a:gd name="T99" fmla="*/ 2147483646 h 21600"/>
              <a:gd name="T100" fmla="*/ 2147483646 w 21600"/>
              <a:gd name="T101" fmla="*/ 2147483646 h 21600"/>
              <a:gd name="T102" fmla="*/ 2147483646 w 21600"/>
              <a:gd name="T103" fmla="*/ 2147483646 h 21600"/>
              <a:gd name="T104" fmla="*/ 2147483646 w 21600"/>
              <a:gd name="T105" fmla="*/ 2147483646 h 21600"/>
              <a:gd name="T106" fmla="*/ 2147483646 w 21600"/>
              <a:gd name="T107" fmla="*/ 2147483646 h 21600"/>
              <a:gd name="T108" fmla="*/ 2147483646 w 21600"/>
              <a:gd name="T109" fmla="*/ 2147483646 h 21600"/>
              <a:gd name="T110" fmla="*/ 2147483646 w 21600"/>
              <a:gd name="T111" fmla="*/ 2147483646 h 21600"/>
              <a:gd name="T112" fmla="*/ 2147483646 w 21600"/>
              <a:gd name="T113" fmla="*/ 2147483646 h 21600"/>
              <a:gd name="T114" fmla="*/ 1659659904 w 21600"/>
              <a:gd name="T115" fmla="*/ 2147483646 h 21600"/>
              <a:gd name="T116" fmla="*/ 2147483646 w 21600"/>
              <a:gd name="T117" fmla="*/ 2147483646 h 21600"/>
              <a:gd name="T118" fmla="*/ 2147483646 w 21600"/>
              <a:gd name="T119" fmla="*/ 2147483646 h 21600"/>
              <a:gd name="T120" fmla="*/ 2147483646 w 21600"/>
              <a:gd name="T121" fmla="*/ 2147483646 h 2160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600" h="21600">
                <a:moveTo>
                  <a:pt x="11436" y="0"/>
                </a:moveTo>
                <a:lnTo>
                  <a:pt x="10559" y="214"/>
                </a:lnTo>
                <a:lnTo>
                  <a:pt x="9682" y="284"/>
                </a:lnTo>
                <a:lnTo>
                  <a:pt x="8798" y="284"/>
                </a:lnTo>
                <a:lnTo>
                  <a:pt x="8275" y="284"/>
                </a:lnTo>
                <a:lnTo>
                  <a:pt x="7921" y="630"/>
                </a:lnTo>
                <a:lnTo>
                  <a:pt x="7200" y="909"/>
                </a:lnTo>
                <a:lnTo>
                  <a:pt x="6167" y="909"/>
                </a:lnTo>
                <a:lnTo>
                  <a:pt x="5813" y="1045"/>
                </a:lnTo>
                <a:lnTo>
                  <a:pt x="4936" y="909"/>
                </a:lnTo>
                <a:lnTo>
                  <a:pt x="4413" y="769"/>
                </a:lnTo>
                <a:lnTo>
                  <a:pt x="3706" y="1045"/>
                </a:lnTo>
                <a:lnTo>
                  <a:pt x="3005" y="909"/>
                </a:lnTo>
                <a:lnTo>
                  <a:pt x="2482" y="1254"/>
                </a:lnTo>
                <a:lnTo>
                  <a:pt x="1605" y="1461"/>
                </a:lnTo>
                <a:lnTo>
                  <a:pt x="721" y="1600"/>
                </a:lnTo>
                <a:lnTo>
                  <a:pt x="0" y="1670"/>
                </a:lnTo>
                <a:lnTo>
                  <a:pt x="21" y="2016"/>
                </a:lnTo>
                <a:lnTo>
                  <a:pt x="551" y="2361"/>
                </a:lnTo>
                <a:lnTo>
                  <a:pt x="1428" y="2571"/>
                </a:lnTo>
                <a:lnTo>
                  <a:pt x="1973" y="2693"/>
                </a:lnTo>
                <a:lnTo>
                  <a:pt x="2305" y="2637"/>
                </a:lnTo>
                <a:lnTo>
                  <a:pt x="2659" y="2986"/>
                </a:lnTo>
                <a:lnTo>
                  <a:pt x="3600" y="3123"/>
                </a:lnTo>
                <a:lnTo>
                  <a:pt x="4413" y="3262"/>
                </a:lnTo>
                <a:lnTo>
                  <a:pt x="5290" y="3600"/>
                </a:lnTo>
                <a:lnTo>
                  <a:pt x="5990" y="3884"/>
                </a:lnTo>
                <a:lnTo>
                  <a:pt x="6867" y="4093"/>
                </a:lnTo>
                <a:lnTo>
                  <a:pt x="7751" y="4093"/>
                </a:lnTo>
                <a:lnTo>
                  <a:pt x="8628" y="4163"/>
                </a:lnTo>
                <a:lnTo>
                  <a:pt x="9152" y="4299"/>
                </a:lnTo>
                <a:lnTo>
                  <a:pt x="8876" y="4704"/>
                </a:lnTo>
                <a:lnTo>
                  <a:pt x="9838" y="4874"/>
                </a:lnTo>
                <a:lnTo>
                  <a:pt x="10693" y="5002"/>
                </a:lnTo>
                <a:lnTo>
                  <a:pt x="11082" y="5061"/>
                </a:lnTo>
                <a:lnTo>
                  <a:pt x="11082" y="4715"/>
                </a:lnTo>
                <a:lnTo>
                  <a:pt x="11613" y="4645"/>
                </a:lnTo>
                <a:lnTo>
                  <a:pt x="12398" y="4754"/>
                </a:lnTo>
                <a:lnTo>
                  <a:pt x="12935" y="5050"/>
                </a:lnTo>
                <a:lnTo>
                  <a:pt x="13190" y="4994"/>
                </a:lnTo>
                <a:lnTo>
                  <a:pt x="13721" y="5340"/>
                </a:lnTo>
                <a:lnTo>
                  <a:pt x="14598" y="5546"/>
                </a:lnTo>
                <a:lnTo>
                  <a:pt x="15475" y="5685"/>
                </a:lnTo>
                <a:lnTo>
                  <a:pt x="15475" y="5755"/>
                </a:lnTo>
                <a:lnTo>
                  <a:pt x="14944" y="6101"/>
                </a:lnTo>
                <a:lnTo>
                  <a:pt x="15828" y="6307"/>
                </a:lnTo>
                <a:lnTo>
                  <a:pt x="16705" y="6586"/>
                </a:lnTo>
                <a:lnTo>
                  <a:pt x="16882" y="6932"/>
                </a:lnTo>
                <a:lnTo>
                  <a:pt x="16882" y="7278"/>
                </a:lnTo>
                <a:lnTo>
                  <a:pt x="16882" y="7623"/>
                </a:lnTo>
                <a:lnTo>
                  <a:pt x="17229" y="7969"/>
                </a:lnTo>
                <a:lnTo>
                  <a:pt x="18000" y="8315"/>
                </a:lnTo>
                <a:lnTo>
                  <a:pt x="18282" y="8661"/>
                </a:lnTo>
                <a:lnTo>
                  <a:pt x="18282" y="9009"/>
                </a:lnTo>
                <a:lnTo>
                  <a:pt x="18813" y="9355"/>
                </a:lnTo>
                <a:lnTo>
                  <a:pt x="18813" y="9701"/>
                </a:lnTo>
                <a:lnTo>
                  <a:pt x="19159" y="10047"/>
                </a:lnTo>
                <a:lnTo>
                  <a:pt x="18282" y="10323"/>
                </a:lnTo>
                <a:lnTo>
                  <a:pt x="17759" y="10668"/>
                </a:lnTo>
                <a:lnTo>
                  <a:pt x="18636" y="10800"/>
                </a:lnTo>
                <a:lnTo>
                  <a:pt x="19159" y="11084"/>
                </a:lnTo>
                <a:lnTo>
                  <a:pt x="19690" y="11432"/>
                </a:lnTo>
                <a:lnTo>
                  <a:pt x="19336" y="11778"/>
                </a:lnTo>
                <a:lnTo>
                  <a:pt x="18459" y="11845"/>
                </a:lnTo>
                <a:lnTo>
                  <a:pt x="18106" y="12194"/>
                </a:lnTo>
                <a:lnTo>
                  <a:pt x="17229" y="12470"/>
                </a:lnTo>
                <a:lnTo>
                  <a:pt x="18000" y="12816"/>
                </a:lnTo>
                <a:lnTo>
                  <a:pt x="18813" y="12955"/>
                </a:lnTo>
                <a:lnTo>
                  <a:pt x="19690" y="13092"/>
                </a:lnTo>
                <a:lnTo>
                  <a:pt x="20567" y="13161"/>
                </a:lnTo>
                <a:lnTo>
                  <a:pt x="21600" y="13231"/>
                </a:lnTo>
                <a:lnTo>
                  <a:pt x="20921" y="13577"/>
                </a:lnTo>
                <a:lnTo>
                  <a:pt x="20036" y="13786"/>
                </a:lnTo>
                <a:lnTo>
                  <a:pt x="19626" y="14098"/>
                </a:lnTo>
                <a:lnTo>
                  <a:pt x="19336" y="14478"/>
                </a:lnTo>
                <a:lnTo>
                  <a:pt x="18459" y="14478"/>
                </a:lnTo>
                <a:lnTo>
                  <a:pt x="17582" y="14478"/>
                </a:lnTo>
                <a:lnTo>
                  <a:pt x="17243" y="14581"/>
                </a:lnTo>
                <a:lnTo>
                  <a:pt x="17229" y="14823"/>
                </a:lnTo>
                <a:lnTo>
                  <a:pt x="17448" y="14913"/>
                </a:lnTo>
                <a:lnTo>
                  <a:pt x="17405" y="15169"/>
                </a:lnTo>
                <a:lnTo>
                  <a:pt x="17759" y="15203"/>
                </a:lnTo>
                <a:lnTo>
                  <a:pt x="18000" y="15515"/>
                </a:lnTo>
                <a:lnTo>
                  <a:pt x="17405" y="15861"/>
                </a:lnTo>
                <a:lnTo>
                  <a:pt x="17405" y="16209"/>
                </a:lnTo>
                <a:lnTo>
                  <a:pt x="17229" y="16555"/>
                </a:lnTo>
                <a:lnTo>
                  <a:pt x="17229" y="16901"/>
                </a:lnTo>
                <a:lnTo>
                  <a:pt x="17052" y="17247"/>
                </a:lnTo>
                <a:lnTo>
                  <a:pt x="17582" y="17592"/>
                </a:lnTo>
                <a:lnTo>
                  <a:pt x="16705" y="17592"/>
                </a:lnTo>
                <a:lnTo>
                  <a:pt x="16154" y="17749"/>
                </a:lnTo>
                <a:lnTo>
                  <a:pt x="16146" y="17955"/>
                </a:lnTo>
                <a:lnTo>
                  <a:pt x="15948" y="18295"/>
                </a:lnTo>
                <a:lnTo>
                  <a:pt x="15078" y="18119"/>
                </a:lnTo>
                <a:lnTo>
                  <a:pt x="14400" y="18217"/>
                </a:lnTo>
                <a:lnTo>
                  <a:pt x="13056" y="18117"/>
                </a:lnTo>
                <a:lnTo>
                  <a:pt x="12667" y="18563"/>
                </a:lnTo>
                <a:lnTo>
                  <a:pt x="12313" y="18909"/>
                </a:lnTo>
                <a:lnTo>
                  <a:pt x="11436" y="18978"/>
                </a:lnTo>
                <a:lnTo>
                  <a:pt x="10800" y="19112"/>
                </a:lnTo>
                <a:lnTo>
                  <a:pt x="9965" y="19199"/>
                </a:lnTo>
                <a:lnTo>
                  <a:pt x="9682" y="19048"/>
                </a:lnTo>
                <a:lnTo>
                  <a:pt x="9505" y="18699"/>
                </a:lnTo>
                <a:lnTo>
                  <a:pt x="8628" y="18632"/>
                </a:lnTo>
                <a:lnTo>
                  <a:pt x="7751" y="18699"/>
                </a:lnTo>
                <a:lnTo>
                  <a:pt x="6768" y="18691"/>
                </a:lnTo>
                <a:lnTo>
                  <a:pt x="5990" y="18909"/>
                </a:lnTo>
                <a:lnTo>
                  <a:pt x="4936" y="18909"/>
                </a:lnTo>
                <a:lnTo>
                  <a:pt x="4137" y="18783"/>
                </a:lnTo>
                <a:lnTo>
                  <a:pt x="3882" y="18563"/>
                </a:lnTo>
                <a:lnTo>
                  <a:pt x="3706" y="18632"/>
                </a:lnTo>
                <a:lnTo>
                  <a:pt x="3359" y="18978"/>
                </a:lnTo>
                <a:lnTo>
                  <a:pt x="3260" y="19296"/>
                </a:lnTo>
                <a:lnTo>
                  <a:pt x="2829" y="19544"/>
                </a:lnTo>
                <a:lnTo>
                  <a:pt x="2291" y="19834"/>
                </a:lnTo>
                <a:lnTo>
                  <a:pt x="2829" y="20016"/>
                </a:lnTo>
                <a:lnTo>
                  <a:pt x="3706" y="20085"/>
                </a:lnTo>
                <a:lnTo>
                  <a:pt x="3882" y="20431"/>
                </a:lnTo>
                <a:lnTo>
                  <a:pt x="4059" y="20777"/>
                </a:lnTo>
                <a:lnTo>
                  <a:pt x="3359" y="21123"/>
                </a:lnTo>
                <a:lnTo>
                  <a:pt x="4059" y="21471"/>
                </a:lnTo>
                <a:lnTo>
                  <a:pt x="4236" y="21600"/>
                </a:lnTo>
              </a:path>
            </a:pathLst>
          </a:custGeom>
          <a:noFill/>
          <a:ln w="31750" cap="flat" cmpd="sng">
            <a:solidFill>
              <a:srgbClr val="FF0000"/>
            </a:solidFill>
            <a:round/>
            <a:headEnd/>
            <a:tailEnd/>
          </a:ln>
          <a:effectLst>
            <a:outerShdw dist="17961" dir="13500000" algn="ctr" rotWithShape="0">
              <a:srgbClr val="990000">
                <a:alpha val="50000"/>
              </a:srgbClr>
            </a:outerShdw>
          </a:effectLst>
          <a:extLst>
            <a:ext uri="{909E8E84-426E-40DD-AFC4-6F175D3DCCD1}">
              <a14:hiddenFill xmlns:a14="http://schemas.microsoft.com/office/drawing/2010/main">
                <a:solidFill>
                  <a:srgbClr val="FFFFFF"/>
                </a:solidFill>
              </a14:hiddenFill>
            </a:ext>
          </a:extLst>
        </p:spPr>
        <p:txBody>
          <a:bodyPr/>
          <a:lstStyle/>
          <a:p>
            <a:endParaRPr lang="en-US"/>
          </a:p>
        </p:txBody>
      </p:sp>
      <p:sp>
        <p:nvSpPr>
          <p:cNvPr id="13" name="Text Box 7">
            <a:extLst>
              <a:ext uri="{FF2B5EF4-FFF2-40B4-BE49-F238E27FC236}">
                <a16:creationId xmlns:a16="http://schemas.microsoft.com/office/drawing/2014/main" id="{385886F8-70AE-FCA5-E855-42324E643EBE}"/>
              </a:ext>
            </a:extLst>
          </p:cNvPr>
          <p:cNvSpPr txBox="1">
            <a:spLocks noChangeArrowheads="1"/>
          </p:cNvSpPr>
          <p:nvPr/>
        </p:nvSpPr>
        <p:spPr bwMode="auto">
          <a:xfrm>
            <a:off x="5584826" y="6243639"/>
            <a:ext cx="5083175" cy="701675"/>
          </a:xfrm>
          <a:prstGeom prst="rect">
            <a:avLst/>
          </a:prstGeom>
          <a:noFill/>
          <a:ln>
            <a:noFill/>
          </a:ln>
          <a:effectLst>
            <a:outerShdw dist="17961" dir="13500000" algn="ctr" rotWithShape="0">
              <a:schemeClr val="accent1">
                <a:gamma/>
                <a:shade val="60000"/>
                <a:invGamma/>
                <a:alpha val="50000"/>
              </a:schemeClr>
            </a:outerShdw>
          </a:effec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en-US" sz="2000" b="1">
                <a:solidFill>
                  <a:srgbClr val="000000"/>
                </a:solidFill>
                <a:latin typeface="Times New Roman" pitchFamily="18" charset="0"/>
                <a:cs typeface="Times New Roman" pitchFamily="18" charset="0"/>
              </a:rPr>
              <a:t>Hình 25.1. Lược đồ tự nhiên vùng Duyên hải Nam Trung Bộ</a:t>
            </a:r>
          </a:p>
        </p:txBody>
      </p:sp>
      <p:sp>
        <p:nvSpPr>
          <p:cNvPr id="2" name="Text Box 28">
            <a:extLst>
              <a:ext uri="{FF2B5EF4-FFF2-40B4-BE49-F238E27FC236}">
                <a16:creationId xmlns:a16="http://schemas.microsoft.com/office/drawing/2014/main" id="{14B1DD58-2EF8-B4A3-9CE7-D6F6EB29100A}"/>
              </a:ext>
            </a:extLst>
          </p:cNvPr>
          <p:cNvSpPr txBox="1">
            <a:spLocks noChangeArrowheads="1"/>
          </p:cNvSpPr>
          <p:nvPr/>
        </p:nvSpPr>
        <p:spPr bwMode="auto">
          <a:xfrm>
            <a:off x="1441450" y="4376739"/>
            <a:ext cx="4038600" cy="15398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15000"/>
              </a:lnSpc>
              <a:spcBef>
                <a:spcPct val="0"/>
              </a:spcBef>
              <a:spcAft>
                <a:spcPts val="800"/>
              </a:spcAft>
              <a:buNone/>
            </a:pPr>
            <a:r>
              <a:rPr lang="en-US" altLang="en-US" sz="2800">
                <a:solidFill>
                  <a:srgbClr val="000000"/>
                </a:solidFill>
                <a:latin typeface="Times New Roman" panose="02020603050405020304" pitchFamily="18" charset="0"/>
                <a:ea typeface="Calibri" panose="020F0502020204030204" pitchFamily="34" charset="0"/>
              </a:rPr>
              <a:t>- Có nhiều dân tộc cư trú như: Kinh, Chăm, Cơ-tu, Hre,…</a:t>
            </a:r>
            <a:endParaRPr lang="en-US" alt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4364"/>
                                        </p:tgtEl>
                                        <p:attrNameLst>
                                          <p:attrName>style.visibility</p:attrName>
                                        </p:attrNameLst>
                                      </p:cBhvr>
                                      <p:to>
                                        <p:strVal val="visible"/>
                                      </p:to>
                                    </p:set>
                                    <p:anim calcmode="lin" valueType="num">
                                      <p:cBhvr>
                                        <p:cTn id="7" dur="1000" fill="hold"/>
                                        <p:tgtEl>
                                          <p:spTgt spid="14364"/>
                                        </p:tgtEl>
                                        <p:attrNameLst>
                                          <p:attrName>ppt_x</p:attrName>
                                        </p:attrNameLst>
                                      </p:cBhvr>
                                      <p:tavLst>
                                        <p:tav tm="0">
                                          <p:val>
                                            <p:strVal val="#ppt_x-.2"/>
                                          </p:val>
                                        </p:tav>
                                        <p:tav tm="100000">
                                          <p:val>
                                            <p:strVal val="#ppt_x"/>
                                          </p:val>
                                        </p:tav>
                                      </p:tavLst>
                                    </p:anim>
                                    <p:anim calcmode="lin" valueType="num">
                                      <p:cBhvr>
                                        <p:cTn id="8" dur="1000" fill="hold"/>
                                        <p:tgtEl>
                                          <p:spTgt spid="14364"/>
                                        </p:tgtEl>
                                        <p:attrNameLst>
                                          <p:attrName>ppt_y</p:attrName>
                                        </p:attrNameLst>
                                      </p:cBhvr>
                                      <p:tavLst>
                                        <p:tav tm="0">
                                          <p:val>
                                            <p:strVal val="#ppt_y"/>
                                          </p:val>
                                        </p:tav>
                                        <p:tav tm="100000">
                                          <p:val>
                                            <p:strVal val="#ppt_y"/>
                                          </p:val>
                                        </p:tav>
                                      </p:tavLst>
                                    </p:anim>
                                    <p:animEffect transition="in" filter="wipe(right)" prLst="gradientSize: 0.1">
                                      <p:cBhvr>
                                        <p:cTn id="9" dur="1000"/>
                                        <p:tgtEl>
                                          <p:spTgt spid="1436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64" grpId="0" animBg="1"/>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2">
            <a:extLst>
              <a:ext uri="{FF2B5EF4-FFF2-40B4-BE49-F238E27FC236}">
                <a16:creationId xmlns:a16="http://schemas.microsoft.com/office/drawing/2014/main" id="{A0B15290-45C1-1CEA-EE56-86DAA23EA5C7}"/>
              </a:ext>
            </a:extLst>
          </p:cNvPr>
          <p:cNvSpPr txBox="1">
            <a:spLocks noChangeArrowheads="1"/>
          </p:cNvSpPr>
          <p:nvPr/>
        </p:nvSpPr>
        <p:spPr bwMode="auto">
          <a:xfrm>
            <a:off x="2286001" y="5703888"/>
            <a:ext cx="785971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en-US" sz="1800">
              <a:solidFill>
                <a:srgbClr val="000000"/>
              </a:solidFill>
              <a:latin typeface="VNI-Times" pitchFamily="2" charset="0"/>
            </a:endParaRPr>
          </a:p>
        </p:txBody>
      </p:sp>
      <p:graphicFrame>
        <p:nvGraphicFramePr>
          <p:cNvPr id="463875" name="Group 3">
            <a:extLst>
              <a:ext uri="{FF2B5EF4-FFF2-40B4-BE49-F238E27FC236}">
                <a16:creationId xmlns:a16="http://schemas.microsoft.com/office/drawing/2014/main" id="{D7E4B0C2-4560-00C9-DD91-524716573296}"/>
              </a:ext>
            </a:extLst>
          </p:cNvPr>
          <p:cNvGraphicFramePr>
            <a:graphicFrameLocks noGrp="1"/>
          </p:cNvGraphicFramePr>
          <p:nvPr/>
        </p:nvGraphicFramePr>
        <p:xfrm>
          <a:off x="1752600" y="914401"/>
          <a:ext cx="8534400" cy="4391025"/>
        </p:xfrm>
        <a:graphic>
          <a:graphicData uri="http://schemas.openxmlformats.org/drawingml/2006/table">
            <a:tbl>
              <a:tblPr/>
              <a:tblGrid>
                <a:gridCol w="2731008">
                  <a:extLst>
                    <a:ext uri="{9D8B030D-6E8A-4147-A177-3AD203B41FA5}">
                      <a16:colId xmlns:a16="http://schemas.microsoft.com/office/drawing/2014/main" val="20000"/>
                    </a:ext>
                  </a:extLst>
                </a:gridCol>
                <a:gridCol w="5803392">
                  <a:extLst>
                    <a:ext uri="{9D8B030D-6E8A-4147-A177-3AD203B41FA5}">
                      <a16:colId xmlns:a16="http://schemas.microsoft.com/office/drawing/2014/main" val="20001"/>
                    </a:ext>
                  </a:extLst>
                </a:gridCol>
              </a:tblGrid>
              <a:tr h="91455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rgbClr val="FF0000"/>
                          </a:solidFill>
                          <a:effectLst/>
                          <a:latin typeface="Times New Roman" pitchFamily="18" charset="0"/>
                          <a:cs typeface="Arial" charset="0"/>
                        </a:rPr>
                        <a:t>ĐỊA HÌNH</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rgbClr val="FF0000"/>
                          </a:solidFill>
                          <a:effectLst/>
                          <a:latin typeface="Times New Roman" pitchFamily="18" charset="0"/>
                          <a:cs typeface="Arial" charset="0"/>
                        </a:rPr>
                        <a:t> DÂN CƯ</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92150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rgbClr val="660033"/>
                          </a:solidFill>
                          <a:effectLst/>
                          <a:latin typeface="Times New Roman" pitchFamily="18" charset="0"/>
                          <a:cs typeface="Arial" charset="0"/>
                        </a:rPr>
                        <a:t>1.Đồng bằng ven biển</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rgbClr val="000099"/>
                          </a:solidFill>
                          <a:effectLst/>
                          <a:latin typeface="Times New Roman" pitchFamily="18" charset="0"/>
                          <a:cs typeface="Arial" charset="0"/>
                        </a:rPr>
                        <a:t>Chủ yếu người Kinh (Việt), một bộ phận nhỏ người Chăm, mật độ dân số cao, phân bố tập trung ở các thành phố, thị xã</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55496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rgbClr val="660033"/>
                          </a:solidFill>
                          <a:effectLst/>
                          <a:latin typeface="Times New Roman" pitchFamily="18" charset="0"/>
                          <a:cs typeface="Arial" charset="0"/>
                        </a:rPr>
                        <a:t>2. Vùng núi, phía Tây</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rgbClr val="000099"/>
                          </a:solidFill>
                          <a:effectLst/>
                          <a:latin typeface="Times New Roman" pitchFamily="18" charset="0"/>
                          <a:cs typeface="Arial" charset="0"/>
                        </a:rPr>
                        <a:t>Chủ yếu các dân tộc: Cơ-tu, Ba-na, Ê-đê,…Mật độ dân số thấp, tỉ lệ hộ nghèo còn khá cao.</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463893" name="Text Box 21">
            <a:extLst>
              <a:ext uri="{FF2B5EF4-FFF2-40B4-BE49-F238E27FC236}">
                <a16:creationId xmlns:a16="http://schemas.microsoft.com/office/drawing/2014/main" id="{4F69862C-EFC4-2FCA-9E33-E019A02CCF18}"/>
              </a:ext>
            </a:extLst>
          </p:cNvPr>
          <p:cNvSpPr txBox="1">
            <a:spLocks noChangeArrowheads="1"/>
          </p:cNvSpPr>
          <p:nvPr/>
        </p:nvSpPr>
        <p:spPr bwMode="auto">
          <a:xfrm>
            <a:off x="1524000" y="228601"/>
            <a:ext cx="9144000" cy="461963"/>
          </a:xfrm>
          <a:prstGeom prst="rect">
            <a:avLst/>
          </a:prstGeom>
          <a:solidFill>
            <a:srgbClr val="CCFFFF"/>
          </a:solidFill>
          <a:ln w="9525">
            <a:solidFill>
              <a:srgbClr val="F7FEA0"/>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a:solidFill>
                  <a:srgbClr val="0000FF"/>
                </a:solidFill>
                <a:latin typeface="Times New Roman" panose="02020603050405020304" pitchFamily="18" charset="0"/>
                <a:cs typeface="Times New Roman" panose="02020603050405020304" pitchFamily="18" charset="0"/>
              </a:rPr>
              <a:t>       Một số khác biệt trong cư trú của vùng</a:t>
            </a:r>
          </a:p>
        </p:txBody>
      </p:sp>
      <p:sp>
        <p:nvSpPr>
          <p:cNvPr id="463894" name="Text Box 22">
            <a:extLst>
              <a:ext uri="{FF2B5EF4-FFF2-40B4-BE49-F238E27FC236}">
                <a16:creationId xmlns:a16="http://schemas.microsoft.com/office/drawing/2014/main" id="{8CEAAA5F-F381-CF58-5737-3617C65ACAF8}"/>
              </a:ext>
            </a:extLst>
          </p:cNvPr>
          <p:cNvSpPr txBox="1">
            <a:spLocks noChangeArrowheads="1"/>
          </p:cNvSpPr>
          <p:nvPr/>
        </p:nvSpPr>
        <p:spPr bwMode="auto">
          <a:xfrm>
            <a:off x="2286000" y="5541964"/>
            <a:ext cx="8153400" cy="955675"/>
          </a:xfrm>
          <a:prstGeom prst="rect">
            <a:avLst/>
          </a:prstGeom>
          <a:solidFill>
            <a:srgbClr val="FFFF00"/>
          </a:solidFill>
          <a:ln w="38100">
            <a:solidFill>
              <a:srgbClr val="FF0000"/>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a:solidFill>
                  <a:srgbClr val="000000"/>
                </a:solidFill>
                <a:latin typeface="Times New Roman" panose="02020603050405020304" pitchFamily="18" charset="0"/>
                <a:cs typeface="Times New Roman" panose="02020603050405020304" pitchFamily="18" charset="0"/>
              </a:rPr>
              <a:t>Nhận xét về sự khác biệt trong phân bố dân tộc giữa vùng đồng bằng ven biển với vùng đồi núi phía tây?</a:t>
            </a:r>
          </a:p>
        </p:txBody>
      </p:sp>
      <p:pic>
        <p:nvPicPr>
          <p:cNvPr id="463896" name="Picture 24" descr="questionbig_w">
            <a:extLst>
              <a:ext uri="{FF2B5EF4-FFF2-40B4-BE49-F238E27FC236}">
                <a16:creationId xmlns:a16="http://schemas.microsoft.com/office/drawing/2014/main" id="{A65C9220-7F82-6EB7-8CF4-B70ADAECC2C6}"/>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5638800"/>
            <a:ext cx="914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463893"/>
                                        </p:tgtEl>
                                        <p:attrNameLst>
                                          <p:attrName>style.visibility</p:attrName>
                                        </p:attrNameLst>
                                      </p:cBhvr>
                                      <p:to>
                                        <p:strVal val="visible"/>
                                      </p:to>
                                    </p:set>
                                    <p:anim calcmode="lin" valueType="num">
                                      <p:cBhvr>
                                        <p:cTn id="7" dur="500" fill="hold"/>
                                        <p:tgtEl>
                                          <p:spTgt spid="463893"/>
                                        </p:tgtEl>
                                        <p:attrNameLst>
                                          <p:attrName>ppt_w</p:attrName>
                                        </p:attrNameLst>
                                      </p:cBhvr>
                                      <p:tavLst>
                                        <p:tav tm="0">
                                          <p:val>
                                            <p:fltVal val="0"/>
                                          </p:val>
                                        </p:tav>
                                        <p:tav tm="100000">
                                          <p:val>
                                            <p:strVal val="#ppt_w"/>
                                          </p:val>
                                        </p:tav>
                                      </p:tavLst>
                                    </p:anim>
                                    <p:anim calcmode="lin" valueType="num">
                                      <p:cBhvr>
                                        <p:cTn id="8" dur="500" fill="hold"/>
                                        <p:tgtEl>
                                          <p:spTgt spid="463893"/>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23" presetClass="entr" presetSubtype="16" fill="hold" nodeType="afterEffect">
                                  <p:stCondLst>
                                    <p:cond delay="0"/>
                                  </p:stCondLst>
                                  <p:childTnLst>
                                    <p:set>
                                      <p:cBhvr>
                                        <p:cTn id="11" dur="1" fill="hold">
                                          <p:stCondLst>
                                            <p:cond delay="0"/>
                                          </p:stCondLst>
                                        </p:cTn>
                                        <p:tgtEl>
                                          <p:spTgt spid="463875"/>
                                        </p:tgtEl>
                                        <p:attrNameLst>
                                          <p:attrName>style.visibility</p:attrName>
                                        </p:attrNameLst>
                                      </p:cBhvr>
                                      <p:to>
                                        <p:strVal val="visible"/>
                                      </p:to>
                                    </p:set>
                                    <p:anim calcmode="lin" valueType="num">
                                      <p:cBhvr>
                                        <p:cTn id="12" dur="500" fill="hold"/>
                                        <p:tgtEl>
                                          <p:spTgt spid="463875"/>
                                        </p:tgtEl>
                                        <p:attrNameLst>
                                          <p:attrName>ppt_w</p:attrName>
                                        </p:attrNameLst>
                                      </p:cBhvr>
                                      <p:tavLst>
                                        <p:tav tm="0">
                                          <p:val>
                                            <p:fltVal val="0"/>
                                          </p:val>
                                        </p:tav>
                                        <p:tav tm="100000">
                                          <p:val>
                                            <p:strVal val="#ppt_w"/>
                                          </p:val>
                                        </p:tav>
                                      </p:tavLst>
                                    </p:anim>
                                    <p:anim calcmode="lin" valueType="num">
                                      <p:cBhvr>
                                        <p:cTn id="13" dur="500" fill="hold"/>
                                        <p:tgtEl>
                                          <p:spTgt spid="463875"/>
                                        </p:tgtEl>
                                        <p:attrNameLst>
                                          <p:attrName>ppt_h</p:attrName>
                                        </p:attrNameLst>
                                      </p:cBhvr>
                                      <p:tavLst>
                                        <p:tav tm="0">
                                          <p:val>
                                            <p:fltVal val="0"/>
                                          </p:val>
                                        </p:tav>
                                        <p:tav tm="100000">
                                          <p:val>
                                            <p:strVal val="#ppt_h"/>
                                          </p:val>
                                        </p:tav>
                                      </p:tavLst>
                                    </p:anim>
                                  </p:childTnLst>
                                </p:cTn>
                              </p:par>
                            </p:childTnLst>
                          </p:cTn>
                        </p:par>
                        <p:par>
                          <p:cTn id="14" fill="hold" nodeType="afterGroup">
                            <p:stCondLst>
                              <p:cond delay="1000"/>
                            </p:stCondLst>
                            <p:childTnLst>
                              <p:par>
                                <p:cTn id="15" presetID="23" presetClass="entr" presetSubtype="16" fill="hold" nodeType="afterEffect">
                                  <p:stCondLst>
                                    <p:cond delay="0"/>
                                  </p:stCondLst>
                                  <p:childTnLst>
                                    <p:set>
                                      <p:cBhvr>
                                        <p:cTn id="16" dur="1" fill="hold">
                                          <p:stCondLst>
                                            <p:cond delay="0"/>
                                          </p:stCondLst>
                                        </p:cTn>
                                        <p:tgtEl>
                                          <p:spTgt spid="463896"/>
                                        </p:tgtEl>
                                        <p:attrNameLst>
                                          <p:attrName>style.visibility</p:attrName>
                                        </p:attrNameLst>
                                      </p:cBhvr>
                                      <p:to>
                                        <p:strVal val="visible"/>
                                      </p:to>
                                    </p:set>
                                    <p:anim calcmode="lin" valueType="num">
                                      <p:cBhvr>
                                        <p:cTn id="17" dur="500" fill="hold"/>
                                        <p:tgtEl>
                                          <p:spTgt spid="463896"/>
                                        </p:tgtEl>
                                        <p:attrNameLst>
                                          <p:attrName>ppt_w</p:attrName>
                                        </p:attrNameLst>
                                      </p:cBhvr>
                                      <p:tavLst>
                                        <p:tav tm="0">
                                          <p:val>
                                            <p:fltVal val="0"/>
                                          </p:val>
                                        </p:tav>
                                        <p:tav tm="100000">
                                          <p:val>
                                            <p:strVal val="#ppt_w"/>
                                          </p:val>
                                        </p:tav>
                                      </p:tavLst>
                                    </p:anim>
                                    <p:anim calcmode="lin" valueType="num">
                                      <p:cBhvr>
                                        <p:cTn id="18" dur="500" fill="hold"/>
                                        <p:tgtEl>
                                          <p:spTgt spid="463896"/>
                                        </p:tgtEl>
                                        <p:attrNameLst>
                                          <p:attrName>ppt_h</p:attrName>
                                        </p:attrNameLst>
                                      </p:cBhvr>
                                      <p:tavLst>
                                        <p:tav tm="0">
                                          <p:val>
                                            <p:fltVal val="0"/>
                                          </p:val>
                                        </p:tav>
                                        <p:tav tm="100000">
                                          <p:val>
                                            <p:strVal val="#ppt_h"/>
                                          </p:val>
                                        </p:tav>
                                      </p:tavLst>
                                    </p:anim>
                                  </p:childTnLst>
                                </p:cTn>
                              </p:par>
                            </p:childTnLst>
                          </p:cTn>
                        </p:par>
                        <p:par>
                          <p:cTn id="19" fill="hold" nodeType="afterGroup">
                            <p:stCondLst>
                              <p:cond delay="1500"/>
                            </p:stCondLst>
                            <p:childTnLst>
                              <p:par>
                                <p:cTn id="20" presetID="23" presetClass="entr" presetSubtype="16" fill="hold" grpId="0" nodeType="afterEffect">
                                  <p:stCondLst>
                                    <p:cond delay="0"/>
                                  </p:stCondLst>
                                  <p:childTnLst>
                                    <p:set>
                                      <p:cBhvr>
                                        <p:cTn id="21" dur="1" fill="hold">
                                          <p:stCondLst>
                                            <p:cond delay="0"/>
                                          </p:stCondLst>
                                        </p:cTn>
                                        <p:tgtEl>
                                          <p:spTgt spid="463894"/>
                                        </p:tgtEl>
                                        <p:attrNameLst>
                                          <p:attrName>style.visibility</p:attrName>
                                        </p:attrNameLst>
                                      </p:cBhvr>
                                      <p:to>
                                        <p:strVal val="visible"/>
                                      </p:to>
                                    </p:set>
                                    <p:anim calcmode="lin" valueType="num">
                                      <p:cBhvr>
                                        <p:cTn id="22" dur="500" fill="hold"/>
                                        <p:tgtEl>
                                          <p:spTgt spid="463894"/>
                                        </p:tgtEl>
                                        <p:attrNameLst>
                                          <p:attrName>ppt_w</p:attrName>
                                        </p:attrNameLst>
                                      </p:cBhvr>
                                      <p:tavLst>
                                        <p:tav tm="0">
                                          <p:val>
                                            <p:fltVal val="0"/>
                                          </p:val>
                                        </p:tav>
                                        <p:tav tm="100000">
                                          <p:val>
                                            <p:strVal val="#ppt_w"/>
                                          </p:val>
                                        </p:tav>
                                      </p:tavLst>
                                    </p:anim>
                                    <p:anim calcmode="lin" valueType="num">
                                      <p:cBhvr>
                                        <p:cTn id="23" dur="500" fill="hold"/>
                                        <p:tgtEl>
                                          <p:spTgt spid="46389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3893" grpId="0" animBg="1"/>
      <p:bldP spid="46389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5">
            <a:extLst>
              <a:ext uri="{FF2B5EF4-FFF2-40B4-BE49-F238E27FC236}">
                <a16:creationId xmlns:a16="http://schemas.microsoft.com/office/drawing/2014/main" id="{CF19FC80-63E0-59AC-1505-C13499251E06}"/>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365D072A-21D0-45B2-BB75-E8F5C6669F3C}" type="slidenum">
              <a:rPr lang="en-US" altLang="en-US" sz="1400">
                <a:solidFill>
                  <a:srgbClr val="000000"/>
                </a:solidFill>
              </a:rPr>
              <a:pPr>
                <a:spcBef>
                  <a:spcPct val="0"/>
                </a:spcBef>
                <a:buFontTx/>
                <a:buNone/>
              </a:pPr>
              <a:t>8</a:t>
            </a:fld>
            <a:endParaRPr lang="en-US" altLang="en-US" sz="1400">
              <a:solidFill>
                <a:srgbClr val="000000"/>
              </a:solidFill>
            </a:endParaRPr>
          </a:p>
        </p:txBody>
      </p:sp>
      <p:sp>
        <p:nvSpPr>
          <p:cNvPr id="28675" name="Text Box 12">
            <a:extLst>
              <a:ext uri="{FF2B5EF4-FFF2-40B4-BE49-F238E27FC236}">
                <a16:creationId xmlns:a16="http://schemas.microsoft.com/office/drawing/2014/main" id="{BEC753F0-9822-2E25-28D6-3142CAF7EC94}"/>
              </a:ext>
            </a:extLst>
          </p:cNvPr>
          <p:cNvSpPr txBox="1">
            <a:spLocks noChangeArrowheads="1"/>
          </p:cNvSpPr>
          <p:nvPr/>
        </p:nvSpPr>
        <p:spPr bwMode="auto">
          <a:xfrm>
            <a:off x="1524000" y="90488"/>
            <a:ext cx="9144000" cy="519112"/>
          </a:xfrm>
          <a:prstGeom prst="rect">
            <a:avLst/>
          </a:prstGeom>
          <a:gradFill rotWithShape="1">
            <a:gsLst>
              <a:gs pos="0">
                <a:srgbClr val="FAA4D5"/>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400" b="1" u="sng">
                <a:solidFill>
                  <a:srgbClr val="000000"/>
                </a:solidFill>
                <a:latin typeface="Times New Roman" panose="02020603050405020304" pitchFamily="18" charset="0"/>
              </a:rPr>
              <a:t>BÀI 15:</a:t>
            </a:r>
            <a:r>
              <a:rPr lang="en-US" altLang="en-US" sz="2800" b="1">
                <a:solidFill>
                  <a:srgbClr val="000000"/>
                </a:solidFill>
                <a:latin typeface="Times New Roman" panose="02020603050405020304" pitchFamily="18" charset="0"/>
              </a:rPr>
              <a:t> VÙNG DUYÊN HẢI NAM TRUNG BỘ</a:t>
            </a:r>
          </a:p>
        </p:txBody>
      </p:sp>
      <p:sp>
        <p:nvSpPr>
          <p:cNvPr id="28676" name="Text Box 14">
            <a:extLst>
              <a:ext uri="{FF2B5EF4-FFF2-40B4-BE49-F238E27FC236}">
                <a16:creationId xmlns:a16="http://schemas.microsoft.com/office/drawing/2014/main" id="{95903834-7EE3-7AFF-BAF4-93DC2991D794}"/>
              </a:ext>
            </a:extLst>
          </p:cNvPr>
          <p:cNvSpPr txBox="1">
            <a:spLocks noChangeArrowheads="1"/>
          </p:cNvSpPr>
          <p:nvPr/>
        </p:nvSpPr>
        <p:spPr bwMode="auto">
          <a:xfrm>
            <a:off x="1676400" y="549276"/>
            <a:ext cx="3962400" cy="461963"/>
          </a:xfrm>
          <a:prstGeom prst="rect">
            <a:avLst/>
          </a:prstGeom>
          <a:solidFill>
            <a:schemeClr val="bg1">
              <a:alpha val="7294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u="sng">
                <a:solidFill>
                  <a:srgbClr val="000000"/>
                </a:solidFill>
                <a:latin typeface="Times New Roman" panose="02020603050405020304" pitchFamily="18" charset="0"/>
                <a:cs typeface="Times New Roman" panose="02020603050405020304" pitchFamily="18" charset="0"/>
              </a:rPr>
              <a:t>3. Phân bố dân cư, dân tộc</a:t>
            </a:r>
          </a:p>
        </p:txBody>
      </p:sp>
      <p:sp>
        <p:nvSpPr>
          <p:cNvPr id="14364" name="Text Box 28">
            <a:extLst>
              <a:ext uri="{FF2B5EF4-FFF2-40B4-BE49-F238E27FC236}">
                <a16:creationId xmlns:a16="http://schemas.microsoft.com/office/drawing/2014/main" id="{96D0821A-3F92-D869-92A8-DB133438B653}"/>
              </a:ext>
            </a:extLst>
          </p:cNvPr>
          <p:cNvSpPr txBox="1">
            <a:spLocks noChangeArrowheads="1"/>
          </p:cNvSpPr>
          <p:nvPr/>
        </p:nvSpPr>
        <p:spPr bwMode="auto">
          <a:xfrm>
            <a:off x="1524000" y="1431926"/>
            <a:ext cx="4038600" cy="25304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15000"/>
              </a:lnSpc>
              <a:spcBef>
                <a:spcPct val="0"/>
              </a:spcBef>
              <a:spcAft>
                <a:spcPts val="800"/>
              </a:spcAft>
              <a:buNone/>
            </a:pPr>
            <a:r>
              <a:rPr lang="en-US" alt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Dân số phân bố không đều, khu vực đồng bằng ven biển dân cư tập trung đông, khu vực đồi núi phía tây dân cư thưa thớt.</a:t>
            </a:r>
          </a:p>
        </p:txBody>
      </p:sp>
      <p:sp>
        <p:nvSpPr>
          <p:cNvPr id="28678" name="Oval 67">
            <a:extLst>
              <a:ext uri="{FF2B5EF4-FFF2-40B4-BE49-F238E27FC236}">
                <a16:creationId xmlns:a16="http://schemas.microsoft.com/office/drawing/2014/main" id="{B4F63A03-B55B-DA34-422C-837A93C96D72}"/>
              </a:ext>
            </a:extLst>
          </p:cNvPr>
          <p:cNvSpPr>
            <a:spLocks noChangeArrowheads="1"/>
          </p:cNvSpPr>
          <p:nvPr/>
        </p:nvSpPr>
        <p:spPr bwMode="auto">
          <a:xfrm>
            <a:off x="9829800" y="685800"/>
            <a:ext cx="838200" cy="609600"/>
          </a:xfrm>
          <a:prstGeom prst="ellipse">
            <a:avLst/>
          </a:prstGeom>
          <a:noFill/>
          <a:ln w="38100">
            <a:solidFill>
              <a:srgbClr val="FF66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ru-RU" altLang="en-US" sz="1800">
              <a:solidFill>
                <a:srgbClr val="000000"/>
              </a:solidFill>
            </a:endParaRPr>
          </a:p>
        </p:txBody>
      </p:sp>
      <p:sp>
        <p:nvSpPr>
          <p:cNvPr id="28679" name="Oval 68">
            <a:extLst>
              <a:ext uri="{FF2B5EF4-FFF2-40B4-BE49-F238E27FC236}">
                <a16:creationId xmlns:a16="http://schemas.microsoft.com/office/drawing/2014/main" id="{DA17C0CA-A03C-2491-7294-FB84FD793B3A}"/>
              </a:ext>
            </a:extLst>
          </p:cNvPr>
          <p:cNvSpPr>
            <a:spLocks noChangeArrowheads="1"/>
          </p:cNvSpPr>
          <p:nvPr/>
        </p:nvSpPr>
        <p:spPr bwMode="auto">
          <a:xfrm>
            <a:off x="7848600" y="5486400"/>
            <a:ext cx="914400" cy="5334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ru-RU" altLang="en-US" sz="1800">
              <a:solidFill>
                <a:srgbClr val="000000"/>
              </a:solidFill>
            </a:endParaRPr>
          </a:p>
        </p:txBody>
      </p:sp>
      <p:sp>
        <p:nvSpPr>
          <p:cNvPr id="28680" name="Oval 69">
            <a:extLst>
              <a:ext uri="{FF2B5EF4-FFF2-40B4-BE49-F238E27FC236}">
                <a16:creationId xmlns:a16="http://schemas.microsoft.com/office/drawing/2014/main" id="{763BDCC0-A7D5-7284-6120-BCC3A59D3C54}"/>
              </a:ext>
            </a:extLst>
          </p:cNvPr>
          <p:cNvSpPr>
            <a:spLocks noChangeArrowheads="1"/>
          </p:cNvSpPr>
          <p:nvPr/>
        </p:nvSpPr>
        <p:spPr bwMode="auto">
          <a:xfrm>
            <a:off x="7924800" y="1371600"/>
            <a:ext cx="685800" cy="3810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ru-RU" altLang="en-US" sz="1800">
              <a:solidFill>
                <a:srgbClr val="000000"/>
              </a:solidFill>
            </a:endParaRPr>
          </a:p>
        </p:txBody>
      </p:sp>
      <p:sp>
        <p:nvSpPr>
          <p:cNvPr id="28681" name="Oval 70">
            <a:extLst>
              <a:ext uri="{FF2B5EF4-FFF2-40B4-BE49-F238E27FC236}">
                <a16:creationId xmlns:a16="http://schemas.microsoft.com/office/drawing/2014/main" id="{F6A77C72-94AB-62D1-0A29-E09572051D05}"/>
              </a:ext>
            </a:extLst>
          </p:cNvPr>
          <p:cNvSpPr>
            <a:spLocks noChangeArrowheads="1"/>
          </p:cNvSpPr>
          <p:nvPr/>
        </p:nvSpPr>
        <p:spPr bwMode="auto">
          <a:xfrm>
            <a:off x="9677400" y="5334000"/>
            <a:ext cx="990600" cy="3810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ru-RU" altLang="en-US" sz="1800">
              <a:solidFill>
                <a:srgbClr val="000000"/>
              </a:solidFill>
            </a:endParaRPr>
          </a:p>
        </p:txBody>
      </p:sp>
      <p:pic>
        <p:nvPicPr>
          <p:cNvPr id="28682" name="Picture 9" descr="Luoc do tu nhien vung Duyen Hai Nam Trung Bo .jpg">
            <a:extLst>
              <a:ext uri="{FF2B5EF4-FFF2-40B4-BE49-F238E27FC236}">
                <a16:creationId xmlns:a16="http://schemas.microsoft.com/office/drawing/2014/main" id="{824B9EA8-0DC6-873F-BB27-604F8F22704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685800"/>
            <a:ext cx="5105400" cy="5638800"/>
          </a:xfrm>
          <a:prstGeom prst="rect">
            <a:avLst/>
          </a:prstGeom>
          <a:noFill/>
          <a:ln w="9525">
            <a:solidFill>
              <a:srgbClr val="FF0066"/>
            </a:solidFill>
            <a:miter lim="800000"/>
            <a:headEnd/>
            <a:tailEnd/>
          </a:ln>
          <a:extLst>
            <a:ext uri="{909E8E84-426E-40DD-AFC4-6F175D3DCCD1}">
              <a14:hiddenFill xmlns:a14="http://schemas.microsoft.com/office/drawing/2010/main">
                <a:solidFill>
                  <a:srgbClr val="FFFFFF"/>
                </a:solidFill>
              </a14:hiddenFill>
            </a:ext>
          </a:extLst>
        </p:spPr>
      </p:pic>
      <p:sp>
        <p:nvSpPr>
          <p:cNvPr id="28683" name="Unknown Shape">
            <a:extLst>
              <a:ext uri="{FF2B5EF4-FFF2-40B4-BE49-F238E27FC236}">
                <a16:creationId xmlns:a16="http://schemas.microsoft.com/office/drawing/2014/main" id="{971AF3B0-F2C6-5451-995E-BF56CFB05500}"/>
              </a:ext>
            </a:extLst>
          </p:cNvPr>
          <p:cNvSpPr>
            <a:spLocks/>
          </p:cNvSpPr>
          <p:nvPr/>
        </p:nvSpPr>
        <p:spPr bwMode="auto">
          <a:xfrm>
            <a:off x="6477000" y="838200"/>
            <a:ext cx="2051050" cy="44196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2147483646 w 21600"/>
              <a:gd name="T21" fmla="*/ 2147483646 h 21600"/>
              <a:gd name="T22" fmla="*/ 2147483646 w 21600"/>
              <a:gd name="T23" fmla="*/ 2147483646 h 21600"/>
              <a:gd name="T24" fmla="*/ 2147483646 w 21600"/>
              <a:gd name="T25" fmla="*/ 2147483646 h 21600"/>
              <a:gd name="T26" fmla="*/ 2147483646 w 21600"/>
              <a:gd name="T27" fmla="*/ 2147483646 h 21600"/>
              <a:gd name="T28" fmla="*/ 2147483646 w 21600"/>
              <a:gd name="T29" fmla="*/ 2147483646 h 21600"/>
              <a:gd name="T30" fmla="*/ 2147483646 w 21600"/>
              <a:gd name="T31" fmla="*/ 2147483646 h 21600"/>
              <a:gd name="T32" fmla="*/ 2147483646 w 21600"/>
              <a:gd name="T33" fmla="*/ 2147483646 h 21600"/>
              <a:gd name="T34" fmla="*/ 2147483646 w 21600"/>
              <a:gd name="T35" fmla="*/ 2147483646 h 21600"/>
              <a:gd name="T36" fmla="*/ 2147483646 w 21600"/>
              <a:gd name="T37" fmla="*/ 2147483646 h 21600"/>
              <a:gd name="T38" fmla="*/ 2147483646 w 21600"/>
              <a:gd name="T39" fmla="*/ 2147483646 h 21600"/>
              <a:gd name="T40" fmla="*/ 2147483646 w 21600"/>
              <a:gd name="T41" fmla="*/ 2147483646 h 21600"/>
              <a:gd name="T42" fmla="*/ 2147483646 w 21600"/>
              <a:gd name="T43" fmla="*/ 2147483646 h 21600"/>
              <a:gd name="T44" fmla="*/ 2147483646 w 21600"/>
              <a:gd name="T45" fmla="*/ 2147483646 h 21600"/>
              <a:gd name="T46" fmla="*/ 2147483646 w 21600"/>
              <a:gd name="T47" fmla="*/ 2147483646 h 21600"/>
              <a:gd name="T48" fmla="*/ 2147483646 w 21600"/>
              <a:gd name="T49" fmla="*/ 2147483646 h 21600"/>
              <a:gd name="T50" fmla="*/ 2147483646 w 21600"/>
              <a:gd name="T51" fmla="*/ 2147483646 h 21600"/>
              <a:gd name="T52" fmla="*/ 2147483646 w 21600"/>
              <a:gd name="T53" fmla="*/ 2147483646 h 21600"/>
              <a:gd name="T54" fmla="*/ 2147483646 w 21600"/>
              <a:gd name="T55" fmla="*/ 2147483646 h 21600"/>
              <a:gd name="T56" fmla="*/ 2147483646 w 21600"/>
              <a:gd name="T57" fmla="*/ 2147483646 h 21600"/>
              <a:gd name="T58" fmla="*/ 2147483646 w 21600"/>
              <a:gd name="T59" fmla="*/ 2147483646 h 21600"/>
              <a:gd name="T60" fmla="*/ 2147483646 w 21600"/>
              <a:gd name="T61" fmla="*/ 2147483646 h 21600"/>
              <a:gd name="T62" fmla="*/ 2147483646 w 21600"/>
              <a:gd name="T63" fmla="*/ 2147483646 h 21600"/>
              <a:gd name="T64" fmla="*/ 2147483646 w 21600"/>
              <a:gd name="T65" fmla="*/ 2147483646 h 21600"/>
              <a:gd name="T66" fmla="*/ 2147483646 w 21600"/>
              <a:gd name="T67" fmla="*/ 2147483646 h 21600"/>
              <a:gd name="T68" fmla="*/ 2147483646 w 21600"/>
              <a:gd name="T69" fmla="*/ 2147483646 h 21600"/>
              <a:gd name="T70" fmla="*/ 2147483646 w 21600"/>
              <a:gd name="T71" fmla="*/ 2147483646 h 21600"/>
              <a:gd name="T72" fmla="*/ 2147483646 w 21600"/>
              <a:gd name="T73" fmla="*/ 2147483646 h 21600"/>
              <a:gd name="T74" fmla="*/ 2147483646 w 21600"/>
              <a:gd name="T75" fmla="*/ 2147483646 h 21600"/>
              <a:gd name="T76" fmla="*/ 2147483646 w 21600"/>
              <a:gd name="T77" fmla="*/ 2147483646 h 21600"/>
              <a:gd name="T78" fmla="*/ 2147483646 w 21600"/>
              <a:gd name="T79" fmla="*/ 2147483646 h 21600"/>
              <a:gd name="T80" fmla="*/ 2147483646 w 21600"/>
              <a:gd name="T81" fmla="*/ 2147483646 h 21600"/>
              <a:gd name="T82" fmla="*/ 2147483646 w 21600"/>
              <a:gd name="T83" fmla="*/ 2147483646 h 21600"/>
              <a:gd name="T84" fmla="*/ 2147483646 w 21600"/>
              <a:gd name="T85" fmla="*/ 2147483646 h 21600"/>
              <a:gd name="T86" fmla="*/ 2147483646 w 21600"/>
              <a:gd name="T87" fmla="*/ 2147483646 h 21600"/>
              <a:gd name="T88" fmla="*/ 2147483646 w 21600"/>
              <a:gd name="T89" fmla="*/ 2147483646 h 21600"/>
              <a:gd name="T90" fmla="*/ 1775729107 w 21600"/>
              <a:gd name="T91" fmla="*/ 2147483646 h 21600"/>
              <a:gd name="T92" fmla="*/ 354462366 w 21600"/>
              <a:gd name="T93" fmla="*/ 2147483646 h 2160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1600" h="21600">
                <a:moveTo>
                  <a:pt x="6450" y="0"/>
                </a:moveTo>
                <a:lnTo>
                  <a:pt x="6624" y="322"/>
                </a:lnTo>
                <a:lnTo>
                  <a:pt x="6918" y="528"/>
                </a:lnTo>
                <a:lnTo>
                  <a:pt x="7226" y="553"/>
                </a:lnTo>
                <a:lnTo>
                  <a:pt x="8056" y="345"/>
                </a:lnTo>
                <a:lnTo>
                  <a:pt x="8886" y="345"/>
                </a:lnTo>
                <a:lnTo>
                  <a:pt x="8718" y="690"/>
                </a:lnTo>
                <a:lnTo>
                  <a:pt x="8551" y="1035"/>
                </a:lnTo>
                <a:lnTo>
                  <a:pt x="9214" y="1383"/>
                </a:lnTo>
                <a:lnTo>
                  <a:pt x="10050" y="1728"/>
                </a:lnTo>
                <a:lnTo>
                  <a:pt x="10800" y="2073"/>
                </a:lnTo>
                <a:lnTo>
                  <a:pt x="11375" y="2419"/>
                </a:lnTo>
                <a:lnTo>
                  <a:pt x="11649" y="2747"/>
                </a:lnTo>
                <a:lnTo>
                  <a:pt x="12707" y="2903"/>
                </a:lnTo>
                <a:lnTo>
                  <a:pt x="13536" y="3039"/>
                </a:lnTo>
                <a:lnTo>
                  <a:pt x="14400" y="3248"/>
                </a:lnTo>
                <a:lnTo>
                  <a:pt x="14533" y="3593"/>
                </a:lnTo>
                <a:lnTo>
                  <a:pt x="15196" y="3939"/>
                </a:lnTo>
                <a:lnTo>
                  <a:pt x="15196" y="4284"/>
                </a:lnTo>
                <a:lnTo>
                  <a:pt x="15196" y="4629"/>
                </a:lnTo>
                <a:lnTo>
                  <a:pt x="15698" y="4977"/>
                </a:lnTo>
                <a:lnTo>
                  <a:pt x="16026" y="5322"/>
                </a:lnTo>
                <a:lnTo>
                  <a:pt x="16862" y="5598"/>
                </a:lnTo>
                <a:lnTo>
                  <a:pt x="17023" y="5943"/>
                </a:lnTo>
                <a:lnTo>
                  <a:pt x="17190" y="6288"/>
                </a:lnTo>
                <a:lnTo>
                  <a:pt x="17524" y="6633"/>
                </a:lnTo>
                <a:lnTo>
                  <a:pt x="18020" y="6981"/>
                </a:lnTo>
                <a:lnTo>
                  <a:pt x="18354" y="7327"/>
                </a:lnTo>
                <a:lnTo>
                  <a:pt x="18354" y="7672"/>
                </a:lnTo>
                <a:lnTo>
                  <a:pt x="19017" y="8017"/>
                </a:lnTo>
                <a:lnTo>
                  <a:pt x="19017" y="8362"/>
                </a:lnTo>
                <a:lnTo>
                  <a:pt x="19017" y="8707"/>
                </a:lnTo>
                <a:lnTo>
                  <a:pt x="19351" y="9053"/>
                </a:lnTo>
                <a:lnTo>
                  <a:pt x="20014" y="9401"/>
                </a:lnTo>
                <a:lnTo>
                  <a:pt x="19184" y="9331"/>
                </a:lnTo>
                <a:lnTo>
                  <a:pt x="18849" y="8986"/>
                </a:lnTo>
                <a:lnTo>
                  <a:pt x="18849" y="9331"/>
                </a:lnTo>
                <a:lnTo>
                  <a:pt x="18849" y="9676"/>
                </a:lnTo>
                <a:lnTo>
                  <a:pt x="19686" y="9952"/>
                </a:lnTo>
                <a:lnTo>
                  <a:pt x="19686" y="10297"/>
                </a:lnTo>
                <a:lnTo>
                  <a:pt x="19518" y="10642"/>
                </a:lnTo>
                <a:lnTo>
                  <a:pt x="19518" y="10990"/>
                </a:lnTo>
                <a:lnTo>
                  <a:pt x="19686" y="11335"/>
                </a:lnTo>
                <a:lnTo>
                  <a:pt x="20014" y="11681"/>
                </a:lnTo>
                <a:lnTo>
                  <a:pt x="20348" y="12026"/>
                </a:lnTo>
                <a:lnTo>
                  <a:pt x="21011" y="12371"/>
                </a:lnTo>
                <a:lnTo>
                  <a:pt x="21600" y="12716"/>
                </a:lnTo>
                <a:lnTo>
                  <a:pt x="20843" y="13061"/>
                </a:lnTo>
                <a:lnTo>
                  <a:pt x="20014" y="13340"/>
                </a:lnTo>
                <a:lnTo>
                  <a:pt x="19217" y="13348"/>
                </a:lnTo>
                <a:lnTo>
                  <a:pt x="18849" y="13685"/>
                </a:lnTo>
                <a:lnTo>
                  <a:pt x="18849" y="14030"/>
                </a:lnTo>
                <a:lnTo>
                  <a:pt x="18990" y="14206"/>
                </a:lnTo>
                <a:lnTo>
                  <a:pt x="19686" y="14375"/>
                </a:lnTo>
                <a:lnTo>
                  <a:pt x="20014" y="14721"/>
                </a:lnTo>
                <a:lnTo>
                  <a:pt x="19184" y="14721"/>
                </a:lnTo>
                <a:lnTo>
                  <a:pt x="18849" y="15066"/>
                </a:lnTo>
                <a:lnTo>
                  <a:pt x="19686" y="15344"/>
                </a:lnTo>
                <a:lnTo>
                  <a:pt x="20181" y="15689"/>
                </a:lnTo>
                <a:lnTo>
                  <a:pt x="19518" y="16035"/>
                </a:lnTo>
                <a:lnTo>
                  <a:pt x="19518" y="16380"/>
                </a:lnTo>
                <a:lnTo>
                  <a:pt x="19518" y="16725"/>
                </a:lnTo>
                <a:lnTo>
                  <a:pt x="18689" y="16449"/>
                </a:lnTo>
                <a:lnTo>
                  <a:pt x="18521" y="16795"/>
                </a:lnTo>
                <a:lnTo>
                  <a:pt x="18883" y="17079"/>
                </a:lnTo>
                <a:lnTo>
                  <a:pt x="18689" y="17555"/>
                </a:lnTo>
                <a:lnTo>
                  <a:pt x="17859" y="17830"/>
                </a:lnTo>
                <a:lnTo>
                  <a:pt x="17023" y="17694"/>
                </a:lnTo>
                <a:lnTo>
                  <a:pt x="16862" y="18039"/>
                </a:lnTo>
                <a:lnTo>
                  <a:pt x="16695" y="18384"/>
                </a:lnTo>
                <a:lnTo>
                  <a:pt x="16527" y="18729"/>
                </a:lnTo>
                <a:lnTo>
                  <a:pt x="15698" y="18729"/>
                </a:lnTo>
                <a:lnTo>
                  <a:pt x="14868" y="18729"/>
                </a:lnTo>
                <a:lnTo>
                  <a:pt x="13871" y="18938"/>
                </a:lnTo>
                <a:lnTo>
                  <a:pt x="13041" y="19214"/>
                </a:lnTo>
                <a:lnTo>
                  <a:pt x="12620" y="19386"/>
                </a:lnTo>
                <a:lnTo>
                  <a:pt x="11495" y="19336"/>
                </a:lnTo>
                <a:lnTo>
                  <a:pt x="10599" y="19673"/>
                </a:lnTo>
                <a:lnTo>
                  <a:pt x="10880" y="19904"/>
                </a:lnTo>
                <a:lnTo>
                  <a:pt x="10050" y="19835"/>
                </a:lnTo>
                <a:lnTo>
                  <a:pt x="9401" y="20010"/>
                </a:lnTo>
                <a:lnTo>
                  <a:pt x="9548" y="20183"/>
                </a:lnTo>
                <a:lnTo>
                  <a:pt x="8718" y="20249"/>
                </a:lnTo>
                <a:lnTo>
                  <a:pt x="8009" y="20350"/>
                </a:lnTo>
                <a:lnTo>
                  <a:pt x="7387" y="20183"/>
                </a:lnTo>
                <a:lnTo>
                  <a:pt x="6410" y="20394"/>
                </a:lnTo>
                <a:lnTo>
                  <a:pt x="5895" y="20664"/>
                </a:lnTo>
                <a:lnTo>
                  <a:pt x="5400" y="21012"/>
                </a:lnTo>
                <a:lnTo>
                  <a:pt x="4563" y="21079"/>
                </a:lnTo>
                <a:lnTo>
                  <a:pt x="3733" y="21149"/>
                </a:lnTo>
                <a:lnTo>
                  <a:pt x="2904" y="21218"/>
                </a:lnTo>
                <a:lnTo>
                  <a:pt x="2074" y="21288"/>
                </a:lnTo>
                <a:lnTo>
                  <a:pt x="1244" y="21357"/>
                </a:lnTo>
                <a:lnTo>
                  <a:pt x="414" y="21494"/>
                </a:lnTo>
                <a:lnTo>
                  <a:pt x="0" y="21600"/>
                </a:lnTo>
              </a:path>
            </a:pathLst>
          </a:custGeom>
          <a:noFill/>
          <a:ln w="31750" cap="flat" cmpd="sng">
            <a:solidFill>
              <a:srgbClr val="FF0000"/>
            </a:solidFill>
            <a:round/>
            <a:headEnd/>
            <a:tailEnd/>
          </a:ln>
          <a:effectLst>
            <a:outerShdw dist="17961" dir="13500000" algn="ctr" rotWithShape="0">
              <a:srgbClr val="990000">
                <a:alpha val="50000"/>
              </a:srgbClr>
            </a:outerShdw>
          </a:effectLst>
          <a:extLst>
            <a:ext uri="{909E8E84-426E-40DD-AFC4-6F175D3DCCD1}">
              <a14:hiddenFill xmlns:a14="http://schemas.microsoft.com/office/drawing/2010/main">
                <a:solidFill>
                  <a:srgbClr val="FFFFFF"/>
                </a:solidFill>
              </a14:hiddenFill>
            </a:ext>
          </a:extLst>
        </p:spPr>
        <p:txBody>
          <a:bodyPr/>
          <a:lstStyle/>
          <a:p>
            <a:endParaRPr lang="en-US"/>
          </a:p>
        </p:txBody>
      </p:sp>
      <p:sp>
        <p:nvSpPr>
          <p:cNvPr id="28684" name="Unknown Shape">
            <a:extLst>
              <a:ext uri="{FF2B5EF4-FFF2-40B4-BE49-F238E27FC236}">
                <a16:creationId xmlns:a16="http://schemas.microsoft.com/office/drawing/2014/main" id="{80469884-C2E6-4AB1-A449-4BC56798FFF3}"/>
              </a:ext>
            </a:extLst>
          </p:cNvPr>
          <p:cNvSpPr>
            <a:spLocks/>
          </p:cNvSpPr>
          <p:nvPr/>
        </p:nvSpPr>
        <p:spPr bwMode="auto">
          <a:xfrm>
            <a:off x="6096001" y="838200"/>
            <a:ext cx="1939925" cy="44196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2147483646 w 21600"/>
              <a:gd name="T9" fmla="*/ 2147483646 h 21600"/>
              <a:gd name="T10" fmla="*/ 2147483646 w 21600"/>
              <a:gd name="T11" fmla="*/ 2147483646 h 21600"/>
              <a:gd name="T12" fmla="*/ 1798025414 w 21600"/>
              <a:gd name="T13" fmla="*/ 2147483646 h 21600"/>
              <a:gd name="T14" fmla="*/ 522310796 w 21600"/>
              <a:gd name="T15" fmla="*/ 2147483646 h 21600"/>
              <a:gd name="T16" fmla="*/ 0 w 21600"/>
              <a:gd name="T17" fmla="*/ 2147483646 h 21600"/>
              <a:gd name="T18" fmla="*/ 399157890 w 21600"/>
              <a:gd name="T19" fmla="*/ 2147483646 h 21600"/>
              <a:gd name="T20" fmla="*/ 1429292732 w 21600"/>
              <a:gd name="T21" fmla="*/ 2147483646 h 21600"/>
              <a:gd name="T22" fmla="*/ 1926243769 w 21600"/>
              <a:gd name="T23" fmla="*/ 2147483646 h 21600"/>
              <a:gd name="T24" fmla="*/ 2147483646 w 21600"/>
              <a:gd name="T25" fmla="*/ 2147483646 h 21600"/>
              <a:gd name="T26" fmla="*/ 2147483646 w 21600"/>
              <a:gd name="T27" fmla="*/ 2147483646 h 21600"/>
              <a:gd name="T28" fmla="*/ 2147483646 w 21600"/>
              <a:gd name="T29" fmla="*/ 2147483646 h 21600"/>
              <a:gd name="T30" fmla="*/ 2147483646 w 21600"/>
              <a:gd name="T31" fmla="*/ 2147483646 h 21600"/>
              <a:gd name="T32" fmla="*/ 2147483646 w 21600"/>
              <a:gd name="T33" fmla="*/ 2147483646 h 21600"/>
              <a:gd name="T34" fmla="*/ 2147483646 w 21600"/>
              <a:gd name="T35" fmla="*/ 2147483646 h 21600"/>
              <a:gd name="T36" fmla="*/ 2147483646 w 21600"/>
              <a:gd name="T37" fmla="*/ 2147483646 h 21600"/>
              <a:gd name="T38" fmla="*/ 2147483646 w 21600"/>
              <a:gd name="T39" fmla="*/ 2147483646 h 21600"/>
              <a:gd name="T40" fmla="*/ 2147483646 w 21600"/>
              <a:gd name="T41" fmla="*/ 2147483646 h 21600"/>
              <a:gd name="T42" fmla="*/ 2147483646 w 21600"/>
              <a:gd name="T43" fmla="*/ 2147483646 h 21600"/>
              <a:gd name="T44" fmla="*/ 2147483646 w 21600"/>
              <a:gd name="T45" fmla="*/ 2147483646 h 21600"/>
              <a:gd name="T46" fmla="*/ 2147483646 w 21600"/>
              <a:gd name="T47" fmla="*/ 2147483646 h 21600"/>
              <a:gd name="T48" fmla="*/ 2147483646 w 21600"/>
              <a:gd name="T49" fmla="*/ 2147483646 h 21600"/>
              <a:gd name="T50" fmla="*/ 2147483646 w 21600"/>
              <a:gd name="T51" fmla="*/ 2147483646 h 21600"/>
              <a:gd name="T52" fmla="*/ 2147483646 w 21600"/>
              <a:gd name="T53" fmla="*/ 2147483646 h 21600"/>
              <a:gd name="T54" fmla="*/ 2147483646 w 21600"/>
              <a:gd name="T55" fmla="*/ 2147483646 h 21600"/>
              <a:gd name="T56" fmla="*/ 2147483646 w 21600"/>
              <a:gd name="T57" fmla="*/ 2147483646 h 21600"/>
              <a:gd name="T58" fmla="*/ 2147483646 w 21600"/>
              <a:gd name="T59" fmla="*/ 2147483646 h 21600"/>
              <a:gd name="T60" fmla="*/ 2147483646 w 21600"/>
              <a:gd name="T61" fmla="*/ 2147483646 h 21600"/>
              <a:gd name="T62" fmla="*/ 2147483646 w 21600"/>
              <a:gd name="T63" fmla="*/ 2147483646 h 21600"/>
              <a:gd name="T64" fmla="*/ 2147483646 w 21600"/>
              <a:gd name="T65" fmla="*/ 2147483646 h 21600"/>
              <a:gd name="T66" fmla="*/ 2147483646 w 21600"/>
              <a:gd name="T67" fmla="*/ 2147483646 h 21600"/>
              <a:gd name="T68" fmla="*/ 2147483646 w 21600"/>
              <a:gd name="T69" fmla="*/ 2147483646 h 21600"/>
              <a:gd name="T70" fmla="*/ 2147483646 w 21600"/>
              <a:gd name="T71" fmla="*/ 2147483646 h 21600"/>
              <a:gd name="T72" fmla="*/ 2147483646 w 21600"/>
              <a:gd name="T73" fmla="*/ 2147483646 h 21600"/>
              <a:gd name="T74" fmla="*/ 2147483646 w 21600"/>
              <a:gd name="T75" fmla="*/ 2147483646 h 21600"/>
              <a:gd name="T76" fmla="*/ 2147483646 w 21600"/>
              <a:gd name="T77" fmla="*/ 2147483646 h 21600"/>
              <a:gd name="T78" fmla="*/ 2147483646 w 21600"/>
              <a:gd name="T79" fmla="*/ 2147483646 h 21600"/>
              <a:gd name="T80" fmla="*/ 2147483646 w 21600"/>
              <a:gd name="T81" fmla="*/ 2147483646 h 21600"/>
              <a:gd name="T82" fmla="*/ 2147483646 w 21600"/>
              <a:gd name="T83" fmla="*/ 2147483646 h 21600"/>
              <a:gd name="T84" fmla="*/ 2147483646 w 21600"/>
              <a:gd name="T85" fmla="*/ 2147483646 h 21600"/>
              <a:gd name="T86" fmla="*/ 2147483646 w 21600"/>
              <a:gd name="T87" fmla="*/ 2147483646 h 21600"/>
              <a:gd name="T88" fmla="*/ 2147483646 w 21600"/>
              <a:gd name="T89" fmla="*/ 2147483646 h 21600"/>
              <a:gd name="T90" fmla="*/ 2147483646 w 21600"/>
              <a:gd name="T91" fmla="*/ 2147483646 h 21600"/>
              <a:gd name="T92" fmla="*/ 2147483646 w 21600"/>
              <a:gd name="T93" fmla="*/ 2147483646 h 21600"/>
              <a:gd name="T94" fmla="*/ 2147483646 w 21600"/>
              <a:gd name="T95" fmla="*/ 2147483646 h 21600"/>
              <a:gd name="T96" fmla="*/ 2147483646 w 21600"/>
              <a:gd name="T97" fmla="*/ 2147483646 h 21600"/>
              <a:gd name="T98" fmla="*/ 2147483646 w 21600"/>
              <a:gd name="T99" fmla="*/ 2147483646 h 21600"/>
              <a:gd name="T100" fmla="*/ 2147483646 w 21600"/>
              <a:gd name="T101" fmla="*/ 2147483646 h 21600"/>
              <a:gd name="T102" fmla="*/ 2147483646 w 21600"/>
              <a:gd name="T103" fmla="*/ 2147483646 h 21600"/>
              <a:gd name="T104" fmla="*/ 2147483646 w 21600"/>
              <a:gd name="T105" fmla="*/ 2147483646 h 21600"/>
              <a:gd name="T106" fmla="*/ 2147483646 w 21600"/>
              <a:gd name="T107" fmla="*/ 2147483646 h 21600"/>
              <a:gd name="T108" fmla="*/ 2147483646 w 21600"/>
              <a:gd name="T109" fmla="*/ 2147483646 h 21600"/>
              <a:gd name="T110" fmla="*/ 2147483646 w 21600"/>
              <a:gd name="T111" fmla="*/ 2147483646 h 21600"/>
              <a:gd name="T112" fmla="*/ 2147483646 w 21600"/>
              <a:gd name="T113" fmla="*/ 2147483646 h 21600"/>
              <a:gd name="T114" fmla="*/ 1659659904 w 21600"/>
              <a:gd name="T115" fmla="*/ 2147483646 h 21600"/>
              <a:gd name="T116" fmla="*/ 2147483646 w 21600"/>
              <a:gd name="T117" fmla="*/ 2147483646 h 21600"/>
              <a:gd name="T118" fmla="*/ 2147483646 w 21600"/>
              <a:gd name="T119" fmla="*/ 2147483646 h 21600"/>
              <a:gd name="T120" fmla="*/ 2147483646 w 21600"/>
              <a:gd name="T121" fmla="*/ 2147483646 h 2160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600" h="21600">
                <a:moveTo>
                  <a:pt x="11436" y="0"/>
                </a:moveTo>
                <a:lnTo>
                  <a:pt x="10559" y="214"/>
                </a:lnTo>
                <a:lnTo>
                  <a:pt x="9682" y="284"/>
                </a:lnTo>
                <a:lnTo>
                  <a:pt x="8798" y="284"/>
                </a:lnTo>
                <a:lnTo>
                  <a:pt x="8275" y="284"/>
                </a:lnTo>
                <a:lnTo>
                  <a:pt x="7921" y="630"/>
                </a:lnTo>
                <a:lnTo>
                  <a:pt x="7200" y="909"/>
                </a:lnTo>
                <a:lnTo>
                  <a:pt x="6167" y="909"/>
                </a:lnTo>
                <a:lnTo>
                  <a:pt x="5813" y="1045"/>
                </a:lnTo>
                <a:lnTo>
                  <a:pt x="4936" y="909"/>
                </a:lnTo>
                <a:lnTo>
                  <a:pt x="4413" y="769"/>
                </a:lnTo>
                <a:lnTo>
                  <a:pt x="3706" y="1045"/>
                </a:lnTo>
                <a:lnTo>
                  <a:pt x="3005" y="909"/>
                </a:lnTo>
                <a:lnTo>
                  <a:pt x="2482" y="1254"/>
                </a:lnTo>
                <a:lnTo>
                  <a:pt x="1605" y="1461"/>
                </a:lnTo>
                <a:lnTo>
                  <a:pt x="721" y="1600"/>
                </a:lnTo>
                <a:lnTo>
                  <a:pt x="0" y="1670"/>
                </a:lnTo>
                <a:lnTo>
                  <a:pt x="21" y="2016"/>
                </a:lnTo>
                <a:lnTo>
                  <a:pt x="551" y="2361"/>
                </a:lnTo>
                <a:lnTo>
                  <a:pt x="1428" y="2571"/>
                </a:lnTo>
                <a:lnTo>
                  <a:pt x="1973" y="2693"/>
                </a:lnTo>
                <a:lnTo>
                  <a:pt x="2305" y="2637"/>
                </a:lnTo>
                <a:lnTo>
                  <a:pt x="2659" y="2986"/>
                </a:lnTo>
                <a:lnTo>
                  <a:pt x="3600" y="3123"/>
                </a:lnTo>
                <a:lnTo>
                  <a:pt x="4413" y="3262"/>
                </a:lnTo>
                <a:lnTo>
                  <a:pt x="5290" y="3600"/>
                </a:lnTo>
                <a:lnTo>
                  <a:pt x="5990" y="3884"/>
                </a:lnTo>
                <a:lnTo>
                  <a:pt x="6867" y="4093"/>
                </a:lnTo>
                <a:lnTo>
                  <a:pt x="7751" y="4093"/>
                </a:lnTo>
                <a:lnTo>
                  <a:pt x="8628" y="4163"/>
                </a:lnTo>
                <a:lnTo>
                  <a:pt x="9152" y="4299"/>
                </a:lnTo>
                <a:lnTo>
                  <a:pt x="8876" y="4704"/>
                </a:lnTo>
                <a:lnTo>
                  <a:pt x="9838" y="4874"/>
                </a:lnTo>
                <a:lnTo>
                  <a:pt x="10693" y="5002"/>
                </a:lnTo>
                <a:lnTo>
                  <a:pt x="11082" y="5061"/>
                </a:lnTo>
                <a:lnTo>
                  <a:pt x="11082" y="4715"/>
                </a:lnTo>
                <a:lnTo>
                  <a:pt x="11613" y="4645"/>
                </a:lnTo>
                <a:lnTo>
                  <a:pt x="12398" y="4754"/>
                </a:lnTo>
                <a:lnTo>
                  <a:pt x="12935" y="5050"/>
                </a:lnTo>
                <a:lnTo>
                  <a:pt x="13190" y="4994"/>
                </a:lnTo>
                <a:lnTo>
                  <a:pt x="13721" y="5340"/>
                </a:lnTo>
                <a:lnTo>
                  <a:pt x="14598" y="5546"/>
                </a:lnTo>
                <a:lnTo>
                  <a:pt x="15475" y="5685"/>
                </a:lnTo>
                <a:lnTo>
                  <a:pt x="15475" y="5755"/>
                </a:lnTo>
                <a:lnTo>
                  <a:pt x="14944" y="6101"/>
                </a:lnTo>
                <a:lnTo>
                  <a:pt x="15828" y="6307"/>
                </a:lnTo>
                <a:lnTo>
                  <a:pt x="16705" y="6586"/>
                </a:lnTo>
                <a:lnTo>
                  <a:pt x="16882" y="6932"/>
                </a:lnTo>
                <a:lnTo>
                  <a:pt x="16882" y="7278"/>
                </a:lnTo>
                <a:lnTo>
                  <a:pt x="16882" y="7623"/>
                </a:lnTo>
                <a:lnTo>
                  <a:pt x="17229" y="7969"/>
                </a:lnTo>
                <a:lnTo>
                  <a:pt x="18000" y="8315"/>
                </a:lnTo>
                <a:lnTo>
                  <a:pt x="18282" y="8661"/>
                </a:lnTo>
                <a:lnTo>
                  <a:pt x="18282" y="9009"/>
                </a:lnTo>
                <a:lnTo>
                  <a:pt x="18813" y="9355"/>
                </a:lnTo>
                <a:lnTo>
                  <a:pt x="18813" y="9701"/>
                </a:lnTo>
                <a:lnTo>
                  <a:pt x="19159" y="10047"/>
                </a:lnTo>
                <a:lnTo>
                  <a:pt x="18282" y="10323"/>
                </a:lnTo>
                <a:lnTo>
                  <a:pt x="17759" y="10668"/>
                </a:lnTo>
                <a:lnTo>
                  <a:pt x="18636" y="10800"/>
                </a:lnTo>
                <a:lnTo>
                  <a:pt x="19159" y="11084"/>
                </a:lnTo>
                <a:lnTo>
                  <a:pt x="19690" y="11432"/>
                </a:lnTo>
                <a:lnTo>
                  <a:pt x="19336" y="11778"/>
                </a:lnTo>
                <a:lnTo>
                  <a:pt x="18459" y="11845"/>
                </a:lnTo>
                <a:lnTo>
                  <a:pt x="18106" y="12194"/>
                </a:lnTo>
                <a:lnTo>
                  <a:pt x="17229" y="12470"/>
                </a:lnTo>
                <a:lnTo>
                  <a:pt x="18000" y="12816"/>
                </a:lnTo>
                <a:lnTo>
                  <a:pt x="18813" y="12955"/>
                </a:lnTo>
                <a:lnTo>
                  <a:pt x="19690" y="13092"/>
                </a:lnTo>
                <a:lnTo>
                  <a:pt x="20567" y="13161"/>
                </a:lnTo>
                <a:lnTo>
                  <a:pt x="21600" y="13231"/>
                </a:lnTo>
                <a:lnTo>
                  <a:pt x="20921" y="13577"/>
                </a:lnTo>
                <a:lnTo>
                  <a:pt x="20036" y="13786"/>
                </a:lnTo>
                <a:lnTo>
                  <a:pt x="19626" y="14098"/>
                </a:lnTo>
                <a:lnTo>
                  <a:pt x="19336" y="14478"/>
                </a:lnTo>
                <a:lnTo>
                  <a:pt x="18459" y="14478"/>
                </a:lnTo>
                <a:lnTo>
                  <a:pt x="17582" y="14478"/>
                </a:lnTo>
                <a:lnTo>
                  <a:pt x="17243" y="14581"/>
                </a:lnTo>
                <a:lnTo>
                  <a:pt x="17229" y="14823"/>
                </a:lnTo>
                <a:lnTo>
                  <a:pt x="17448" y="14913"/>
                </a:lnTo>
                <a:lnTo>
                  <a:pt x="17405" y="15169"/>
                </a:lnTo>
                <a:lnTo>
                  <a:pt x="17759" y="15203"/>
                </a:lnTo>
                <a:lnTo>
                  <a:pt x="18000" y="15515"/>
                </a:lnTo>
                <a:lnTo>
                  <a:pt x="17405" y="15861"/>
                </a:lnTo>
                <a:lnTo>
                  <a:pt x="17405" y="16209"/>
                </a:lnTo>
                <a:lnTo>
                  <a:pt x="17229" y="16555"/>
                </a:lnTo>
                <a:lnTo>
                  <a:pt x="17229" y="16901"/>
                </a:lnTo>
                <a:lnTo>
                  <a:pt x="17052" y="17247"/>
                </a:lnTo>
                <a:lnTo>
                  <a:pt x="17582" y="17592"/>
                </a:lnTo>
                <a:lnTo>
                  <a:pt x="16705" y="17592"/>
                </a:lnTo>
                <a:lnTo>
                  <a:pt x="16154" y="17749"/>
                </a:lnTo>
                <a:lnTo>
                  <a:pt x="16146" y="17955"/>
                </a:lnTo>
                <a:lnTo>
                  <a:pt x="15948" y="18295"/>
                </a:lnTo>
                <a:lnTo>
                  <a:pt x="15078" y="18119"/>
                </a:lnTo>
                <a:lnTo>
                  <a:pt x="14400" y="18217"/>
                </a:lnTo>
                <a:lnTo>
                  <a:pt x="13056" y="18117"/>
                </a:lnTo>
                <a:lnTo>
                  <a:pt x="12667" y="18563"/>
                </a:lnTo>
                <a:lnTo>
                  <a:pt x="12313" y="18909"/>
                </a:lnTo>
                <a:lnTo>
                  <a:pt x="11436" y="18978"/>
                </a:lnTo>
                <a:lnTo>
                  <a:pt x="10800" y="19112"/>
                </a:lnTo>
                <a:lnTo>
                  <a:pt x="9965" y="19199"/>
                </a:lnTo>
                <a:lnTo>
                  <a:pt x="9682" y="19048"/>
                </a:lnTo>
                <a:lnTo>
                  <a:pt x="9505" y="18699"/>
                </a:lnTo>
                <a:lnTo>
                  <a:pt x="8628" y="18632"/>
                </a:lnTo>
                <a:lnTo>
                  <a:pt x="7751" y="18699"/>
                </a:lnTo>
                <a:lnTo>
                  <a:pt x="6768" y="18691"/>
                </a:lnTo>
                <a:lnTo>
                  <a:pt x="5990" y="18909"/>
                </a:lnTo>
                <a:lnTo>
                  <a:pt x="4936" y="18909"/>
                </a:lnTo>
                <a:lnTo>
                  <a:pt x="4137" y="18783"/>
                </a:lnTo>
                <a:lnTo>
                  <a:pt x="3882" y="18563"/>
                </a:lnTo>
                <a:lnTo>
                  <a:pt x="3706" y="18632"/>
                </a:lnTo>
                <a:lnTo>
                  <a:pt x="3359" y="18978"/>
                </a:lnTo>
                <a:lnTo>
                  <a:pt x="3260" y="19296"/>
                </a:lnTo>
                <a:lnTo>
                  <a:pt x="2829" y="19544"/>
                </a:lnTo>
                <a:lnTo>
                  <a:pt x="2291" y="19834"/>
                </a:lnTo>
                <a:lnTo>
                  <a:pt x="2829" y="20016"/>
                </a:lnTo>
                <a:lnTo>
                  <a:pt x="3706" y="20085"/>
                </a:lnTo>
                <a:lnTo>
                  <a:pt x="3882" y="20431"/>
                </a:lnTo>
                <a:lnTo>
                  <a:pt x="4059" y="20777"/>
                </a:lnTo>
                <a:lnTo>
                  <a:pt x="3359" y="21123"/>
                </a:lnTo>
                <a:lnTo>
                  <a:pt x="4059" y="21471"/>
                </a:lnTo>
                <a:lnTo>
                  <a:pt x="4236" y="21600"/>
                </a:lnTo>
              </a:path>
            </a:pathLst>
          </a:custGeom>
          <a:noFill/>
          <a:ln w="31750" cap="flat" cmpd="sng">
            <a:solidFill>
              <a:srgbClr val="FF0000"/>
            </a:solidFill>
            <a:round/>
            <a:headEnd/>
            <a:tailEnd/>
          </a:ln>
          <a:effectLst>
            <a:outerShdw dist="17961" dir="13500000" algn="ctr" rotWithShape="0">
              <a:srgbClr val="990000">
                <a:alpha val="50000"/>
              </a:srgbClr>
            </a:outerShdw>
          </a:effectLst>
          <a:extLst>
            <a:ext uri="{909E8E84-426E-40DD-AFC4-6F175D3DCCD1}">
              <a14:hiddenFill xmlns:a14="http://schemas.microsoft.com/office/drawing/2010/main">
                <a:solidFill>
                  <a:srgbClr val="FFFFFF"/>
                </a:solidFill>
              </a14:hiddenFill>
            </a:ext>
          </a:extLst>
        </p:spPr>
        <p:txBody>
          <a:bodyPr/>
          <a:lstStyle/>
          <a:p>
            <a:endParaRPr lang="en-US"/>
          </a:p>
        </p:txBody>
      </p:sp>
      <p:sp>
        <p:nvSpPr>
          <p:cNvPr id="13" name="Text Box 7">
            <a:extLst>
              <a:ext uri="{FF2B5EF4-FFF2-40B4-BE49-F238E27FC236}">
                <a16:creationId xmlns:a16="http://schemas.microsoft.com/office/drawing/2014/main" id="{849BB5E7-F429-4E57-3D90-7E2389A25557}"/>
              </a:ext>
            </a:extLst>
          </p:cNvPr>
          <p:cNvSpPr txBox="1">
            <a:spLocks noChangeArrowheads="1"/>
          </p:cNvSpPr>
          <p:nvPr/>
        </p:nvSpPr>
        <p:spPr bwMode="auto">
          <a:xfrm>
            <a:off x="5584826" y="6243639"/>
            <a:ext cx="5083175" cy="701675"/>
          </a:xfrm>
          <a:prstGeom prst="rect">
            <a:avLst/>
          </a:prstGeom>
          <a:noFill/>
          <a:ln>
            <a:noFill/>
          </a:ln>
          <a:effectLst>
            <a:outerShdw dist="17961" dir="13500000" algn="ctr" rotWithShape="0">
              <a:schemeClr val="accent1">
                <a:gamma/>
                <a:shade val="60000"/>
                <a:invGamma/>
                <a:alpha val="50000"/>
              </a:schemeClr>
            </a:outerShdw>
          </a:effec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en-US" sz="2000" b="1">
                <a:solidFill>
                  <a:srgbClr val="000000"/>
                </a:solidFill>
                <a:latin typeface="Times New Roman" pitchFamily="18" charset="0"/>
                <a:cs typeface="Times New Roman" pitchFamily="18" charset="0"/>
              </a:rPr>
              <a:t>Hình 25.1. Lược đồ tự nhiên vùng Duyên hải Nam Trung Bộ</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4364"/>
                                        </p:tgtEl>
                                        <p:attrNameLst>
                                          <p:attrName>style.visibility</p:attrName>
                                        </p:attrNameLst>
                                      </p:cBhvr>
                                      <p:to>
                                        <p:strVal val="visible"/>
                                      </p:to>
                                    </p:set>
                                    <p:anim calcmode="lin" valueType="num">
                                      <p:cBhvr>
                                        <p:cTn id="7" dur="1000" fill="hold"/>
                                        <p:tgtEl>
                                          <p:spTgt spid="14364"/>
                                        </p:tgtEl>
                                        <p:attrNameLst>
                                          <p:attrName>ppt_x</p:attrName>
                                        </p:attrNameLst>
                                      </p:cBhvr>
                                      <p:tavLst>
                                        <p:tav tm="0">
                                          <p:val>
                                            <p:strVal val="#ppt_x-.2"/>
                                          </p:val>
                                        </p:tav>
                                        <p:tav tm="100000">
                                          <p:val>
                                            <p:strVal val="#ppt_x"/>
                                          </p:val>
                                        </p:tav>
                                      </p:tavLst>
                                    </p:anim>
                                    <p:anim calcmode="lin" valueType="num">
                                      <p:cBhvr>
                                        <p:cTn id="8" dur="1000" fill="hold"/>
                                        <p:tgtEl>
                                          <p:spTgt spid="14364"/>
                                        </p:tgtEl>
                                        <p:attrNameLst>
                                          <p:attrName>ppt_y</p:attrName>
                                        </p:attrNameLst>
                                      </p:cBhvr>
                                      <p:tavLst>
                                        <p:tav tm="0">
                                          <p:val>
                                            <p:strVal val="#ppt_y"/>
                                          </p:val>
                                        </p:tav>
                                        <p:tav tm="100000">
                                          <p:val>
                                            <p:strVal val="#ppt_y"/>
                                          </p:val>
                                        </p:tav>
                                      </p:tavLst>
                                    </p:anim>
                                    <p:animEffect transition="in" filter="wipe(right)" prLst="gradientSize: 0.1">
                                      <p:cBhvr>
                                        <p:cTn id="9" dur="1000"/>
                                        <p:tgtEl>
                                          <p:spTgt spid="143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6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5">
            <a:extLst>
              <a:ext uri="{FF2B5EF4-FFF2-40B4-BE49-F238E27FC236}">
                <a16:creationId xmlns:a16="http://schemas.microsoft.com/office/drawing/2014/main" id="{6D98E126-C343-903A-A39F-048D70D43524}"/>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E6ED6C12-F58A-48EA-AB4F-7EE5D0C6E441}" type="slidenum">
              <a:rPr lang="en-US" altLang="en-US" sz="1400">
                <a:solidFill>
                  <a:srgbClr val="000000"/>
                </a:solidFill>
              </a:rPr>
              <a:pPr>
                <a:spcBef>
                  <a:spcPct val="0"/>
                </a:spcBef>
                <a:buFontTx/>
                <a:buNone/>
              </a:pPr>
              <a:t>9</a:t>
            </a:fld>
            <a:endParaRPr lang="en-US" altLang="en-US" sz="1400">
              <a:solidFill>
                <a:srgbClr val="000000"/>
              </a:solidFill>
            </a:endParaRPr>
          </a:p>
        </p:txBody>
      </p:sp>
      <p:pic>
        <p:nvPicPr>
          <p:cNvPr id="9219" name="Picture 9" descr="Luoc do tu nhien vung Duyen Hai Nam Trung Bo .jpg">
            <a:extLst>
              <a:ext uri="{FF2B5EF4-FFF2-40B4-BE49-F238E27FC236}">
                <a16:creationId xmlns:a16="http://schemas.microsoft.com/office/drawing/2014/main" id="{71246A6B-C298-7D6E-9D34-9CB93FCFD37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646113"/>
            <a:ext cx="41910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18" name="Text Box 30">
            <a:extLst>
              <a:ext uri="{FF2B5EF4-FFF2-40B4-BE49-F238E27FC236}">
                <a16:creationId xmlns:a16="http://schemas.microsoft.com/office/drawing/2014/main" id="{A94E3D45-5AAF-23DA-52DD-9EAA606EA515}"/>
              </a:ext>
            </a:extLst>
          </p:cNvPr>
          <p:cNvSpPr txBox="1">
            <a:spLocks noChangeArrowheads="1"/>
          </p:cNvSpPr>
          <p:nvPr/>
        </p:nvSpPr>
        <p:spPr bwMode="auto">
          <a:xfrm>
            <a:off x="1524000" y="0"/>
            <a:ext cx="9144000" cy="482600"/>
          </a:xfrm>
          <a:prstGeom prst="rect">
            <a:avLst/>
          </a:prstGeom>
          <a:gradFill rotWithShape="1">
            <a:gsLst>
              <a:gs pos="0">
                <a:srgbClr val="F4BAAA"/>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115000"/>
              </a:lnSpc>
              <a:spcBef>
                <a:spcPct val="0"/>
              </a:spcBef>
              <a:spcAft>
                <a:spcPts val="800"/>
              </a:spcAft>
              <a:buNone/>
            </a:pPr>
            <a:r>
              <a:rPr lang="vi-VN" altLang="en-US" sz="2400" b="1">
                <a:solidFill>
                  <a:srgbClr val="0070C0"/>
                </a:solidFill>
                <a:latin typeface="Times New Roman" panose="02020603050405020304" pitchFamily="18" charset="0"/>
                <a:cs typeface="Times New Roman" panose="02020603050405020304" pitchFamily="18" charset="0"/>
              </a:rPr>
              <a:t>BÀI </a:t>
            </a:r>
            <a:r>
              <a:rPr lang="en-US" altLang="en-US" sz="2400" b="1">
                <a:solidFill>
                  <a:srgbClr val="0070C0"/>
                </a:solidFill>
                <a:latin typeface="Times New Roman" panose="02020603050405020304" pitchFamily="18" charset="0"/>
                <a:cs typeface="Times New Roman" panose="02020603050405020304" pitchFamily="18" charset="0"/>
              </a:rPr>
              <a:t>15</a:t>
            </a:r>
            <a:r>
              <a:rPr lang="vi-VN" altLang="en-US" sz="2400" b="1">
                <a:solidFill>
                  <a:srgbClr val="0070C0"/>
                </a:solidFill>
                <a:latin typeface="Times New Roman" panose="02020603050405020304" pitchFamily="18" charset="0"/>
                <a:cs typeface="Times New Roman" panose="02020603050405020304" pitchFamily="18" charset="0"/>
              </a:rPr>
              <a:t>: </a:t>
            </a:r>
            <a:r>
              <a:rPr lang="en-US" altLang="en-US" sz="2400" b="1">
                <a:solidFill>
                  <a:srgbClr val="0070C0"/>
                </a:solidFill>
                <a:latin typeface="Times New Roman" panose="02020603050405020304" pitchFamily="18" charset="0"/>
                <a:cs typeface="Times New Roman" panose="02020603050405020304" pitchFamily="18" charset="0"/>
              </a:rPr>
              <a:t>DUYÊN HẢI NAM TRUNG BỘ</a:t>
            </a:r>
            <a:endParaRPr lang="en-US" altLang="en-US" sz="240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33797" name="TextBox 1">
            <a:extLst>
              <a:ext uri="{FF2B5EF4-FFF2-40B4-BE49-F238E27FC236}">
                <a16:creationId xmlns:a16="http://schemas.microsoft.com/office/drawing/2014/main" id="{3D04912B-6BAD-C8E1-5D53-43E7B306E5BC}"/>
              </a:ext>
            </a:extLst>
          </p:cNvPr>
          <p:cNvSpPr txBox="1">
            <a:spLocks noChangeArrowheads="1"/>
          </p:cNvSpPr>
          <p:nvPr/>
        </p:nvSpPr>
        <p:spPr bwMode="auto">
          <a:xfrm>
            <a:off x="1714500" y="482600"/>
            <a:ext cx="3733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400" b="1" u="sng">
                <a:solidFill>
                  <a:srgbClr val="000000"/>
                </a:solidFill>
                <a:latin typeface="Times New Roman" panose="02020603050405020304" pitchFamily="18" charset="0"/>
                <a:cs typeface="Times New Roman" panose="02020603050405020304" pitchFamily="18" charset="0"/>
              </a:rPr>
              <a:t>4. </a:t>
            </a:r>
            <a:r>
              <a:rPr lang="en-US" altLang="en-US" sz="2400" b="1" u="sng">
                <a:solidFill>
                  <a:srgbClr val="000000"/>
                </a:solidFill>
                <a:latin typeface="Times New Roman" panose="02020603050405020304" pitchFamily="18" charset="0"/>
              </a:rPr>
              <a:t>Những chuyển biến trong phát triển kinh tế và phân bố kinh tế.</a:t>
            </a:r>
            <a:endParaRPr lang="en-US" altLang="en-US" sz="2400" b="1" u="sng">
              <a:solidFill>
                <a:srgbClr val="000000"/>
              </a:solidFill>
              <a:latin typeface="Times New Roman" panose="02020603050405020304" pitchFamily="18" charset="0"/>
              <a:cs typeface="Times New Roman" panose="02020603050405020304" pitchFamily="18" charset="0"/>
            </a:endParaRPr>
          </a:p>
        </p:txBody>
      </p:sp>
      <p:sp>
        <p:nvSpPr>
          <p:cNvPr id="33798" name="TextBox 6">
            <a:extLst>
              <a:ext uri="{FF2B5EF4-FFF2-40B4-BE49-F238E27FC236}">
                <a16:creationId xmlns:a16="http://schemas.microsoft.com/office/drawing/2014/main" id="{D5D52799-4467-FBD6-EEAA-A241A09A4696}"/>
              </a:ext>
            </a:extLst>
          </p:cNvPr>
          <p:cNvSpPr txBox="1">
            <a:spLocks noChangeArrowheads="1"/>
          </p:cNvSpPr>
          <p:nvPr/>
        </p:nvSpPr>
        <p:spPr bwMode="auto">
          <a:xfrm>
            <a:off x="1676400" y="1557338"/>
            <a:ext cx="4419600" cy="430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15000"/>
              </a:lnSpc>
              <a:spcAft>
                <a:spcPts val="800"/>
              </a:spcAft>
            </a:pPr>
            <a:r>
              <a:rPr lang="en-US" altLang="en-US" sz="2400">
                <a:latin typeface="Times New Roman" panose="02020603050405020304" pitchFamily="18" charset="0"/>
                <a:ea typeface="Calibri" panose="020F0502020204030204" pitchFamily="34" charset="0"/>
                <a:cs typeface="Times New Roman" panose="02020603050405020304" pitchFamily="18" charset="0"/>
              </a:rPr>
              <a:t>- Trong phát triển kinh tế: chuyển biến tích cực nhờ khai thác thế mạnh kinh tế biển, thu hút vốn đầu tư nước ngoài. Tổng sản phẩm ngày càng tăng chiếm 7% cơ cấu GDP cả nước(2021). Cơ cấu kinh tế tăng tỉ trọng ngành công nghiệp và xây dựng, giảm tỉ trọng ngành nông nghiệp, lâm nghiệp và thủy sản, dịch vụ chiểm tỉ trọng cao.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iterate type="lt">
                                    <p:tmPct val="0"/>
                                  </p:iterate>
                                  <p:childTnLst>
                                    <p:set>
                                      <p:cBhvr>
                                        <p:cTn id="6" dur="1" fill="hold">
                                          <p:stCondLst>
                                            <p:cond delay="0"/>
                                          </p:stCondLst>
                                        </p:cTn>
                                        <p:tgtEl>
                                          <p:spTgt spid="12318"/>
                                        </p:tgtEl>
                                        <p:attrNameLst>
                                          <p:attrName>style.visibility</p:attrName>
                                        </p:attrNameLst>
                                      </p:cBhvr>
                                      <p:to>
                                        <p:strVal val="visible"/>
                                      </p:to>
                                    </p:set>
                                    <p:anim calcmode="lin" valueType="num">
                                      <p:cBhvr>
                                        <p:cTn id="7" dur="1000" fill="hold"/>
                                        <p:tgtEl>
                                          <p:spTgt spid="12318"/>
                                        </p:tgtEl>
                                        <p:attrNameLst>
                                          <p:attrName>ppt_x</p:attrName>
                                        </p:attrNameLst>
                                      </p:cBhvr>
                                      <p:tavLst>
                                        <p:tav tm="0">
                                          <p:val>
                                            <p:strVal val="#ppt_x-.2"/>
                                          </p:val>
                                        </p:tav>
                                        <p:tav tm="100000">
                                          <p:val>
                                            <p:strVal val="#ppt_x"/>
                                          </p:val>
                                        </p:tav>
                                      </p:tavLst>
                                    </p:anim>
                                    <p:anim calcmode="lin" valueType="num">
                                      <p:cBhvr>
                                        <p:cTn id="8" dur="1000" fill="hold"/>
                                        <p:tgtEl>
                                          <p:spTgt spid="12318"/>
                                        </p:tgtEl>
                                        <p:attrNameLst>
                                          <p:attrName>ppt_y</p:attrName>
                                        </p:attrNameLst>
                                      </p:cBhvr>
                                      <p:tavLst>
                                        <p:tav tm="0">
                                          <p:val>
                                            <p:strVal val="#ppt_y"/>
                                          </p:val>
                                        </p:tav>
                                        <p:tav tm="100000">
                                          <p:val>
                                            <p:strVal val="#ppt_y"/>
                                          </p:val>
                                        </p:tav>
                                      </p:tavLst>
                                    </p:anim>
                                    <p:animEffect transition="in" filter="wipe(right)" prLst="gradientSize: 0.1">
                                      <p:cBhvr>
                                        <p:cTn id="9" dur="1000"/>
                                        <p:tgtEl>
                                          <p:spTgt spid="12318"/>
                                        </p:tgtEl>
                                      </p:cBhvr>
                                    </p:animEffect>
                                  </p:childTnLst>
                                </p:cTn>
                              </p:par>
                              <p:par>
                                <p:cTn id="10" presetID="29" presetClass="entr" presetSubtype="0" fill="hold" nodeType="withEffect">
                                  <p:stCondLst>
                                    <p:cond delay="0"/>
                                  </p:stCondLst>
                                  <p:childTnLst>
                                    <p:set>
                                      <p:cBhvr>
                                        <p:cTn id="11" dur="1" fill="hold">
                                          <p:stCondLst>
                                            <p:cond delay="0"/>
                                          </p:stCondLst>
                                        </p:cTn>
                                        <p:tgtEl>
                                          <p:spTgt spid="9219"/>
                                        </p:tgtEl>
                                        <p:attrNameLst>
                                          <p:attrName>style.visibility</p:attrName>
                                        </p:attrNameLst>
                                      </p:cBhvr>
                                      <p:to>
                                        <p:strVal val="visible"/>
                                      </p:to>
                                    </p:set>
                                    <p:anim calcmode="lin" valueType="num">
                                      <p:cBhvr>
                                        <p:cTn id="12" dur="1000" fill="hold"/>
                                        <p:tgtEl>
                                          <p:spTgt spid="9219"/>
                                        </p:tgtEl>
                                        <p:attrNameLst>
                                          <p:attrName>ppt_x</p:attrName>
                                        </p:attrNameLst>
                                      </p:cBhvr>
                                      <p:tavLst>
                                        <p:tav tm="0">
                                          <p:val>
                                            <p:strVal val="#ppt_x-.2"/>
                                          </p:val>
                                        </p:tav>
                                        <p:tav tm="100000">
                                          <p:val>
                                            <p:strVal val="#ppt_x"/>
                                          </p:val>
                                        </p:tav>
                                      </p:tavLst>
                                    </p:anim>
                                    <p:anim calcmode="lin" valueType="num">
                                      <p:cBhvr>
                                        <p:cTn id="13" dur="1000" fill="hold"/>
                                        <p:tgtEl>
                                          <p:spTgt spid="9219"/>
                                        </p:tgtEl>
                                        <p:attrNameLst>
                                          <p:attrName>ppt_y</p:attrName>
                                        </p:attrNameLst>
                                      </p:cBhvr>
                                      <p:tavLst>
                                        <p:tav tm="0">
                                          <p:val>
                                            <p:strVal val="#ppt_y"/>
                                          </p:val>
                                        </p:tav>
                                        <p:tav tm="100000">
                                          <p:val>
                                            <p:strVal val="#ppt_y"/>
                                          </p:val>
                                        </p:tav>
                                      </p:tavLst>
                                    </p:anim>
                                    <p:animEffect transition="in" filter="wipe(right)" prLst="gradientSize: 0.1">
                                      <p:cBhvr>
                                        <p:cTn id="14" dur="1000"/>
                                        <p:tgtEl>
                                          <p:spTgt spid="92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1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1981</TotalTime>
  <Words>1406</Words>
  <Application>Microsoft Office PowerPoint</Application>
  <PresentationFormat>Widescreen</PresentationFormat>
  <Paragraphs>109</Paragraphs>
  <Slides>15</Slides>
  <Notes>3</Notes>
  <HiddenSlides>0</HiddenSlides>
  <MMClips>0</MMClips>
  <ScaleCrop>false</ScaleCrop>
  <HeadingPairs>
    <vt:vector size="6" baseType="variant">
      <vt:variant>
        <vt:lpstr>Fonts Used</vt:lpstr>
      </vt:variant>
      <vt:variant>
        <vt:i4>12</vt:i4>
      </vt:variant>
      <vt:variant>
        <vt:lpstr>Theme</vt:lpstr>
      </vt:variant>
      <vt:variant>
        <vt:i4>3</vt:i4>
      </vt:variant>
      <vt:variant>
        <vt:lpstr>Slide Titles</vt:lpstr>
      </vt:variant>
      <vt:variant>
        <vt:i4>15</vt:i4>
      </vt:variant>
    </vt:vector>
  </HeadingPairs>
  <TitlesOfParts>
    <vt:vector size="30" baseType="lpstr">
      <vt:lpstr>#9Slide04 Tinos Bold</vt:lpstr>
      <vt:lpstr>Calibri Light</vt:lpstr>
      <vt:lpstr>#9Slide01 Tieu de ngan</vt:lpstr>
      <vt:lpstr>Times New Roman</vt:lpstr>
      <vt:lpstr>#9Slide05 Lobster</vt:lpstr>
      <vt:lpstr>Arial</vt:lpstr>
      <vt:lpstr>#9Slide05 Fourth Light</vt:lpstr>
      <vt:lpstr>#9Slide03 Arima Madurai Bold</vt:lpstr>
      <vt:lpstr>Calibri</vt:lpstr>
      <vt:lpstr>#9Slide05 Claudia</vt:lpstr>
      <vt:lpstr>#9Slide05 Fourth Medium</vt:lpstr>
      <vt:lpstr>VNI-Times</vt:lpstr>
      <vt:lpstr>Office Theme</vt:lpstr>
      <vt:lpstr>4_Default Design</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huong pham</dc:creator>
  <cp:lastModifiedBy>Admin</cp:lastModifiedBy>
  <cp:revision>174</cp:revision>
  <dcterms:created xsi:type="dcterms:W3CDTF">2020-04-09T13:56:00Z</dcterms:created>
  <dcterms:modified xsi:type="dcterms:W3CDTF">2025-03-16T10:52:23Z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38293204796A41BE8EA1C8B3F9C3B7D6_12</vt:lpwstr>
  </property>
  <property fmtid="{D5CDD505-2E9C-101B-9397-08002B2CF9AE}" pid="3" name="KSOProductBuildVer">
    <vt:lpwstr>1033-12.2.0.13431</vt:lpwstr>
  </property>
</Properties>
</file>