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21" r:id="rId2"/>
    <p:sldMasterId id="2147483758" r:id="rId3"/>
    <p:sldMasterId id="2147483819" r:id="rId4"/>
  </p:sldMasterIdLst>
  <p:notesMasterIdLst>
    <p:notesMasterId r:id="rId14"/>
  </p:notesMasterIdLst>
  <p:sldIdLst>
    <p:sldId id="271" r:id="rId5"/>
    <p:sldId id="307" r:id="rId6"/>
    <p:sldId id="308" r:id="rId7"/>
    <p:sldId id="309" r:id="rId8"/>
    <p:sldId id="311" r:id="rId9"/>
    <p:sldId id="310" r:id="rId10"/>
    <p:sldId id="312" r:id="rId11"/>
    <p:sldId id="295" r:id="rId12"/>
    <p:sldId id="32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F030-5332-4D43-B75D-F53589B0896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8379-9CD0-48B2-86D8-799DF25D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4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5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DED1-625B-49AE-8FD7-6FF0E821C11D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0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0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6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0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3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94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0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12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6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39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76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2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03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72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94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7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17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3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95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13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610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86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9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4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5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6" indent="0">
              <a:buNone/>
              <a:defRPr sz="2133" b="1"/>
            </a:lvl8pPr>
            <a:lvl9pPr marL="48765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6" indent="0">
              <a:buNone/>
              <a:defRPr sz="2133" b="1"/>
            </a:lvl8pPr>
            <a:lvl9pPr marL="487655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5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21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31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6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6" indent="0">
              <a:buNone/>
              <a:defRPr sz="1200"/>
            </a:lvl8pPr>
            <a:lvl9pPr marL="48765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43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6" indent="0">
              <a:buNone/>
              <a:defRPr sz="2667"/>
            </a:lvl8pPr>
            <a:lvl9pPr marL="487655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6" indent="0">
              <a:buNone/>
              <a:defRPr sz="1200"/>
            </a:lvl8pPr>
            <a:lvl9pPr marL="487655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80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9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0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6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7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3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8069-ED63-4E99-90FE-D051CFE4AAB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1B00-2B82-4897-99EF-40912B64778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4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1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4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4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6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6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924674" y="1636458"/>
            <a:ext cx="768507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13: THỰC HÀNH:</a:t>
            </a:r>
          </a:p>
          <a:p>
            <a:pPr algn="ctr"/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VÙNG KINH TẾ TRỌNG ĐIỂM BẮC BỘ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814956" y="443949"/>
            <a:ext cx="8160079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3: </a:t>
            </a:r>
          </a:p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PHÂN HÓA LÃNH THỔ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FC520-61CD-3AD9-582B-73D09113F166}"/>
              </a:ext>
            </a:extLst>
          </p:cNvPr>
          <p:cNvSpPr txBox="1"/>
          <p:nvPr/>
        </p:nvSpPr>
        <p:spPr>
          <a:xfrm>
            <a:off x="4572000" y="3747247"/>
            <a:ext cx="337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1788" y="2150347"/>
            <a:ext cx="2160397" cy="1858945"/>
          </a:xfrm>
          <a:prstGeom prst="ellipse">
            <a:avLst/>
          </a:prstGeom>
          <a:solidFill>
            <a:srgbClr val="00B050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MẠNH</a:t>
            </a:r>
          </a:p>
        </p:txBody>
      </p:sp>
      <p:cxnSp>
        <p:nvCxnSpPr>
          <p:cNvPr id="6" name="Straight Arrow Connector 5"/>
          <p:cNvCxnSpPr>
            <a:stCxn id="4" idx="6"/>
            <a:endCxn id="14" idx="1"/>
          </p:cNvCxnSpPr>
          <p:nvPr/>
        </p:nvCxnSpPr>
        <p:spPr>
          <a:xfrm flipV="1">
            <a:off x="2532185" y="751114"/>
            <a:ext cx="1356527" cy="23287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6"/>
            <a:endCxn id="15" idx="1"/>
          </p:cNvCxnSpPr>
          <p:nvPr/>
        </p:nvCxnSpPr>
        <p:spPr>
          <a:xfrm flipV="1">
            <a:off x="2532185" y="2176721"/>
            <a:ext cx="1356525" cy="903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6"/>
            <a:endCxn id="16" idx="1"/>
          </p:cNvCxnSpPr>
          <p:nvPr/>
        </p:nvCxnSpPr>
        <p:spPr>
          <a:xfrm>
            <a:off x="2532185" y="3079820"/>
            <a:ext cx="1356524" cy="4823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8712" y="173334"/>
            <a:ext cx="3496827" cy="115556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8710" y="1598941"/>
            <a:ext cx="3496827" cy="115556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8709" y="2984357"/>
            <a:ext cx="3496827" cy="115556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8708" y="4268033"/>
            <a:ext cx="3496827" cy="115556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4" idx="6"/>
            <a:endCxn id="21" idx="1"/>
          </p:cNvCxnSpPr>
          <p:nvPr/>
        </p:nvCxnSpPr>
        <p:spPr>
          <a:xfrm>
            <a:off x="2532185" y="3079820"/>
            <a:ext cx="1356523" cy="17659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88708" y="5551709"/>
            <a:ext cx="3496827" cy="115556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endCxn id="28" idx="1"/>
          </p:cNvCxnSpPr>
          <p:nvPr/>
        </p:nvCxnSpPr>
        <p:spPr>
          <a:xfrm>
            <a:off x="2532182" y="3099922"/>
            <a:ext cx="1356526" cy="30295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8722" y="89452"/>
            <a:ext cx="8656982" cy="6689035"/>
          </a:xfrm>
          <a:prstGeom prst="rect">
            <a:avLst/>
          </a:prstGeom>
          <a:noFill/>
          <a:ln w="381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4" y="0"/>
            <a:ext cx="6297543" cy="68294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6964" y="1336431"/>
            <a:ext cx="1266091" cy="52251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0075" y="221064"/>
            <a:ext cx="27733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755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 trí địa lí thuận lợi cho giao lưu trong nước và quốc tế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755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 cửa ngõ ra biển của các tỉnh phía Bắc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8755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ần những nơi có nguồn nguyên, nhiên liệu,...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755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</a:t>
            </a:r>
            <a:r>
              <a:rPr lang="vi-VN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Thủ đô Hà Nội là đầu não về chính trị, kinh tế, văn hóa và khoa học công nghệ của cả nước.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03" y="69574"/>
            <a:ext cx="8831913" cy="6759851"/>
          </a:xfrm>
          <a:prstGeom prst="rect">
            <a:avLst/>
          </a:prstGeom>
          <a:noFill/>
          <a:ln w="381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2" y="202850"/>
            <a:ext cx="7640096" cy="4931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842" y="5235191"/>
            <a:ext cx="784776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22" y="198783"/>
            <a:ext cx="8656982" cy="6510130"/>
          </a:xfrm>
          <a:prstGeom prst="rect">
            <a:avLst/>
          </a:prstGeom>
          <a:noFill/>
          <a:ln w="381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1788" y="2150347"/>
            <a:ext cx="2160397" cy="2220686"/>
          </a:xfrm>
          <a:prstGeom prst="ellipse">
            <a:avLst/>
          </a:prstGeom>
          <a:solidFill>
            <a:srgbClr val="00B050"/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6"/>
            <a:endCxn id="14" idx="1"/>
          </p:cNvCxnSpPr>
          <p:nvPr/>
        </p:nvCxnSpPr>
        <p:spPr>
          <a:xfrm flipV="1">
            <a:off x="2532185" y="533190"/>
            <a:ext cx="1356527" cy="27275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6"/>
            <a:endCxn id="15" idx="1"/>
          </p:cNvCxnSpPr>
          <p:nvPr/>
        </p:nvCxnSpPr>
        <p:spPr>
          <a:xfrm flipV="1">
            <a:off x="2532185" y="1583866"/>
            <a:ext cx="1356523" cy="1676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6"/>
            <a:endCxn id="16" idx="1"/>
          </p:cNvCxnSpPr>
          <p:nvPr/>
        </p:nvCxnSpPr>
        <p:spPr>
          <a:xfrm flipV="1">
            <a:off x="2532185" y="2613194"/>
            <a:ext cx="1356523" cy="647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8712" y="173334"/>
            <a:ext cx="4280598" cy="71971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8708" y="1244106"/>
            <a:ext cx="4280602" cy="6795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8708" y="2263386"/>
            <a:ext cx="4280602" cy="69961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8707" y="3344836"/>
            <a:ext cx="4280603" cy="615466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4" idx="6"/>
            <a:endCxn id="21" idx="1"/>
          </p:cNvCxnSpPr>
          <p:nvPr/>
        </p:nvCxnSpPr>
        <p:spPr>
          <a:xfrm>
            <a:off x="2532185" y="3260690"/>
            <a:ext cx="1356522" cy="39187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88707" y="4342137"/>
            <a:ext cx="4280603" cy="54764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4" idx="6"/>
            <a:endCxn id="28" idx="1"/>
          </p:cNvCxnSpPr>
          <p:nvPr/>
        </p:nvCxnSpPr>
        <p:spPr>
          <a:xfrm>
            <a:off x="2532185" y="3260690"/>
            <a:ext cx="1356522" cy="13552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88707" y="5126541"/>
            <a:ext cx="4280603" cy="54764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4" idx="6"/>
            <a:endCxn id="29" idx="1"/>
          </p:cNvCxnSpPr>
          <p:nvPr/>
        </p:nvCxnSpPr>
        <p:spPr>
          <a:xfrm>
            <a:off x="2532185" y="3260690"/>
            <a:ext cx="1356522" cy="21396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88706" y="5877027"/>
            <a:ext cx="4280604" cy="54764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2532185" y="3185316"/>
            <a:ext cx="1356521" cy="2965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8722" y="89452"/>
            <a:ext cx="8656982" cy="6619461"/>
          </a:xfrm>
          <a:prstGeom prst="rect">
            <a:avLst/>
          </a:prstGeom>
          <a:noFill/>
          <a:ln w="381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06813"/>
              </p:ext>
            </p:extLst>
          </p:nvPr>
        </p:nvGraphicFramePr>
        <p:xfrm>
          <a:off x="482321" y="2226807"/>
          <a:ext cx="8179358" cy="1882968"/>
        </p:xfrm>
        <a:graphic>
          <a:graphicData uri="http://schemas.openxmlformats.org/drawingml/2006/table">
            <a:tbl>
              <a:tblPr firstRow="1" firstCol="1" bandRow="1"/>
              <a:tblGrid>
                <a:gridCol w="431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Vùng kinh tế trọng điểm Bắc Bộ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 nước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531" y="442128"/>
            <a:ext cx="7857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TỈ TRỌNG TỔNG SẢN PHẨM CỦA VÙNG KINH TẾ TRỌNG ĐIỂM BẮC BỘ SO VỚI CẢ NƯỚC GIAI ĐOẠN 2010 – 2021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: %)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3531" y="4793064"/>
            <a:ext cx="8018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Đ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óng góp của vào GDP cả nước ngày càng lớn, năm 2021 là 26,6%.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8722" y="198783"/>
            <a:ext cx="8656982" cy="6510130"/>
          </a:xfrm>
          <a:prstGeom prst="rect">
            <a:avLst/>
          </a:prstGeom>
          <a:noFill/>
          <a:ln w="38100" cmpd="dbl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87" y="2774469"/>
            <a:ext cx="4329270" cy="2434012"/>
          </a:xfrm>
          <a:prstGeom prst="rect">
            <a:avLst/>
          </a:prstGeom>
        </p:spPr>
      </p:pic>
      <p:pic>
        <p:nvPicPr>
          <p:cNvPr id="2050" name="Picture 2" descr="Hải Phòng: Khát vọng vươn ra thế giới - Khu du lịch quốc tế Đồi Rồng-  Dragon Ocean Đồ S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7" y="0"/>
            <a:ext cx="3868615" cy="27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903" y="18815"/>
            <a:ext cx="4240446" cy="2754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907" y="5546690"/>
            <a:ext cx="825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93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3A81-FEE7-4481-BE5E-943D2565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8" y="3514289"/>
            <a:ext cx="8934994" cy="1509916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yêu cầu HS về nhà sưu tầm thông tin tư liệu để hiểu biết thêm về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kinh tế trọng điểm Bắc Bộ.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en-US" sz="27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E12ACF-A90C-45D5-8445-731557342498}"/>
              </a:ext>
            </a:extLst>
          </p:cNvPr>
          <p:cNvSpPr txBox="1">
            <a:spLocks/>
          </p:cNvSpPr>
          <p:nvPr/>
        </p:nvSpPr>
        <p:spPr>
          <a:xfrm>
            <a:off x="2277253" y="498347"/>
            <a:ext cx="4566425" cy="660077"/>
          </a:xfrm>
          <a:prstGeom prst="rect">
            <a:avLst/>
          </a:prstGeom>
          <a:solidFill>
            <a:srgbClr val="00206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480" y="1549566"/>
            <a:ext cx="142058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cá nhân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6721" y="1505975"/>
            <a:ext cx="185391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 gian: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ở nhà</a:t>
            </a:r>
          </a:p>
        </p:txBody>
      </p:sp>
      <p:pic>
        <p:nvPicPr>
          <p:cNvPr id="18" name="Picture 6" descr="Biểu Tượng Theo Chiều Kim đồng Hồ Hình ảnh | Định dạng hình ảnh PSD  611645048| vn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7" b="97346" l="1977" r="96512">
                        <a14:foregroundMark x1="5233" y1="41737" x2="5233" y2="41737"/>
                        <a14:foregroundMark x1="6628" y1="33052" x2="6628" y2="33052"/>
                        <a14:foregroundMark x1="13837" y1="22919" x2="13837" y2="22919"/>
                        <a14:foregroundMark x1="19070" y1="16043" x2="19070" y2="16043"/>
                        <a14:foregroundMark x1="31977" y1="6152" x2="31977" y2="6152"/>
                        <a14:foregroundMark x1="21860" y1="12183" x2="21860" y2="12183"/>
                        <a14:foregroundMark x1="41744" y1="3257" x2="41744" y2="3257"/>
                        <a14:foregroundMark x1="54186" y1="5066" x2="54186" y2="5066"/>
                        <a14:foregroundMark x1="48372" y1="18215" x2="48372" y2="18215"/>
                        <a14:foregroundMark x1="61047" y1="8323" x2="61047" y2="8323"/>
                        <a14:foregroundMark x1="47791" y1="15440" x2="47791" y2="15440"/>
                        <a14:foregroundMark x1="43837" y1="43546" x2="43837" y2="43546"/>
                        <a14:foregroundMark x1="42907" y1="48010" x2="42907" y2="48010"/>
                        <a14:foregroundMark x1="42907" y1="48010" x2="42907" y2="48010"/>
                        <a14:foregroundMark x1="36279" y1="42702" x2="36279" y2="42702"/>
                        <a14:foregroundMark x1="31744" y1="39928" x2="31744" y2="39928"/>
                        <a14:foregroundMark x1="15000" y1="49578" x2="15000" y2="49578"/>
                        <a14:foregroundMark x1="1977" y1="43908" x2="1977" y2="43908"/>
                        <a14:foregroundMark x1="4651" y1="53438" x2="4651" y2="53438"/>
                        <a14:foregroundMark x1="6628" y1="69240" x2="6628" y2="69240"/>
                        <a14:foregroundMark x1="11512" y1="77322" x2="11512" y2="77322"/>
                        <a14:foregroundMark x1="19651" y1="85645" x2="19651" y2="85645"/>
                        <a14:foregroundMark x1="33140" y1="93486" x2="33140" y2="93486"/>
                        <a14:foregroundMark x1="25698" y1="86610" x2="25698" y2="86610"/>
                        <a14:foregroundMark x1="40000" y1="96140" x2="40000" y2="96140"/>
                        <a14:foregroundMark x1="48721" y1="86610" x2="48721" y2="86610"/>
                        <a14:foregroundMark x1="52093" y1="94331" x2="52093" y2="94331"/>
                        <a14:foregroundMark x1="91860" y1="53679" x2="91860" y2="53679"/>
                        <a14:foregroundMark x1="88953" y1="35223" x2="88953" y2="35223"/>
                        <a14:foregroundMark x1="83488" y1="23522" x2="83488" y2="23522"/>
                        <a14:foregroundMark x1="76047" y1="14234" x2="76047" y2="14234"/>
                        <a14:foregroundMark x1="96512" y1="49578" x2="96512" y2="49578"/>
                        <a14:foregroundMark x1="69767" y1="79373" x2="69767" y2="79373"/>
                        <a14:foregroundMark x1="74070" y1="76357" x2="74070" y2="76719"/>
                        <a14:foregroundMark x1="76860" y1="72859" x2="76860" y2="72859"/>
                        <a14:foregroundMark x1="78605" y1="67793" x2="78605" y2="67793"/>
                        <a14:foregroundMark x1="81279" y1="64174" x2="81279" y2="64174"/>
                        <a14:foregroundMark x1="82674" y1="59349" x2="82674" y2="59349"/>
                        <a14:foregroundMark x1="84070" y1="55489" x2="84070" y2="55489"/>
                        <a14:foregroundMark x1="82674" y1="44391" x2="82674" y2="44391"/>
                        <a14:foregroundMark x1="83488" y1="40290" x2="83488" y2="40290"/>
                        <a14:foregroundMark x1="81860" y1="35826" x2="81860" y2="35826"/>
                        <a14:foregroundMark x1="77791" y1="25935" x2="77791" y2="25935"/>
                        <a14:foregroundMark x1="73721" y1="22316" x2="73721" y2="22316"/>
                        <a14:foregroundMark x1="69767" y1="22075" x2="69767" y2="22075"/>
                        <a14:foregroundMark x1="65930" y1="16405" x2="65930" y2="16405"/>
                        <a14:foregroundMark x1="61628" y1="15440" x2="61628" y2="15440"/>
                        <a14:foregroundMark x1="57558" y1="13028" x2="57558" y2="13028"/>
                        <a14:foregroundMark x1="53023" y1="13028" x2="53023" y2="13028"/>
                        <a14:foregroundMark x1="42907" y1="12183" x2="42907" y2="12183"/>
                        <a14:foregroundMark x1="38372" y1="13631" x2="38372" y2="13631"/>
                        <a14:foregroundMark x1="33953" y1="16043" x2="33953" y2="16043"/>
                        <a14:foregroundMark x1="30814" y1="19059" x2="30814" y2="19059"/>
                        <a14:foregroundMark x1="25698" y1="19662" x2="25698" y2="19662"/>
                        <a14:foregroundMark x1="22791" y1="24125" x2="22791" y2="24125"/>
                        <a14:foregroundMark x1="19884" y1="27382" x2="19884" y2="27382"/>
                        <a14:foregroundMark x1="18488" y1="32449" x2="18488" y2="32449"/>
                        <a14:foregroundMark x1="15000" y1="35464" x2="15000" y2="35464"/>
                        <a14:foregroundMark x1="14186" y1="40290" x2="14186" y2="40290"/>
                        <a14:foregroundMark x1="13023" y1="44753" x2="13023" y2="44753"/>
                        <a14:foregroundMark x1="11860" y1="55489" x2="11860" y2="55489"/>
                        <a14:foregroundMark x1="14186" y1="59107" x2="14186" y2="59107"/>
                        <a14:foregroundMark x1="15000" y1="64415" x2="15000" y2="64415"/>
                        <a14:foregroundMark x1="18488" y1="67793" x2="18488" y2="67793"/>
                        <a14:foregroundMark x1="19884" y1="71894" x2="19884" y2="71894"/>
                        <a14:foregroundMark x1="22442" y1="75875" x2="22442" y2="75875"/>
                        <a14:foregroundMark x1="25930" y1="79373" x2="25930" y2="79373"/>
                        <a14:foregroundMark x1="30814" y1="81182" x2="30814" y2="81182"/>
                        <a14:foregroundMark x1="34302" y1="83595" x2="34302" y2="83595"/>
                        <a14:foregroundMark x1="38953" y1="85042" x2="38953" y2="85042"/>
                        <a14:foregroundMark x1="42674" y1="87817" x2="42674" y2="87817"/>
                        <a14:foregroundMark x1="53605" y1="86610" x2="53605" y2="86610"/>
                        <a14:foregroundMark x1="57558" y1="86248" x2="57558" y2="86248"/>
                        <a14:foregroundMark x1="61977" y1="83595" x2="61977" y2="83595"/>
                        <a14:foregroundMark x1="65349" y1="80941" x2="65349" y2="80941"/>
                        <a14:foregroundMark x1="49884" y1="83836" x2="49884" y2="83836"/>
                        <a14:foregroundMark x1="54767" y1="97346" x2="54767" y2="973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37" y="2393740"/>
            <a:ext cx="1192375" cy="11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65899" y="1498452"/>
            <a:ext cx="287083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Chuẩn bị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giấy note, viết nội dung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 giấy.</a:t>
            </a:r>
          </a:p>
        </p:txBody>
      </p:sp>
      <p:pic>
        <p:nvPicPr>
          <p:cNvPr id="20" name="Picture 6" descr="Clip Board PNG Images | Vector and PSD Files | Free Download on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62" y="2303897"/>
            <a:ext cx="1145473" cy="11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ình ảnh Biểu Tượng Trao đổi Theo Kiểu Thời Trang, Vòng Tròn., Thiết Kế., Trao  đổi.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9" b="98556" l="7917" r="92250">
                        <a14:foregroundMark x1="7917" y1="41971" x2="7917" y2="41971"/>
                        <a14:foregroundMark x1="52667" y1="4163" x2="52667" y2="4163"/>
                        <a14:foregroundMark x1="92333" y1="46729" x2="92333" y2="46729"/>
                        <a14:foregroundMark x1="52000" y1="96007" x2="52000" y2="96007"/>
                        <a14:foregroundMark x1="60167" y1="75531" x2="60167" y2="75531"/>
                        <a14:foregroundMark x1="66000" y1="47918" x2="66000" y2="47918"/>
                        <a14:foregroundMark x1="64833" y1="31946" x2="64833" y2="31946"/>
                        <a14:foregroundMark x1="38250" y1="44775" x2="38250" y2="44775"/>
                        <a14:foregroundMark x1="35917" y1="60068" x2="35167" y2="58624"/>
                        <a14:foregroundMark x1="28417" y1="15803" x2="28417" y2="15803"/>
                        <a14:foregroundMark x1="18583" y1="78845" x2="18583" y2="78845"/>
                        <a14:foregroundMark x1="27000" y1="83602" x2="27000" y2="83602"/>
                        <a14:foregroundMark x1="30500" y1="86406" x2="31417" y2="86916"/>
                        <a14:foregroundMark x1="33750" y1="89040" x2="33750" y2="89040"/>
                        <a14:foregroundMark x1="37250" y1="92438" x2="37250" y2="92438"/>
                        <a14:foregroundMark x1="37750" y1="92608" x2="37750" y2="92608"/>
                        <a14:foregroundMark x1="38000" y1="92608" x2="42667" y2="92863"/>
                        <a14:foregroundMark x1="44500" y1="93373" x2="44500" y2="93373"/>
                        <a14:foregroundMark x1="59667" y1="91674" x2="59667" y2="91674"/>
                        <a14:foregroundMark x1="60167" y1="91164" x2="60167" y2="91164"/>
                        <a14:foregroundMark x1="62000" y1="90739" x2="64833" y2="88785"/>
                        <a14:foregroundMark x1="65750" y1="88615" x2="65750" y2="88615"/>
                        <a14:foregroundMark x1="66250" y1="88360" x2="68083" y2="85472"/>
                        <a14:foregroundMark x1="69500" y1="85472" x2="72750" y2="83347"/>
                        <a14:foregroundMark x1="75083" y1="82838" x2="76000" y2="81903"/>
                        <a14:foregroundMark x1="77417" y1="81223" x2="79250" y2="80034"/>
                        <a14:foregroundMark x1="82333" y1="79269" x2="84167" y2="77655"/>
                        <a14:foregroundMark x1="84667" y1="77400" x2="85333" y2="75956"/>
                        <a14:foregroundMark x1="86750" y1="74766" x2="87667" y2="73832"/>
                        <a14:foregroundMark x1="90750" y1="70008" x2="90750" y2="69074"/>
                        <a14:foregroundMark x1="90750" y1="68394" x2="90750" y2="66950"/>
                        <a14:foregroundMark x1="90917" y1="65760" x2="92333" y2="62617"/>
                        <a14:foregroundMark x1="65083" y1="59813" x2="65083" y2="59813"/>
                        <a14:foregroundMark x1="50333" y1="98556" x2="50333" y2="98556"/>
                        <a14:foregroundMark x1="90500" y1="45030" x2="90500" y2="45030"/>
                        <a14:foregroundMark x1="62500" y1="60238" x2="62500" y2="60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12" y="4953935"/>
            <a:ext cx="1359838" cy="13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67" b="94590" l="3200" r="96933">
                        <a14:foregroundMark x1="18133" y1="41536" x2="18133" y2="41536"/>
                        <a14:foregroundMark x1="20000" y1="28272" x2="20000" y2="28272"/>
                        <a14:foregroundMark x1="20667" y1="24258" x2="20667" y2="23560"/>
                        <a14:foregroundMark x1="20933" y1="19895" x2="20933" y2="19895"/>
                        <a14:foregroundMark x1="22133" y1="18325" x2="22133" y2="18325"/>
                        <a14:foregroundMark x1="16267" y1="24956" x2="16267" y2="24956"/>
                        <a14:foregroundMark x1="16000" y1="26003" x2="16000" y2="26003"/>
                        <a14:foregroundMark x1="15333" y1="35951" x2="15333" y2="35951"/>
                        <a14:foregroundMark x1="15067" y1="37696" x2="12933" y2="40663"/>
                        <a14:foregroundMark x1="12133" y1="42059" x2="11600" y2="43106"/>
                        <a14:foregroundMark x1="6533" y1="57941" x2="6533" y2="57941"/>
                        <a14:foregroundMark x1="3867" y1="63002" x2="4267" y2="64572"/>
                        <a14:foregroundMark x1="4400" y1="67365" x2="4400" y2="68412"/>
                        <a14:foregroundMark x1="5333" y1="73822" x2="5067" y2="74520"/>
                        <a14:foregroundMark x1="2667" y1="76614" x2="2667" y2="76614"/>
                        <a14:foregroundMark x1="8533" y1="70157" x2="8533" y2="70157"/>
                        <a14:foregroundMark x1="26400" y1="19721" x2="26400" y2="19721"/>
                        <a14:foregroundMark x1="22667" y1="16579" x2="22667" y2="16579"/>
                        <a14:foregroundMark x1="18800" y1="17452" x2="18800" y2="17452"/>
                        <a14:foregroundMark x1="21467" y1="39267" x2="21467" y2="40314"/>
                        <a14:foregroundMark x1="19600" y1="46073" x2="19333" y2="47120"/>
                        <a14:foregroundMark x1="18000" y1="50960" x2="16800" y2="54625"/>
                        <a14:foregroundMark x1="15733" y1="58290" x2="15733" y2="58290"/>
                        <a14:foregroundMark x1="26000" y1="35602" x2="26000" y2="35602"/>
                        <a14:foregroundMark x1="26533" y1="31937" x2="27333" y2="29145"/>
                        <a14:foregroundMark x1="28800" y1="24956" x2="28133" y2="23211"/>
                        <a14:foregroundMark x1="27333" y1="20419" x2="27333" y2="20419"/>
                        <a14:foregroundMark x1="29067" y1="16928" x2="29067" y2="16928"/>
                        <a14:foregroundMark x1="29867" y1="15881" x2="30667" y2="14660"/>
                        <a14:foregroundMark x1="31600" y1="12740" x2="31600" y2="12740"/>
                        <a14:foregroundMark x1="31600" y1="12740" x2="31600" y2="12740"/>
                        <a14:foregroundMark x1="34933" y1="7155" x2="34933" y2="7155"/>
                        <a14:foregroundMark x1="39467" y1="4363" x2="39467" y2="4363"/>
                        <a14:foregroundMark x1="39733" y1="4363" x2="41467" y2="4188"/>
                        <a14:foregroundMark x1="43600" y1="2967" x2="44933" y2="2967"/>
                        <a14:foregroundMark x1="20667" y1="47644" x2="20667" y2="47644"/>
                        <a14:foregroundMark x1="22267" y1="46597" x2="22267" y2="46597"/>
                        <a14:foregroundMark x1="22133" y1="47644" x2="22133" y2="47644"/>
                        <a14:foregroundMark x1="20533" y1="51483" x2="20267" y2="52182"/>
                        <a14:foregroundMark x1="20000" y1="53927" x2="19600" y2="55497"/>
                        <a14:foregroundMark x1="19200" y1="57417" x2="19200" y2="57417"/>
                        <a14:foregroundMark x1="18533" y1="60209" x2="17067" y2="62653"/>
                        <a14:foregroundMark x1="15467" y1="65096" x2="15467" y2="65096"/>
                        <a14:foregroundMark x1="15867" y1="66318" x2="15867" y2="67365"/>
                        <a14:foregroundMark x1="16000" y1="68412" x2="16000" y2="69110"/>
                        <a14:foregroundMark x1="15867" y1="72949" x2="15867" y2="72949"/>
                        <a14:foregroundMark x1="15333" y1="74695" x2="15333" y2="74695"/>
                        <a14:foregroundMark x1="15333" y1="75044" x2="15333" y2="75044"/>
                        <a14:foregroundMark x1="23467" y1="41710" x2="23467" y2="41710"/>
                        <a14:foregroundMark x1="23600" y1="41012" x2="23600" y2="41012"/>
                        <a14:foregroundMark x1="22133" y1="30890" x2="22133" y2="30890"/>
                        <a14:foregroundMark x1="24400" y1="27225" x2="24400" y2="27225"/>
                        <a14:foregroundMark x1="24533" y1="26527" x2="24533" y2="26527"/>
                        <a14:foregroundMark x1="26000" y1="23211" x2="26000" y2="23211"/>
                        <a14:foregroundMark x1="30667" y1="73997" x2="30667" y2="73997"/>
                        <a14:foregroundMark x1="30667" y1="73997" x2="30667" y2="73997"/>
                        <a14:foregroundMark x1="34133" y1="76265" x2="34933" y2="77312"/>
                        <a14:foregroundMark x1="40533" y1="80279" x2="42400" y2="79581"/>
                        <a14:foregroundMark x1="48667" y1="75742" x2="48667" y2="75742"/>
                        <a14:foregroundMark x1="51733" y1="75218" x2="51733" y2="75218"/>
                        <a14:foregroundMark x1="63600" y1="74520" x2="63600" y2="74520"/>
                        <a14:foregroundMark x1="58667" y1="75218" x2="56533" y2="75218"/>
                        <a14:foregroundMark x1="52533" y1="75044" x2="52533" y2="75044"/>
                        <a14:foregroundMark x1="50933" y1="74695" x2="49200" y2="75044"/>
                        <a14:foregroundMark x1="46133" y1="74695" x2="45600" y2="74171"/>
                        <a14:foregroundMark x1="43200" y1="72426" x2="43200" y2="72426"/>
                        <a14:foregroundMark x1="37600" y1="70681" x2="36667" y2="70681"/>
                        <a14:foregroundMark x1="30267" y1="70157" x2="30267" y2="70157"/>
                        <a14:foregroundMark x1="28667" y1="71379" x2="28667" y2="71379"/>
                        <a14:foregroundMark x1="27733" y1="73822" x2="27733" y2="73822"/>
                        <a14:foregroundMark x1="27467" y1="71728" x2="27467" y2="71728"/>
                        <a14:foregroundMark x1="29067" y1="69110" x2="29867" y2="68586"/>
                        <a14:foregroundMark x1="30400" y1="67714" x2="30400" y2="67714"/>
                        <a14:foregroundMark x1="31200" y1="66667" x2="36267" y2="63874"/>
                        <a14:foregroundMark x1="39733" y1="60558" x2="39733" y2="60558"/>
                        <a14:foregroundMark x1="42267" y1="56719" x2="42267" y2="56719"/>
                        <a14:foregroundMark x1="42400" y1="56195" x2="43467" y2="55148"/>
                        <a14:foregroundMark x1="44533" y1="53752" x2="44533" y2="53752"/>
                        <a14:foregroundMark x1="92667" y1="49913" x2="92667" y2="49913"/>
                        <a14:foregroundMark x1="93067" y1="49389" x2="93067" y2="49389"/>
                        <a14:foregroundMark x1="93467" y1="48866" x2="93467" y2="48866"/>
                        <a14:foregroundMark x1="89333" y1="62827" x2="88267" y2="63525"/>
                        <a14:foregroundMark x1="86800" y1="64921" x2="86133" y2="65794"/>
                        <a14:foregroundMark x1="84533" y1="68412" x2="83733" y2="69110"/>
                        <a14:foregroundMark x1="61200" y1="83072" x2="60667" y2="83421"/>
                        <a14:foregroundMark x1="58667" y1="83595" x2="58000" y2="84119"/>
                        <a14:foregroundMark x1="42667" y1="91449" x2="42267" y2="92845"/>
                        <a14:foregroundMark x1="41333" y1="94764" x2="41333" y2="94764"/>
                        <a14:foregroundMark x1="41600" y1="91449" x2="41600" y2="91449"/>
                        <a14:foregroundMark x1="40267" y1="90750" x2="40267" y2="90750"/>
                        <a14:foregroundMark x1="39467" y1="93019" x2="39467" y2="93019"/>
                        <a14:foregroundMark x1="45333" y1="72251" x2="45333" y2="72251"/>
                        <a14:foregroundMark x1="50533" y1="73298" x2="50533" y2="73298"/>
                        <a14:foregroundMark x1="50800" y1="73473" x2="52000" y2="73997"/>
                        <a14:foregroundMark x1="58533" y1="73997" x2="59733" y2="74171"/>
                        <a14:foregroundMark x1="66533" y1="74695" x2="66533" y2="74695"/>
                        <a14:foregroundMark x1="68000" y1="75218" x2="70000" y2="75218"/>
                        <a14:foregroundMark x1="70800" y1="75044" x2="70800" y2="75044"/>
                        <a14:foregroundMark x1="70800" y1="74695" x2="71867" y2="73473"/>
                        <a14:foregroundMark x1="74800" y1="71204" x2="74800" y2="71204"/>
                        <a14:foregroundMark x1="77200" y1="69110" x2="77733" y2="68237"/>
                        <a14:foregroundMark x1="78933" y1="66841" x2="78933" y2="66841"/>
                        <a14:foregroundMark x1="64533" y1="75044" x2="64533" y2="75044"/>
                        <a14:foregroundMark x1="61467" y1="76091" x2="61467" y2="76091"/>
                        <a14:foregroundMark x1="96933" y1="62827" x2="96800" y2="62129"/>
                        <a14:foregroundMark x1="94667" y1="60558" x2="94667" y2="60558"/>
                        <a14:foregroundMark x1="93467" y1="58464" x2="93467" y2="58464"/>
                        <a14:foregroundMark x1="43467" y1="13089" x2="43467" y2="13089"/>
                        <a14:foregroundMark x1="50133" y1="11867" x2="50133" y2="11867"/>
                        <a14:foregroundMark x1="53867" y1="7679" x2="53867" y2="7679"/>
                        <a14:foregroundMark x1="53867" y1="7504" x2="53867" y2="7504"/>
                        <a14:foregroundMark x1="54133" y1="7155" x2="54667" y2="6457"/>
                        <a14:foregroundMark x1="55600" y1="5236" x2="55600" y2="5236"/>
                        <a14:foregroundMark x1="48400" y1="10995" x2="48400" y2="10995"/>
                        <a14:foregroundMark x1="47867" y1="11518" x2="47867" y2="11518"/>
                        <a14:foregroundMark x1="45733" y1="12565" x2="45200" y2="13089"/>
                        <a14:foregroundMark x1="44533" y1="13089" x2="44533" y2="13089"/>
                        <a14:foregroundMark x1="44533" y1="13089" x2="44533" y2="130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8436" y="4925773"/>
            <a:ext cx="1717370" cy="1312070"/>
          </a:xfrm>
          <a:prstGeom prst="rect">
            <a:avLst/>
          </a:prstGeom>
        </p:spPr>
      </p:pic>
      <p:pic>
        <p:nvPicPr>
          <p:cNvPr id="23" name="Picture 2" descr="Khóa học nói tiếng Hàn cơ bả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87" y="5037484"/>
            <a:ext cx="1628523" cy="13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lass clipart 2 » Clipart St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58" y="5000695"/>
            <a:ext cx="1301663" cy="13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nnual Mommathon marathon in Chennai 12 May - News Today | First with the  news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50" b="94375" l="9873" r="89809">
                        <a14:foregroundMark x1="63694" y1="3750" x2="63694" y2="3750"/>
                        <a14:foregroundMark x1="76433" y1="85000" x2="76433" y2="85000"/>
                        <a14:foregroundMark x1="54777" y1="94375" x2="54777" y2="9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0" y="5123999"/>
            <a:ext cx="1519762" cy="124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Man on pedestal success win line icon Royalty Free Vector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19" b="71296" l="38038" r="62963">
                        <a14:foregroundMark x1="50851" y1="64537" x2="50851" y2="64537"/>
                        <a14:foregroundMark x1="50851" y1="23333" x2="50851" y2="23333"/>
                        <a14:foregroundMark x1="62963" y1="18519" x2="62963" y2="18519"/>
                        <a14:foregroundMark x1="38739" y1="20741" x2="38739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5427" r="35651" b="22446"/>
          <a:stretch/>
        </p:blipFill>
        <p:spPr bwMode="auto">
          <a:xfrm>
            <a:off x="410715" y="2377914"/>
            <a:ext cx="1086297" cy="118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16" y="1463382"/>
            <a:ext cx="5465900" cy="3627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157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323</Words>
  <Application>Microsoft Office PowerPoint</Application>
  <PresentationFormat>On-screen Show (4:3)</PresentationFormat>
  <Paragraphs>47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 Light</vt:lpstr>
      <vt:lpstr>Times New Roman</vt:lpstr>
      <vt:lpstr>Arial</vt:lpstr>
      <vt:lpstr>Calibri</vt:lpstr>
      <vt:lpstr>3_Office Theme</vt:lpstr>
      <vt:lpstr>6_Office Theme</vt:lpstr>
      <vt:lpstr>8_Office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107</cp:revision>
  <dcterms:created xsi:type="dcterms:W3CDTF">2018-03-07T03:31:56Z</dcterms:created>
  <dcterms:modified xsi:type="dcterms:W3CDTF">2025-03-16T10:35:27Z</dcterms:modified>
</cp:coreProperties>
</file>