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783" r:id="rId2"/>
  </p:sldMasterIdLst>
  <p:notesMasterIdLst>
    <p:notesMasterId r:id="rId33"/>
  </p:notesMasterIdLst>
  <p:sldIdLst>
    <p:sldId id="6371" r:id="rId3"/>
    <p:sldId id="6359" r:id="rId4"/>
    <p:sldId id="6373" r:id="rId5"/>
    <p:sldId id="6375" r:id="rId6"/>
    <p:sldId id="6409" r:id="rId7"/>
    <p:sldId id="6377" r:id="rId8"/>
    <p:sldId id="6428" r:id="rId9"/>
    <p:sldId id="6379" r:id="rId10"/>
    <p:sldId id="6414" r:id="rId11"/>
    <p:sldId id="504" r:id="rId12"/>
    <p:sldId id="6416" r:id="rId13"/>
    <p:sldId id="366" r:id="rId14"/>
    <p:sldId id="6427" r:id="rId15"/>
    <p:sldId id="467" r:id="rId16"/>
    <p:sldId id="6423" r:id="rId17"/>
    <p:sldId id="6381" r:id="rId18"/>
    <p:sldId id="6386" r:id="rId19"/>
    <p:sldId id="6425" r:id="rId20"/>
    <p:sldId id="6430" r:id="rId21"/>
    <p:sldId id="6431" r:id="rId22"/>
    <p:sldId id="6432" r:id="rId23"/>
    <p:sldId id="6433" r:id="rId24"/>
    <p:sldId id="6434" r:id="rId25"/>
    <p:sldId id="1632" r:id="rId26"/>
    <p:sldId id="6436" r:id="rId27"/>
    <p:sldId id="2441" r:id="rId28"/>
    <p:sldId id="2442" r:id="rId29"/>
    <p:sldId id="2139" r:id="rId30"/>
    <p:sldId id="6367" r:id="rId31"/>
    <p:sldId id="6369" r:id="rId32"/>
  </p:sldIdLst>
  <p:sldSz cx="12192000" cy="6858000"/>
  <p:notesSz cx="6858000" cy="9144000"/>
  <p:embeddedFontLst>
    <p:embeddedFont>
      <p:font typeface="Tw Cen MT" panose="020B0602020104020603" pitchFamily="34" charset="0"/>
      <p:regular r:id="rId34"/>
      <p:bold r:id="rId35"/>
      <p:italic r:id="rId36"/>
      <p:boldItalic r:id="rId37"/>
    </p:embeddedFont>
    <p:embeddedFont>
      <p:font typeface="VNI-Times" panose="020B0604020202020204"/>
      <p:regular r:id="rId38"/>
      <p:bold r:id="rId39"/>
      <p:italic r:id="rId40"/>
      <p:boldItalic r:id="rId4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ịnh Thùy Ngân" initials="TTN" lastIdx="1" clrIdx="0">
    <p:extLst>
      <p:ext uri="{19B8F6BF-5375-455C-9EA6-DF929625EA0E}">
        <p15:presenceInfo xmlns:p15="http://schemas.microsoft.com/office/powerpoint/2012/main" userId="S::3114948106@haiphong.itrithuc.vn::957c98ee-50fe-4769-bbb7-b13f9cce765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73737"/>
    <a:srgbClr val="FF0066"/>
    <a:srgbClr val="CC0099"/>
    <a:srgbClr val="568486"/>
    <a:srgbClr val="FF9900"/>
    <a:srgbClr val="FFFFFF"/>
    <a:srgbClr val="33CC33"/>
    <a:srgbClr val="FDF4EF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419" autoAdjust="0"/>
    <p:restoredTop sz="94660"/>
  </p:normalViewPr>
  <p:slideViewPr>
    <p:cSldViewPr snapToGrid="0">
      <p:cViewPr varScale="1">
        <p:scale>
          <a:sx n="81" d="100"/>
          <a:sy n="81" d="100"/>
        </p:scale>
        <p:origin x="240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1.fntdata"/><Relationship Id="rId42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3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2.fntdata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9F2B5B-73BC-434E-BE61-B0F084C9D3B4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D03F92-1099-41D2-9E8E-88ADAE2EA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474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8AF1DBE9-0E0D-36C2-C913-8E773A54801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3177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28F2CD-D729-47BE-BEAD-D1C425AF093A}" type="slidenum"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ahoma" panose="020B0604030504040204" pitchFamily="34" charset="0"/>
              </a:rPr>
              <a:pPr marL="0" marR="0" lvl="0" indent="0" algn="r" defTabSz="93177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2642C9EA-ADC1-78F9-7A2E-BDBD94B2F7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01ED8903-986B-2E2E-AD62-DC731DCBF6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628CCF8A-2930-280E-E2CC-C43291666D3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3177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B439EC-B415-4941-BA5C-52865F54F3AE}" type="slidenum"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ahoma" panose="020B0604030504040204" pitchFamily="34" charset="0"/>
              </a:rPr>
              <a:pPr marL="0" marR="0" lvl="0" indent="0" algn="r" defTabSz="93177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964EAC53-1F61-C23F-60D7-C9D964996F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C0909340-EA49-A709-8204-FCDFB8E843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id="{123623A0-6E6C-A0FC-46CC-E50B1275F2C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3177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8FDC72-0FC9-4EE9-8145-0649213FC621}" type="slidenum"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ahoma" panose="020B0604030504040204" pitchFamily="34" charset="0"/>
              </a:rPr>
              <a:pPr marL="0" marR="0" lvl="0" indent="0" algn="r" defTabSz="93177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2B660ECD-1299-9E83-3E4E-D4BDBA77E7B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16715869-165D-4EF6-A7B9-29736F2C99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>
            <a:extLst>
              <a:ext uri="{FF2B5EF4-FFF2-40B4-BE49-F238E27FC236}">
                <a16:creationId xmlns:a16="http://schemas.microsoft.com/office/drawing/2014/main" id="{40459A42-1A51-0838-0516-06A9E3AC2A7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3177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A6DD0F4-A9B5-4FA7-80D2-9C3CD72FC6F1}" type="slidenum"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ahoma" panose="020B0604030504040204" pitchFamily="34" charset="0"/>
              </a:rPr>
              <a:pPr marL="0" marR="0" lvl="0" indent="0" algn="r" defTabSz="93177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74755" name="Rectangle 2">
            <a:extLst>
              <a:ext uri="{FF2B5EF4-FFF2-40B4-BE49-F238E27FC236}">
                <a16:creationId xmlns:a16="http://schemas.microsoft.com/office/drawing/2014/main" id="{F13D79F8-F2D7-E6E8-9A99-065DBB18C5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6" name="Rectangle 3">
            <a:extLst>
              <a:ext uri="{FF2B5EF4-FFF2-40B4-BE49-F238E27FC236}">
                <a16:creationId xmlns:a16="http://schemas.microsoft.com/office/drawing/2014/main" id="{A2D05AFA-231A-0724-90A8-A667BC407F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289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5D157-518B-44CA-94AB-8D16D1EAE6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CC320C-AA0B-4800-9B92-1C826FFA70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DBAE35-4AF4-4519-A968-806D9E5972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D6E806-824E-41C9-8D3A-2E5D3B8BCB4A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10F181-54CC-4240-97D6-B8AC6C8C2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FDA0BF-1124-4995-8D7D-2D3557D2D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F40BB4-3EB6-4C20-8E89-2F2EF3C78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113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1338">
        <p:diamond/>
      </p:transition>
    </mc:Choice>
    <mc:Fallback xmlns="">
      <p:transition spd="slow" advTm="41338">
        <p:diamond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B7C11-9EAD-42A0-A8BE-85D346FF4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0368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55EFF9-EE96-4C19-B03C-FE9A28668E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A2234C-D72C-46F3-A2D6-2047536348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D6E806-824E-41C9-8D3A-2E5D3B8BCB4A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340F49-9C6F-44DB-8AF5-39731B3DC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7E9F29-BF6A-4E0D-A817-D387F093C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F40BB4-3EB6-4C20-8E89-2F2EF3C78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868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1338">
        <p:diamond/>
      </p:transition>
    </mc:Choice>
    <mc:Fallback xmlns="">
      <p:transition spd="slow" advTm="41338">
        <p:diamond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F9E335-9E86-406E-88CF-229C428492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B2DF44-7807-42C3-B45C-39B1AB516F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F1474C-DCAD-411B-AF4D-0CBD9EB5A6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D6E806-824E-41C9-8D3A-2E5D3B8BCB4A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A44AC9-BFDD-4681-902E-24E5DD8F0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0734CA-8B43-4BB6-9744-C92F5CB04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F40BB4-3EB6-4C20-8E89-2F2EF3C78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511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1338">
        <p:diamond/>
      </p:transition>
    </mc:Choice>
    <mc:Fallback xmlns="">
      <p:transition spd="slow" advTm="41338">
        <p:diamond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1">
  <p:cSld name="Two Columns 1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>
            <a:spLocks noGrp="1"/>
          </p:cNvSpPr>
          <p:nvPr>
            <p:ph type="title"/>
          </p:nvPr>
        </p:nvSpPr>
        <p:spPr>
          <a:xfrm>
            <a:off x="808700" y="653497"/>
            <a:ext cx="10558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0"/>
          <p:cNvSpPr txBox="1">
            <a:spLocks noGrp="1"/>
          </p:cNvSpPr>
          <p:nvPr>
            <p:ph type="title" idx="2"/>
          </p:nvPr>
        </p:nvSpPr>
        <p:spPr>
          <a:xfrm>
            <a:off x="2892400" y="2279467"/>
            <a:ext cx="2829200" cy="763600"/>
          </a:xfrm>
          <a:prstGeom prst="rect">
            <a:avLst/>
          </a:prstGeom>
          <a:solidFill>
            <a:schemeClr val="accent4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0"/>
          <p:cNvSpPr txBox="1">
            <a:spLocks noGrp="1"/>
          </p:cNvSpPr>
          <p:nvPr>
            <p:ph type="subTitle" idx="1"/>
          </p:nvPr>
        </p:nvSpPr>
        <p:spPr>
          <a:xfrm>
            <a:off x="2892400" y="3429001"/>
            <a:ext cx="2829200" cy="1601200"/>
          </a:xfrm>
          <a:prstGeom prst="rect">
            <a:avLst/>
          </a:prstGeom>
          <a:solidFill>
            <a:schemeClr val="accent4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0"/>
          <p:cNvSpPr txBox="1">
            <a:spLocks noGrp="1"/>
          </p:cNvSpPr>
          <p:nvPr>
            <p:ph type="title" idx="3"/>
          </p:nvPr>
        </p:nvSpPr>
        <p:spPr>
          <a:xfrm>
            <a:off x="6470400" y="3050328"/>
            <a:ext cx="2829200" cy="763600"/>
          </a:xfrm>
          <a:prstGeom prst="rect">
            <a:avLst/>
          </a:prstGeom>
          <a:solidFill>
            <a:schemeClr val="accent4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0"/>
          <p:cNvSpPr txBox="1">
            <a:spLocks noGrp="1"/>
          </p:cNvSpPr>
          <p:nvPr>
            <p:ph type="subTitle" idx="4"/>
          </p:nvPr>
        </p:nvSpPr>
        <p:spPr>
          <a:xfrm>
            <a:off x="6470400" y="4194556"/>
            <a:ext cx="2829200" cy="1601200"/>
          </a:xfrm>
          <a:prstGeom prst="rect">
            <a:avLst/>
          </a:prstGeom>
          <a:solidFill>
            <a:schemeClr val="accent4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0"/>
          <p:cNvSpPr/>
          <p:nvPr/>
        </p:nvSpPr>
        <p:spPr>
          <a:xfrm>
            <a:off x="-254000" y="4982284"/>
            <a:ext cx="3302000" cy="2015433"/>
          </a:xfrm>
          <a:custGeom>
            <a:avLst/>
            <a:gdLst/>
            <a:ahLst/>
            <a:cxnLst/>
            <a:rect l="l" t="t" r="r" b="b"/>
            <a:pathLst>
              <a:path w="99060" h="60463" extrusionOk="0">
                <a:moveTo>
                  <a:pt x="0" y="5980"/>
                </a:moveTo>
                <a:cubicBezTo>
                  <a:pt x="12213" y="-3180"/>
                  <a:pt x="41145" y="-2222"/>
                  <a:pt x="45339" y="12457"/>
                </a:cubicBezTo>
                <a:cubicBezTo>
                  <a:pt x="46820" y="17641"/>
                  <a:pt x="45535" y="24944"/>
                  <a:pt x="41148" y="28078"/>
                </a:cubicBezTo>
                <a:cubicBezTo>
                  <a:pt x="39089" y="29549"/>
                  <a:pt x="35164" y="27989"/>
                  <a:pt x="33909" y="25792"/>
                </a:cubicBezTo>
                <a:cubicBezTo>
                  <a:pt x="32870" y="23973"/>
                  <a:pt x="33446" y="20358"/>
                  <a:pt x="35433" y="19696"/>
                </a:cubicBezTo>
                <a:cubicBezTo>
                  <a:pt x="43656" y="16955"/>
                  <a:pt x="54831" y="18520"/>
                  <a:pt x="60960" y="24649"/>
                </a:cubicBezTo>
                <a:cubicBezTo>
                  <a:pt x="69254" y="32943"/>
                  <a:pt x="72097" y="45692"/>
                  <a:pt x="80391" y="53986"/>
                </a:cubicBezTo>
                <a:cubicBezTo>
                  <a:pt x="85049" y="58644"/>
                  <a:pt x="93169" y="57517"/>
                  <a:pt x="99060" y="60463"/>
                </a:cubicBezTo>
              </a:path>
            </a:pathLst>
          </a:custGeom>
          <a:noFill/>
          <a:ln w="38100" cap="flat" cmpd="sng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139" name="Google Shape;139;p20"/>
          <p:cNvSpPr/>
          <p:nvPr/>
        </p:nvSpPr>
        <p:spPr>
          <a:xfrm>
            <a:off x="10564861" y="1320801"/>
            <a:ext cx="1843033" cy="3492500"/>
          </a:xfrm>
          <a:custGeom>
            <a:avLst/>
            <a:gdLst/>
            <a:ahLst/>
            <a:cxnLst/>
            <a:rect l="l" t="t" r="r" b="b"/>
            <a:pathLst>
              <a:path w="55291" h="104775" extrusionOk="0">
                <a:moveTo>
                  <a:pt x="53767" y="0"/>
                </a:moveTo>
                <a:cubicBezTo>
                  <a:pt x="52109" y="11606"/>
                  <a:pt x="37989" y="19258"/>
                  <a:pt x="26716" y="22479"/>
                </a:cubicBezTo>
                <a:cubicBezTo>
                  <a:pt x="17320" y="25163"/>
                  <a:pt x="4147" y="27012"/>
                  <a:pt x="808" y="36195"/>
                </a:cubicBezTo>
                <a:cubicBezTo>
                  <a:pt x="-3391" y="47742"/>
                  <a:pt x="10039" y="59896"/>
                  <a:pt x="19096" y="68199"/>
                </a:cubicBezTo>
                <a:cubicBezTo>
                  <a:pt x="28194" y="76539"/>
                  <a:pt x="34372" y="87666"/>
                  <a:pt x="43099" y="96393"/>
                </a:cubicBezTo>
                <a:cubicBezTo>
                  <a:pt x="46586" y="99880"/>
                  <a:pt x="51804" y="101288"/>
                  <a:pt x="55291" y="104775"/>
                </a:cubicBezTo>
              </a:path>
            </a:pathLst>
          </a:custGeom>
          <a:noFill/>
          <a:ln w="38100" cap="flat" cmpd="sng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0990399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/>
          <p:nvPr/>
        </p:nvSpPr>
        <p:spPr>
          <a:xfrm rot="120236">
            <a:off x="6029621" y="-85251"/>
            <a:ext cx="6302809" cy="1704861"/>
          </a:xfrm>
          <a:custGeom>
            <a:avLst/>
            <a:gdLst/>
            <a:ahLst/>
            <a:cxnLst/>
            <a:rect l="l" t="t" r="r" b="b"/>
            <a:pathLst>
              <a:path w="182649" h="63284" extrusionOk="0">
                <a:moveTo>
                  <a:pt x="182649" y="2302"/>
                </a:moveTo>
                <a:cubicBezTo>
                  <a:pt x="179506" y="-1888"/>
                  <a:pt x="172180" y="979"/>
                  <a:pt x="166960" y="1414"/>
                </a:cubicBezTo>
                <a:cubicBezTo>
                  <a:pt x="159029" y="2075"/>
                  <a:pt x="149794" y="2892"/>
                  <a:pt x="144166" y="8519"/>
                </a:cubicBezTo>
                <a:cubicBezTo>
                  <a:pt x="130652" y="22029"/>
                  <a:pt x="136093" y="51480"/>
                  <a:pt x="119003" y="60028"/>
                </a:cubicBezTo>
                <a:cubicBezTo>
                  <a:pt x="109695" y="64684"/>
                  <a:pt x="96245" y="63313"/>
                  <a:pt x="87920" y="57067"/>
                </a:cubicBezTo>
                <a:cubicBezTo>
                  <a:pt x="78959" y="50344"/>
                  <a:pt x="70296" y="41186"/>
                  <a:pt x="59205" y="39602"/>
                </a:cubicBezTo>
                <a:cubicBezTo>
                  <a:pt x="38163" y="36597"/>
                  <a:pt x="20164" y="56563"/>
                  <a:pt x="0" y="63284"/>
                </a:cubicBezTo>
              </a:path>
            </a:pathLst>
          </a:custGeom>
          <a:noFill/>
          <a:ln w="38100" cap="flat" cmpd="sng">
            <a:solidFill>
              <a:schemeClr val="accent4"/>
            </a:solidFill>
            <a:prstDash val="dash"/>
            <a:round/>
            <a:headEnd type="none" w="med" len="med"/>
            <a:tailEnd type="oval" w="med" len="med"/>
          </a:ln>
        </p:spPr>
      </p:sp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7084800" y="3354233"/>
            <a:ext cx="3167600" cy="88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7084800" y="4118567"/>
            <a:ext cx="3167600" cy="1216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>
                <a:solidFill>
                  <a:schemeClr val="dk1"/>
                </a:solidFill>
              </a:defRPr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398468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1">
  <p:cSld name="Three Columns 1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>
            <a:spLocks noGrp="1"/>
          </p:cNvSpPr>
          <p:nvPr>
            <p:ph type="title"/>
          </p:nvPr>
        </p:nvSpPr>
        <p:spPr>
          <a:xfrm>
            <a:off x="778467" y="798533"/>
            <a:ext cx="5317600" cy="8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8"/>
          <p:cNvSpPr txBox="1">
            <a:spLocks noGrp="1"/>
          </p:cNvSpPr>
          <p:nvPr>
            <p:ph type="title" idx="2"/>
          </p:nvPr>
        </p:nvSpPr>
        <p:spPr>
          <a:xfrm>
            <a:off x="1704087" y="2212407"/>
            <a:ext cx="3375600" cy="5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3333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subTitle" idx="1"/>
          </p:nvPr>
        </p:nvSpPr>
        <p:spPr>
          <a:xfrm>
            <a:off x="1704067" y="2772800"/>
            <a:ext cx="3782400" cy="7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title" idx="3"/>
          </p:nvPr>
        </p:nvSpPr>
        <p:spPr>
          <a:xfrm>
            <a:off x="1704073" y="3618072"/>
            <a:ext cx="3375600" cy="5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3333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subTitle" idx="4"/>
          </p:nvPr>
        </p:nvSpPr>
        <p:spPr>
          <a:xfrm>
            <a:off x="1704067" y="4149125"/>
            <a:ext cx="3782400" cy="7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title" idx="5"/>
          </p:nvPr>
        </p:nvSpPr>
        <p:spPr>
          <a:xfrm>
            <a:off x="1704087" y="4994408"/>
            <a:ext cx="3375600" cy="5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3333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8"/>
          <p:cNvSpPr txBox="1">
            <a:spLocks noGrp="1"/>
          </p:cNvSpPr>
          <p:nvPr>
            <p:ph type="subTitle" idx="6"/>
          </p:nvPr>
        </p:nvSpPr>
        <p:spPr>
          <a:xfrm>
            <a:off x="1704067" y="5554800"/>
            <a:ext cx="3782400" cy="7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8"/>
          <p:cNvSpPr/>
          <p:nvPr/>
        </p:nvSpPr>
        <p:spPr>
          <a:xfrm rot="4024234">
            <a:off x="620427" y="-1853940"/>
            <a:ext cx="140131" cy="4766589"/>
          </a:xfrm>
          <a:custGeom>
            <a:avLst/>
            <a:gdLst/>
            <a:ahLst/>
            <a:cxnLst/>
            <a:rect l="l" t="t" r="r" b="b"/>
            <a:pathLst>
              <a:path w="11059" h="227968" extrusionOk="0">
                <a:moveTo>
                  <a:pt x="10255" y="0"/>
                </a:moveTo>
                <a:cubicBezTo>
                  <a:pt x="7659" y="10386"/>
                  <a:pt x="6859" y="21427"/>
                  <a:pt x="8187" y="32050"/>
                </a:cubicBezTo>
                <a:cubicBezTo>
                  <a:pt x="9066" y="39079"/>
                  <a:pt x="11456" y="46372"/>
                  <a:pt x="9738" y="53244"/>
                </a:cubicBezTo>
                <a:cubicBezTo>
                  <a:pt x="6999" y="64197"/>
                  <a:pt x="-2017" y="74790"/>
                  <a:pt x="433" y="85811"/>
                </a:cubicBezTo>
                <a:cubicBezTo>
                  <a:pt x="3589" y="100008"/>
                  <a:pt x="8968" y="113768"/>
                  <a:pt x="10772" y="128200"/>
                </a:cubicBezTo>
                <a:cubicBezTo>
                  <a:pt x="11918" y="137364"/>
                  <a:pt x="6636" y="146361"/>
                  <a:pt x="6636" y="155597"/>
                </a:cubicBezTo>
                <a:cubicBezTo>
                  <a:pt x="6636" y="165816"/>
                  <a:pt x="11743" y="176076"/>
                  <a:pt x="9738" y="186097"/>
                </a:cubicBezTo>
                <a:cubicBezTo>
                  <a:pt x="8831" y="190631"/>
                  <a:pt x="4108" y="193915"/>
                  <a:pt x="3535" y="198503"/>
                </a:cubicBezTo>
                <a:cubicBezTo>
                  <a:pt x="2302" y="208370"/>
                  <a:pt x="8187" y="218025"/>
                  <a:pt x="8187" y="227968"/>
                </a:cubicBezTo>
              </a:path>
            </a:pathLst>
          </a:custGeom>
          <a:noFill/>
          <a:ln w="38100" cap="flat" cmpd="sng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7161203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542742" indent="0" algn="ctr">
              <a:buNone/>
              <a:defRPr/>
            </a:lvl2pPr>
            <a:lvl3pPr marL="1085484" indent="0" algn="ctr">
              <a:buNone/>
              <a:defRPr/>
            </a:lvl3pPr>
            <a:lvl4pPr marL="1628226" indent="0" algn="ctr">
              <a:buNone/>
              <a:defRPr/>
            </a:lvl4pPr>
            <a:lvl5pPr marL="2170969" indent="0" algn="ctr">
              <a:buNone/>
              <a:defRPr/>
            </a:lvl5pPr>
            <a:lvl6pPr marL="2713711" indent="0" algn="ctr">
              <a:buNone/>
              <a:defRPr/>
            </a:lvl6pPr>
            <a:lvl7pPr marL="3256453" indent="0" algn="ctr">
              <a:buNone/>
              <a:defRPr/>
            </a:lvl7pPr>
            <a:lvl8pPr marL="3799195" indent="0" algn="ctr">
              <a:buNone/>
              <a:defRPr/>
            </a:lvl8pPr>
            <a:lvl9pPr marL="434193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F59C720-6AF1-B1EB-20F9-E80DA20EFD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E8C353A-5C94-56CA-882E-257B07540B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6DEB424-368E-DC3E-0153-A4846F6849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D45037-87E2-4DC3-B8E1-EDF75EF6DD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8979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CBCB22E-FFC1-A820-82DB-628AC04B14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BF1FB43-F2E9-11FE-245D-8BA857A7A0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3102E97-88C7-F17D-EFE3-28361A27BF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C0F76A-FB1B-4954-9CC3-CE27D4245A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61455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00"/>
            <a:ext cx="10363200" cy="1362075"/>
          </a:xfrm>
        </p:spPr>
        <p:txBody>
          <a:bodyPr anchor="t"/>
          <a:lstStyle>
            <a:lvl1pPr algn="l">
              <a:defRPr sz="472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2906714"/>
            <a:ext cx="10363200" cy="1500187"/>
          </a:xfrm>
        </p:spPr>
        <p:txBody>
          <a:bodyPr anchor="b"/>
          <a:lstStyle>
            <a:lvl1pPr marL="0" indent="0">
              <a:buNone/>
              <a:defRPr sz="2400"/>
            </a:lvl1pPr>
            <a:lvl2pPr marL="542742" indent="0">
              <a:buNone/>
              <a:defRPr sz="2100"/>
            </a:lvl2pPr>
            <a:lvl3pPr marL="1085484" indent="0">
              <a:buNone/>
              <a:defRPr sz="1875"/>
            </a:lvl3pPr>
            <a:lvl4pPr marL="1628226" indent="0">
              <a:buNone/>
              <a:defRPr sz="1650"/>
            </a:lvl4pPr>
            <a:lvl5pPr marL="2170969" indent="0">
              <a:buNone/>
              <a:defRPr sz="1650"/>
            </a:lvl5pPr>
            <a:lvl6pPr marL="2713711" indent="0">
              <a:buNone/>
              <a:defRPr sz="1650"/>
            </a:lvl6pPr>
            <a:lvl7pPr marL="3256453" indent="0">
              <a:buNone/>
              <a:defRPr sz="1650"/>
            </a:lvl7pPr>
            <a:lvl8pPr marL="3799195" indent="0">
              <a:buNone/>
              <a:defRPr sz="1650"/>
            </a:lvl8pPr>
            <a:lvl9pPr marL="4341937" indent="0">
              <a:buNone/>
              <a:defRPr sz="16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CE21B4B-C069-9A74-CE9D-66FE918CB5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EE31D95-5ABE-E02F-9A73-D6839D6C84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5FE4980-6BAB-EDD2-A2B1-FDA29B6FD0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7A5CC8-144E-4142-A22E-B904D853C6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75685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300"/>
            </a:lvl1pPr>
            <a:lvl2pPr>
              <a:defRPr sz="285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300"/>
            </a:lvl1pPr>
            <a:lvl2pPr>
              <a:defRPr sz="285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FE03EB-A31B-D6CB-9AC4-D1D53A202E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B473A45-A115-2DFA-2711-EDF4103F16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EBBF39-972F-57C9-8181-5942EF132B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4D9D58-F6AC-4359-A48A-58F6442B0E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54309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</p:spPr>
        <p:txBody>
          <a:bodyPr anchor="b"/>
          <a:lstStyle>
            <a:lvl1pPr marL="0" indent="0">
              <a:buNone/>
              <a:defRPr sz="2850" b="1"/>
            </a:lvl1pPr>
            <a:lvl2pPr marL="542742" indent="0">
              <a:buNone/>
              <a:defRPr sz="2400" b="1"/>
            </a:lvl2pPr>
            <a:lvl3pPr marL="1085484" indent="0">
              <a:buNone/>
              <a:defRPr sz="2100" b="1"/>
            </a:lvl3pPr>
            <a:lvl4pPr marL="1628226" indent="0">
              <a:buNone/>
              <a:defRPr sz="1875" b="1"/>
            </a:lvl4pPr>
            <a:lvl5pPr marL="2170969" indent="0">
              <a:buNone/>
              <a:defRPr sz="1875" b="1"/>
            </a:lvl5pPr>
            <a:lvl6pPr marL="2713711" indent="0">
              <a:buNone/>
              <a:defRPr sz="1875" b="1"/>
            </a:lvl6pPr>
            <a:lvl7pPr marL="3256453" indent="0">
              <a:buNone/>
              <a:defRPr sz="1875" b="1"/>
            </a:lvl7pPr>
            <a:lvl8pPr marL="3799195" indent="0">
              <a:buNone/>
              <a:defRPr sz="1875" b="1"/>
            </a:lvl8pPr>
            <a:lvl9pPr marL="4341937" indent="0">
              <a:buNone/>
              <a:defRPr sz="187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850"/>
            </a:lvl1pPr>
            <a:lvl2pPr>
              <a:defRPr sz="2400"/>
            </a:lvl2pPr>
            <a:lvl3pPr>
              <a:defRPr sz="210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4" cy="639762"/>
          </a:xfrm>
        </p:spPr>
        <p:txBody>
          <a:bodyPr anchor="b"/>
          <a:lstStyle>
            <a:lvl1pPr marL="0" indent="0">
              <a:buNone/>
              <a:defRPr sz="2850" b="1"/>
            </a:lvl1pPr>
            <a:lvl2pPr marL="542742" indent="0">
              <a:buNone/>
              <a:defRPr sz="2400" b="1"/>
            </a:lvl2pPr>
            <a:lvl3pPr marL="1085484" indent="0">
              <a:buNone/>
              <a:defRPr sz="2100" b="1"/>
            </a:lvl3pPr>
            <a:lvl4pPr marL="1628226" indent="0">
              <a:buNone/>
              <a:defRPr sz="1875" b="1"/>
            </a:lvl4pPr>
            <a:lvl5pPr marL="2170969" indent="0">
              <a:buNone/>
              <a:defRPr sz="1875" b="1"/>
            </a:lvl5pPr>
            <a:lvl6pPr marL="2713711" indent="0">
              <a:buNone/>
              <a:defRPr sz="1875" b="1"/>
            </a:lvl6pPr>
            <a:lvl7pPr marL="3256453" indent="0">
              <a:buNone/>
              <a:defRPr sz="1875" b="1"/>
            </a:lvl7pPr>
            <a:lvl8pPr marL="3799195" indent="0">
              <a:buNone/>
              <a:defRPr sz="1875" b="1"/>
            </a:lvl8pPr>
            <a:lvl9pPr marL="4341937" indent="0">
              <a:buNone/>
              <a:defRPr sz="187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4" cy="3951288"/>
          </a:xfrm>
        </p:spPr>
        <p:txBody>
          <a:bodyPr/>
          <a:lstStyle>
            <a:lvl1pPr>
              <a:defRPr sz="2850"/>
            </a:lvl1pPr>
            <a:lvl2pPr>
              <a:defRPr sz="2400"/>
            </a:lvl2pPr>
            <a:lvl3pPr>
              <a:defRPr sz="210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456FF64-3F5E-2F41-EAA6-CBD6D50FBF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0299C4C-0CF6-24C7-B722-555ACCA60E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D73B654-0188-A687-158C-9C040016F6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D3835A-17E4-450D-B707-07EA0DD3FA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5629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FF40A-1DAE-43F8-BA32-CAF918587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0368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35CD23-2796-433C-80EA-65C75667C3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BF9D9-3D85-4F50-B482-2799AAE5FF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D6E806-824E-41C9-8D3A-2E5D3B8BCB4A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3DC3AB-397B-4A12-846A-453D1C823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DC9440-768E-49EC-BF2B-83838A481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F40BB4-3EB6-4C20-8E89-2F2EF3C78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88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1338">
        <p:diamond/>
      </p:transition>
    </mc:Choice>
    <mc:Fallback xmlns="">
      <p:transition spd="slow" advTm="41338">
        <p:diamond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02A3708-56F1-975A-0177-670CFD1F0E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B2F45D1-2F52-6AFE-A275-05F08EC39E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8FCF85F-063B-67D5-2DE9-AA46E122D1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A7921A-5110-471E-957D-165181F5A9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01854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E4B82D5-85D9-EF4C-F0FE-06B60B61D3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42E215A-B599-C513-9340-A5FA9D2F9E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CB2412A-11BA-C054-D884-2B1498D445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C56EC4-433F-48F8-A6CD-FDE365B912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60392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1"/>
            <a:ext cx="6815666" cy="5853113"/>
          </a:xfrm>
        </p:spPr>
        <p:txBody>
          <a:bodyPr/>
          <a:lstStyle>
            <a:lvl1pPr>
              <a:defRPr sz="3825"/>
            </a:lvl1pPr>
            <a:lvl2pPr>
              <a:defRPr sz="3300"/>
            </a:lvl2pPr>
            <a:lvl3pPr>
              <a:defRPr sz="285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650"/>
            </a:lvl1pPr>
            <a:lvl2pPr marL="542742" indent="0">
              <a:buNone/>
              <a:defRPr sz="1425"/>
            </a:lvl2pPr>
            <a:lvl3pPr marL="1085484" indent="0">
              <a:buNone/>
              <a:defRPr sz="1200"/>
            </a:lvl3pPr>
            <a:lvl4pPr marL="1628226" indent="0">
              <a:buNone/>
              <a:defRPr sz="1050"/>
            </a:lvl4pPr>
            <a:lvl5pPr marL="2170969" indent="0">
              <a:buNone/>
              <a:defRPr sz="1050"/>
            </a:lvl5pPr>
            <a:lvl6pPr marL="2713711" indent="0">
              <a:buNone/>
              <a:defRPr sz="1050"/>
            </a:lvl6pPr>
            <a:lvl7pPr marL="3256453" indent="0">
              <a:buNone/>
              <a:defRPr sz="1050"/>
            </a:lvl7pPr>
            <a:lvl8pPr marL="3799195" indent="0">
              <a:buNone/>
              <a:defRPr sz="1050"/>
            </a:lvl8pPr>
            <a:lvl9pPr marL="4341937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E7FEC5-6734-8EF0-60B5-C7BD2BDBB4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01646E-C8CA-602D-7EC8-520CAD2B77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AEBA7D-E858-CA65-66B3-8478F36B5B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814CF2-7526-4DB5-AA36-81BE6F4038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57438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825"/>
            </a:lvl1pPr>
            <a:lvl2pPr marL="542742" indent="0">
              <a:buNone/>
              <a:defRPr sz="3300"/>
            </a:lvl2pPr>
            <a:lvl3pPr marL="1085484" indent="0">
              <a:buNone/>
              <a:defRPr sz="2850"/>
            </a:lvl3pPr>
            <a:lvl4pPr marL="1628226" indent="0">
              <a:buNone/>
              <a:defRPr sz="2400"/>
            </a:lvl4pPr>
            <a:lvl5pPr marL="2170969" indent="0">
              <a:buNone/>
              <a:defRPr sz="2400"/>
            </a:lvl5pPr>
            <a:lvl6pPr marL="2713711" indent="0">
              <a:buNone/>
              <a:defRPr sz="2400"/>
            </a:lvl6pPr>
            <a:lvl7pPr marL="3256453" indent="0">
              <a:buNone/>
              <a:defRPr sz="2400"/>
            </a:lvl7pPr>
            <a:lvl8pPr marL="3799195" indent="0">
              <a:buNone/>
              <a:defRPr sz="2400"/>
            </a:lvl8pPr>
            <a:lvl9pPr marL="4341937" indent="0">
              <a:buNone/>
              <a:defRPr sz="24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2"/>
          </a:xfrm>
        </p:spPr>
        <p:txBody>
          <a:bodyPr/>
          <a:lstStyle>
            <a:lvl1pPr marL="0" indent="0">
              <a:buNone/>
              <a:defRPr sz="1650"/>
            </a:lvl1pPr>
            <a:lvl2pPr marL="542742" indent="0">
              <a:buNone/>
              <a:defRPr sz="1425"/>
            </a:lvl2pPr>
            <a:lvl3pPr marL="1085484" indent="0">
              <a:buNone/>
              <a:defRPr sz="1200"/>
            </a:lvl3pPr>
            <a:lvl4pPr marL="1628226" indent="0">
              <a:buNone/>
              <a:defRPr sz="1050"/>
            </a:lvl4pPr>
            <a:lvl5pPr marL="2170969" indent="0">
              <a:buNone/>
              <a:defRPr sz="1050"/>
            </a:lvl5pPr>
            <a:lvl6pPr marL="2713711" indent="0">
              <a:buNone/>
              <a:defRPr sz="1050"/>
            </a:lvl6pPr>
            <a:lvl7pPr marL="3256453" indent="0">
              <a:buNone/>
              <a:defRPr sz="1050"/>
            </a:lvl7pPr>
            <a:lvl8pPr marL="3799195" indent="0">
              <a:buNone/>
              <a:defRPr sz="1050"/>
            </a:lvl8pPr>
            <a:lvl9pPr marL="4341937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8ACA91-FF77-84C8-6633-83D3B79252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2F54C3-BE13-CC11-F85C-C9DF908DA6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CB29B6A-502D-705C-878B-813DC84E8B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CB4EE6-C192-4095-9565-A75980523F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97316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32E89E2-5EF8-4DCB-7EFD-F6EE34B5B9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AD15C7E-3F15-4218-D578-14AC9CA105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4C45D39-598F-C58D-0A10-75E889836F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B060FF-C538-451C-BCA7-FD4862AD7D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06751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4F460C7-82F5-50A1-1C71-7BAFE50D26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81CB37C-A74B-60DF-CF81-8CBC27D004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E97C236-DB95-75DE-E9AE-EB78952F6C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F629E7-A334-4FF6-8F4E-4500CDAC80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6652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492BE-C4E6-4517-8DA0-E56FDDD5E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8B670C-8AF1-44FA-8660-783E4B27C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C3A1BC-566C-4269-B685-26C4AC6285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D6E806-824E-41C9-8D3A-2E5D3B8BCB4A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4DFB6B-BB99-4E36-AC48-2CC7B8F17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77AF69-81E7-402B-B436-1C70A767C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F40BB4-3EB6-4C20-8E89-2F2EF3C78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616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1338">
        <p:diamond/>
      </p:transition>
    </mc:Choice>
    <mc:Fallback xmlns="">
      <p:transition spd="slow" advTm="41338">
        <p:diamond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982DE-10B1-4082-875D-2BBD734EB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0368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DBE3BE-E398-4A2B-B8C3-B79F853BC5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829FC3-CB4B-41BF-B155-2677B42576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7F8F2B-E362-45E2-B396-CFC8EB4F74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D6E806-824E-41C9-8D3A-2E5D3B8BCB4A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1FE8E6-1D28-4799-92E2-538B00F9A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1C9735-2415-4A35-97B0-3B7D3FAD0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F40BB4-3EB6-4C20-8E89-2F2EF3C78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59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1338">
        <p:diamond/>
      </p:transition>
    </mc:Choice>
    <mc:Fallback xmlns="">
      <p:transition spd="slow" advTm="41338">
        <p:diamond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4C968-1569-471A-A09E-26BBEF817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D3683D-C799-4EE5-9D42-9362D9C5D7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E86C35-7E50-41B8-863C-6DA7D7FE66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DD0A66-B78E-4F40-95DF-1FA0D49D7D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DBC4FF-08E2-4837-B335-529AE2AB38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EEBED0-D2D7-4417-B306-837209F710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D6E806-824E-41C9-8D3A-2E5D3B8BCB4A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762310-7F3A-4E80-96D9-40C377BED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136530-96DF-41DC-A31C-770B8D04A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F40BB4-3EB6-4C20-8E89-2F2EF3C78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721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1338">
        <p:diamond/>
      </p:transition>
    </mc:Choice>
    <mc:Fallback xmlns="">
      <p:transition spd="slow" advTm="41338">
        <p:diamond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CD278-D095-4D41-8E72-19B52F12E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0368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BD0591-0175-4144-9CB8-C26C7CBBC4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D6E806-824E-41C9-8D3A-2E5D3B8BCB4A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2C68B6-2E68-4513-8731-C3093623C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35A993-7865-4559-A295-FDE044356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F40BB4-3EB6-4C20-8E89-2F2EF3C78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04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1338">
        <p:diamond/>
      </p:transition>
    </mc:Choice>
    <mc:Fallback xmlns="">
      <p:transition spd="slow" advTm="41338">
        <p:diamond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011306-E80E-441B-B8D0-DE38E9DEE4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D6E806-824E-41C9-8D3A-2E5D3B8BCB4A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23B839-D2DB-4DCF-9B12-F91126C1C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8D39CA-01E1-4C12-899B-8FEE58386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F40BB4-3EB6-4C20-8E89-2F2EF3C78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74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1338">
        <p:diamond/>
      </p:transition>
    </mc:Choice>
    <mc:Fallback xmlns="">
      <p:transition spd="slow" advTm="41338">
        <p:diamond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2B6C7-768F-47C9-B89D-8E2346397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6624F3-B141-4011-9FD3-E51C987716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12BA4C-CA5B-4219-9622-93558AAEED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6DB210-35C4-4084-BFF3-9038B00CCA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D6E806-824E-41C9-8D3A-2E5D3B8BCB4A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F15426-6DF9-4213-A601-D7B9EF811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652964-011A-4664-A30A-DAA6F1257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F40BB4-3EB6-4C20-8E89-2F2EF3C78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057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1338">
        <p:diamond/>
      </p:transition>
    </mc:Choice>
    <mc:Fallback xmlns="">
      <p:transition spd="slow" advTm="41338">
        <p:diamond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1CE8E-A834-4B5F-AE0D-4EC0F9426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CB4759-2AEC-4339-B329-F735180A99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41613B-4BB2-488D-8A73-7F75CEADA9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931A0F-212A-4FDB-9B0E-F87E996D82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D6E806-824E-41C9-8D3A-2E5D3B8BCB4A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841533-1595-48A7-93AE-5298BC62A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3F93AC-F598-4691-9A54-B4F1D5AAE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F40BB4-3EB6-4C20-8E89-2F2EF3C78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61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1338">
        <p:diamond/>
      </p:transition>
    </mc:Choice>
    <mc:Fallback xmlns="">
      <p:transition spd="slow" advTm="41338">
        <p:diamond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DF74D68-D43F-4776-B910-7F125481886A}"/>
              </a:ext>
            </a:extLst>
          </p:cNvPr>
          <p:cNvSpPr/>
          <p:nvPr userDrawn="1"/>
        </p:nvSpPr>
        <p:spPr>
          <a:xfrm>
            <a:off x="250004" y="159249"/>
            <a:ext cx="11691991" cy="6575461"/>
          </a:xfrm>
          <a:prstGeom prst="roundRect">
            <a:avLst>
              <a:gd name="adj" fmla="val 4948"/>
            </a:avLst>
          </a:prstGeom>
          <a:solidFill>
            <a:schemeClr val="bg1"/>
          </a:solidFill>
          <a:ln w="28575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13244D0-8B49-48A4-90BF-6BFD06D0B870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2404038" y="5309937"/>
            <a:ext cx="1548063" cy="154806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406735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80" r:id="rId12"/>
    <p:sldLayoutId id="2147483781" r:id="rId13"/>
    <p:sldLayoutId id="2147483782" r:id="rId14"/>
  </p:sldLayoutIdLst>
  <mc:AlternateContent xmlns:mc="http://schemas.openxmlformats.org/markup-compatibility/2006" xmlns:p14="http://schemas.microsoft.com/office/powerpoint/2010/main">
    <mc:Choice Requires="p14">
      <p:transition spd="slow" p14:dur="800" advTm="41338">
        <p:diamond/>
      </p:transition>
    </mc:Choice>
    <mc:Fallback xmlns="">
      <p:transition spd="slow" advTm="41338">
        <p:diamond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8CB33F5E-10DC-1190-ABAB-350658E051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4731" tIns="72366" rIns="144731" bIns="7236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A1BEE19C-1D3F-31E4-C777-5D4B7D7871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4731" tIns="72366" rIns="144731" bIns="723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3D55F43-DA27-F6F5-25F6-3C66B7D07E4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44731" tIns="72366" rIns="144731" bIns="72366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65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7864377-AD1B-745D-DF7B-15F934D9526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44731" tIns="72366" rIns="144731" bIns="72366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65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4EC6508-D61A-C1B2-55E8-6ADB3740FA0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44731" tIns="72366" rIns="144731" bIns="7236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600">
                <a:latin typeface="Arial" panose="020B0604020202020204" pitchFamily="34" charset="0"/>
              </a:defRPr>
            </a:lvl1pPr>
          </a:lstStyle>
          <a:p>
            <a:fld id="{49884120-EE93-4443-94C9-F8292D0042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3466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Arial" charset="0"/>
        </a:defRPr>
      </a:lvl5pPr>
      <a:lvl6pPr marL="542742" algn="ctr" rtl="0" fontAlgn="base">
        <a:spcBef>
          <a:spcPct val="0"/>
        </a:spcBef>
        <a:spcAft>
          <a:spcPct val="0"/>
        </a:spcAft>
        <a:defRPr sz="5250">
          <a:solidFill>
            <a:schemeClr val="tx2"/>
          </a:solidFill>
          <a:latin typeface="Arial" charset="0"/>
        </a:defRPr>
      </a:lvl6pPr>
      <a:lvl7pPr marL="1085484" algn="ctr" rtl="0" fontAlgn="base">
        <a:spcBef>
          <a:spcPct val="0"/>
        </a:spcBef>
        <a:spcAft>
          <a:spcPct val="0"/>
        </a:spcAft>
        <a:defRPr sz="5250">
          <a:solidFill>
            <a:schemeClr val="tx2"/>
          </a:solidFill>
          <a:latin typeface="Arial" charset="0"/>
        </a:defRPr>
      </a:lvl7pPr>
      <a:lvl8pPr marL="1628226" algn="ctr" rtl="0" fontAlgn="base">
        <a:spcBef>
          <a:spcPct val="0"/>
        </a:spcBef>
        <a:spcAft>
          <a:spcPct val="0"/>
        </a:spcAft>
        <a:defRPr sz="5250">
          <a:solidFill>
            <a:schemeClr val="tx2"/>
          </a:solidFill>
          <a:latin typeface="Arial" charset="0"/>
        </a:defRPr>
      </a:lvl8pPr>
      <a:lvl9pPr marL="2170969" algn="ctr" rtl="0" fontAlgn="base">
        <a:spcBef>
          <a:spcPct val="0"/>
        </a:spcBef>
        <a:spcAft>
          <a:spcPct val="0"/>
        </a:spcAft>
        <a:defRPr sz="5250">
          <a:solidFill>
            <a:schemeClr val="tx2"/>
          </a:solidFill>
          <a:latin typeface="Arial" charset="0"/>
        </a:defRPr>
      </a:lvl9pPr>
    </p:titleStyle>
    <p:bodyStyle>
      <a:lvl1pPr marL="404813" indent="-404813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  <a:ea typeface="+mn-ea"/>
          <a:cs typeface="+mn-cs"/>
        </a:defRPr>
      </a:lvl1pPr>
      <a:lvl2pPr marL="881063" indent="-338138" algn="l" rtl="0" eaLnBrk="0" fontAlgn="base" hangingPunct="0">
        <a:spcBef>
          <a:spcPct val="20000"/>
        </a:spcBef>
        <a:spcAft>
          <a:spcPct val="0"/>
        </a:spcAft>
        <a:buChar char="–"/>
        <a:defRPr sz="3300">
          <a:solidFill>
            <a:schemeClr val="tx1"/>
          </a:solidFill>
          <a:latin typeface="+mn-lt"/>
        </a:defRPr>
      </a:lvl2pPr>
      <a:lvl3pPr marL="1355725" indent="-269875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3pPr>
      <a:lvl4pPr marL="1898650" indent="-269875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441575" indent="-269875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985082" indent="-271371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3527824" indent="-271371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4070566" indent="-271371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4613308" indent="-271371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8548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2742" algn="l" defTabSz="108548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5484" algn="l" defTabSz="108548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28226" algn="l" defTabSz="108548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0969" algn="l" defTabSz="108548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13711" algn="l" defTabSz="108548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56453" algn="l" defTabSz="108548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99195" algn="l" defTabSz="108548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41937" algn="l" defTabSz="108548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6.jpe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7">
            <a:extLst>
              <a:ext uri="{FF2B5EF4-FFF2-40B4-BE49-F238E27FC236}">
                <a16:creationId xmlns:a16="http://schemas.microsoft.com/office/drawing/2014/main" id="{F47AE818-7662-479B-9E2C-F79816D8C1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5334000"/>
            <a:ext cx="281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123" name="Text Box 18">
            <a:extLst>
              <a:ext uri="{FF2B5EF4-FFF2-40B4-BE49-F238E27FC236}">
                <a16:creationId xmlns:a16="http://schemas.microsoft.com/office/drawing/2014/main" id="{FA35499D-85A9-4204-A54F-A7E6AFD485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1371600"/>
            <a:ext cx="731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157717" name="Picture 21" descr="t483079">
            <a:extLst>
              <a:ext uri="{FF2B5EF4-FFF2-40B4-BE49-F238E27FC236}">
                <a16:creationId xmlns:a16="http://schemas.microsoft.com/office/drawing/2014/main" id="{DCA35306-3533-4EDA-9A9D-7765C44F82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E3541D1-405F-41D3-ABB8-DA54F597064B}"/>
              </a:ext>
            </a:extLst>
          </p:cNvPr>
          <p:cNvSpPr/>
          <p:nvPr/>
        </p:nvSpPr>
        <p:spPr>
          <a:xfrm>
            <a:off x="238540" y="106017"/>
            <a:ext cx="11741425" cy="34649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 3: SỰ PHÂN HÓA LÃNH THỔ</a:t>
            </a:r>
          </a:p>
          <a:p>
            <a:pPr algn="ctr"/>
            <a:r>
              <a:rPr lang="en-US" sz="4400" b="1" dirty="0" err="1">
                <a:solidFill>
                  <a:srgbClr val="3737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400" b="1" dirty="0">
                <a:solidFill>
                  <a:srgbClr val="3737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21,22,23- 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11: VÙNG TRUNG DU VÀ</a:t>
            </a:r>
          </a:p>
          <a:p>
            <a:pPr algn="ctr"/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MIỀN NÚI BẮC BỘ 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5817EE-2FCF-7A66-25D4-95AABE88F43A}"/>
              </a:ext>
            </a:extLst>
          </p:cNvPr>
          <p:cNvSpPr txBox="1"/>
          <p:nvPr/>
        </p:nvSpPr>
        <p:spPr>
          <a:xfrm>
            <a:off x="7613714" y="4098874"/>
            <a:ext cx="30385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Kiều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Trang</a:t>
            </a:r>
          </a:p>
        </p:txBody>
      </p:sp>
    </p:spTree>
    <p:extLst>
      <p:ext uri="{BB962C8B-B14F-4D97-AF65-F5344CB8AC3E}">
        <p14:creationId xmlns:p14="http://schemas.microsoft.com/office/powerpoint/2010/main" val="515949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1338">
        <p:diamond/>
      </p:transition>
    </mc:Choice>
    <mc:Fallback xmlns="">
      <p:transition spd="slow" advTm="41338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57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>
            <a:extLst>
              <a:ext uri="{FF2B5EF4-FFF2-40B4-BE49-F238E27FC236}">
                <a16:creationId xmlns:a16="http://schemas.microsoft.com/office/drawing/2014/main" id="{1FE2F0C6-2BA0-43AA-AF2E-5BE1819A03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27432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4339" name="Text Box 27">
            <a:extLst>
              <a:ext uri="{FF2B5EF4-FFF2-40B4-BE49-F238E27FC236}">
                <a16:creationId xmlns:a16="http://schemas.microsoft.com/office/drawing/2014/main" id="{39FE15B5-86D0-4C9B-94F7-B0F51ACA5E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1295400"/>
            <a:ext cx="350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166962" name="Picture 50" descr="20611610_images1094803_maichau1">
            <a:extLst>
              <a:ext uri="{FF2B5EF4-FFF2-40B4-BE49-F238E27FC236}">
                <a16:creationId xmlns:a16="http://schemas.microsoft.com/office/drawing/2014/main" id="{EE9C1A7D-C2AA-4F12-BB01-11EE29CF2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6" y="3505200"/>
            <a:ext cx="6056244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6970" name="Picture 58" descr="1459014286_64ade71bc8_b">
            <a:extLst>
              <a:ext uri="{FF2B5EF4-FFF2-40B4-BE49-F238E27FC236}">
                <a16:creationId xmlns:a16="http://schemas.microsoft.com/office/drawing/2014/main" id="{BD7C3C50-8616-43A8-93B5-F6228A509A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6" y="0"/>
            <a:ext cx="6056243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6972" name="Picture 60" descr="Du lịch đâu tuyệt nhất kỳ nghỉ dài 30-4? - 2">
            <a:extLst>
              <a:ext uri="{FF2B5EF4-FFF2-40B4-BE49-F238E27FC236}">
                <a16:creationId xmlns:a16="http://schemas.microsoft.com/office/drawing/2014/main" id="{B376D59E-408C-44BA-B6F8-830E0F5487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199" y="0"/>
            <a:ext cx="5963476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6973" name="Picture 61" descr="19931380243083-tay-bac--2-">
            <a:extLst>
              <a:ext uri="{FF2B5EF4-FFF2-40B4-BE49-F238E27FC236}">
                <a16:creationId xmlns:a16="http://schemas.microsoft.com/office/drawing/2014/main" id="{5F7DFD15-1E38-49B3-8C41-47057D1F5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765" y="3505199"/>
            <a:ext cx="5963476" cy="3276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6974" name="Text Box 62">
            <a:extLst>
              <a:ext uri="{FF2B5EF4-FFF2-40B4-BE49-F238E27FC236}">
                <a16:creationId xmlns:a16="http://schemas.microsoft.com/office/drawing/2014/main" id="{D887C6C2-A42C-4769-8143-0BBDF1B75C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3124201"/>
            <a:ext cx="6248400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Địa hình núi trung bình và núi thấp.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651D4075-326B-4126-A9ED-23F4F9DBC5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6311" y="1"/>
            <a:ext cx="237248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alt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endParaRPr lang="en-US" altLang="en-US" sz="4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1338">
        <p:diamond/>
      </p:transition>
    </mc:Choice>
    <mc:Fallback xmlns="">
      <p:transition spd="slow" advTm="41338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66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66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166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166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166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74" grpId="0" animBg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8150"/>
            <a:ext cx="11798710" cy="5981700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7" name="Freeform 6"/>
          <p:cNvSpPr/>
          <p:nvPr/>
        </p:nvSpPr>
        <p:spPr>
          <a:xfrm>
            <a:off x="5943600" y="1356852"/>
            <a:ext cx="368710" cy="1179928"/>
          </a:xfrm>
          <a:custGeom>
            <a:avLst/>
            <a:gdLst>
              <a:gd name="connsiteX0" fmla="*/ 0 w 368710"/>
              <a:gd name="connsiteY0" fmla="*/ 0 h 1179928"/>
              <a:gd name="connsiteX1" fmla="*/ 103239 w 368710"/>
              <a:gd name="connsiteY1" fmla="*/ 117987 h 1179928"/>
              <a:gd name="connsiteX2" fmla="*/ 162232 w 368710"/>
              <a:gd name="connsiteY2" fmla="*/ 132735 h 1179928"/>
              <a:gd name="connsiteX3" fmla="*/ 221226 w 368710"/>
              <a:gd name="connsiteY3" fmla="*/ 221225 h 1179928"/>
              <a:gd name="connsiteX4" fmla="*/ 250723 w 368710"/>
              <a:gd name="connsiteY4" fmla="*/ 324464 h 1179928"/>
              <a:gd name="connsiteX5" fmla="*/ 294968 w 368710"/>
              <a:gd name="connsiteY5" fmla="*/ 353961 h 1179928"/>
              <a:gd name="connsiteX6" fmla="*/ 339213 w 368710"/>
              <a:gd name="connsiteY6" fmla="*/ 471948 h 1179928"/>
              <a:gd name="connsiteX7" fmla="*/ 368710 w 368710"/>
              <a:gd name="connsiteY7" fmla="*/ 560438 h 1179928"/>
              <a:gd name="connsiteX8" fmla="*/ 339213 w 368710"/>
              <a:gd name="connsiteY8" fmla="*/ 811161 h 1179928"/>
              <a:gd name="connsiteX9" fmla="*/ 309716 w 368710"/>
              <a:gd name="connsiteY9" fmla="*/ 855406 h 1179928"/>
              <a:gd name="connsiteX10" fmla="*/ 294968 w 368710"/>
              <a:gd name="connsiteY10" fmla="*/ 899651 h 1179928"/>
              <a:gd name="connsiteX11" fmla="*/ 280219 w 368710"/>
              <a:gd name="connsiteY11" fmla="*/ 988142 h 1179928"/>
              <a:gd name="connsiteX12" fmla="*/ 191729 w 368710"/>
              <a:gd name="connsiteY12" fmla="*/ 1076632 h 1179928"/>
              <a:gd name="connsiteX13" fmla="*/ 147484 w 368710"/>
              <a:gd name="connsiteY13" fmla="*/ 1120877 h 1179928"/>
              <a:gd name="connsiteX14" fmla="*/ 58994 w 368710"/>
              <a:gd name="connsiteY14" fmla="*/ 1150374 h 1179928"/>
              <a:gd name="connsiteX15" fmla="*/ 0 w 368710"/>
              <a:gd name="connsiteY15" fmla="*/ 1179871 h 1179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68710" h="1179928">
                <a:moveTo>
                  <a:pt x="0" y="0"/>
                </a:moveTo>
                <a:cubicBezTo>
                  <a:pt x="8631" y="10789"/>
                  <a:pt x="78738" y="103987"/>
                  <a:pt x="103239" y="117987"/>
                </a:cubicBezTo>
                <a:cubicBezTo>
                  <a:pt x="120838" y="128043"/>
                  <a:pt x="142568" y="127819"/>
                  <a:pt x="162232" y="132735"/>
                </a:cubicBezTo>
                <a:cubicBezTo>
                  <a:pt x="181897" y="162232"/>
                  <a:pt x="212628" y="186833"/>
                  <a:pt x="221226" y="221225"/>
                </a:cubicBezTo>
                <a:cubicBezTo>
                  <a:pt x="222190" y="225083"/>
                  <a:pt x="243027" y="314844"/>
                  <a:pt x="250723" y="324464"/>
                </a:cubicBezTo>
                <a:cubicBezTo>
                  <a:pt x="261796" y="338305"/>
                  <a:pt x="280220" y="344129"/>
                  <a:pt x="294968" y="353961"/>
                </a:cubicBezTo>
                <a:cubicBezTo>
                  <a:pt x="338791" y="485432"/>
                  <a:pt x="268686" y="278000"/>
                  <a:pt x="339213" y="471948"/>
                </a:cubicBezTo>
                <a:cubicBezTo>
                  <a:pt x="349839" y="501168"/>
                  <a:pt x="368710" y="560438"/>
                  <a:pt x="368710" y="560438"/>
                </a:cubicBezTo>
                <a:cubicBezTo>
                  <a:pt x="366380" y="593051"/>
                  <a:pt x="372733" y="744121"/>
                  <a:pt x="339213" y="811161"/>
                </a:cubicBezTo>
                <a:cubicBezTo>
                  <a:pt x="331286" y="827015"/>
                  <a:pt x="319548" y="840658"/>
                  <a:pt x="309716" y="855406"/>
                </a:cubicBezTo>
                <a:cubicBezTo>
                  <a:pt x="304800" y="870154"/>
                  <a:pt x="298340" y="884475"/>
                  <a:pt x="294968" y="899651"/>
                </a:cubicBezTo>
                <a:cubicBezTo>
                  <a:pt x="288481" y="928843"/>
                  <a:pt x="295287" y="962312"/>
                  <a:pt x="280219" y="988142"/>
                </a:cubicBezTo>
                <a:cubicBezTo>
                  <a:pt x="259200" y="1024174"/>
                  <a:pt x="221226" y="1047135"/>
                  <a:pt x="191729" y="1076632"/>
                </a:cubicBezTo>
                <a:cubicBezTo>
                  <a:pt x="176981" y="1091380"/>
                  <a:pt x="167271" y="1114281"/>
                  <a:pt x="147484" y="1120877"/>
                </a:cubicBezTo>
                <a:cubicBezTo>
                  <a:pt x="117987" y="1130709"/>
                  <a:pt x="84864" y="1133127"/>
                  <a:pt x="58994" y="1150374"/>
                </a:cubicBezTo>
                <a:cubicBezTo>
                  <a:pt x="10658" y="1182598"/>
                  <a:pt x="32474" y="1179871"/>
                  <a:pt x="0" y="1179871"/>
                </a:cubicBezTo>
              </a:path>
            </a:pathLst>
          </a:custGeom>
          <a:noFill/>
          <a:ln w="666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6784258" y="1489587"/>
            <a:ext cx="353961" cy="1210445"/>
          </a:xfrm>
          <a:custGeom>
            <a:avLst/>
            <a:gdLst>
              <a:gd name="connsiteX0" fmla="*/ 132736 w 353961"/>
              <a:gd name="connsiteY0" fmla="*/ 0 h 1210445"/>
              <a:gd name="connsiteX1" fmla="*/ 162232 w 353961"/>
              <a:gd name="connsiteY1" fmla="*/ 117987 h 1210445"/>
              <a:gd name="connsiteX2" fmla="*/ 176981 w 353961"/>
              <a:gd name="connsiteY2" fmla="*/ 176981 h 1210445"/>
              <a:gd name="connsiteX3" fmla="*/ 235974 w 353961"/>
              <a:gd name="connsiteY3" fmla="*/ 265471 h 1210445"/>
              <a:gd name="connsiteX4" fmla="*/ 265471 w 353961"/>
              <a:gd name="connsiteY4" fmla="*/ 309716 h 1210445"/>
              <a:gd name="connsiteX5" fmla="*/ 294968 w 353961"/>
              <a:gd name="connsiteY5" fmla="*/ 398207 h 1210445"/>
              <a:gd name="connsiteX6" fmla="*/ 353961 w 353961"/>
              <a:gd name="connsiteY6" fmla="*/ 486697 h 1210445"/>
              <a:gd name="connsiteX7" fmla="*/ 339213 w 353961"/>
              <a:gd name="connsiteY7" fmla="*/ 737419 h 1210445"/>
              <a:gd name="connsiteX8" fmla="*/ 309716 w 353961"/>
              <a:gd name="connsiteY8" fmla="*/ 899652 h 1210445"/>
              <a:gd name="connsiteX9" fmla="*/ 294968 w 353961"/>
              <a:gd name="connsiteY9" fmla="*/ 943897 h 1210445"/>
              <a:gd name="connsiteX10" fmla="*/ 265471 w 353961"/>
              <a:gd name="connsiteY10" fmla="*/ 1047136 h 1210445"/>
              <a:gd name="connsiteX11" fmla="*/ 235974 w 353961"/>
              <a:gd name="connsiteY11" fmla="*/ 1091381 h 1210445"/>
              <a:gd name="connsiteX12" fmla="*/ 191729 w 353961"/>
              <a:gd name="connsiteY12" fmla="*/ 1135626 h 1210445"/>
              <a:gd name="connsiteX13" fmla="*/ 88490 w 353961"/>
              <a:gd name="connsiteY13" fmla="*/ 1194619 h 1210445"/>
              <a:gd name="connsiteX14" fmla="*/ 44245 w 353961"/>
              <a:gd name="connsiteY14" fmla="*/ 1209368 h 1210445"/>
              <a:gd name="connsiteX15" fmla="*/ 0 w 353961"/>
              <a:gd name="connsiteY15" fmla="*/ 1209368 h 1210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53961" h="1210445">
                <a:moveTo>
                  <a:pt x="132736" y="0"/>
                </a:moveTo>
                <a:cubicBezTo>
                  <a:pt x="162717" y="149909"/>
                  <a:pt x="132001" y="12179"/>
                  <a:pt x="162232" y="117987"/>
                </a:cubicBezTo>
                <a:cubicBezTo>
                  <a:pt x="167801" y="137477"/>
                  <a:pt x="167916" y="158851"/>
                  <a:pt x="176981" y="176981"/>
                </a:cubicBezTo>
                <a:cubicBezTo>
                  <a:pt x="192835" y="208689"/>
                  <a:pt x="216310" y="235974"/>
                  <a:pt x="235974" y="265471"/>
                </a:cubicBezTo>
                <a:lnTo>
                  <a:pt x="265471" y="309716"/>
                </a:lnTo>
                <a:cubicBezTo>
                  <a:pt x="275303" y="339213"/>
                  <a:pt x="277721" y="372336"/>
                  <a:pt x="294968" y="398207"/>
                </a:cubicBezTo>
                <a:lnTo>
                  <a:pt x="353961" y="486697"/>
                </a:lnTo>
                <a:cubicBezTo>
                  <a:pt x="349045" y="570271"/>
                  <a:pt x="346465" y="654015"/>
                  <a:pt x="339213" y="737419"/>
                </a:cubicBezTo>
                <a:cubicBezTo>
                  <a:pt x="337459" y="757590"/>
                  <a:pt x="315983" y="874585"/>
                  <a:pt x="309716" y="899652"/>
                </a:cubicBezTo>
                <a:cubicBezTo>
                  <a:pt x="305945" y="914734"/>
                  <a:pt x="299239" y="928949"/>
                  <a:pt x="294968" y="943897"/>
                </a:cubicBezTo>
                <a:cubicBezTo>
                  <a:pt x="288670" y="965940"/>
                  <a:pt x="277255" y="1023568"/>
                  <a:pt x="265471" y="1047136"/>
                </a:cubicBezTo>
                <a:cubicBezTo>
                  <a:pt x="257544" y="1062990"/>
                  <a:pt x="247322" y="1077764"/>
                  <a:pt x="235974" y="1091381"/>
                </a:cubicBezTo>
                <a:cubicBezTo>
                  <a:pt x="222621" y="1107404"/>
                  <a:pt x="207752" y="1122273"/>
                  <a:pt x="191729" y="1135626"/>
                </a:cubicBezTo>
                <a:cubicBezTo>
                  <a:pt x="165588" y="1157411"/>
                  <a:pt x="118194" y="1181889"/>
                  <a:pt x="88490" y="1194619"/>
                </a:cubicBezTo>
                <a:cubicBezTo>
                  <a:pt x="74201" y="1200743"/>
                  <a:pt x="59580" y="1206812"/>
                  <a:pt x="44245" y="1209368"/>
                </a:cubicBezTo>
                <a:cubicBezTo>
                  <a:pt x="29697" y="1211793"/>
                  <a:pt x="14748" y="1209368"/>
                  <a:pt x="0" y="1209368"/>
                </a:cubicBezTo>
              </a:path>
            </a:pathLst>
          </a:custGeom>
          <a:noFill/>
          <a:ln w="666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6872748" y="2227006"/>
            <a:ext cx="1194620" cy="545691"/>
          </a:xfrm>
          <a:custGeom>
            <a:avLst/>
            <a:gdLst>
              <a:gd name="connsiteX0" fmla="*/ 1194620 w 1194620"/>
              <a:gd name="connsiteY0" fmla="*/ 0 h 545691"/>
              <a:gd name="connsiteX1" fmla="*/ 1091381 w 1194620"/>
              <a:gd name="connsiteY1" fmla="*/ 14749 h 545691"/>
              <a:gd name="connsiteX2" fmla="*/ 1002891 w 1194620"/>
              <a:gd name="connsiteY2" fmla="*/ 73742 h 545691"/>
              <a:gd name="connsiteX3" fmla="*/ 988142 w 1194620"/>
              <a:gd name="connsiteY3" fmla="*/ 132736 h 545691"/>
              <a:gd name="connsiteX4" fmla="*/ 943897 w 1194620"/>
              <a:gd name="connsiteY4" fmla="*/ 176981 h 545691"/>
              <a:gd name="connsiteX5" fmla="*/ 811162 w 1194620"/>
              <a:gd name="connsiteY5" fmla="*/ 250723 h 545691"/>
              <a:gd name="connsiteX6" fmla="*/ 752168 w 1194620"/>
              <a:gd name="connsiteY6" fmla="*/ 265471 h 545691"/>
              <a:gd name="connsiteX7" fmla="*/ 619433 w 1194620"/>
              <a:gd name="connsiteY7" fmla="*/ 309717 h 545691"/>
              <a:gd name="connsiteX8" fmla="*/ 575187 w 1194620"/>
              <a:gd name="connsiteY8" fmla="*/ 324465 h 545691"/>
              <a:gd name="connsiteX9" fmla="*/ 486697 w 1194620"/>
              <a:gd name="connsiteY9" fmla="*/ 368710 h 545691"/>
              <a:gd name="connsiteX10" fmla="*/ 442452 w 1194620"/>
              <a:gd name="connsiteY10" fmla="*/ 398207 h 545691"/>
              <a:gd name="connsiteX11" fmla="*/ 353962 w 1194620"/>
              <a:gd name="connsiteY11" fmla="*/ 427704 h 545691"/>
              <a:gd name="connsiteX12" fmla="*/ 309717 w 1194620"/>
              <a:gd name="connsiteY12" fmla="*/ 442452 h 545691"/>
              <a:gd name="connsiteX13" fmla="*/ 221226 w 1194620"/>
              <a:gd name="connsiteY13" fmla="*/ 486697 h 545691"/>
              <a:gd name="connsiteX14" fmla="*/ 162233 w 1194620"/>
              <a:gd name="connsiteY14" fmla="*/ 516194 h 545691"/>
              <a:gd name="connsiteX15" fmla="*/ 73742 w 1194620"/>
              <a:gd name="connsiteY15" fmla="*/ 545691 h 545691"/>
              <a:gd name="connsiteX16" fmla="*/ 0 w 1194620"/>
              <a:gd name="connsiteY16" fmla="*/ 545691 h 545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94620" h="545691">
                <a:moveTo>
                  <a:pt x="1194620" y="0"/>
                </a:moveTo>
                <a:cubicBezTo>
                  <a:pt x="1160207" y="4916"/>
                  <a:pt x="1123826" y="2270"/>
                  <a:pt x="1091381" y="14749"/>
                </a:cubicBezTo>
                <a:cubicBezTo>
                  <a:pt x="1058293" y="27475"/>
                  <a:pt x="1002891" y="73742"/>
                  <a:pt x="1002891" y="73742"/>
                </a:cubicBezTo>
                <a:cubicBezTo>
                  <a:pt x="997975" y="93407"/>
                  <a:pt x="998199" y="115137"/>
                  <a:pt x="988142" y="132736"/>
                </a:cubicBezTo>
                <a:cubicBezTo>
                  <a:pt x="977794" y="150845"/>
                  <a:pt x="960361" y="164176"/>
                  <a:pt x="943897" y="176981"/>
                </a:cubicBezTo>
                <a:cubicBezTo>
                  <a:pt x="882559" y="224689"/>
                  <a:pt x="871459" y="233496"/>
                  <a:pt x="811162" y="250723"/>
                </a:cubicBezTo>
                <a:cubicBezTo>
                  <a:pt x="791672" y="256291"/>
                  <a:pt x="771583" y="259647"/>
                  <a:pt x="752168" y="265471"/>
                </a:cubicBezTo>
                <a:cubicBezTo>
                  <a:pt x="752113" y="265487"/>
                  <a:pt x="641583" y="302334"/>
                  <a:pt x="619433" y="309717"/>
                </a:cubicBezTo>
                <a:lnTo>
                  <a:pt x="575187" y="324465"/>
                </a:lnTo>
                <a:cubicBezTo>
                  <a:pt x="448387" y="409000"/>
                  <a:pt x="608819" y="307649"/>
                  <a:pt x="486697" y="368710"/>
                </a:cubicBezTo>
                <a:cubicBezTo>
                  <a:pt x="470843" y="376637"/>
                  <a:pt x="458650" y="391008"/>
                  <a:pt x="442452" y="398207"/>
                </a:cubicBezTo>
                <a:cubicBezTo>
                  <a:pt x="414040" y="410835"/>
                  <a:pt x="383459" y="417872"/>
                  <a:pt x="353962" y="427704"/>
                </a:cubicBezTo>
                <a:lnTo>
                  <a:pt x="309717" y="442452"/>
                </a:lnTo>
                <a:cubicBezTo>
                  <a:pt x="224683" y="499140"/>
                  <a:pt x="306715" y="450059"/>
                  <a:pt x="221226" y="486697"/>
                </a:cubicBezTo>
                <a:cubicBezTo>
                  <a:pt x="201018" y="495358"/>
                  <a:pt x="182646" y="508029"/>
                  <a:pt x="162233" y="516194"/>
                </a:cubicBezTo>
                <a:cubicBezTo>
                  <a:pt x="133364" y="527742"/>
                  <a:pt x="104835" y="545691"/>
                  <a:pt x="73742" y="545691"/>
                </a:cubicBezTo>
                <a:lnTo>
                  <a:pt x="0" y="545691"/>
                </a:lnTo>
              </a:path>
            </a:pathLst>
          </a:custGeom>
          <a:noFill/>
          <a:ln w="666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99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1338">
        <p:diamond/>
      </p:transition>
    </mc:Choice>
    <mc:Fallback xmlns="">
      <p:transition spd="slow" advTm="41338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>
            <a:extLst>
              <a:ext uri="{FF2B5EF4-FFF2-40B4-BE49-F238E27FC236}">
                <a16:creationId xmlns:a16="http://schemas.microsoft.com/office/drawing/2014/main" id="{2812E5AD-32DF-4B14-BFAF-74503CD7EA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2850" y="2743200"/>
            <a:ext cx="1155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latin typeface="VNI-Times" pitchFamily="2" charset="0"/>
            </a:endParaRPr>
          </a:p>
        </p:txBody>
      </p:sp>
      <p:sp>
        <p:nvSpPr>
          <p:cNvPr id="17411" name="Text Box 3">
            <a:extLst>
              <a:ext uri="{FF2B5EF4-FFF2-40B4-BE49-F238E27FC236}">
                <a16:creationId xmlns:a16="http://schemas.microsoft.com/office/drawing/2014/main" id="{DDDA804E-0C4B-42A9-9D0E-F2FF706BC8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3450" y="1295400"/>
            <a:ext cx="3797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latin typeface="VNI-Times" pitchFamily="2" charset="0"/>
            </a:endParaRPr>
          </a:p>
        </p:txBody>
      </p:sp>
      <p:pic>
        <p:nvPicPr>
          <p:cNvPr id="184324" name="Picture 4" descr="Mùa đông năm nay Sapa không có tuyết rơi">
            <a:extLst>
              <a:ext uri="{FF2B5EF4-FFF2-40B4-BE49-F238E27FC236}">
                <a16:creationId xmlns:a16="http://schemas.microsoft.com/office/drawing/2014/main" id="{7471F553-7A16-454E-A000-59D671F3A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505200"/>
            <a:ext cx="601345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25" name="Picture 5" descr="ANd9GcSSGemZGcXOeMxc4hbCaFc0azahyA1ohnF2I9qLVRo_mx2lJKPE5w">
            <a:extLst>
              <a:ext uri="{FF2B5EF4-FFF2-40B4-BE49-F238E27FC236}">
                <a16:creationId xmlns:a16="http://schemas.microsoft.com/office/drawing/2014/main" id="{5EF302D2-8EF8-4D62-B89E-BED7860E34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318530"/>
            <a:ext cx="6056243" cy="3539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26" name="Picture 6" descr="Sapa-tuyet-2">
            <a:extLst>
              <a:ext uri="{FF2B5EF4-FFF2-40B4-BE49-F238E27FC236}">
                <a16:creationId xmlns:a16="http://schemas.microsoft.com/office/drawing/2014/main" id="{5FCEC99B-3F61-4D19-94D1-77CCBD6C7E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242" y="0"/>
            <a:ext cx="6053207" cy="3539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27" name="Picture 7" descr="20130411092631_16112">
            <a:extLst>
              <a:ext uri="{FF2B5EF4-FFF2-40B4-BE49-F238E27FC236}">
                <a16:creationId xmlns:a16="http://schemas.microsoft.com/office/drawing/2014/main" id="{A526B817-7BE5-4AB8-99BB-BC8DD3F577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1345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28" name="Text Box 8">
            <a:extLst>
              <a:ext uri="{FF2B5EF4-FFF2-40B4-BE49-F238E27FC236}">
                <a16:creationId xmlns:a16="http://schemas.microsoft.com/office/drawing/2014/main" id="{BFFFF4D7-2FFF-4AEE-8AAB-895CF74748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6350" y="3124201"/>
            <a:ext cx="6650659" cy="519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66"/>
                </a:solidFill>
              </a:rPr>
              <a:t>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 hậu nhiệt đới ẩm, có </a:t>
            </a:r>
            <a:r>
              <a:rPr lang="en-US" altLang="en-US" sz="28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 đông lạnh.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1338">
        <p:diamond/>
      </p:transition>
    </mc:Choice>
    <mc:Fallback xmlns="">
      <p:transition spd="slow" advTm="41338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84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84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184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184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184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2956" y="410368"/>
            <a:ext cx="11341288" cy="611872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</p:pic>
      <p:sp>
        <p:nvSpPr>
          <p:cNvPr id="8" name="Freeform 7"/>
          <p:cNvSpPr/>
          <p:nvPr/>
        </p:nvSpPr>
        <p:spPr>
          <a:xfrm>
            <a:off x="695798" y="1460310"/>
            <a:ext cx="6232958" cy="2797791"/>
          </a:xfrm>
          <a:custGeom>
            <a:avLst/>
            <a:gdLst>
              <a:gd name="connsiteX0" fmla="*/ 3166518 w 6232958"/>
              <a:gd name="connsiteY0" fmla="*/ 368490 h 2797791"/>
              <a:gd name="connsiteX1" fmla="*/ 3111927 w 6232958"/>
              <a:gd name="connsiteY1" fmla="*/ 382138 h 2797791"/>
              <a:gd name="connsiteX2" fmla="*/ 3070984 w 6232958"/>
              <a:gd name="connsiteY2" fmla="*/ 354842 h 2797791"/>
              <a:gd name="connsiteX3" fmla="*/ 2920859 w 6232958"/>
              <a:gd name="connsiteY3" fmla="*/ 313899 h 2797791"/>
              <a:gd name="connsiteX4" fmla="*/ 2825324 w 6232958"/>
              <a:gd name="connsiteY4" fmla="*/ 204717 h 2797791"/>
              <a:gd name="connsiteX5" fmla="*/ 2770733 w 6232958"/>
              <a:gd name="connsiteY5" fmla="*/ 150126 h 2797791"/>
              <a:gd name="connsiteX6" fmla="*/ 2716142 w 6232958"/>
              <a:gd name="connsiteY6" fmla="*/ 81887 h 2797791"/>
              <a:gd name="connsiteX7" fmla="*/ 2634256 w 6232958"/>
              <a:gd name="connsiteY7" fmla="*/ 13648 h 2797791"/>
              <a:gd name="connsiteX8" fmla="*/ 2579665 w 6232958"/>
              <a:gd name="connsiteY8" fmla="*/ 0 h 2797791"/>
              <a:gd name="connsiteX9" fmla="*/ 2511426 w 6232958"/>
              <a:gd name="connsiteY9" fmla="*/ 13648 h 2797791"/>
              <a:gd name="connsiteX10" fmla="*/ 2484130 w 6232958"/>
              <a:gd name="connsiteY10" fmla="*/ 68239 h 2797791"/>
              <a:gd name="connsiteX11" fmla="*/ 2456835 w 6232958"/>
              <a:gd name="connsiteY11" fmla="*/ 109183 h 2797791"/>
              <a:gd name="connsiteX12" fmla="*/ 2415892 w 6232958"/>
              <a:gd name="connsiteY12" fmla="*/ 259308 h 2797791"/>
              <a:gd name="connsiteX13" fmla="*/ 2347653 w 6232958"/>
              <a:gd name="connsiteY13" fmla="*/ 191069 h 2797791"/>
              <a:gd name="connsiteX14" fmla="*/ 2306709 w 6232958"/>
              <a:gd name="connsiteY14" fmla="*/ 109183 h 2797791"/>
              <a:gd name="connsiteX15" fmla="*/ 2265766 w 6232958"/>
              <a:gd name="connsiteY15" fmla="*/ 95535 h 2797791"/>
              <a:gd name="connsiteX16" fmla="*/ 2129289 w 6232958"/>
              <a:gd name="connsiteY16" fmla="*/ 54591 h 2797791"/>
              <a:gd name="connsiteX17" fmla="*/ 2088345 w 6232958"/>
              <a:gd name="connsiteY17" fmla="*/ 40944 h 2797791"/>
              <a:gd name="connsiteX18" fmla="*/ 2047402 w 6232958"/>
              <a:gd name="connsiteY18" fmla="*/ 13648 h 2797791"/>
              <a:gd name="connsiteX19" fmla="*/ 2006459 w 6232958"/>
              <a:gd name="connsiteY19" fmla="*/ 27296 h 2797791"/>
              <a:gd name="connsiteX20" fmla="*/ 1951868 w 6232958"/>
              <a:gd name="connsiteY20" fmla="*/ 109183 h 2797791"/>
              <a:gd name="connsiteX21" fmla="*/ 1924572 w 6232958"/>
              <a:gd name="connsiteY21" fmla="*/ 150126 h 2797791"/>
              <a:gd name="connsiteX22" fmla="*/ 1883629 w 6232958"/>
              <a:gd name="connsiteY22" fmla="*/ 177421 h 2797791"/>
              <a:gd name="connsiteX23" fmla="*/ 1869981 w 6232958"/>
              <a:gd name="connsiteY23" fmla="*/ 218365 h 2797791"/>
              <a:gd name="connsiteX24" fmla="*/ 1706208 w 6232958"/>
              <a:gd name="connsiteY24" fmla="*/ 300251 h 2797791"/>
              <a:gd name="connsiteX25" fmla="*/ 1665265 w 6232958"/>
              <a:gd name="connsiteY25" fmla="*/ 313899 h 2797791"/>
              <a:gd name="connsiteX26" fmla="*/ 1624321 w 6232958"/>
              <a:gd name="connsiteY26" fmla="*/ 341194 h 2797791"/>
              <a:gd name="connsiteX27" fmla="*/ 1515139 w 6232958"/>
              <a:gd name="connsiteY27" fmla="*/ 368490 h 2797791"/>
              <a:gd name="connsiteX28" fmla="*/ 1310423 w 6232958"/>
              <a:gd name="connsiteY28" fmla="*/ 354842 h 2797791"/>
              <a:gd name="connsiteX29" fmla="*/ 1228536 w 6232958"/>
              <a:gd name="connsiteY29" fmla="*/ 327547 h 2797791"/>
              <a:gd name="connsiteX30" fmla="*/ 1187593 w 6232958"/>
              <a:gd name="connsiteY30" fmla="*/ 300251 h 2797791"/>
              <a:gd name="connsiteX31" fmla="*/ 1146650 w 6232958"/>
              <a:gd name="connsiteY31" fmla="*/ 286603 h 2797791"/>
              <a:gd name="connsiteX32" fmla="*/ 1064763 w 6232958"/>
              <a:gd name="connsiteY32" fmla="*/ 232012 h 2797791"/>
              <a:gd name="connsiteX33" fmla="*/ 1010172 w 6232958"/>
              <a:gd name="connsiteY33" fmla="*/ 204717 h 2797791"/>
              <a:gd name="connsiteX34" fmla="*/ 928286 w 6232958"/>
              <a:gd name="connsiteY34" fmla="*/ 136478 h 2797791"/>
              <a:gd name="connsiteX35" fmla="*/ 887342 w 6232958"/>
              <a:gd name="connsiteY35" fmla="*/ 122830 h 2797791"/>
              <a:gd name="connsiteX36" fmla="*/ 559796 w 6232958"/>
              <a:gd name="connsiteY36" fmla="*/ 136478 h 2797791"/>
              <a:gd name="connsiteX37" fmla="*/ 491557 w 6232958"/>
              <a:gd name="connsiteY37" fmla="*/ 150126 h 2797791"/>
              <a:gd name="connsiteX38" fmla="*/ 409671 w 6232958"/>
              <a:gd name="connsiteY38" fmla="*/ 204717 h 2797791"/>
              <a:gd name="connsiteX39" fmla="*/ 382375 w 6232958"/>
              <a:gd name="connsiteY39" fmla="*/ 245660 h 2797791"/>
              <a:gd name="connsiteX40" fmla="*/ 259545 w 6232958"/>
              <a:gd name="connsiteY40" fmla="*/ 341194 h 2797791"/>
              <a:gd name="connsiteX41" fmla="*/ 27533 w 6232958"/>
              <a:gd name="connsiteY41" fmla="*/ 354842 h 2797791"/>
              <a:gd name="connsiteX42" fmla="*/ 238 w 6232958"/>
              <a:gd name="connsiteY42" fmla="*/ 395786 h 2797791"/>
              <a:gd name="connsiteX43" fmla="*/ 82124 w 6232958"/>
              <a:gd name="connsiteY43" fmla="*/ 450377 h 2797791"/>
              <a:gd name="connsiteX44" fmla="*/ 164011 w 6232958"/>
              <a:gd name="connsiteY44" fmla="*/ 504968 h 2797791"/>
              <a:gd name="connsiteX45" fmla="*/ 191306 w 6232958"/>
              <a:gd name="connsiteY45" fmla="*/ 545911 h 2797791"/>
              <a:gd name="connsiteX46" fmla="*/ 232250 w 6232958"/>
              <a:gd name="connsiteY46" fmla="*/ 573206 h 2797791"/>
              <a:gd name="connsiteX47" fmla="*/ 286841 w 6232958"/>
              <a:gd name="connsiteY47" fmla="*/ 655093 h 2797791"/>
              <a:gd name="connsiteX48" fmla="*/ 314136 w 6232958"/>
              <a:gd name="connsiteY48" fmla="*/ 696036 h 2797791"/>
              <a:gd name="connsiteX49" fmla="*/ 368727 w 6232958"/>
              <a:gd name="connsiteY49" fmla="*/ 723332 h 2797791"/>
              <a:gd name="connsiteX50" fmla="*/ 436966 w 6232958"/>
              <a:gd name="connsiteY50" fmla="*/ 805218 h 2797791"/>
              <a:gd name="connsiteX51" fmla="*/ 505205 w 6232958"/>
              <a:gd name="connsiteY51" fmla="*/ 818866 h 2797791"/>
              <a:gd name="connsiteX52" fmla="*/ 546148 w 6232958"/>
              <a:gd name="connsiteY52" fmla="*/ 887105 h 2797791"/>
              <a:gd name="connsiteX53" fmla="*/ 614387 w 6232958"/>
              <a:gd name="connsiteY53" fmla="*/ 900753 h 2797791"/>
              <a:gd name="connsiteX54" fmla="*/ 696274 w 6232958"/>
              <a:gd name="connsiteY54" fmla="*/ 955344 h 2797791"/>
              <a:gd name="connsiteX55" fmla="*/ 737217 w 6232958"/>
              <a:gd name="connsiteY55" fmla="*/ 982639 h 2797791"/>
              <a:gd name="connsiteX56" fmla="*/ 819103 w 6232958"/>
              <a:gd name="connsiteY56" fmla="*/ 1064526 h 2797791"/>
              <a:gd name="connsiteX57" fmla="*/ 832751 w 6232958"/>
              <a:gd name="connsiteY57" fmla="*/ 1105469 h 2797791"/>
              <a:gd name="connsiteX58" fmla="*/ 860047 w 6232958"/>
              <a:gd name="connsiteY58" fmla="*/ 1146412 h 2797791"/>
              <a:gd name="connsiteX59" fmla="*/ 887342 w 6232958"/>
              <a:gd name="connsiteY59" fmla="*/ 1228299 h 2797791"/>
              <a:gd name="connsiteX60" fmla="*/ 900990 w 6232958"/>
              <a:gd name="connsiteY60" fmla="*/ 1269242 h 2797791"/>
              <a:gd name="connsiteX61" fmla="*/ 1078411 w 6232958"/>
              <a:gd name="connsiteY61" fmla="*/ 1255594 h 2797791"/>
              <a:gd name="connsiteX62" fmla="*/ 1146650 w 6232958"/>
              <a:gd name="connsiteY62" fmla="*/ 1173708 h 2797791"/>
              <a:gd name="connsiteX63" fmla="*/ 1242184 w 6232958"/>
              <a:gd name="connsiteY63" fmla="*/ 1105469 h 2797791"/>
              <a:gd name="connsiteX64" fmla="*/ 1283127 w 6232958"/>
              <a:gd name="connsiteY64" fmla="*/ 1132765 h 2797791"/>
              <a:gd name="connsiteX65" fmla="*/ 1296775 w 6232958"/>
              <a:gd name="connsiteY65" fmla="*/ 1187356 h 2797791"/>
              <a:gd name="connsiteX66" fmla="*/ 1351366 w 6232958"/>
              <a:gd name="connsiteY66" fmla="*/ 1201003 h 2797791"/>
              <a:gd name="connsiteX67" fmla="*/ 1460548 w 6232958"/>
              <a:gd name="connsiteY67" fmla="*/ 1228299 h 2797791"/>
              <a:gd name="connsiteX68" fmla="*/ 1474196 w 6232958"/>
              <a:gd name="connsiteY68" fmla="*/ 1323833 h 2797791"/>
              <a:gd name="connsiteX69" fmla="*/ 1392309 w 6232958"/>
              <a:gd name="connsiteY69" fmla="*/ 1378424 h 2797791"/>
              <a:gd name="connsiteX70" fmla="*/ 1310423 w 6232958"/>
              <a:gd name="connsiteY70" fmla="*/ 1405720 h 2797791"/>
              <a:gd name="connsiteX71" fmla="*/ 1310423 w 6232958"/>
              <a:gd name="connsiteY71" fmla="*/ 1514902 h 2797791"/>
              <a:gd name="connsiteX72" fmla="*/ 1351366 w 6232958"/>
              <a:gd name="connsiteY72" fmla="*/ 1501254 h 2797791"/>
              <a:gd name="connsiteX73" fmla="*/ 1337718 w 6232958"/>
              <a:gd name="connsiteY73" fmla="*/ 1555845 h 2797791"/>
              <a:gd name="connsiteX74" fmla="*/ 1324071 w 6232958"/>
              <a:gd name="connsiteY74" fmla="*/ 1596789 h 2797791"/>
              <a:gd name="connsiteX75" fmla="*/ 1242184 w 6232958"/>
              <a:gd name="connsiteY75" fmla="*/ 1624084 h 2797791"/>
              <a:gd name="connsiteX76" fmla="*/ 1201241 w 6232958"/>
              <a:gd name="connsiteY76" fmla="*/ 1637732 h 2797791"/>
              <a:gd name="connsiteX77" fmla="*/ 1242184 w 6232958"/>
              <a:gd name="connsiteY77" fmla="*/ 1678675 h 2797791"/>
              <a:gd name="connsiteX78" fmla="*/ 1269480 w 6232958"/>
              <a:gd name="connsiteY78" fmla="*/ 1719618 h 2797791"/>
              <a:gd name="connsiteX79" fmla="*/ 1351366 w 6232958"/>
              <a:gd name="connsiteY79" fmla="*/ 1801505 h 2797791"/>
              <a:gd name="connsiteX80" fmla="*/ 1392309 w 6232958"/>
              <a:gd name="connsiteY80" fmla="*/ 1842448 h 2797791"/>
              <a:gd name="connsiteX81" fmla="*/ 1405957 w 6232958"/>
              <a:gd name="connsiteY81" fmla="*/ 1897039 h 2797791"/>
              <a:gd name="connsiteX82" fmla="*/ 1419605 w 6232958"/>
              <a:gd name="connsiteY82" fmla="*/ 1978926 h 2797791"/>
              <a:gd name="connsiteX83" fmla="*/ 1446901 w 6232958"/>
              <a:gd name="connsiteY83" fmla="*/ 2060812 h 2797791"/>
              <a:gd name="connsiteX84" fmla="*/ 1556083 w 6232958"/>
              <a:gd name="connsiteY84" fmla="*/ 2115403 h 2797791"/>
              <a:gd name="connsiteX85" fmla="*/ 1637969 w 6232958"/>
              <a:gd name="connsiteY85" fmla="*/ 2129051 h 2797791"/>
              <a:gd name="connsiteX86" fmla="*/ 1665265 w 6232958"/>
              <a:gd name="connsiteY86" fmla="*/ 2183642 h 2797791"/>
              <a:gd name="connsiteX87" fmla="*/ 1706208 w 6232958"/>
              <a:gd name="connsiteY87" fmla="*/ 2197290 h 2797791"/>
              <a:gd name="connsiteX88" fmla="*/ 2115641 w 6232958"/>
              <a:gd name="connsiteY88" fmla="*/ 2210938 h 2797791"/>
              <a:gd name="connsiteX89" fmla="*/ 2224823 w 6232958"/>
              <a:gd name="connsiteY89" fmla="*/ 2265529 h 2797791"/>
              <a:gd name="connsiteX90" fmla="*/ 2265766 w 6232958"/>
              <a:gd name="connsiteY90" fmla="*/ 2292824 h 2797791"/>
              <a:gd name="connsiteX91" fmla="*/ 2347653 w 6232958"/>
              <a:gd name="connsiteY91" fmla="*/ 2320120 h 2797791"/>
              <a:gd name="connsiteX92" fmla="*/ 2388596 w 6232958"/>
              <a:gd name="connsiteY92" fmla="*/ 2333768 h 2797791"/>
              <a:gd name="connsiteX93" fmla="*/ 2757086 w 6232958"/>
              <a:gd name="connsiteY93" fmla="*/ 2320120 h 2797791"/>
              <a:gd name="connsiteX94" fmla="*/ 2770733 w 6232958"/>
              <a:gd name="connsiteY94" fmla="*/ 2279177 h 2797791"/>
              <a:gd name="connsiteX95" fmla="*/ 2798029 w 6232958"/>
              <a:gd name="connsiteY95" fmla="*/ 2238233 h 2797791"/>
              <a:gd name="connsiteX96" fmla="*/ 2989098 w 6232958"/>
              <a:gd name="connsiteY96" fmla="*/ 2197290 h 2797791"/>
              <a:gd name="connsiteX97" fmla="*/ 3084632 w 6232958"/>
              <a:gd name="connsiteY97" fmla="*/ 2169994 h 2797791"/>
              <a:gd name="connsiteX98" fmla="*/ 3180166 w 6232958"/>
              <a:gd name="connsiteY98" fmla="*/ 2142699 h 2797791"/>
              <a:gd name="connsiteX99" fmla="*/ 3330292 w 6232958"/>
              <a:gd name="connsiteY99" fmla="*/ 2074460 h 2797791"/>
              <a:gd name="connsiteX100" fmla="*/ 3343939 w 6232958"/>
              <a:gd name="connsiteY100" fmla="*/ 1992574 h 2797791"/>
              <a:gd name="connsiteX101" fmla="*/ 3425826 w 6232958"/>
              <a:gd name="connsiteY101" fmla="*/ 2060812 h 2797791"/>
              <a:gd name="connsiteX102" fmla="*/ 3507712 w 6232958"/>
              <a:gd name="connsiteY102" fmla="*/ 2142699 h 2797791"/>
              <a:gd name="connsiteX103" fmla="*/ 3589599 w 6232958"/>
              <a:gd name="connsiteY103" fmla="*/ 2197290 h 2797791"/>
              <a:gd name="connsiteX104" fmla="*/ 3630542 w 6232958"/>
              <a:gd name="connsiteY104" fmla="*/ 2210938 h 2797791"/>
              <a:gd name="connsiteX105" fmla="*/ 3671486 w 6232958"/>
              <a:gd name="connsiteY105" fmla="*/ 2238233 h 2797791"/>
              <a:gd name="connsiteX106" fmla="*/ 3848906 w 6232958"/>
              <a:gd name="connsiteY106" fmla="*/ 2265529 h 2797791"/>
              <a:gd name="connsiteX107" fmla="*/ 3889850 w 6232958"/>
              <a:gd name="connsiteY107" fmla="*/ 2279177 h 2797791"/>
              <a:gd name="connsiteX108" fmla="*/ 3930793 w 6232958"/>
              <a:gd name="connsiteY108" fmla="*/ 2320120 h 2797791"/>
              <a:gd name="connsiteX109" fmla="*/ 3971736 w 6232958"/>
              <a:gd name="connsiteY109" fmla="*/ 2347415 h 2797791"/>
              <a:gd name="connsiteX110" fmla="*/ 3999032 w 6232958"/>
              <a:gd name="connsiteY110" fmla="*/ 2429302 h 2797791"/>
              <a:gd name="connsiteX111" fmla="*/ 4094566 w 6232958"/>
              <a:gd name="connsiteY111" fmla="*/ 2470245 h 2797791"/>
              <a:gd name="connsiteX112" fmla="*/ 4476703 w 6232958"/>
              <a:gd name="connsiteY112" fmla="*/ 2456597 h 2797791"/>
              <a:gd name="connsiteX113" fmla="*/ 4585886 w 6232958"/>
              <a:gd name="connsiteY113" fmla="*/ 2429302 h 2797791"/>
              <a:gd name="connsiteX114" fmla="*/ 4654124 w 6232958"/>
              <a:gd name="connsiteY114" fmla="*/ 2415654 h 2797791"/>
              <a:gd name="connsiteX115" fmla="*/ 4736011 w 6232958"/>
              <a:gd name="connsiteY115" fmla="*/ 2388359 h 2797791"/>
              <a:gd name="connsiteX116" fmla="*/ 4817898 w 6232958"/>
              <a:gd name="connsiteY116" fmla="*/ 2442950 h 2797791"/>
              <a:gd name="connsiteX117" fmla="*/ 4886136 w 6232958"/>
              <a:gd name="connsiteY117" fmla="*/ 2511189 h 2797791"/>
              <a:gd name="connsiteX118" fmla="*/ 5008966 w 6232958"/>
              <a:gd name="connsiteY118" fmla="*/ 2606723 h 2797791"/>
              <a:gd name="connsiteX119" fmla="*/ 5145444 w 6232958"/>
              <a:gd name="connsiteY119" fmla="*/ 2661314 h 2797791"/>
              <a:gd name="connsiteX120" fmla="*/ 5227330 w 6232958"/>
              <a:gd name="connsiteY120" fmla="*/ 2688609 h 2797791"/>
              <a:gd name="connsiteX121" fmla="*/ 5322865 w 6232958"/>
              <a:gd name="connsiteY121" fmla="*/ 2702257 h 2797791"/>
              <a:gd name="connsiteX122" fmla="*/ 5418399 w 6232958"/>
              <a:gd name="connsiteY122" fmla="*/ 2729553 h 2797791"/>
              <a:gd name="connsiteX123" fmla="*/ 5486638 w 6232958"/>
              <a:gd name="connsiteY123" fmla="*/ 2743200 h 2797791"/>
              <a:gd name="connsiteX124" fmla="*/ 5568524 w 6232958"/>
              <a:gd name="connsiteY124" fmla="*/ 2770496 h 2797791"/>
              <a:gd name="connsiteX125" fmla="*/ 5841480 w 6232958"/>
              <a:gd name="connsiteY125" fmla="*/ 2797791 h 2797791"/>
              <a:gd name="connsiteX126" fmla="*/ 5923366 w 6232958"/>
              <a:gd name="connsiteY126" fmla="*/ 2729553 h 2797791"/>
              <a:gd name="connsiteX127" fmla="*/ 5950662 w 6232958"/>
              <a:gd name="connsiteY127" fmla="*/ 2647666 h 2797791"/>
              <a:gd name="connsiteX128" fmla="*/ 5991605 w 6232958"/>
              <a:gd name="connsiteY128" fmla="*/ 2661314 h 2797791"/>
              <a:gd name="connsiteX129" fmla="*/ 6087139 w 6232958"/>
              <a:gd name="connsiteY129" fmla="*/ 2729553 h 2797791"/>
              <a:gd name="connsiteX130" fmla="*/ 6223617 w 6232958"/>
              <a:gd name="connsiteY130" fmla="*/ 2702257 h 2797791"/>
              <a:gd name="connsiteX131" fmla="*/ 6209969 w 6232958"/>
              <a:gd name="connsiteY131" fmla="*/ 2606723 h 2797791"/>
              <a:gd name="connsiteX132" fmla="*/ 6169026 w 6232958"/>
              <a:gd name="connsiteY132" fmla="*/ 2565780 h 2797791"/>
              <a:gd name="connsiteX133" fmla="*/ 6100787 w 6232958"/>
              <a:gd name="connsiteY133" fmla="*/ 2511189 h 2797791"/>
              <a:gd name="connsiteX134" fmla="*/ 5868775 w 6232958"/>
              <a:gd name="connsiteY134" fmla="*/ 2470245 h 2797791"/>
              <a:gd name="connsiteX135" fmla="*/ 5841480 w 6232958"/>
              <a:gd name="connsiteY135" fmla="*/ 2415654 h 2797791"/>
              <a:gd name="connsiteX136" fmla="*/ 5841480 w 6232958"/>
              <a:gd name="connsiteY136" fmla="*/ 2306472 h 2797791"/>
              <a:gd name="connsiteX137" fmla="*/ 5882423 w 6232958"/>
              <a:gd name="connsiteY137" fmla="*/ 2292824 h 2797791"/>
              <a:gd name="connsiteX138" fmla="*/ 5896071 w 6232958"/>
              <a:gd name="connsiteY138" fmla="*/ 2251881 h 2797791"/>
              <a:gd name="connsiteX139" fmla="*/ 5841480 w 6232958"/>
              <a:gd name="connsiteY139" fmla="*/ 2183642 h 2797791"/>
              <a:gd name="connsiteX140" fmla="*/ 5650411 w 6232958"/>
              <a:gd name="connsiteY140" fmla="*/ 2142699 h 2797791"/>
              <a:gd name="connsiteX141" fmla="*/ 5568524 w 6232958"/>
              <a:gd name="connsiteY141" fmla="*/ 2088108 h 2797791"/>
              <a:gd name="connsiteX142" fmla="*/ 5527581 w 6232958"/>
              <a:gd name="connsiteY142" fmla="*/ 2060812 h 2797791"/>
              <a:gd name="connsiteX143" fmla="*/ 5445695 w 6232958"/>
              <a:gd name="connsiteY143" fmla="*/ 1978926 h 2797791"/>
              <a:gd name="connsiteX144" fmla="*/ 5363808 w 6232958"/>
              <a:gd name="connsiteY144" fmla="*/ 1937983 h 2797791"/>
              <a:gd name="connsiteX145" fmla="*/ 5322865 w 6232958"/>
              <a:gd name="connsiteY145" fmla="*/ 1897039 h 2797791"/>
              <a:gd name="connsiteX146" fmla="*/ 5268274 w 6232958"/>
              <a:gd name="connsiteY146" fmla="*/ 1815153 h 2797791"/>
              <a:gd name="connsiteX147" fmla="*/ 5281921 w 6232958"/>
              <a:gd name="connsiteY147" fmla="*/ 1705971 h 2797791"/>
              <a:gd name="connsiteX148" fmla="*/ 5200035 w 6232958"/>
              <a:gd name="connsiteY148" fmla="*/ 1624084 h 2797791"/>
              <a:gd name="connsiteX149" fmla="*/ 5172739 w 6232958"/>
              <a:gd name="connsiteY149" fmla="*/ 1583141 h 2797791"/>
              <a:gd name="connsiteX150" fmla="*/ 5118148 w 6232958"/>
              <a:gd name="connsiteY150" fmla="*/ 1528550 h 2797791"/>
              <a:gd name="connsiteX151" fmla="*/ 5036262 w 6232958"/>
              <a:gd name="connsiteY151" fmla="*/ 1446663 h 2797791"/>
              <a:gd name="connsiteX152" fmla="*/ 4927080 w 6232958"/>
              <a:gd name="connsiteY152" fmla="*/ 1378424 h 2797791"/>
              <a:gd name="connsiteX153" fmla="*/ 4886136 w 6232958"/>
              <a:gd name="connsiteY153" fmla="*/ 1337481 h 2797791"/>
              <a:gd name="connsiteX154" fmla="*/ 4776954 w 6232958"/>
              <a:gd name="connsiteY154" fmla="*/ 1310186 h 2797791"/>
              <a:gd name="connsiteX155" fmla="*/ 4722363 w 6232958"/>
              <a:gd name="connsiteY155" fmla="*/ 1282890 h 2797791"/>
              <a:gd name="connsiteX156" fmla="*/ 4681420 w 6232958"/>
              <a:gd name="connsiteY156" fmla="*/ 1255594 h 2797791"/>
              <a:gd name="connsiteX157" fmla="*/ 4640477 w 6232958"/>
              <a:gd name="connsiteY157" fmla="*/ 1241947 h 2797791"/>
              <a:gd name="connsiteX158" fmla="*/ 4544942 w 6232958"/>
              <a:gd name="connsiteY158" fmla="*/ 1187356 h 2797791"/>
              <a:gd name="connsiteX159" fmla="*/ 4503999 w 6232958"/>
              <a:gd name="connsiteY159" fmla="*/ 1160060 h 2797791"/>
              <a:gd name="connsiteX160" fmla="*/ 4490351 w 6232958"/>
              <a:gd name="connsiteY160" fmla="*/ 1119117 h 2797791"/>
              <a:gd name="connsiteX161" fmla="*/ 4408465 w 6232958"/>
              <a:gd name="connsiteY161" fmla="*/ 1064526 h 2797791"/>
              <a:gd name="connsiteX162" fmla="*/ 4381169 w 6232958"/>
              <a:gd name="connsiteY162" fmla="*/ 1023583 h 2797791"/>
              <a:gd name="connsiteX163" fmla="*/ 4326578 w 6232958"/>
              <a:gd name="connsiteY163" fmla="*/ 996287 h 2797791"/>
              <a:gd name="connsiteX164" fmla="*/ 4244692 w 6232958"/>
              <a:gd name="connsiteY164" fmla="*/ 955344 h 2797791"/>
              <a:gd name="connsiteX165" fmla="*/ 4108214 w 6232958"/>
              <a:gd name="connsiteY165" fmla="*/ 887105 h 2797791"/>
              <a:gd name="connsiteX166" fmla="*/ 4026327 w 6232958"/>
              <a:gd name="connsiteY166" fmla="*/ 859809 h 2797791"/>
              <a:gd name="connsiteX167" fmla="*/ 3971736 w 6232958"/>
              <a:gd name="connsiteY167" fmla="*/ 846162 h 2797791"/>
              <a:gd name="connsiteX168" fmla="*/ 3889850 w 6232958"/>
              <a:gd name="connsiteY168" fmla="*/ 818866 h 2797791"/>
              <a:gd name="connsiteX169" fmla="*/ 3794315 w 6232958"/>
              <a:gd name="connsiteY169" fmla="*/ 791571 h 2797791"/>
              <a:gd name="connsiteX170" fmla="*/ 3753372 w 6232958"/>
              <a:gd name="connsiteY170" fmla="*/ 764275 h 2797791"/>
              <a:gd name="connsiteX171" fmla="*/ 3698781 w 6232958"/>
              <a:gd name="connsiteY171" fmla="*/ 736980 h 2797791"/>
              <a:gd name="connsiteX172" fmla="*/ 3603247 w 6232958"/>
              <a:gd name="connsiteY172" fmla="*/ 668741 h 2797791"/>
              <a:gd name="connsiteX173" fmla="*/ 3521360 w 6232958"/>
              <a:gd name="connsiteY173" fmla="*/ 641445 h 2797791"/>
              <a:gd name="connsiteX174" fmla="*/ 3480417 w 6232958"/>
              <a:gd name="connsiteY174" fmla="*/ 627797 h 2797791"/>
              <a:gd name="connsiteX175" fmla="*/ 3439474 w 6232958"/>
              <a:gd name="connsiteY175" fmla="*/ 614150 h 2797791"/>
              <a:gd name="connsiteX176" fmla="*/ 3357587 w 6232958"/>
              <a:gd name="connsiteY176" fmla="*/ 573206 h 2797791"/>
              <a:gd name="connsiteX177" fmla="*/ 3302996 w 6232958"/>
              <a:gd name="connsiteY177" fmla="*/ 545911 h 2797791"/>
              <a:gd name="connsiteX178" fmla="*/ 3262053 w 6232958"/>
              <a:gd name="connsiteY178" fmla="*/ 532263 h 2797791"/>
              <a:gd name="connsiteX179" fmla="*/ 3221109 w 6232958"/>
              <a:gd name="connsiteY179" fmla="*/ 504968 h 2797791"/>
              <a:gd name="connsiteX180" fmla="*/ 3180166 w 6232958"/>
              <a:gd name="connsiteY180" fmla="*/ 491320 h 2797791"/>
              <a:gd name="connsiteX181" fmla="*/ 3084632 w 6232958"/>
              <a:gd name="connsiteY181" fmla="*/ 450377 h 2797791"/>
              <a:gd name="connsiteX182" fmla="*/ 3070984 w 6232958"/>
              <a:gd name="connsiteY182" fmla="*/ 382138 h 2797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</a:cxnLst>
            <a:rect l="l" t="t" r="r" b="b"/>
            <a:pathLst>
              <a:path w="6232958" h="2797791">
                <a:moveTo>
                  <a:pt x="3166518" y="368490"/>
                </a:moveTo>
                <a:cubicBezTo>
                  <a:pt x="3148321" y="373039"/>
                  <a:pt x="3130496" y="384791"/>
                  <a:pt x="3111927" y="382138"/>
                </a:cubicBezTo>
                <a:cubicBezTo>
                  <a:pt x="3095689" y="379818"/>
                  <a:pt x="3085973" y="361504"/>
                  <a:pt x="3070984" y="354842"/>
                </a:cubicBezTo>
                <a:cubicBezTo>
                  <a:pt x="3014318" y="329657"/>
                  <a:pt x="2979235" y="325574"/>
                  <a:pt x="2920859" y="313899"/>
                </a:cubicBezTo>
                <a:cubicBezTo>
                  <a:pt x="2804852" y="236561"/>
                  <a:pt x="2984547" y="363940"/>
                  <a:pt x="2825324" y="204717"/>
                </a:cubicBezTo>
                <a:lnTo>
                  <a:pt x="2770733" y="150126"/>
                </a:lnTo>
                <a:cubicBezTo>
                  <a:pt x="2748330" y="82913"/>
                  <a:pt x="2773126" y="129373"/>
                  <a:pt x="2716142" y="81887"/>
                </a:cubicBezTo>
                <a:cubicBezTo>
                  <a:pt x="2681422" y="52954"/>
                  <a:pt x="2676112" y="31587"/>
                  <a:pt x="2634256" y="13648"/>
                </a:cubicBezTo>
                <a:cubicBezTo>
                  <a:pt x="2617016" y="6259"/>
                  <a:pt x="2597862" y="4549"/>
                  <a:pt x="2579665" y="0"/>
                </a:cubicBezTo>
                <a:cubicBezTo>
                  <a:pt x="2556919" y="4549"/>
                  <a:pt x="2530302" y="165"/>
                  <a:pt x="2511426" y="13648"/>
                </a:cubicBezTo>
                <a:cubicBezTo>
                  <a:pt x="2494871" y="25473"/>
                  <a:pt x="2494224" y="50575"/>
                  <a:pt x="2484130" y="68239"/>
                </a:cubicBezTo>
                <a:cubicBezTo>
                  <a:pt x="2475992" y="82481"/>
                  <a:pt x="2463497" y="94194"/>
                  <a:pt x="2456835" y="109183"/>
                </a:cubicBezTo>
                <a:cubicBezTo>
                  <a:pt x="2431646" y="165857"/>
                  <a:pt x="2427568" y="200924"/>
                  <a:pt x="2415892" y="259308"/>
                </a:cubicBezTo>
                <a:cubicBezTo>
                  <a:pt x="2374948" y="232012"/>
                  <a:pt x="2370399" y="236562"/>
                  <a:pt x="2347653" y="191069"/>
                </a:cubicBezTo>
                <a:cubicBezTo>
                  <a:pt x="2331170" y="158103"/>
                  <a:pt x="2339303" y="135258"/>
                  <a:pt x="2306709" y="109183"/>
                </a:cubicBezTo>
                <a:cubicBezTo>
                  <a:pt x="2295475" y="100196"/>
                  <a:pt x="2279598" y="99487"/>
                  <a:pt x="2265766" y="95535"/>
                </a:cubicBezTo>
                <a:cubicBezTo>
                  <a:pt x="2121356" y="54274"/>
                  <a:pt x="2323929" y="119470"/>
                  <a:pt x="2129289" y="54591"/>
                </a:cubicBezTo>
                <a:lnTo>
                  <a:pt x="2088345" y="40944"/>
                </a:lnTo>
                <a:cubicBezTo>
                  <a:pt x="2074697" y="31845"/>
                  <a:pt x="2063581" y="16345"/>
                  <a:pt x="2047402" y="13648"/>
                </a:cubicBezTo>
                <a:cubicBezTo>
                  <a:pt x="2033212" y="11283"/>
                  <a:pt x="2016631" y="17124"/>
                  <a:pt x="2006459" y="27296"/>
                </a:cubicBezTo>
                <a:cubicBezTo>
                  <a:pt x="1983262" y="50493"/>
                  <a:pt x="1970065" y="81887"/>
                  <a:pt x="1951868" y="109183"/>
                </a:cubicBezTo>
                <a:cubicBezTo>
                  <a:pt x="1942769" y="122831"/>
                  <a:pt x="1938220" y="141028"/>
                  <a:pt x="1924572" y="150126"/>
                </a:cubicBezTo>
                <a:lnTo>
                  <a:pt x="1883629" y="177421"/>
                </a:lnTo>
                <a:cubicBezTo>
                  <a:pt x="1879080" y="191069"/>
                  <a:pt x="1880154" y="208192"/>
                  <a:pt x="1869981" y="218365"/>
                </a:cubicBezTo>
                <a:cubicBezTo>
                  <a:pt x="1817067" y="271280"/>
                  <a:pt x="1772810" y="278051"/>
                  <a:pt x="1706208" y="300251"/>
                </a:cubicBezTo>
                <a:cubicBezTo>
                  <a:pt x="1692560" y="304800"/>
                  <a:pt x="1677235" y="305919"/>
                  <a:pt x="1665265" y="313899"/>
                </a:cubicBezTo>
                <a:cubicBezTo>
                  <a:pt x="1651617" y="322997"/>
                  <a:pt x="1638992" y="333859"/>
                  <a:pt x="1624321" y="341194"/>
                </a:cubicBezTo>
                <a:cubicBezTo>
                  <a:pt x="1596342" y="355184"/>
                  <a:pt x="1541097" y="363298"/>
                  <a:pt x="1515139" y="368490"/>
                </a:cubicBezTo>
                <a:cubicBezTo>
                  <a:pt x="1446900" y="363941"/>
                  <a:pt x="1378126" y="364514"/>
                  <a:pt x="1310423" y="354842"/>
                </a:cubicBezTo>
                <a:cubicBezTo>
                  <a:pt x="1281940" y="350773"/>
                  <a:pt x="1228536" y="327547"/>
                  <a:pt x="1228536" y="327547"/>
                </a:cubicBezTo>
                <a:cubicBezTo>
                  <a:pt x="1214888" y="318448"/>
                  <a:pt x="1202264" y="307587"/>
                  <a:pt x="1187593" y="300251"/>
                </a:cubicBezTo>
                <a:cubicBezTo>
                  <a:pt x="1174726" y="293817"/>
                  <a:pt x="1159226" y="293589"/>
                  <a:pt x="1146650" y="286603"/>
                </a:cubicBezTo>
                <a:cubicBezTo>
                  <a:pt x="1117973" y="270671"/>
                  <a:pt x="1094105" y="246683"/>
                  <a:pt x="1064763" y="232012"/>
                </a:cubicBezTo>
                <a:cubicBezTo>
                  <a:pt x="1046566" y="222914"/>
                  <a:pt x="1027836" y="214811"/>
                  <a:pt x="1010172" y="204717"/>
                </a:cubicBezTo>
                <a:cubicBezTo>
                  <a:pt x="853891" y="115414"/>
                  <a:pt x="1097647" y="249385"/>
                  <a:pt x="928286" y="136478"/>
                </a:cubicBezTo>
                <a:cubicBezTo>
                  <a:pt x="916316" y="128498"/>
                  <a:pt x="900990" y="127379"/>
                  <a:pt x="887342" y="122830"/>
                </a:cubicBezTo>
                <a:cubicBezTo>
                  <a:pt x="778160" y="127379"/>
                  <a:pt x="668814" y="128959"/>
                  <a:pt x="559796" y="136478"/>
                </a:cubicBezTo>
                <a:cubicBezTo>
                  <a:pt x="536654" y="138074"/>
                  <a:pt x="512675" y="140527"/>
                  <a:pt x="491557" y="150126"/>
                </a:cubicBezTo>
                <a:cubicBezTo>
                  <a:pt x="461692" y="163701"/>
                  <a:pt x="409671" y="204717"/>
                  <a:pt x="409671" y="204717"/>
                </a:cubicBezTo>
                <a:cubicBezTo>
                  <a:pt x="400572" y="218365"/>
                  <a:pt x="393272" y="233401"/>
                  <a:pt x="382375" y="245660"/>
                </a:cubicBezTo>
                <a:cubicBezTo>
                  <a:pt x="348916" y="283302"/>
                  <a:pt x="315271" y="335622"/>
                  <a:pt x="259545" y="341194"/>
                </a:cubicBezTo>
                <a:cubicBezTo>
                  <a:pt x="182458" y="348902"/>
                  <a:pt x="104870" y="350293"/>
                  <a:pt x="27533" y="354842"/>
                </a:cubicBezTo>
                <a:cubicBezTo>
                  <a:pt x="18435" y="368490"/>
                  <a:pt x="-2459" y="379607"/>
                  <a:pt x="238" y="395786"/>
                </a:cubicBezTo>
                <a:cubicBezTo>
                  <a:pt x="7655" y="440290"/>
                  <a:pt x="55441" y="435553"/>
                  <a:pt x="82124" y="450377"/>
                </a:cubicBezTo>
                <a:cubicBezTo>
                  <a:pt x="110801" y="466309"/>
                  <a:pt x="164011" y="504968"/>
                  <a:pt x="164011" y="504968"/>
                </a:cubicBezTo>
                <a:cubicBezTo>
                  <a:pt x="173109" y="518616"/>
                  <a:pt x="179708" y="534313"/>
                  <a:pt x="191306" y="545911"/>
                </a:cubicBezTo>
                <a:cubicBezTo>
                  <a:pt x="202905" y="557509"/>
                  <a:pt x="221449" y="560862"/>
                  <a:pt x="232250" y="573206"/>
                </a:cubicBezTo>
                <a:cubicBezTo>
                  <a:pt x="253853" y="597894"/>
                  <a:pt x="268644" y="627797"/>
                  <a:pt x="286841" y="655093"/>
                </a:cubicBezTo>
                <a:cubicBezTo>
                  <a:pt x="295939" y="668741"/>
                  <a:pt x="299465" y="688701"/>
                  <a:pt x="314136" y="696036"/>
                </a:cubicBezTo>
                <a:lnTo>
                  <a:pt x="368727" y="723332"/>
                </a:lnTo>
                <a:cubicBezTo>
                  <a:pt x="384403" y="746845"/>
                  <a:pt x="410696" y="792083"/>
                  <a:pt x="436966" y="805218"/>
                </a:cubicBezTo>
                <a:cubicBezTo>
                  <a:pt x="457714" y="815592"/>
                  <a:pt x="482459" y="814317"/>
                  <a:pt x="505205" y="818866"/>
                </a:cubicBezTo>
                <a:cubicBezTo>
                  <a:pt x="518853" y="841612"/>
                  <a:pt x="524927" y="871189"/>
                  <a:pt x="546148" y="887105"/>
                </a:cubicBezTo>
                <a:cubicBezTo>
                  <a:pt x="564705" y="901023"/>
                  <a:pt x="593269" y="891154"/>
                  <a:pt x="614387" y="900753"/>
                </a:cubicBezTo>
                <a:cubicBezTo>
                  <a:pt x="644252" y="914328"/>
                  <a:pt x="668978" y="937147"/>
                  <a:pt x="696274" y="955344"/>
                </a:cubicBezTo>
                <a:cubicBezTo>
                  <a:pt x="709922" y="964442"/>
                  <a:pt x="725619" y="971041"/>
                  <a:pt x="737217" y="982639"/>
                </a:cubicBezTo>
                <a:lnTo>
                  <a:pt x="819103" y="1064526"/>
                </a:lnTo>
                <a:cubicBezTo>
                  <a:pt x="823652" y="1078174"/>
                  <a:pt x="826317" y="1092602"/>
                  <a:pt x="832751" y="1105469"/>
                </a:cubicBezTo>
                <a:cubicBezTo>
                  <a:pt x="840087" y="1120140"/>
                  <a:pt x="853385" y="1131423"/>
                  <a:pt x="860047" y="1146412"/>
                </a:cubicBezTo>
                <a:cubicBezTo>
                  <a:pt x="871732" y="1172704"/>
                  <a:pt x="878244" y="1201003"/>
                  <a:pt x="887342" y="1228299"/>
                </a:cubicBezTo>
                <a:lnTo>
                  <a:pt x="900990" y="1269242"/>
                </a:lnTo>
                <a:cubicBezTo>
                  <a:pt x="960130" y="1264693"/>
                  <a:pt x="1020867" y="1269980"/>
                  <a:pt x="1078411" y="1255594"/>
                </a:cubicBezTo>
                <a:cubicBezTo>
                  <a:pt x="1100573" y="1250053"/>
                  <a:pt x="1134465" y="1190767"/>
                  <a:pt x="1146650" y="1173708"/>
                </a:cubicBezTo>
                <a:cubicBezTo>
                  <a:pt x="1195822" y="1104868"/>
                  <a:pt x="1168021" y="1124010"/>
                  <a:pt x="1242184" y="1105469"/>
                </a:cubicBezTo>
                <a:cubicBezTo>
                  <a:pt x="1255832" y="1114568"/>
                  <a:pt x="1274029" y="1119117"/>
                  <a:pt x="1283127" y="1132765"/>
                </a:cubicBezTo>
                <a:cubicBezTo>
                  <a:pt x="1293532" y="1148372"/>
                  <a:pt x="1283512" y="1174093"/>
                  <a:pt x="1296775" y="1187356"/>
                </a:cubicBezTo>
                <a:cubicBezTo>
                  <a:pt x="1310038" y="1200619"/>
                  <a:pt x="1333331" y="1195850"/>
                  <a:pt x="1351366" y="1201003"/>
                </a:cubicBezTo>
                <a:cubicBezTo>
                  <a:pt x="1449300" y="1228984"/>
                  <a:pt x="1321792" y="1200547"/>
                  <a:pt x="1460548" y="1228299"/>
                </a:cubicBezTo>
                <a:cubicBezTo>
                  <a:pt x="1481585" y="1259854"/>
                  <a:pt x="1510878" y="1281911"/>
                  <a:pt x="1474196" y="1323833"/>
                </a:cubicBezTo>
                <a:cubicBezTo>
                  <a:pt x="1452593" y="1348521"/>
                  <a:pt x="1423431" y="1368050"/>
                  <a:pt x="1392309" y="1378424"/>
                </a:cubicBezTo>
                <a:lnTo>
                  <a:pt x="1310423" y="1405720"/>
                </a:lnTo>
                <a:cubicBezTo>
                  <a:pt x="1244547" y="1504534"/>
                  <a:pt x="1226490" y="1472935"/>
                  <a:pt x="1310423" y="1514902"/>
                </a:cubicBezTo>
                <a:cubicBezTo>
                  <a:pt x="1324071" y="1510353"/>
                  <a:pt x="1343386" y="1489284"/>
                  <a:pt x="1351366" y="1501254"/>
                </a:cubicBezTo>
                <a:cubicBezTo>
                  <a:pt x="1361770" y="1516861"/>
                  <a:pt x="1342871" y="1537810"/>
                  <a:pt x="1337718" y="1555845"/>
                </a:cubicBezTo>
                <a:cubicBezTo>
                  <a:pt x="1333766" y="1569678"/>
                  <a:pt x="1335777" y="1588427"/>
                  <a:pt x="1324071" y="1596789"/>
                </a:cubicBezTo>
                <a:cubicBezTo>
                  <a:pt x="1300658" y="1613513"/>
                  <a:pt x="1269480" y="1614986"/>
                  <a:pt x="1242184" y="1624084"/>
                </a:cubicBezTo>
                <a:lnTo>
                  <a:pt x="1201241" y="1637732"/>
                </a:lnTo>
                <a:cubicBezTo>
                  <a:pt x="1214889" y="1651380"/>
                  <a:pt x="1229828" y="1663848"/>
                  <a:pt x="1242184" y="1678675"/>
                </a:cubicBezTo>
                <a:cubicBezTo>
                  <a:pt x="1252685" y="1691276"/>
                  <a:pt x="1258583" y="1707359"/>
                  <a:pt x="1269480" y="1719618"/>
                </a:cubicBezTo>
                <a:cubicBezTo>
                  <a:pt x="1295126" y="1748469"/>
                  <a:pt x="1324071" y="1774209"/>
                  <a:pt x="1351366" y="1801505"/>
                </a:cubicBezTo>
                <a:lnTo>
                  <a:pt x="1392309" y="1842448"/>
                </a:lnTo>
                <a:cubicBezTo>
                  <a:pt x="1396858" y="1860645"/>
                  <a:pt x="1402278" y="1878646"/>
                  <a:pt x="1405957" y="1897039"/>
                </a:cubicBezTo>
                <a:cubicBezTo>
                  <a:pt x="1411384" y="1924174"/>
                  <a:pt x="1412893" y="1952080"/>
                  <a:pt x="1419605" y="1978926"/>
                </a:cubicBezTo>
                <a:cubicBezTo>
                  <a:pt x="1426583" y="2006839"/>
                  <a:pt x="1422962" y="2044852"/>
                  <a:pt x="1446901" y="2060812"/>
                </a:cubicBezTo>
                <a:cubicBezTo>
                  <a:pt x="1490175" y="2089662"/>
                  <a:pt x="1499578" y="2099993"/>
                  <a:pt x="1556083" y="2115403"/>
                </a:cubicBezTo>
                <a:cubicBezTo>
                  <a:pt x="1582780" y="2122684"/>
                  <a:pt x="1610674" y="2124502"/>
                  <a:pt x="1637969" y="2129051"/>
                </a:cubicBezTo>
                <a:cubicBezTo>
                  <a:pt x="1647068" y="2147248"/>
                  <a:pt x="1650879" y="2169256"/>
                  <a:pt x="1665265" y="2183642"/>
                </a:cubicBezTo>
                <a:cubicBezTo>
                  <a:pt x="1675437" y="2193814"/>
                  <a:pt x="1691848" y="2196420"/>
                  <a:pt x="1706208" y="2197290"/>
                </a:cubicBezTo>
                <a:cubicBezTo>
                  <a:pt x="1842511" y="2205551"/>
                  <a:pt x="1979163" y="2206389"/>
                  <a:pt x="2115641" y="2210938"/>
                </a:cubicBezTo>
                <a:cubicBezTo>
                  <a:pt x="2210498" y="2274175"/>
                  <a:pt x="2091274" y="2198755"/>
                  <a:pt x="2224823" y="2265529"/>
                </a:cubicBezTo>
                <a:cubicBezTo>
                  <a:pt x="2239494" y="2272864"/>
                  <a:pt x="2250777" y="2286162"/>
                  <a:pt x="2265766" y="2292824"/>
                </a:cubicBezTo>
                <a:cubicBezTo>
                  <a:pt x="2292058" y="2304509"/>
                  <a:pt x="2320357" y="2311021"/>
                  <a:pt x="2347653" y="2320120"/>
                </a:cubicBezTo>
                <a:lnTo>
                  <a:pt x="2388596" y="2333768"/>
                </a:lnTo>
                <a:cubicBezTo>
                  <a:pt x="2511426" y="2329219"/>
                  <a:pt x="2635407" y="2337503"/>
                  <a:pt x="2757086" y="2320120"/>
                </a:cubicBezTo>
                <a:cubicBezTo>
                  <a:pt x="2771327" y="2318086"/>
                  <a:pt x="2764300" y="2292044"/>
                  <a:pt x="2770733" y="2279177"/>
                </a:cubicBezTo>
                <a:cubicBezTo>
                  <a:pt x="2778069" y="2264506"/>
                  <a:pt x="2786430" y="2249832"/>
                  <a:pt x="2798029" y="2238233"/>
                </a:cubicBezTo>
                <a:cubicBezTo>
                  <a:pt x="2850438" y="2185824"/>
                  <a:pt x="2915593" y="2203972"/>
                  <a:pt x="2989098" y="2197290"/>
                </a:cubicBezTo>
                <a:cubicBezTo>
                  <a:pt x="3159811" y="2154611"/>
                  <a:pt x="2947537" y="2209163"/>
                  <a:pt x="3084632" y="2169994"/>
                </a:cubicBezTo>
                <a:cubicBezTo>
                  <a:pt x="3112704" y="2161973"/>
                  <a:pt x="3152472" y="2155287"/>
                  <a:pt x="3180166" y="2142699"/>
                </a:cubicBezTo>
                <a:cubicBezTo>
                  <a:pt x="3347981" y="2066419"/>
                  <a:pt x="3234566" y="2106369"/>
                  <a:pt x="3330292" y="2074460"/>
                </a:cubicBezTo>
                <a:cubicBezTo>
                  <a:pt x="3334841" y="2047165"/>
                  <a:pt x="3322331" y="2009861"/>
                  <a:pt x="3343939" y="1992574"/>
                </a:cubicBezTo>
                <a:cubicBezTo>
                  <a:pt x="3375748" y="1967126"/>
                  <a:pt x="3417440" y="2051378"/>
                  <a:pt x="3425826" y="2060812"/>
                </a:cubicBezTo>
                <a:cubicBezTo>
                  <a:pt x="3451472" y="2089663"/>
                  <a:pt x="3475593" y="2121287"/>
                  <a:pt x="3507712" y="2142699"/>
                </a:cubicBezTo>
                <a:cubicBezTo>
                  <a:pt x="3535008" y="2160896"/>
                  <a:pt x="3558477" y="2186916"/>
                  <a:pt x="3589599" y="2197290"/>
                </a:cubicBezTo>
                <a:cubicBezTo>
                  <a:pt x="3603247" y="2201839"/>
                  <a:pt x="3617675" y="2204504"/>
                  <a:pt x="3630542" y="2210938"/>
                </a:cubicBezTo>
                <a:cubicBezTo>
                  <a:pt x="3645213" y="2218273"/>
                  <a:pt x="3656128" y="2232474"/>
                  <a:pt x="3671486" y="2238233"/>
                </a:cubicBezTo>
                <a:cubicBezTo>
                  <a:pt x="3702749" y="2249957"/>
                  <a:pt x="3832036" y="2263420"/>
                  <a:pt x="3848906" y="2265529"/>
                </a:cubicBezTo>
                <a:cubicBezTo>
                  <a:pt x="3862554" y="2270078"/>
                  <a:pt x="3877880" y="2271197"/>
                  <a:pt x="3889850" y="2279177"/>
                </a:cubicBezTo>
                <a:cubicBezTo>
                  <a:pt x="3905909" y="2289883"/>
                  <a:pt x="3915966" y="2307764"/>
                  <a:pt x="3930793" y="2320120"/>
                </a:cubicBezTo>
                <a:cubicBezTo>
                  <a:pt x="3943394" y="2330621"/>
                  <a:pt x="3958088" y="2338317"/>
                  <a:pt x="3971736" y="2347415"/>
                </a:cubicBezTo>
                <a:cubicBezTo>
                  <a:pt x="3980835" y="2374711"/>
                  <a:pt x="3981769" y="2406284"/>
                  <a:pt x="3999032" y="2429302"/>
                </a:cubicBezTo>
                <a:cubicBezTo>
                  <a:pt x="4010274" y="2444291"/>
                  <a:pt x="4074073" y="2463414"/>
                  <a:pt x="4094566" y="2470245"/>
                </a:cubicBezTo>
                <a:cubicBezTo>
                  <a:pt x="4221945" y="2465696"/>
                  <a:pt x="4349683" y="2467182"/>
                  <a:pt x="4476703" y="2456597"/>
                </a:cubicBezTo>
                <a:cubicBezTo>
                  <a:pt x="4514088" y="2453482"/>
                  <a:pt x="4549100" y="2436659"/>
                  <a:pt x="4585886" y="2429302"/>
                </a:cubicBezTo>
                <a:cubicBezTo>
                  <a:pt x="4608632" y="2424753"/>
                  <a:pt x="4631745" y="2421757"/>
                  <a:pt x="4654124" y="2415654"/>
                </a:cubicBezTo>
                <a:cubicBezTo>
                  <a:pt x="4681882" y="2408084"/>
                  <a:pt x="4736011" y="2388359"/>
                  <a:pt x="4736011" y="2388359"/>
                </a:cubicBezTo>
                <a:cubicBezTo>
                  <a:pt x="4763307" y="2406556"/>
                  <a:pt x="4799701" y="2415654"/>
                  <a:pt x="4817898" y="2442950"/>
                </a:cubicBezTo>
                <a:cubicBezTo>
                  <a:pt x="4867937" y="2518009"/>
                  <a:pt x="4817900" y="2454326"/>
                  <a:pt x="4886136" y="2511189"/>
                </a:cubicBezTo>
                <a:cubicBezTo>
                  <a:pt x="4953527" y="2567348"/>
                  <a:pt x="4905496" y="2554989"/>
                  <a:pt x="5008966" y="2606723"/>
                </a:cubicBezTo>
                <a:cubicBezTo>
                  <a:pt x="5089292" y="2646885"/>
                  <a:pt x="5044255" y="2627584"/>
                  <a:pt x="5145444" y="2661314"/>
                </a:cubicBezTo>
                <a:lnTo>
                  <a:pt x="5227330" y="2688609"/>
                </a:lnTo>
                <a:cubicBezTo>
                  <a:pt x="5259175" y="2693158"/>
                  <a:pt x="5291216" y="2696502"/>
                  <a:pt x="5322865" y="2702257"/>
                </a:cubicBezTo>
                <a:cubicBezTo>
                  <a:pt x="5416483" y="2719279"/>
                  <a:pt x="5340433" y="2710062"/>
                  <a:pt x="5418399" y="2729553"/>
                </a:cubicBezTo>
                <a:cubicBezTo>
                  <a:pt x="5440903" y="2735179"/>
                  <a:pt x="5464259" y="2737097"/>
                  <a:pt x="5486638" y="2743200"/>
                </a:cubicBezTo>
                <a:cubicBezTo>
                  <a:pt x="5514396" y="2750770"/>
                  <a:pt x="5540311" y="2764853"/>
                  <a:pt x="5568524" y="2770496"/>
                </a:cubicBezTo>
                <a:cubicBezTo>
                  <a:pt x="5703825" y="2797557"/>
                  <a:pt x="5613618" y="2782601"/>
                  <a:pt x="5841480" y="2797791"/>
                </a:cubicBezTo>
                <a:cubicBezTo>
                  <a:pt x="5866964" y="2780802"/>
                  <a:pt x="5907912" y="2757369"/>
                  <a:pt x="5923366" y="2729553"/>
                </a:cubicBezTo>
                <a:cubicBezTo>
                  <a:pt x="5937339" y="2704402"/>
                  <a:pt x="5950662" y="2647666"/>
                  <a:pt x="5950662" y="2647666"/>
                </a:cubicBezTo>
                <a:cubicBezTo>
                  <a:pt x="5964310" y="2652215"/>
                  <a:pt x="5978738" y="2654880"/>
                  <a:pt x="5991605" y="2661314"/>
                </a:cubicBezTo>
                <a:cubicBezTo>
                  <a:pt x="6011566" y="2671294"/>
                  <a:pt x="6074770" y="2720276"/>
                  <a:pt x="6087139" y="2729553"/>
                </a:cubicBezTo>
                <a:cubicBezTo>
                  <a:pt x="6132632" y="2720454"/>
                  <a:pt x="6190812" y="2735062"/>
                  <a:pt x="6223617" y="2702257"/>
                </a:cubicBezTo>
                <a:cubicBezTo>
                  <a:pt x="6246363" y="2679511"/>
                  <a:pt x="6221916" y="2636590"/>
                  <a:pt x="6209969" y="2606723"/>
                </a:cubicBezTo>
                <a:cubicBezTo>
                  <a:pt x="6202801" y="2588803"/>
                  <a:pt x="6181382" y="2580607"/>
                  <a:pt x="6169026" y="2565780"/>
                </a:cubicBezTo>
                <a:cubicBezTo>
                  <a:pt x="6121540" y="2508796"/>
                  <a:pt x="6168000" y="2533592"/>
                  <a:pt x="6100787" y="2511189"/>
                </a:cubicBezTo>
                <a:cubicBezTo>
                  <a:pt x="5977092" y="2428724"/>
                  <a:pt x="6051571" y="2453627"/>
                  <a:pt x="5868775" y="2470245"/>
                </a:cubicBezTo>
                <a:cubicBezTo>
                  <a:pt x="5859677" y="2452048"/>
                  <a:pt x="5849494" y="2434354"/>
                  <a:pt x="5841480" y="2415654"/>
                </a:cubicBezTo>
                <a:cubicBezTo>
                  <a:pt x="5826173" y="2379937"/>
                  <a:pt x="5815857" y="2344906"/>
                  <a:pt x="5841480" y="2306472"/>
                </a:cubicBezTo>
                <a:cubicBezTo>
                  <a:pt x="5849460" y="2294502"/>
                  <a:pt x="5868775" y="2297373"/>
                  <a:pt x="5882423" y="2292824"/>
                </a:cubicBezTo>
                <a:cubicBezTo>
                  <a:pt x="5886972" y="2279176"/>
                  <a:pt x="5896071" y="2266267"/>
                  <a:pt x="5896071" y="2251881"/>
                </a:cubicBezTo>
                <a:cubicBezTo>
                  <a:pt x="5896071" y="2218207"/>
                  <a:pt x="5872917" y="2192888"/>
                  <a:pt x="5841480" y="2183642"/>
                </a:cubicBezTo>
                <a:cubicBezTo>
                  <a:pt x="5778991" y="2165263"/>
                  <a:pt x="5650411" y="2142699"/>
                  <a:pt x="5650411" y="2142699"/>
                </a:cubicBezTo>
                <a:lnTo>
                  <a:pt x="5568524" y="2088108"/>
                </a:lnTo>
                <a:cubicBezTo>
                  <a:pt x="5554876" y="2079009"/>
                  <a:pt x="5539179" y="2072410"/>
                  <a:pt x="5527581" y="2060812"/>
                </a:cubicBezTo>
                <a:cubicBezTo>
                  <a:pt x="5500286" y="2033517"/>
                  <a:pt x="5482316" y="1991133"/>
                  <a:pt x="5445695" y="1978926"/>
                </a:cubicBezTo>
                <a:cubicBezTo>
                  <a:pt x="5404661" y="1965248"/>
                  <a:pt x="5399082" y="1967378"/>
                  <a:pt x="5363808" y="1937983"/>
                </a:cubicBezTo>
                <a:cubicBezTo>
                  <a:pt x="5348981" y="1925627"/>
                  <a:pt x="5334715" y="1912274"/>
                  <a:pt x="5322865" y="1897039"/>
                </a:cubicBezTo>
                <a:cubicBezTo>
                  <a:pt x="5302725" y="1871144"/>
                  <a:pt x="5268274" y="1815153"/>
                  <a:pt x="5268274" y="1815153"/>
                </a:cubicBezTo>
                <a:cubicBezTo>
                  <a:pt x="5272823" y="1778759"/>
                  <a:pt x="5294257" y="1740511"/>
                  <a:pt x="5281921" y="1705971"/>
                </a:cubicBezTo>
                <a:cubicBezTo>
                  <a:pt x="5268938" y="1669618"/>
                  <a:pt x="5221448" y="1656202"/>
                  <a:pt x="5200035" y="1624084"/>
                </a:cubicBezTo>
                <a:cubicBezTo>
                  <a:pt x="5190936" y="1610436"/>
                  <a:pt x="5183414" y="1595595"/>
                  <a:pt x="5172739" y="1583141"/>
                </a:cubicBezTo>
                <a:cubicBezTo>
                  <a:pt x="5155991" y="1563602"/>
                  <a:pt x="5136345" y="1546747"/>
                  <a:pt x="5118148" y="1528550"/>
                </a:cubicBezTo>
                <a:cubicBezTo>
                  <a:pt x="5095831" y="1461595"/>
                  <a:pt x="5117357" y="1496568"/>
                  <a:pt x="5036262" y="1446663"/>
                </a:cubicBezTo>
                <a:cubicBezTo>
                  <a:pt x="4999711" y="1424170"/>
                  <a:pt x="4957428" y="1408771"/>
                  <a:pt x="4927080" y="1378424"/>
                </a:cubicBezTo>
                <a:cubicBezTo>
                  <a:pt x="4913432" y="1364776"/>
                  <a:pt x="4903707" y="1345468"/>
                  <a:pt x="4886136" y="1337481"/>
                </a:cubicBezTo>
                <a:cubicBezTo>
                  <a:pt x="4851984" y="1321958"/>
                  <a:pt x="4813348" y="1319284"/>
                  <a:pt x="4776954" y="1310186"/>
                </a:cubicBezTo>
                <a:cubicBezTo>
                  <a:pt x="4758757" y="1301087"/>
                  <a:pt x="4740027" y="1292984"/>
                  <a:pt x="4722363" y="1282890"/>
                </a:cubicBezTo>
                <a:cubicBezTo>
                  <a:pt x="4708122" y="1274752"/>
                  <a:pt x="4696091" y="1262929"/>
                  <a:pt x="4681420" y="1255594"/>
                </a:cubicBezTo>
                <a:cubicBezTo>
                  <a:pt x="4668553" y="1249160"/>
                  <a:pt x="4654125" y="1246496"/>
                  <a:pt x="4640477" y="1241947"/>
                </a:cubicBezTo>
                <a:cubicBezTo>
                  <a:pt x="4540717" y="1175440"/>
                  <a:pt x="4666159" y="1256623"/>
                  <a:pt x="4544942" y="1187356"/>
                </a:cubicBezTo>
                <a:cubicBezTo>
                  <a:pt x="4530701" y="1179218"/>
                  <a:pt x="4517647" y="1169159"/>
                  <a:pt x="4503999" y="1160060"/>
                </a:cubicBezTo>
                <a:cubicBezTo>
                  <a:pt x="4499450" y="1146412"/>
                  <a:pt x="4500523" y="1129289"/>
                  <a:pt x="4490351" y="1119117"/>
                </a:cubicBezTo>
                <a:cubicBezTo>
                  <a:pt x="4467154" y="1095920"/>
                  <a:pt x="4408465" y="1064526"/>
                  <a:pt x="4408465" y="1064526"/>
                </a:cubicBezTo>
                <a:cubicBezTo>
                  <a:pt x="4399366" y="1050878"/>
                  <a:pt x="4393770" y="1034084"/>
                  <a:pt x="4381169" y="1023583"/>
                </a:cubicBezTo>
                <a:cubicBezTo>
                  <a:pt x="4365540" y="1010559"/>
                  <a:pt x="4344242" y="1006381"/>
                  <a:pt x="4326578" y="996287"/>
                </a:cubicBezTo>
                <a:cubicBezTo>
                  <a:pt x="4252502" y="953957"/>
                  <a:pt x="4319757" y="980365"/>
                  <a:pt x="4244692" y="955344"/>
                </a:cubicBezTo>
                <a:cubicBezTo>
                  <a:pt x="4178218" y="888870"/>
                  <a:pt x="4225929" y="923325"/>
                  <a:pt x="4108214" y="887105"/>
                </a:cubicBezTo>
                <a:cubicBezTo>
                  <a:pt x="4080714" y="878644"/>
                  <a:pt x="4054240" y="866787"/>
                  <a:pt x="4026327" y="859809"/>
                </a:cubicBezTo>
                <a:cubicBezTo>
                  <a:pt x="4008130" y="855260"/>
                  <a:pt x="3989702" y="851552"/>
                  <a:pt x="3971736" y="846162"/>
                </a:cubicBezTo>
                <a:cubicBezTo>
                  <a:pt x="3944178" y="837894"/>
                  <a:pt x="3917763" y="825844"/>
                  <a:pt x="3889850" y="818866"/>
                </a:cubicBezTo>
                <a:cubicBezTo>
                  <a:pt x="3821302" y="801729"/>
                  <a:pt x="3853054" y="811149"/>
                  <a:pt x="3794315" y="791571"/>
                </a:cubicBezTo>
                <a:cubicBezTo>
                  <a:pt x="3780667" y="782472"/>
                  <a:pt x="3767613" y="772413"/>
                  <a:pt x="3753372" y="764275"/>
                </a:cubicBezTo>
                <a:cubicBezTo>
                  <a:pt x="3735708" y="754181"/>
                  <a:pt x="3716033" y="747763"/>
                  <a:pt x="3698781" y="736980"/>
                </a:cubicBezTo>
                <a:cubicBezTo>
                  <a:pt x="3686366" y="729221"/>
                  <a:pt x="3623241" y="677627"/>
                  <a:pt x="3603247" y="668741"/>
                </a:cubicBezTo>
                <a:cubicBezTo>
                  <a:pt x="3576955" y="657056"/>
                  <a:pt x="3548656" y="650544"/>
                  <a:pt x="3521360" y="641445"/>
                </a:cubicBezTo>
                <a:lnTo>
                  <a:pt x="3480417" y="627797"/>
                </a:lnTo>
                <a:lnTo>
                  <a:pt x="3439474" y="614150"/>
                </a:lnTo>
                <a:cubicBezTo>
                  <a:pt x="3360793" y="561696"/>
                  <a:pt x="3436690" y="607107"/>
                  <a:pt x="3357587" y="573206"/>
                </a:cubicBezTo>
                <a:cubicBezTo>
                  <a:pt x="3338887" y="565192"/>
                  <a:pt x="3321696" y="553925"/>
                  <a:pt x="3302996" y="545911"/>
                </a:cubicBezTo>
                <a:cubicBezTo>
                  <a:pt x="3289773" y="540244"/>
                  <a:pt x="3274920" y="538697"/>
                  <a:pt x="3262053" y="532263"/>
                </a:cubicBezTo>
                <a:cubicBezTo>
                  <a:pt x="3247382" y="524928"/>
                  <a:pt x="3235780" y="512303"/>
                  <a:pt x="3221109" y="504968"/>
                </a:cubicBezTo>
                <a:cubicBezTo>
                  <a:pt x="3208242" y="498534"/>
                  <a:pt x="3193389" y="496987"/>
                  <a:pt x="3180166" y="491320"/>
                </a:cubicBezTo>
                <a:cubicBezTo>
                  <a:pt x="3062128" y="440731"/>
                  <a:pt x="3180641" y="482378"/>
                  <a:pt x="3084632" y="450377"/>
                </a:cubicBezTo>
                <a:cubicBezTo>
                  <a:pt x="3068107" y="400802"/>
                  <a:pt x="3070984" y="423819"/>
                  <a:pt x="3070984" y="382138"/>
                </a:cubicBezTo>
              </a:path>
            </a:pathLst>
          </a:custGeom>
          <a:noFill/>
          <a:ln w="666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Callout 9"/>
          <p:cNvSpPr/>
          <p:nvPr/>
        </p:nvSpPr>
        <p:spPr>
          <a:xfrm>
            <a:off x="1064525" y="3916907"/>
            <a:ext cx="2047165" cy="559559"/>
          </a:xfrm>
          <a:prstGeom prst="wedgeEllipseCallout">
            <a:avLst>
              <a:gd name="adj1" fmla="val 49661"/>
              <a:gd name="adj2" fmla="val -1022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Vùng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Tây</a:t>
            </a:r>
            <a:r>
              <a:rPr lang="en-US" dirty="0">
                <a:solidFill>
                  <a:schemeClr val="bg1"/>
                </a:solidFill>
              </a:rPr>
              <a:t>  </a:t>
            </a:r>
            <a:r>
              <a:rPr lang="en-US" dirty="0" err="1">
                <a:solidFill>
                  <a:schemeClr val="bg1"/>
                </a:solidFill>
              </a:rPr>
              <a:t>Bắc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047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1338">
        <p:diamond/>
      </p:transition>
    </mc:Choice>
    <mc:Fallback xmlns="">
      <p:transition spd="slow" advTm="41338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>
            <a:extLst>
              <a:ext uri="{FF2B5EF4-FFF2-40B4-BE49-F238E27FC236}">
                <a16:creationId xmlns:a16="http://schemas.microsoft.com/office/drawing/2014/main" id="{C6B2AFC7-BF90-4D9E-8C09-AC46B60B7A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27432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3555" name="Text Box 3">
            <a:extLst>
              <a:ext uri="{FF2B5EF4-FFF2-40B4-BE49-F238E27FC236}">
                <a16:creationId xmlns:a16="http://schemas.microsoft.com/office/drawing/2014/main" id="{ACCEDE87-1392-4235-9DFC-AAB3DC617F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1295400"/>
            <a:ext cx="350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282633" name="Picture 9" descr="DSC02638">
            <a:extLst>
              <a:ext uri="{FF2B5EF4-FFF2-40B4-BE49-F238E27FC236}">
                <a16:creationId xmlns:a16="http://schemas.microsoft.com/office/drawing/2014/main" id="{FB7F0901-3455-4D89-B07E-BDA1D48B67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505200"/>
            <a:ext cx="6096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2637" name="Picture 13" descr="1322343987-1-thue-xe-co-kham-pha-%E2%80%98tu-dai-deo%E2%80%99-o-tay-bac-deomapileng">
            <a:extLst>
              <a:ext uri="{FF2B5EF4-FFF2-40B4-BE49-F238E27FC236}">
                <a16:creationId xmlns:a16="http://schemas.microsoft.com/office/drawing/2014/main" id="{50C64321-D9A8-46BD-A87A-0E54A3FA5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17" y="0"/>
            <a:ext cx="5913783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2646" name="Picture 22" descr="du-lich-ha-giang%2012-12-08-2013-053757">
            <a:extLst>
              <a:ext uri="{FF2B5EF4-FFF2-40B4-BE49-F238E27FC236}">
                <a16:creationId xmlns:a16="http://schemas.microsoft.com/office/drawing/2014/main" id="{A4FF0ADE-93A0-495D-A819-A9FC7E40CA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17" y="3505200"/>
            <a:ext cx="5913783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2648" name="Picture 24" descr="ANd9GcRGBlbsWkze-JHy0ZObYQYLgUYKzf_a6MKJFS30eRT4hlcdFpDD">
            <a:extLst>
              <a:ext uri="{FF2B5EF4-FFF2-40B4-BE49-F238E27FC236}">
                <a16:creationId xmlns:a16="http://schemas.microsoft.com/office/drawing/2014/main" id="{07DEE390-0775-4CA4-8229-176097034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0"/>
            <a:ext cx="5989984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2651" name="Text Box 27">
            <a:extLst>
              <a:ext uri="{FF2B5EF4-FFF2-40B4-BE49-F238E27FC236}">
                <a16:creationId xmlns:a16="http://schemas.microsoft.com/office/drawing/2014/main" id="{03623E86-1F6A-4F91-B459-0A3CCD2B7F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3287" y="3276601"/>
            <a:ext cx="4691270" cy="519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Địa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núi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cao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cắt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xẻ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mạnh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CA86E38C-4D78-4C97-B31A-0AAA70519C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6904" y="0"/>
            <a:ext cx="258120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endParaRPr lang="en-US" altLang="en-US" sz="40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1338">
        <p:diamond/>
      </p:transition>
    </mc:Choice>
    <mc:Fallback xmlns="">
      <p:transition spd="slow" advTm="41338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82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282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282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282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282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2651" grpId="0" animBg="1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41" y="438150"/>
            <a:ext cx="11802359" cy="5981700"/>
          </a:xfrm>
          <a:prstGeom prst="rect">
            <a:avLst/>
          </a:prstGeom>
          <a:ln>
            <a:solidFill>
              <a:srgbClr val="FF0066"/>
            </a:solidFill>
          </a:ln>
        </p:spPr>
      </p:pic>
      <p:sp>
        <p:nvSpPr>
          <p:cNvPr id="5" name="Freeform 4"/>
          <p:cNvSpPr/>
          <p:nvPr/>
        </p:nvSpPr>
        <p:spPr>
          <a:xfrm>
            <a:off x="1241946" y="1637731"/>
            <a:ext cx="5090688" cy="2078823"/>
          </a:xfrm>
          <a:custGeom>
            <a:avLst/>
            <a:gdLst>
              <a:gd name="connsiteX0" fmla="*/ 0 w 5090688"/>
              <a:gd name="connsiteY0" fmla="*/ 0 h 2078823"/>
              <a:gd name="connsiteX1" fmla="*/ 68239 w 5090688"/>
              <a:gd name="connsiteY1" fmla="*/ 81887 h 2078823"/>
              <a:gd name="connsiteX2" fmla="*/ 177421 w 5090688"/>
              <a:gd name="connsiteY2" fmla="*/ 95535 h 2078823"/>
              <a:gd name="connsiteX3" fmla="*/ 218364 w 5090688"/>
              <a:gd name="connsiteY3" fmla="*/ 109182 h 2078823"/>
              <a:gd name="connsiteX4" fmla="*/ 313899 w 5090688"/>
              <a:gd name="connsiteY4" fmla="*/ 122830 h 2078823"/>
              <a:gd name="connsiteX5" fmla="*/ 395785 w 5090688"/>
              <a:gd name="connsiteY5" fmla="*/ 177421 h 2078823"/>
              <a:gd name="connsiteX6" fmla="*/ 477672 w 5090688"/>
              <a:gd name="connsiteY6" fmla="*/ 232012 h 2078823"/>
              <a:gd name="connsiteX7" fmla="*/ 518615 w 5090688"/>
              <a:gd name="connsiteY7" fmla="*/ 259308 h 2078823"/>
              <a:gd name="connsiteX8" fmla="*/ 600502 w 5090688"/>
              <a:gd name="connsiteY8" fmla="*/ 286603 h 2078823"/>
              <a:gd name="connsiteX9" fmla="*/ 709684 w 5090688"/>
              <a:gd name="connsiteY9" fmla="*/ 313899 h 2078823"/>
              <a:gd name="connsiteX10" fmla="*/ 750627 w 5090688"/>
              <a:gd name="connsiteY10" fmla="*/ 354842 h 2078823"/>
              <a:gd name="connsiteX11" fmla="*/ 777923 w 5090688"/>
              <a:gd name="connsiteY11" fmla="*/ 395785 h 2078823"/>
              <a:gd name="connsiteX12" fmla="*/ 818866 w 5090688"/>
              <a:gd name="connsiteY12" fmla="*/ 450376 h 2078823"/>
              <a:gd name="connsiteX13" fmla="*/ 846161 w 5090688"/>
              <a:gd name="connsiteY13" fmla="*/ 491320 h 2078823"/>
              <a:gd name="connsiteX14" fmla="*/ 887105 w 5090688"/>
              <a:gd name="connsiteY14" fmla="*/ 504968 h 2078823"/>
              <a:gd name="connsiteX15" fmla="*/ 1009935 w 5090688"/>
              <a:gd name="connsiteY15" fmla="*/ 545911 h 2078823"/>
              <a:gd name="connsiteX16" fmla="*/ 1091821 w 5090688"/>
              <a:gd name="connsiteY16" fmla="*/ 573206 h 2078823"/>
              <a:gd name="connsiteX17" fmla="*/ 1241947 w 5090688"/>
              <a:gd name="connsiteY17" fmla="*/ 600502 h 2078823"/>
              <a:gd name="connsiteX18" fmla="*/ 1282890 w 5090688"/>
              <a:gd name="connsiteY18" fmla="*/ 627797 h 2078823"/>
              <a:gd name="connsiteX19" fmla="*/ 1487606 w 5090688"/>
              <a:gd name="connsiteY19" fmla="*/ 668741 h 2078823"/>
              <a:gd name="connsiteX20" fmla="*/ 1569493 w 5090688"/>
              <a:gd name="connsiteY20" fmla="*/ 655093 h 2078823"/>
              <a:gd name="connsiteX21" fmla="*/ 1596788 w 5090688"/>
              <a:gd name="connsiteY21" fmla="*/ 614150 h 2078823"/>
              <a:gd name="connsiteX22" fmla="*/ 1651379 w 5090688"/>
              <a:gd name="connsiteY22" fmla="*/ 600502 h 2078823"/>
              <a:gd name="connsiteX23" fmla="*/ 1828800 w 5090688"/>
              <a:gd name="connsiteY23" fmla="*/ 614150 h 2078823"/>
              <a:gd name="connsiteX24" fmla="*/ 1856096 w 5090688"/>
              <a:gd name="connsiteY24" fmla="*/ 696036 h 2078823"/>
              <a:gd name="connsiteX25" fmla="*/ 1897039 w 5090688"/>
              <a:gd name="connsiteY25" fmla="*/ 736979 h 2078823"/>
              <a:gd name="connsiteX26" fmla="*/ 1924335 w 5090688"/>
              <a:gd name="connsiteY26" fmla="*/ 777923 h 2078823"/>
              <a:gd name="connsiteX27" fmla="*/ 1965278 w 5090688"/>
              <a:gd name="connsiteY27" fmla="*/ 791570 h 2078823"/>
              <a:gd name="connsiteX28" fmla="*/ 2019869 w 5090688"/>
              <a:gd name="connsiteY28" fmla="*/ 873457 h 2078823"/>
              <a:gd name="connsiteX29" fmla="*/ 2047164 w 5090688"/>
              <a:gd name="connsiteY29" fmla="*/ 914400 h 2078823"/>
              <a:gd name="connsiteX30" fmla="*/ 2101755 w 5090688"/>
              <a:gd name="connsiteY30" fmla="*/ 1037230 h 2078823"/>
              <a:gd name="connsiteX31" fmla="*/ 2115403 w 5090688"/>
              <a:gd name="connsiteY31" fmla="*/ 1078173 h 2078823"/>
              <a:gd name="connsiteX32" fmla="*/ 2197290 w 5090688"/>
              <a:gd name="connsiteY32" fmla="*/ 1146412 h 2078823"/>
              <a:gd name="connsiteX33" fmla="*/ 2361063 w 5090688"/>
              <a:gd name="connsiteY33" fmla="*/ 1160060 h 2078823"/>
              <a:gd name="connsiteX34" fmla="*/ 2593075 w 5090688"/>
              <a:gd name="connsiteY34" fmla="*/ 1201003 h 2078823"/>
              <a:gd name="connsiteX35" fmla="*/ 2634018 w 5090688"/>
              <a:gd name="connsiteY35" fmla="*/ 1214651 h 2078823"/>
              <a:gd name="connsiteX36" fmla="*/ 2729553 w 5090688"/>
              <a:gd name="connsiteY36" fmla="*/ 1228299 h 2078823"/>
              <a:gd name="connsiteX37" fmla="*/ 2797791 w 5090688"/>
              <a:gd name="connsiteY37" fmla="*/ 1241947 h 2078823"/>
              <a:gd name="connsiteX38" fmla="*/ 2838735 w 5090688"/>
              <a:gd name="connsiteY38" fmla="*/ 1269242 h 2078823"/>
              <a:gd name="connsiteX39" fmla="*/ 2879678 w 5090688"/>
              <a:gd name="connsiteY39" fmla="*/ 1282890 h 2078823"/>
              <a:gd name="connsiteX40" fmla="*/ 2947917 w 5090688"/>
              <a:gd name="connsiteY40" fmla="*/ 1364776 h 2078823"/>
              <a:gd name="connsiteX41" fmla="*/ 3029803 w 5090688"/>
              <a:gd name="connsiteY41" fmla="*/ 1446663 h 2078823"/>
              <a:gd name="connsiteX42" fmla="*/ 3070747 w 5090688"/>
              <a:gd name="connsiteY42" fmla="*/ 1487606 h 2078823"/>
              <a:gd name="connsiteX43" fmla="*/ 3207224 w 5090688"/>
              <a:gd name="connsiteY43" fmla="*/ 1569493 h 2078823"/>
              <a:gd name="connsiteX44" fmla="*/ 3248167 w 5090688"/>
              <a:gd name="connsiteY44" fmla="*/ 1596788 h 2078823"/>
              <a:gd name="connsiteX45" fmla="*/ 3493827 w 5090688"/>
              <a:gd name="connsiteY45" fmla="*/ 1624084 h 2078823"/>
              <a:gd name="connsiteX46" fmla="*/ 3575714 w 5090688"/>
              <a:gd name="connsiteY46" fmla="*/ 1665027 h 2078823"/>
              <a:gd name="connsiteX47" fmla="*/ 3630305 w 5090688"/>
              <a:gd name="connsiteY47" fmla="*/ 1692323 h 2078823"/>
              <a:gd name="connsiteX48" fmla="*/ 3671248 w 5090688"/>
              <a:gd name="connsiteY48" fmla="*/ 1719618 h 2078823"/>
              <a:gd name="connsiteX49" fmla="*/ 3753135 w 5090688"/>
              <a:gd name="connsiteY49" fmla="*/ 1746914 h 2078823"/>
              <a:gd name="connsiteX50" fmla="*/ 3794078 w 5090688"/>
              <a:gd name="connsiteY50" fmla="*/ 1760562 h 2078823"/>
              <a:gd name="connsiteX51" fmla="*/ 4258102 w 5090688"/>
              <a:gd name="connsiteY51" fmla="*/ 1760562 h 2078823"/>
              <a:gd name="connsiteX52" fmla="*/ 4299045 w 5090688"/>
              <a:gd name="connsiteY52" fmla="*/ 1774209 h 2078823"/>
              <a:gd name="connsiteX53" fmla="*/ 4380932 w 5090688"/>
              <a:gd name="connsiteY53" fmla="*/ 1828800 h 2078823"/>
              <a:gd name="connsiteX54" fmla="*/ 4462818 w 5090688"/>
              <a:gd name="connsiteY54" fmla="*/ 1910687 h 2078823"/>
              <a:gd name="connsiteX55" fmla="*/ 4490114 w 5090688"/>
              <a:gd name="connsiteY55" fmla="*/ 1951630 h 2078823"/>
              <a:gd name="connsiteX56" fmla="*/ 4531057 w 5090688"/>
              <a:gd name="connsiteY56" fmla="*/ 1978926 h 2078823"/>
              <a:gd name="connsiteX57" fmla="*/ 4585648 w 5090688"/>
              <a:gd name="connsiteY57" fmla="*/ 2019869 h 2078823"/>
              <a:gd name="connsiteX58" fmla="*/ 4640239 w 5090688"/>
              <a:gd name="connsiteY58" fmla="*/ 2047165 h 2078823"/>
              <a:gd name="connsiteX59" fmla="*/ 4722126 w 5090688"/>
              <a:gd name="connsiteY59" fmla="*/ 2074460 h 2078823"/>
              <a:gd name="connsiteX60" fmla="*/ 5022376 w 5090688"/>
              <a:gd name="connsiteY60" fmla="*/ 2033517 h 2078823"/>
              <a:gd name="connsiteX61" fmla="*/ 5063320 w 5090688"/>
              <a:gd name="connsiteY61" fmla="*/ 1992573 h 2078823"/>
              <a:gd name="connsiteX62" fmla="*/ 5090615 w 5090688"/>
              <a:gd name="connsiteY62" fmla="*/ 1883391 h 2078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5090688" h="2078823">
                <a:moveTo>
                  <a:pt x="0" y="0"/>
                </a:moveTo>
                <a:cubicBezTo>
                  <a:pt x="22746" y="27296"/>
                  <a:pt x="36955" y="65042"/>
                  <a:pt x="68239" y="81887"/>
                </a:cubicBezTo>
                <a:cubicBezTo>
                  <a:pt x="100532" y="99276"/>
                  <a:pt x="141335" y="88974"/>
                  <a:pt x="177421" y="95535"/>
                </a:cubicBezTo>
                <a:cubicBezTo>
                  <a:pt x="191575" y="98108"/>
                  <a:pt x="204258" y="106361"/>
                  <a:pt x="218364" y="109182"/>
                </a:cubicBezTo>
                <a:cubicBezTo>
                  <a:pt x="249908" y="115491"/>
                  <a:pt x="282054" y="118281"/>
                  <a:pt x="313899" y="122830"/>
                </a:cubicBezTo>
                <a:cubicBezTo>
                  <a:pt x="392203" y="148932"/>
                  <a:pt x="319111" y="117786"/>
                  <a:pt x="395785" y="177421"/>
                </a:cubicBezTo>
                <a:cubicBezTo>
                  <a:pt x="421680" y="197561"/>
                  <a:pt x="450376" y="213815"/>
                  <a:pt x="477672" y="232012"/>
                </a:cubicBezTo>
                <a:cubicBezTo>
                  <a:pt x="491320" y="241111"/>
                  <a:pt x="503054" y="254121"/>
                  <a:pt x="518615" y="259308"/>
                </a:cubicBezTo>
                <a:cubicBezTo>
                  <a:pt x="545911" y="268406"/>
                  <a:pt x="572289" y="280960"/>
                  <a:pt x="600502" y="286603"/>
                </a:cubicBezTo>
                <a:cubicBezTo>
                  <a:pt x="682848" y="303072"/>
                  <a:pt x="646735" y="292915"/>
                  <a:pt x="709684" y="313899"/>
                </a:cubicBezTo>
                <a:cubicBezTo>
                  <a:pt x="723332" y="327547"/>
                  <a:pt x="738271" y="340015"/>
                  <a:pt x="750627" y="354842"/>
                </a:cubicBezTo>
                <a:cubicBezTo>
                  <a:pt x="761128" y="367443"/>
                  <a:pt x="768389" y="382438"/>
                  <a:pt x="777923" y="395785"/>
                </a:cubicBezTo>
                <a:cubicBezTo>
                  <a:pt x="791144" y="414294"/>
                  <a:pt x="805645" y="431867"/>
                  <a:pt x="818866" y="450376"/>
                </a:cubicBezTo>
                <a:cubicBezTo>
                  <a:pt x="828400" y="463723"/>
                  <a:pt x="833353" y="481073"/>
                  <a:pt x="846161" y="491320"/>
                </a:cubicBezTo>
                <a:cubicBezTo>
                  <a:pt x="857395" y="500307"/>
                  <a:pt x="874238" y="498534"/>
                  <a:pt x="887105" y="504968"/>
                </a:cubicBezTo>
                <a:cubicBezTo>
                  <a:pt x="983057" y="552943"/>
                  <a:pt x="857909" y="520573"/>
                  <a:pt x="1009935" y="545911"/>
                </a:cubicBezTo>
                <a:cubicBezTo>
                  <a:pt x="1037230" y="555009"/>
                  <a:pt x="1063608" y="567563"/>
                  <a:pt x="1091821" y="573206"/>
                </a:cubicBezTo>
                <a:cubicBezTo>
                  <a:pt x="1187195" y="592281"/>
                  <a:pt x="1137179" y="583040"/>
                  <a:pt x="1241947" y="600502"/>
                </a:cubicBezTo>
                <a:cubicBezTo>
                  <a:pt x="1255595" y="609600"/>
                  <a:pt x="1267475" y="622192"/>
                  <a:pt x="1282890" y="627797"/>
                </a:cubicBezTo>
                <a:cubicBezTo>
                  <a:pt x="1351022" y="652572"/>
                  <a:pt x="1416895" y="658639"/>
                  <a:pt x="1487606" y="668741"/>
                </a:cubicBezTo>
                <a:cubicBezTo>
                  <a:pt x="1514902" y="664192"/>
                  <a:pt x="1544742" y="667468"/>
                  <a:pt x="1569493" y="655093"/>
                </a:cubicBezTo>
                <a:cubicBezTo>
                  <a:pt x="1584164" y="647758"/>
                  <a:pt x="1583140" y="623248"/>
                  <a:pt x="1596788" y="614150"/>
                </a:cubicBezTo>
                <a:cubicBezTo>
                  <a:pt x="1612395" y="603745"/>
                  <a:pt x="1633182" y="605051"/>
                  <a:pt x="1651379" y="600502"/>
                </a:cubicBezTo>
                <a:cubicBezTo>
                  <a:pt x="1710519" y="605051"/>
                  <a:pt x="1775050" y="589067"/>
                  <a:pt x="1828800" y="614150"/>
                </a:cubicBezTo>
                <a:cubicBezTo>
                  <a:pt x="1854873" y="626317"/>
                  <a:pt x="1835751" y="675691"/>
                  <a:pt x="1856096" y="696036"/>
                </a:cubicBezTo>
                <a:cubicBezTo>
                  <a:pt x="1869744" y="709684"/>
                  <a:pt x="1884683" y="722152"/>
                  <a:pt x="1897039" y="736979"/>
                </a:cubicBezTo>
                <a:cubicBezTo>
                  <a:pt x="1907540" y="749580"/>
                  <a:pt x="1911527" y="767676"/>
                  <a:pt x="1924335" y="777923"/>
                </a:cubicBezTo>
                <a:cubicBezTo>
                  <a:pt x="1935568" y="786910"/>
                  <a:pt x="1951630" y="787021"/>
                  <a:pt x="1965278" y="791570"/>
                </a:cubicBezTo>
                <a:lnTo>
                  <a:pt x="2019869" y="873457"/>
                </a:lnTo>
                <a:cubicBezTo>
                  <a:pt x="2028967" y="887105"/>
                  <a:pt x="2041977" y="898839"/>
                  <a:pt x="2047164" y="914400"/>
                </a:cubicBezTo>
                <a:cubicBezTo>
                  <a:pt x="2117585" y="1125659"/>
                  <a:pt x="2036873" y="907466"/>
                  <a:pt x="2101755" y="1037230"/>
                </a:cubicBezTo>
                <a:cubicBezTo>
                  <a:pt x="2108189" y="1050097"/>
                  <a:pt x="2107423" y="1066203"/>
                  <a:pt x="2115403" y="1078173"/>
                </a:cubicBezTo>
                <a:cubicBezTo>
                  <a:pt x="2123658" y="1090556"/>
                  <a:pt x="2177923" y="1142539"/>
                  <a:pt x="2197290" y="1146412"/>
                </a:cubicBezTo>
                <a:cubicBezTo>
                  <a:pt x="2251006" y="1157155"/>
                  <a:pt x="2306472" y="1155511"/>
                  <a:pt x="2361063" y="1160060"/>
                </a:cubicBezTo>
                <a:cubicBezTo>
                  <a:pt x="2490619" y="1203246"/>
                  <a:pt x="2414296" y="1184751"/>
                  <a:pt x="2593075" y="1201003"/>
                </a:cubicBezTo>
                <a:cubicBezTo>
                  <a:pt x="2606723" y="1205552"/>
                  <a:pt x="2619911" y="1211830"/>
                  <a:pt x="2634018" y="1214651"/>
                </a:cubicBezTo>
                <a:cubicBezTo>
                  <a:pt x="2665562" y="1220960"/>
                  <a:pt x="2697822" y="1223010"/>
                  <a:pt x="2729553" y="1228299"/>
                </a:cubicBezTo>
                <a:cubicBezTo>
                  <a:pt x="2752434" y="1232113"/>
                  <a:pt x="2775045" y="1237398"/>
                  <a:pt x="2797791" y="1241947"/>
                </a:cubicBezTo>
                <a:cubicBezTo>
                  <a:pt x="2811439" y="1251045"/>
                  <a:pt x="2824064" y="1261907"/>
                  <a:pt x="2838735" y="1269242"/>
                </a:cubicBezTo>
                <a:cubicBezTo>
                  <a:pt x="2851602" y="1275676"/>
                  <a:pt x="2867708" y="1274910"/>
                  <a:pt x="2879678" y="1282890"/>
                </a:cubicBezTo>
                <a:cubicBezTo>
                  <a:pt x="2930591" y="1316832"/>
                  <a:pt x="2911299" y="1323581"/>
                  <a:pt x="2947917" y="1364776"/>
                </a:cubicBezTo>
                <a:cubicBezTo>
                  <a:pt x="2973563" y="1393627"/>
                  <a:pt x="3002507" y="1419367"/>
                  <a:pt x="3029803" y="1446663"/>
                </a:cubicBezTo>
                <a:cubicBezTo>
                  <a:pt x="3043451" y="1460311"/>
                  <a:pt x="3054688" y="1476900"/>
                  <a:pt x="3070747" y="1487606"/>
                </a:cubicBezTo>
                <a:cubicBezTo>
                  <a:pt x="3271049" y="1621142"/>
                  <a:pt x="3060350" y="1485565"/>
                  <a:pt x="3207224" y="1569493"/>
                </a:cubicBezTo>
                <a:cubicBezTo>
                  <a:pt x="3221465" y="1577631"/>
                  <a:pt x="3232809" y="1591029"/>
                  <a:pt x="3248167" y="1596788"/>
                </a:cubicBezTo>
                <a:cubicBezTo>
                  <a:pt x="3300360" y="1616360"/>
                  <a:pt x="3483032" y="1623254"/>
                  <a:pt x="3493827" y="1624084"/>
                </a:cubicBezTo>
                <a:cubicBezTo>
                  <a:pt x="3568891" y="1649106"/>
                  <a:pt x="3501638" y="1622698"/>
                  <a:pt x="3575714" y="1665027"/>
                </a:cubicBezTo>
                <a:cubicBezTo>
                  <a:pt x="3593378" y="1675121"/>
                  <a:pt x="3612641" y="1682229"/>
                  <a:pt x="3630305" y="1692323"/>
                </a:cubicBezTo>
                <a:cubicBezTo>
                  <a:pt x="3644546" y="1700461"/>
                  <a:pt x="3656259" y="1712956"/>
                  <a:pt x="3671248" y="1719618"/>
                </a:cubicBezTo>
                <a:cubicBezTo>
                  <a:pt x="3697540" y="1731303"/>
                  <a:pt x="3725839" y="1737815"/>
                  <a:pt x="3753135" y="1746914"/>
                </a:cubicBezTo>
                <a:lnTo>
                  <a:pt x="3794078" y="1760562"/>
                </a:lnTo>
                <a:cubicBezTo>
                  <a:pt x="4017433" y="1749926"/>
                  <a:pt x="4061289" y="1735961"/>
                  <a:pt x="4258102" y="1760562"/>
                </a:cubicBezTo>
                <a:cubicBezTo>
                  <a:pt x="4272377" y="1762346"/>
                  <a:pt x="4285397" y="1769660"/>
                  <a:pt x="4299045" y="1774209"/>
                </a:cubicBezTo>
                <a:cubicBezTo>
                  <a:pt x="4326341" y="1792406"/>
                  <a:pt x="4357735" y="1805603"/>
                  <a:pt x="4380932" y="1828800"/>
                </a:cubicBezTo>
                <a:cubicBezTo>
                  <a:pt x="4408227" y="1856096"/>
                  <a:pt x="4441405" y="1878569"/>
                  <a:pt x="4462818" y="1910687"/>
                </a:cubicBezTo>
                <a:cubicBezTo>
                  <a:pt x="4471917" y="1924335"/>
                  <a:pt x="4478516" y="1940032"/>
                  <a:pt x="4490114" y="1951630"/>
                </a:cubicBezTo>
                <a:cubicBezTo>
                  <a:pt x="4501712" y="1963228"/>
                  <a:pt x="4517710" y="1969392"/>
                  <a:pt x="4531057" y="1978926"/>
                </a:cubicBezTo>
                <a:cubicBezTo>
                  <a:pt x="4549566" y="1992147"/>
                  <a:pt x="4566359" y="2007814"/>
                  <a:pt x="4585648" y="2019869"/>
                </a:cubicBezTo>
                <a:cubicBezTo>
                  <a:pt x="4602900" y="2030652"/>
                  <a:pt x="4621349" y="2039609"/>
                  <a:pt x="4640239" y="2047165"/>
                </a:cubicBezTo>
                <a:cubicBezTo>
                  <a:pt x="4666953" y="2057851"/>
                  <a:pt x="4722126" y="2074460"/>
                  <a:pt x="4722126" y="2074460"/>
                </a:cubicBezTo>
                <a:cubicBezTo>
                  <a:pt x="4870551" y="2066648"/>
                  <a:pt x="4933531" y="2107555"/>
                  <a:pt x="5022376" y="2033517"/>
                </a:cubicBezTo>
                <a:cubicBezTo>
                  <a:pt x="5037204" y="2021161"/>
                  <a:pt x="5049672" y="2006221"/>
                  <a:pt x="5063320" y="1992573"/>
                </a:cubicBezTo>
                <a:cubicBezTo>
                  <a:pt x="5093492" y="1902055"/>
                  <a:pt x="5090615" y="1939459"/>
                  <a:pt x="5090615" y="1883391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978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1338">
        <p:diamond/>
      </p:transition>
    </mc:Choice>
    <mc:Fallback xmlns="">
      <p:transition spd="slow" advTm="41338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8E0D5B1-D804-CF75-F417-D51E4B46C34D}"/>
              </a:ext>
            </a:extLst>
          </p:cNvPr>
          <p:cNvSpPr/>
          <p:nvPr/>
        </p:nvSpPr>
        <p:spPr>
          <a:xfrm>
            <a:off x="0" y="0"/>
            <a:ext cx="12202160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11 :VÙNG TRUNG DU VÀ MIỀN NÚI BẮC BỘ (</a:t>
            </a:r>
            <a:r>
              <a:rPr lang="en-US" sz="32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5174E9-63DF-DD04-4BC7-AF4FF2951585}"/>
              </a:ext>
            </a:extLst>
          </p:cNvPr>
          <p:cNvSpPr txBox="1"/>
          <p:nvPr/>
        </p:nvSpPr>
        <p:spPr>
          <a:xfrm>
            <a:off x="574767" y="2616069"/>
            <a:ext cx="100453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7057904"/>
              </p:ext>
            </p:extLst>
          </p:nvPr>
        </p:nvGraphicFramePr>
        <p:xfrm>
          <a:off x="265043" y="1891174"/>
          <a:ext cx="11675166" cy="48988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32288">
                  <a:extLst>
                    <a:ext uri="{9D8B030D-6E8A-4147-A177-3AD203B41FA5}">
                      <a16:colId xmlns:a16="http://schemas.microsoft.com/office/drawing/2014/main" val="3579662347"/>
                    </a:ext>
                  </a:extLst>
                </a:gridCol>
                <a:gridCol w="4282954">
                  <a:extLst>
                    <a:ext uri="{9D8B030D-6E8A-4147-A177-3AD203B41FA5}">
                      <a16:colId xmlns:a16="http://schemas.microsoft.com/office/drawing/2014/main" val="393602562"/>
                    </a:ext>
                  </a:extLst>
                </a:gridCol>
                <a:gridCol w="5059924">
                  <a:extLst>
                    <a:ext uri="{9D8B030D-6E8A-4147-A177-3AD203B41FA5}">
                      <a16:colId xmlns:a16="http://schemas.microsoft.com/office/drawing/2014/main" val="22031563"/>
                    </a:ext>
                  </a:extLst>
                </a:gridCol>
              </a:tblGrid>
              <a:tr h="508886">
                <a:tc>
                  <a:txBody>
                    <a:bodyPr/>
                    <a:lstStyle/>
                    <a:p>
                      <a:pPr marL="0" marR="0" indent="139700" algn="ctr">
                        <a:lnSpc>
                          <a:spcPct val="12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dirty="0">
                          <a:effectLst/>
                          <a:latin typeface="+mj-lt"/>
                        </a:rPr>
                        <a:t>Thiên nhiên</a:t>
                      </a:r>
                      <a:endParaRPr lang="en-US" sz="2000" dirty="0">
                        <a:solidFill>
                          <a:srgbClr val="231F2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  <a:latin typeface="+mj-lt"/>
                        </a:rPr>
                        <a:t>Đông Bắc</a:t>
                      </a:r>
                      <a:endParaRPr lang="en-US" sz="2000">
                        <a:solidFill>
                          <a:srgbClr val="231F2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  <a:latin typeface="+mj-lt"/>
                        </a:rPr>
                        <a:t>Tây Bắc</a:t>
                      </a:r>
                      <a:endParaRPr lang="en-US" sz="2000">
                        <a:solidFill>
                          <a:srgbClr val="231F2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:a16="http://schemas.microsoft.com/office/drawing/2014/main" val="2203939113"/>
                  </a:ext>
                </a:extLst>
              </a:tr>
              <a:tr h="8519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dirty="0">
                          <a:effectLst/>
                          <a:latin typeface="+mj-lt"/>
                        </a:rPr>
                        <a:t>Địa hình</a:t>
                      </a:r>
                      <a:endParaRPr lang="en-US" sz="2000" dirty="0">
                        <a:solidFill>
                          <a:srgbClr val="231F2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dirty="0">
                          <a:effectLst/>
                          <a:latin typeface="+mj-lt"/>
                        </a:rPr>
                        <a:t>Núi trung bình và thấp; trung du có đồi bát úp, có địa hình các-xtơ phổ biến.</a:t>
                      </a:r>
                      <a:endParaRPr lang="en-US" sz="2000" dirty="0">
                        <a:solidFill>
                          <a:srgbClr val="231F2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 anchor="b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  <a:latin typeface="+mj-lt"/>
                        </a:rPr>
                        <a:t>Núi cao, địa hình chia cắt và hiểm trở; xen kẽ là các cao nguyên.</a:t>
                      </a:r>
                      <a:endParaRPr lang="en-US" sz="2000">
                        <a:solidFill>
                          <a:srgbClr val="231F2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8728185"/>
                  </a:ext>
                </a:extLst>
              </a:tr>
              <a:tr h="11293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dirty="0">
                          <a:effectLst/>
                          <a:latin typeface="+mj-lt"/>
                        </a:rPr>
                        <a:t>Khí hậu</a:t>
                      </a:r>
                      <a:endParaRPr lang="en-US" sz="2000" dirty="0">
                        <a:solidFill>
                          <a:srgbClr val="231F2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dirty="0">
                          <a:effectLst/>
                          <a:latin typeface="+mj-lt"/>
                        </a:rPr>
                        <a:t>Có mùa đông lạnh nhất nước ta.</a:t>
                      </a:r>
                      <a:endParaRPr lang="en-US" sz="2000" dirty="0">
                        <a:solidFill>
                          <a:srgbClr val="231F2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dirty="0">
                          <a:effectLst/>
                          <a:latin typeface="+mj-lt"/>
                        </a:rPr>
                        <a:t>Có mùa đông lạnh, có sự phân hoá theo độ cao rõ rệt, đầu mùa hạ chịu ảnh hưởng mạnh của gió Tây khô nóng.</a:t>
                      </a:r>
                      <a:endParaRPr lang="en-US" sz="2000" dirty="0">
                        <a:solidFill>
                          <a:srgbClr val="231F2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 anchor="b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6137160"/>
                  </a:ext>
                </a:extLst>
              </a:tr>
              <a:tr h="8406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dirty="0">
                          <a:effectLst/>
                          <a:latin typeface="+mj-lt"/>
                        </a:rPr>
                        <a:t>Thuỷ văn</a:t>
                      </a:r>
                      <a:endParaRPr lang="en-US" sz="2000" dirty="0">
                        <a:solidFill>
                          <a:srgbClr val="231F2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  <a:latin typeface="+mj-lt"/>
                        </a:rPr>
                        <a:t>Sông ngòi dày đặc, có giá trị về giao thông và thuỷ lợi.</a:t>
                      </a:r>
                      <a:endParaRPr lang="en-US" sz="2000">
                        <a:solidFill>
                          <a:srgbClr val="231F2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dirty="0">
                          <a:effectLst/>
                          <a:latin typeface="+mj-lt"/>
                        </a:rPr>
                        <a:t>Sông ngòi có độ dốc lớn, lưu lượng nước dồi dào, có tiềm năng về thuỷ điện.</a:t>
                      </a:r>
                      <a:endParaRPr lang="en-US" sz="2000" dirty="0">
                        <a:solidFill>
                          <a:srgbClr val="231F2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 anchor="b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9252074"/>
                  </a:ext>
                </a:extLst>
              </a:tr>
              <a:tr h="8624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dirty="0">
                          <a:effectLst/>
                          <a:latin typeface="+mj-lt"/>
                        </a:rPr>
                        <a:t>Khoáng sản</a:t>
                      </a:r>
                      <a:endParaRPr lang="en-US" sz="2000" dirty="0">
                        <a:solidFill>
                          <a:srgbClr val="231F2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dirty="0">
                          <a:effectLst/>
                          <a:latin typeface="+mj-lt"/>
                        </a:rPr>
                        <a:t>Phong phú chủng loại, bao gồm a-pa-tít, sắt, chì - kẽm, đá vôi, than,...</a:t>
                      </a:r>
                      <a:endParaRPr lang="en-US" sz="2000" dirty="0">
                        <a:solidFill>
                          <a:srgbClr val="231F2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dirty="0">
                          <a:effectLst/>
                          <a:latin typeface="+mj-lt"/>
                        </a:rPr>
                        <a:t>Ít chủng loại hơn nhưng trữ lượng lớn như: đất hiếm, đồng,...</a:t>
                      </a:r>
                      <a:endParaRPr lang="en-US" sz="2000" dirty="0">
                        <a:solidFill>
                          <a:srgbClr val="231F2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7372603"/>
                  </a:ext>
                </a:extLst>
              </a:tr>
              <a:tr h="6210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dirty="0">
                          <a:effectLst/>
                          <a:latin typeface="+mj-lt"/>
                        </a:rPr>
                        <a:t>Sinh vật</a:t>
                      </a:r>
                      <a:endParaRPr lang="en-US" sz="2000" dirty="0">
                        <a:solidFill>
                          <a:srgbClr val="231F2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  <a:latin typeface="+mj-lt"/>
                        </a:rPr>
                        <a:t>Phong phú, gồm sinh vật nhiệt đới và cận nhiệt đới.</a:t>
                      </a:r>
                      <a:endParaRPr lang="en-US" sz="2000">
                        <a:solidFill>
                          <a:srgbClr val="231F2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dirty="0">
                          <a:effectLst/>
                          <a:latin typeface="+mj-lt"/>
                        </a:rPr>
                        <a:t>Sinh vật nhiệt đới, cận nhiệt đới và ôn đới núi cao.</a:t>
                      </a:r>
                      <a:endParaRPr lang="en-US" sz="2000" dirty="0">
                        <a:solidFill>
                          <a:srgbClr val="231F2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934504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61DF27E4-C3A0-4BF2-99EB-A5CCD845FCB8}"/>
              </a:ext>
            </a:extLst>
          </p:cNvPr>
          <p:cNvSpPr txBox="1"/>
          <p:nvPr/>
        </p:nvSpPr>
        <p:spPr>
          <a:xfrm>
            <a:off x="410817" y="584775"/>
            <a:ext cx="55659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ea typeface="Roboto" pitchFamily="2" charset="0"/>
                <a:cs typeface="Times New Roman" panose="02020603050405020304" pitchFamily="18" charset="0"/>
              </a:rPr>
              <a:t>1.Vị </a:t>
            </a:r>
            <a:r>
              <a:rPr lang="en-US" sz="2400" b="1" dirty="0" err="1">
                <a:latin typeface="Times New Roman" panose="02020603050405020304" pitchFamily="18" charset="0"/>
                <a:ea typeface="Roboto" pitchFamily="2" charset="0"/>
                <a:cs typeface="Times New Roman" panose="02020603050405020304" pitchFamily="18" charset="0"/>
              </a:rPr>
              <a:t>trí</a:t>
            </a:r>
            <a:r>
              <a:rPr lang="en-US" sz="2400" b="1" dirty="0">
                <a:latin typeface="Times New Roman" panose="02020603050405020304" pitchFamily="18" charset="0"/>
                <a:ea typeface="Roboto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Roboto" pitchFamily="2" charset="0"/>
                <a:cs typeface="Times New Roman" panose="02020603050405020304" pitchFamily="18" charset="0"/>
              </a:rPr>
              <a:t>địa</a:t>
            </a:r>
            <a:r>
              <a:rPr lang="en-US" sz="2400" b="1" dirty="0">
                <a:latin typeface="Times New Roman" panose="02020603050405020304" pitchFamily="18" charset="0"/>
                <a:ea typeface="Roboto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Roboto" pitchFamily="2" charset="0"/>
                <a:cs typeface="Times New Roman" panose="02020603050405020304" pitchFamily="18" charset="0"/>
              </a:rPr>
              <a:t>lí</a:t>
            </a:r>
            <a:r>
              <a:rPr lang="en-US" sz="2400" b="1" dirty="0">
                <a:latin typeface="Times New Roman" panose="02020603050405020304" pitchFamily="18" charset="0"/>
                <a:ea typeface="Roboto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Roboto" pitchFamily="2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ea typeface="Roboto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Roboto" pitchFamily="2" charset="0"/>
                <a:cs typeface="Times New Roman" panose="02020603050405020304" pitchFamily="18" charset="0"/>
              </a:rPr>
              <a:t>phạm</a:t>
            </a:r>
            <a:r>
              <a:rPr lang="en-US" sz="2400" b="1" dirty="0">
                <a:latin typeface="Times New Roman" panose="02020603050405020304" pitchFamily="18" charset="0"/>
                <a:ea typeface="Roboto" pitchFamily="2" charset="0"/>
                <a:cs typeface="Times New Roman" panose="02020603050405020304" pitchFamily="18" charset="0"/>
              </a:rPr>
              <a:t> vi </a:t>
            </a:r>
            <a:r>
              <a:rPr lang="en-US" sz="2400" b="1" dirty="0" err="1">
                <a:latin typeface="Times New Roman" panose="02020603050405020304" pitchFamily="18" charset="0"/>
                <a:ea typeface="Roboto" pitchFamily="2" charset="0"/>
                <a:cs typeface="Times New Roman" panose="02020603050405020304" pitchFamily="18" charset="0"/>
              </a:rPr>
              <a:t>lãnh</a:t>
            </a:r>
            <a:r>
              <a:rPr lang="en-US" sz="2400" b="1" dirty="0">
                <a:latin typeface="Times New Roman" panose="02020603050405020304" pitchFamily="18" charset="0"/>
                <a:ea typeface="Roboto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Roboto" pitchFamily="2" charset="0"/>
                <a:cs typeface="Times New Roman" panose="02020603050405020304" pitchFamily="18" charset="0"/>
              </a:rPr>
              <a:t>thổ</a:t>
            </a:r>
            <a:endParaRPr lang="en-US" sz="2400" b="1" dirty="0">
              <a:latin typeface="Times New Roman" panose="02020603050405020304" pitchFamily="18" charset="0"/>
              <a:ea typeface="Roboto" pitchFamily="2" charset="0"/>
              <a:cs typeface="Times New Roman" panose="02020603050405020304" pitchFamily="18" charset="0"/>
            </a:endParaRPr>
          </a:p>
          <a:p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98B249-5435-4D09-90CD-82535617204B}"/>
              </a:ext>
            </a:extLst>
          </p:cNvPr>
          <p:cNvSpPr txBox="1"/>
          <p:nvPr/>
        </p:nvSpPr>
        <p:spPr>
          <a:xfrm>
            <a:off x="410817" y="1060176"/>
            <a:ext cx="79645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2.Điều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a.Phân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74971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1338">
        <p:diamond/>
      </p:transition>
    </mc:Choice>
    <mc:Fallback xmlns="">
      <p:transition spd="slow" advTm="41338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8E0D5B1-D804-CF75-F417-D51E4B46C34D}"/>
              </a:ext>
            </a:extLst>
          </p:cNvPr>
          <p:cNvSpPr/>
          <p:nvPr/>
        </p:nvSpPr>
        <p:spPr>
          <a:xfrm>
            <a:off x="0" y="0"/>
            <a:ext cx="12202160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11 :VÙNG TRUNG DU VÀ MIỀN NÚI BẮC BỘ (</a:t>
            </a:r>
            <a:r>
              <a:rPr lang="en-US" sz="32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7966E1-8E02-F97F-10DD-EB5C09841EE9}"/>
              </a:ext>
            </a:extLst>
          </p:cNvPr>
          <p:cNvSpPr txBox="1"/>
          <p:nvPr/>
        </p:nvSpPr>
        <p:spPr>
          <a:xfrm>
            <a:off x="0" y="623232"/>
            <a:ext cx="11723428" cy="5847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Roboto" pitchFamily="2" charset="0"/>
                <a:cs typeface="Times New Roman" panose="02020603050405020304" pitchFamily="18" charset="0"/>
              </a:rPr>
              <a:t>1.Vị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Roboto" pitchFamily="2" charset="0"/>
                <a:cs typeface="Times New Roman" panose="02020603050405020304" pitchFamily="18" charset="0"/>
              </a:rPr>
              <a:t>trí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Roboto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Roboto" pitchFamily="2" charset="0"/>
                <a:cs typeface="Times New Roman" panose="02020603050405020304" pitchFamily="18" charset="0"/>
              </a:rPr>
              <a:t>địa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Roboto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Roboto" pitchFamily="2" charset="0"/>
                <a:cs typeface="Times New Roman" panose="02020603050405020304" pitchFamily="18" charset="0"/>
              </a:rPr>
              <a:t>lí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Roboto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Roboto" pitchFamily="2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Roboto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Roboto" pitchFamily="2" charset="0"/>
                <a:cs typeface="Times New Roman" panose="02020603050405020304" pitchFamily="18" charset="0"/>
              </a:rPr>
              <a:t>phạm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Roboto" pitchFamily="2" charset="0"/>
                <a:cs typeface="Times New Roman" panose="02020603050405020304" pitchFamily="18" charset="0"/>
              </a:rPr>
              <a:t> vi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Roboto" pitchFamily="2" charset="0"/>
                <a:cs typeface="Times New Roman" panose="02020603050405020304" pitchFamily="18" charset="0"/>
              </a:rPr>
              <a:t>lãnh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Roboto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Roboto" pitchFamily="2" charset="0"/>
                <a:cs typeface="Times New Roman" panose="02020603050405020304" pitchFamily="18" charset="0"/>
              </a:rPr>
              <a:t>thổ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ea typeface="Roboto" pitchFamily="2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749DE3-D28D-5628-D5BD-06AB965EC0CE}"/>
              </a:ext>
            </a:extLst>
          </p:cNvPr>
          <p:cNvSpPr txBox="1"/>
          <p:nvPr/>
        </p:nvSpPr>
        <p:spPr>
          <a:xfrm>
            <a:off x="-1" y="1208007"/>
            <a:ext cx="11723428" cy="1938992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2.Điều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a.Phân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b.Thế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croll: Vertical 10">
            <a:extLst>
              <a:ext uri="{FF2B5EF4-FFF2-40B4-BE49-F238E27FC236}">
                <a16:creationId xmlns:a16="http://schemas.microsoft.com/office/drawing/2014/main" id="{5134C60E-8928-E9A4-3664-8EBBD15B4846}"/>
              </a:ext>
            </a:extLst>
          </p:cNvPr>
          <p:cNvSpPr/>
          <p:nvPr/>
        </p:nvSpPr>
        <p:spPr>
          <a:xfrm flipH="1">
            <a:off x="0" y="2850393"/>
            <a:ext cx="12083141" cy="3800874"/>
          </a:xfrm>
          <a:prstGeom prst="verticalScroll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5174E9-63DF-DD04-4BC7-AF4FF2951585}"/>
              </a:ext>
            </a:extLst>
          </p:cNvPr>
          <p:cNvSpPr txBox="1"/>
          <p:nvPr/>
        </p:nvSpPr>
        <p:spPr>
          <a:xfrm>
            <a:off x="561702" y="3392558"/>
            <a:ext cx="10572463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HS</a:t>
            </a:r>
            <a:r>
              <a:rPr lang="en-US" sz="2400" spc="-8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2400" spc="-8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2400" spc="-8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dung</a:t>
            </a:r>
            <a:r>
              <a:rPr lang="en-US" sz="2400" spc="-8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mục</a:t>
            </a:r>
            <a:r>
              <a:rPr lang="en-US" sz="2400" spc="-8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400" spc="-8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spc="-8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SGK </a:t>
            </a:r>
            <a:r>
              <a:rPr lang="en-US" sz="2400" spc="-25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spc="-25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25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400" spc="-25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25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2400" spc="-25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25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spc="-25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11,1 </a:t>
            </a:r>
            <a:r>
              <a:rPr lang="en-US" sz="2400" spc="-25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spc="-25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25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400" spc="-25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25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2400" spc="-25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25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400" spc="-25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25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400" spc="-25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25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en-US" sz="2400" spc="-25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Nam:</a:t>
            </a:r>
            <a:r>
              <a:rPr lang="vi-VN" alt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alt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rình bày thế mạnh để phát triển công nghiệp, lâm nghiệp, nông nghiệp, </a:t>
            </a:r>
            <a:r>
              <a:rPr lang="en-US" alt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alt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huỷ sản và du lịch của vùng Trung du và miền núi Bắc Bộ </a:t>
            </a:r>
            <a:endParaRPr lang="en-US" sz="2400" spc="-25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GV yêu cầu các cặp hoặc nhóm thực hiện nhiệm vụ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3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US" sz="32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US" sz="3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5370659"/>
              </p:ext>
            </p:extLst>
          </p:nvPr>
        </p:nvGraphicFramePr>
        <p:xfrm>
          <a:off x="742122" y="5082988"/>
          <a:ext cx="10392042" cy="15364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09896">
                  <a:extLst>
                    <a:ext uri="{9D8B030D-6E8A-4147-A177-3AD203B41FA5}">
                      <a16:colId xmlns:a16="http://schemas.microsoft.com/office/drawing/2014/main" val="3458960557"/>
                    </a:ext>
                  </a:extLst>
                </a:gridCol>
                <a:gridCol w="3610702">
                  <a:extLst>
                    <a:ext uri="{9D8B030D-6E8A-4147-A177-3AD203B41FA5}">
                      <a16:colId xmlns:a16="http://schemas.microsoft.com/office/drawing/2014/main" val="2457543623"/>
                    </a:ext>
                  </a:extLst>
                </a:gridCol>
                <a:gridCol w="4171444">
                  <a:extLst>
                    <a:ext uri="{9D8B030D-6E8A-4147-A177-3AD203B41FA5}">
                      <a16:colId xmlns:a16="http://schemas.microsoft.com/office/drawing/2014/main" val="276547794"/>
                    </a:ext>
                  </a:extLst>
                </a:gridCol>
              </a:tblGrid>
              <a:tr h="8293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+mj-lt"/>
                        </a:rPr>
                        <a:t>Tự nhiên</a:t>
                      </a:r>
                      <a:endParaRPr lang="en-US" sz="2800" dirty="0">
                        <a:solidFill>
                          <a:srgbClr val="231F2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+mj-lt"/>
                        </a:rPr>
                        <a:t>Đặc điểm</a:t>
                      </a:r>
                      <a:endParaRPr lang="en-US" sz="2800" dirty="0">
                        <a:solidFill>
                          <a:srgbClr val="231F2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+mj-lt"/>
                        </a:rPr>
                        <a:t>Thế mạnh</a:t>
                      </a:r>
                      <a:r>
                        <a:rPr lang="en-US" sz="28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28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triển</a:t>
                      </a:r>
                      <a:r>
                        <a:rPr lang="en-US" sz="28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kinh</a:t>
                      </a:r>
                      <a:r>
                        <a:rPr lang="en-US" sz="28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endParaRPr lang="en-US" sz="2800" b="1" dirty="0">
                        <a:solidFill>
                          <a:srgbClr val="231F2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/>
                </a:tc>
                <a:extLst>
                  <a:ext uri="{0D108BD9-81ED-4DB2-BD59-A6C34878D82A}">
                    <a16:rowId xmlns:a16="http://schemas.microsoft.com/office/drawing/2014/main" val="4058261224"/>
                  </a:ext>
                </a:extLst>
              </a:tr>
              <a:tr h="5271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81000" algn="l"/>
                        </a:tabLst>
                      </a:pPr>
                      <a:r>
                        <a:rPr lang="vi-VN" sz="2800" dirty="0">
                          <a:effectLst/>
                          <a:latin typeface="+mj-lt"/>
                        </a:rPr>
                        <a:t>	</a:t>
                      </a:r>
                      <a:endParaRPr lang="en-US" sz="2800" dirty="0">
                        <a:solidFill>
                          <a:srgbClr val="231F2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80415" algn="l"/>
                        </a:tabLst>
                      </a:pPr>
                      <a:r>
                        <a:rPr lang="vi-VN" sz="2800" dirty="0">
                          <a:effectLst/>
                          <a:latin typeface="+mj-lt"/>
                        </a:rPr>
                        <a:t>	</a:t>
                      </a:r>
                      <a:endParaRPr lang="en-US" sz="2800" dirty="0">
                        <a:solidFill>
                          <a:srgbClr val="231F2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5730" algn="l"/>
                        </a:tabLst>
                      </a:pPr>
                      <a:r>
                        <a:rPr lang="vi-VN" sz="2800" dirty="0">
                          <a:effectLst/>
                          <a:latin typeface="+mj-lt"/>
                        </a:rPr>
                        <a:t>	</a:t>
                      </a:r>
                      <a:endParaRPr lang="en-US" sz="2800" dirty="0">
                        <a:solidFill>
                          <a:srgbClr val="231F2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:a16="http://schemas.microsoft.com/office/drawing/2014/main" val="21310859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7722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1338">
        <p:diamond/>
      </p:transition>
    </mc:Choice>
    <mc:Fallback xmlns="">
      <p:transition spd="slow" advTm="41338">
        <p:diamond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922" y="438150"/>
            <a:ext cx="11068335" cy="598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99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1338">
        <p:diamond/>
      </p:transition>
    </mc:Choice>
    <mc:Fallback xmlns="">
      <p:transition spd="slow" advTm="41338">
        <p:diamond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2061776"/>
              </p:ext>
            </p:extLst>
          </p:nvPr>
        </p:nvGraphicFramePr>
        <p:xfrm>
          <a:off x="505905" y="224989"/>
          <a:ext cx="11180190" cy="63107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2178">
                  <a:extLst>
                    <a:ext uri="{9D8B030D-6E8A-4147-A177-3AD203B41FA5}">
                      <a16:colId xmlns:a16="http://schemas.microsoft.com/office/drawing/2014/main" val="2998225854"/>
                    </a:ext>
                  </a:extLst>
                </a:gridCol>
                <a:gridCol w="4081806">
                  <a:extLst>
                    <a:ext uri="{9D8B030D-6E8A-4147-A177-3AD203B41FA5}">
                      <a16:colId xmlns:a16="http://schemas.microsoft.com/office/drawing/2014/main" val="3798946077"/>
                    </a:ext>
                  </a:extLst>
                </a:gridCol>
                <a:gridCol w="4996206">
                  <a:extLst>
                    <a:ext uri="{9D8B030D-6E8A-4147-A177-3AD203B41FA5}">
                      <a16:colId xmlns:a16="http://schemas.microsoft.com/office/drawing/2014/main" val="771111318"/>
                    </a:ext>
                  </a:extLst>
                </a:gridCol>
              </a:tblGrid>
              <a:tr h="2060378"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3600" baseline="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NHIÊN</a:t>
                      </a:r>
                      <a:endParaRPr lang="en-US" sz="36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ĐẶC</a:t>
                      </a:r>
                      <a:r>
                        <a:rPr lang="en-US" sz="3600" baseline="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ĐIỂM</a:t>
                      </a:r>
                      <a:endParaRPr lang="en-US" sz="36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3600" baseline="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MẠNH PHÁT TRIỂN KINH TẾ</a:t>
                      </a:r>
                      <a:endParaRPr lang="en-US" sz="36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943069"/>
                  </a:ext>
                </a:extLst>
              </a:tr>
              <a:tr h="4250344">
                <a:tc>
                  <a:txBody>
                    <a:bodyPr/>
                    <a:lstStyle/>
                    <a:p>
                      <a:r>
                        <a:rPr lang="en-US" sz="4800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lang="en-US" sz="4800" baseline="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800" baseline="0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endParaRPr lang="en-US" sz="48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3600" kern="1200" dirty="0">
                        <a:solidFill>
                          <a:srgbClr val="231F2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90235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2671926" y="2380727"/>
            <a:ext cx="3845088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Cao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xen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lẫn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caxto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4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ác-xtơ.</a:t>
            </a:r>
            <a:endParaRPr lang="en-US" sz="4400" dirty="0">
              <a:solidFill>
                <a:srgbClr val="231F2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6697359" y="2380727"/>
            <a:ext cx="5870278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CN,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quả,chăn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súc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62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1338">
        <p:diamond/>
      </p:transition>
    </mc:Choice>
    <mc:Fallback xmlns="">
      <p:transition spd="slow" advTm="41338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312370" y="606224"/>
            <a:ext cx="4316473" cy="41148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4980499" y="2216199"/>
            <a:ext cx="7821101" cy="748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 THÀNH KIẾN THỨC</a:t>
            </a:r>
            <a:endParaRPr lang="en-US" sz="4267" dirty="0">
              <a:solidFill>
                <a:prstClr val="black"/>
              </a:solidFill>
            </a:endParaRPr>
          </a:p>
        </p:txBody>
      </p:sp>
      <p:pic>
        <p:nvPicPr>
          <p:cNvPr id="4" name="Hình ảnh 3" descr="Ảnh có chứa văn bản, bảng trắng&#10;&#10;Mô tả được tạo tự động">
            <a:extLst>
              <a:ext uri="{FF2B5EF4-FFF2-40B4-BE49-F238E27FC236}">
                <a16:creationId xmlns:a16="http://schemas.microsoft.com/office/drawing/2014/main" id="{887EE42C-D077-4645-BBF8-B59F43E898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431" y="3565732"/>
            <a:ext cx="2915653" cy="2915653"/>
          </a:xfrm>
          <a:prstGeom prst="rect">
            <a:avLst/>
          </a:prstGeom>
        </p:spPr>
      </p:pic>
      <p:sp>
        <p:nvSpPr>
          <p:cNvPr id="6" name="Google Shape;157;p20">
            <a:extLst>
              <a:ext uri="{FF2B5EF4-FFF2-40B4-BE49-F238E27FC236}">
                <a16:creationId xmlns:a16="http://schemas.microsoft.com/office/drawing/2014/main" id="{549CE1D0-6956-4876-8361-E0F1378BD373}"/>
              </a:ext>
            </a:extLst>
          </p:cNvPr>
          <p:cNvSpPr/>
          <p:nvPr/>
        </p:nvSpPr>
        <p:spPr>
          <a:xfrm>
            <a:off x="5285302" y="927673"/>
            <a:ext cx="1417580" cy="800768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163;p20">
            <a:extLst>
              <a:ext uri="{FF2B5EF4-FFF2-40B4-BE49-F238E27FC236}">
                <a16:creationId xmlns:a16="http://schemas.microsoft.com/office/drawing/2014/main" id="{9EF570CD-1298-405C-894A-213B5893CEEA}"/>
              </a:ext>
            </a:extLst>
          </p:cNvPr>
          <p:cNvSpPr/>
          <p:nvPr/>
        </p:nvSpPr>
        <p:spPr>
          <a:xfrm>
            <a:off x="6662646" y="606224"/>
            <a:ext cx="696695" cy="393592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157;p20">
            <a:extLst>
              <a:ext uri="{FF2B5EF4-FFF2-40B4-BE49-F238E27FC236}">
                <a16:creationId xmlns:a16="http://schemas.microsoft.com/office/drawing/2014/main" id="{73F07BD9-D0A3-45DF-92E3-95CBDA06D588}"/>
              </a:ext>
            </a:extLst>
          </p:cNvPr>
          <p:cNvSpPr/>
          <p:nvPr/>
        </p:nvSpPr>
        <p:spPr>
          <a:xfrm>
            <a:off x="7548391" y="1152805"/>
            <a:ext cx="1711335" cy="913343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25120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507299"/>
              </p:ext>
            </p:extLst>
          </p:nvPr>
        </p:nvGraphicFramePr>
        <p:xfrm>
          <a:off x="669303" y="465141"/>
          <a:ext cx="11180190" cy="5992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2178">
                  <a:extLst>
                    <a:ext uri="{9D8B030D-6E8A-4147-A177-3AD203B41FA5}">
                      <a16:colId xmlns:a16="http://schemas.microsoft.com/office/drawing/2014/main" val="2998225854"/>
                    </a:ext>
                  </a:extLst>
                </a:gridCol>
                <a:gridCol w="4081806">
                  <a:extLst>
                    <a:ext uri="{9D8B030D-6E8A-4147-A177-3AD203B41FA5}">
                      <a16:colId xmlns:a16="http://schemas.microsoft.com/office/drawing/2014/main" val="3798946077"/>
                    </a:ext>
                  </a:extLst>
                </a:gridCol>
                <a:gridCol w="4996206">
                  <a:extLst>
                    <a:ext uri="{9D8B030D-6E8A-4147-A177-3AD203B41FA5}">
                      <a16:colId xmlns:a16="http://schemas.microsoft.com/office/drawing/2014/main" val="771111318"/>
                    </a:ext>
                  </a:extLst>
                </a:gridCol>
              </a:tblGrid>
              <a:tr h="2402342"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3600" baseline="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NHIÊN</a:t>
                      </a:r>
                      <a:endParaRPr lang="en-US" sz="36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ĐẶC</a:t>
                      </a:r>
                      <a:r>
                        <a:rPr lang="en-US" sz="3600" baseline="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ĐIỂM</a:t>
                      </a:r>
                      <a:endParaRPr lang="en-US" sz="36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3600" baseline="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MẠNH PHÁT TRIỂN KINH TẾ</a:t>
                      </a:r>
                      <a:endParaRPr lang="en-US" sz="36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943069"/>
                  </a:ext>
                </a:extLst>
              </a:tr>
              <a:tr h="3589878">
                <a:tc>
                  <a:txBody>
                    <a:bodyPr/>
                    <a:lstStyle/>
                    <a:p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Khí</a:t>
                      </a:r>
                      <a:r>
                        <a:rPr lang="en-US" sz="4000" baseline="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hậu</a:t>
                      </a:r>
                      <a:endParaRPr lang="en-US" sz="40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en-US" sz="4000" kern="1200" dirty="0">
                        <a:solidFill>
                          <a:srgbClr val="231F2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4000" kern="1200" dirty="0">
                        <a:solidFill>
                          <a:srgbClr val="231F2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90235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7061725" y="3221950"/>
            <a:ext cx="4523817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CN,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2840088" y="3393649"/>
            <a:ext cx="4523817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mùa đông lạnh, phân hoá theo độ cao.</a:t>
            </a:r>
            <a:endParaRPr lang="en-US" sz="4400" dirty="0">
              <a:solidFill>
                <a:srgbClr val="231F2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035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1338">
        <p:diamond/>
      </p:transition>
    </mc:Choice>
    <mc:Fallback xmlns="">
      <p:transition spd="slow" advTm="41338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5461580"/>
              </p:ext>
            </p:extLst>
          </p:nvPr>
        </p:nvGraphicFramePr>
        <p:xfrm>
          <a:off x="669303" y="465141"/>
          <a:ext cx="11180190" cy="5992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2178">
                  <a:extLst>
                    <a:ext uri="{9D8B030D-6E8A-4147-A177-3AD203B41FA5}">
                      <a16:colId xmlns:a16="http://schemas.microsoft.com/office/drawing/2014/main" val="2998225854"/>
                    </a:ext>
                  </a:extLst>
                </a:gridCol>
                <a:gridCol w="4081806">
                  <a:extLst>
                    <a:ext uri="{9D8B030D-6E8A-4147-A177-3AD203B41FA5}">
                      <a16:colId xmlns:a16="http://schemas.microsoft.com/office/drawing/2014/main" val="3798946077"/>
                    </a:ext>
                  </a:extLst>
                </a:gridCol>
                <a:gridCol w="4996206">
                  <a:extLst>
                    <a:ext uri="{9D8B030D-6E8A-4147-A177-3AD203B41FA5}">
                      <a16:colId xmlns:a16="http://schemas.microsoft.com/office/drawing/2014/main" val="771111318"/>
                    </a:ext>
                  </a:extLst>
                </a:gridCol>
              </a:tblGrid>
              <a:tr h="2402342"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3600" baseline="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NHIÊN</a:t>
                      </a:r>
                      <a:endParaRPr lang="en-US" sz="36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ĐẶC</a:t>
                      </a:r>
                      <a:r>
                        <a:rPr lang="en-US" sz="3600" baseline="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ĐIỂM</a:t>
                      </a:r>
                      <a:endParaRPr lang="en-US" sz="36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3600" baseline="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MẠNH PHÁT TRIỂN KINH TẾ</a:t>
                      </a:r>
                      <a:endParaRPr lang="en-US" sz="36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943069"/>
                  </a:ext>
                </a:extLst>
              </a:tr>
              <a:tr h="3589878">
                <a:tc>
                  <a:txBody>
                    <a:bodyPr/>
                    <a:lstStyle/>
                    <a:p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Nguồn</a:t>
                      </a:r>
                      <a:r>
                        <a:rPr lang="en-US" sz="4000" baseline="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endParaRPr lang="en-US" sz="40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en-US" sz="4000" kern="1200" dirty="0">
                        <a:solidFill>
                          <a:srgbClr val="231F2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4000" kern="1200" dirty="0">
                        <a:solidFill>
                          <a:srgbClr val="231F2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90235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6998880" y="2877177"/>
            <a:ext cx="4523817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du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2705177" y="2749072"/>
            <a:ext cx="4523817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4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dày</a:t>
            </a:r>
            <a:r>
              <a:rPr lang="en-US" sz="4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dốc</a:t>
            </a:r>
            <a:endParaRPr lang="en-US" sz="44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44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44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44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4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4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TN</a:t>
            </a:r>
          </a:p>
          <a:p>
            <a:pPr>
              <a:defRPr/>
            </a:pPr>
            <a:r>
              <a:rPr lang="en-US" sz="44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4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khoáng</a:t>
            </a:r>
            <a:r>
              <a:rPr lang="en-US" sz="44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44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endParaRPr lang="en-US" sz="4400" dirty="0">
              <a:solidFill>
                <a:srgbClr val="231F2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929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1338">
        <p:diamond/>
      </p:transition>
    </mc:Choice>
    <mc:Fallback xmlns="">
      <p:transition spd="slow" advTm="41338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5351554"/>
              </p:ext>
            </p:extLst>
          </p:nvPr>
        </p:nvGraphicFramePr>
        <p:xfrm>
          <a:off x="669303" y="465141"/>
          <a:ext cx="11180190" cy="5992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2178">
                  <a:extLst>
                    <a:ext uri="{9D8B030D-6E8A-4147-A177-3AD203B41FA5}">
                      <a16:colId xmlns:a16="http://schemas.microsoft.com/office/drawing/2014/main" val="2998225854"/>
                    </a:ext>
                  </a:extLst>
                </a:gridCol>
                <a:gridCol w="4081806">
                  <a:extLst>
                    <a:ext uri="{9D8B030D-6E8A-4147-A177-3AD203B41FA5}">
                      <a16:colId xmlns:a16="http://schemas.microsoft.com/office/drawing/2014/main" val="3798946077"/>
                    </a:ext>
                  </a:extLst>
                </a:gridCol>
                <a:gridCol w="4996206">
                  <a:extLst>
                    <a:ext uri="{9D8B030D-6E8A-4147-A177-3AD203B41FA5}">
                      <a16:colId xmlns:a16="http://schemas.microsoft.com/office/drawing/2014/main" val="771111318"/>
                    </a:ext>
                  </a:extLst>
                </a:gridCol>
              </a:tblGrid>
              <a:tr h="2402342"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3600" baseline="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NHIÊN</a:t>
                      </a:r>
                      <a:endParaRPr lang="en-US" sz="36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ĐẶC</a:t>
                      </a:r>
                      <a:r>
                        <a:rPr lang="en-US" sz="3600" baseline="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ĐIỂM</a:t>
                      </a:r>
                      <a:endParaRPr lang="en-US" sz="36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3600" baseline="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MẠNH PHÁT TRIỂN KINH TẾ</a:t>
                      </a:r>
                      <a:endParaRPr lang="en-US" sz="36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943069"/>
                  </a:ext>
                </a:extLst>
              </a:tr>
              <a:tr h="3589878">
                <a:tc>
                  <a:txBody>
                    <a:bodyPr/>
                    <a:lstStyle/>
                    <a:p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4000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Khoáng</a:t>
                      </a:r>
                      <a:r>
                        <a:rPr lang="en-US" sz="4000" baseline="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endParaRPr lang="en-US" sz="40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en-US" sz="4000" kern="1200" dirty="0">
                        <a:solidFill>
                          <a:srgbClr val="231F2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4000" kern="1200" dirty="0">
                        <a:solidFill>
                          <a:srgbClr val="231F2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90235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6998880" y="2737012"/>
            <a:ext cx="4523817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khoáng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3291924" y="3075567"/>
            <a:ext cx="2967474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4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4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4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4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endParaRPr lang="en-US" sz="4400" dirty="0">
              <a:solidFill>
                <a:srgbClr val="231F2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781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1338">
        <p:diamond/>
      </p:transition>
    </mc:Choice>
    <mc:Fallback xmlns="">
      <p:transition spd="slow" advTm="41338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5481797"/>
              </p:ext>
            </p:extLst>
          </p:nvPr>
        </p:nvGraphicFramePr>
        <p:xfrm>
          <a:off x="669303" y="465141"/>
          <a:ext cx="11180190" cy="5992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2178">
                  <a:extLst>
                    <a:ext uri="{9D8B030D-6E8A-4147-A177-3AD203B41FA5}">
                      <a16:colId xmlns:a16="http://schemas.microsoft.com/office/drawing/2014/main" val="2998225854"/>
                    </a:ext>
                  </a:extLst>
                </a:gridCol>
                <a:gridCol w="4081806">
                  <a:extLst>
                    <a:ext uri="{9D8B030D-6E8A-4147-A177-3AD203B41FA5}">
                      <a16:colId xmlns:a16="http://schemas.microsoft.com/office/drawing/2014/main" val="3798946077"/>
                    </a:ext>
                  </a:extLst>
                </a:gridCol>
                <a:gridCol w="4996206">
                  <a:extLst>
                    <a:ext uri="{9D8B030D-6E8A-4147-A177-3AD203B41FA5}">
                      <a16:colId xmlns:a16="http://schemas.microsoft.com/office/drawing/2014/main" val="771111318"/>
                    </a:ext>
                  </a:extLst>
                </a:gridCol>
              </a:tblGrid>
              <a:tr h="2402342"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3600" baseline="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NHIÊN</a:t>
                      </a:r>
                      <a:endParaRPr lang="en-US" sz="36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ĐẶC</a:t>
                      </a:r>
                      <a:r>
                        <a:rPr lang="en-US" sz="3600" baseline="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ĐIỂM</a:t>
                      </a:r>
                      <a:endParaRPr lang="en-US" sz="36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3600" baseline="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MẠNH PHÁT TRIỂN KINH TẾ</a:t>
                      </a:r>
                      <a:endParaRPr lang="en-US" sz="36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943069"/>
                  </a:ext>
                </a:extLst>
              </a:tr>
              <a:tr h="3589878">
                <a:tc>
                  <a:txBody>
                    <a:bodyPr/>
                    <a:lstStyle/>
                    <a:p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4000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40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40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en-US" sz="4000" kern="1200" dirty="0">
                        <a:solidFill>
                          <a:srgbClr val="231F2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4000" kern="1200" dirty="0">
                        <a:solidFill>
                          <a:srgbClr val="231F2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90235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7176418" y="3164160"/>
            <a:ext cx="4523817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Lâm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CN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2652601" y="3321790"/>
            <a:ext cx="4523817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4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Dồi</a:t>
            </a:r>
            <a:r>
              <a:rPr lang="en-US" sz="4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dào</a:t>
            </a:r>
            <a:r>
              <a:rPr lang="en-US" sz="4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>
              <a:defRPr/>
            </a:pPr>
            <a:r>
              <a:rPr lang="en-US" sz="44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4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4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4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4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4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4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endParaRPr lang="en-US" sz="4400" dirty="0">
              <a:solidFill>
                <a:srgbClr val="231F2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627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1338">
        <p:diamond/>
      </p:transition>
    </mc:Choice>
    <mc:Fallback xmlns="">
      <p:transition spd="slow" advTm="41338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>
            <a:extLst>
              <a:ext uri="{FF2B5EF4-FFF2-40B4-BE49-F238E27FC236}">
                <a16:creationId xmlns:a16="http://schemas.microsoft.com/office/drawing/2014/main" id="{0F5DE5C6-02E8-9AFC-B701-1E66372835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350" y="1517650"/>
            <a:ext cx="29252863" cy="46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0964" name="AutoShape 2" descr="Bài 15. Thương mại và du lịch - Hoc24">
            <a:extLst>
              <a:ext uri="{FF2B5EF4-FFF2-40B4-BE49-F238E27FC236}">
                <a16:creationId xmlns:a16="http://schemas.microsoft.com/office/drawing/2014/main" id="{C6905EFF-CC8C-8AB6-51E1-3F501E7B109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347450" y="1457325"/>
            <a:ext cx="1152525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0965" name="Rectangle 13">
            <a:extLst>
              <a:ext uri="{FF2B5EF4-FFF2-40B4-BE49-F238E27FC236}">
                <a16:creationId xmlns:a16="http://schemas.microsoft.com/office/drawing/2014/main" id="{CD14B6C7-07DB-595D-18EC-F1BCAE1948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4150" y="1293813"/>
            <a:ext cx="58154888" cy="46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0966" name="Rectangle 2">
            <a:extLst>
              <a:ext uri="{FF2B5EF4-FFF2-40B4-BE49-F238E27FC236}">
                <a16:creationId xmlns:a16="http://schemas.microsoft.com/office/drawing/2014/main" id="{E9887C4D-E02D-C9D6-FEEA-6A88B72B1C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975" y="1136650"/>
            <a:ext cx="14662150" cy="46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0967" name="Rectangle 4">
            <a:extLst>
              <a:ext uri="{FF2B5EF4-FFF2-40B4-BE49-F238E27FC236}">
                <a16:creationId xmlns:a16="http://schemas.microsoft.com/office/drawing/2014/main" id="{D5953CEF-2F48-65A3-62E4-B77B150442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5225" y="2565400"/>
            <a:ext cx="18097500" cy="46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0968" name="Rectangle 14">
            <a:extLst>
              <a:ext uri="{FF2B5EF4-FFF2-40B4-BE49-F238E27FC236}">
                <a16:creationId xmlns:a16="http://schemas.microsoft.com/office/drawing/2014/main" id="{752A69F9-093C-74CF-9F35-B94E750553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963" y="1293813"/>
            <a:ext cx="14574837" cy="46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0969" name="Rectangle 16">
            <a:extLst>
              <a:ext uri="{FF2B5EF4-FFF2-40B4-BE49-F238E27FC236}">
                <a16:creationId xmlns:a16="http://schemas.microsoft.com/office/drawing/2014/main" id="{06C10177-C0E4-EDB1-4678-0E59FCD394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2565400"/>
            <a:ext cx="15541625" cy="46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0970" name="Rectangle 18">
            <a:extLst>
              <a:ext uri="{FF2B5EF4-FFF2-40B4-BE49-F238E27FC236}">
                <a16:creationId xmlns:a16="http://schemas.microsoft.com/office/drawing/2014/main" id="{EA44437A-9BDD-CAB2-6232-75CD1AD5B6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475" y="1344613"/>
            <a:ext cx="12939713" cy="46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0971" name="Rectangle 20">
            <a:extLst>
              <a:ext uri="{FF2B5EF4-FFF2-40B4-BE49-F238E27FC236}">
                <a16:creationId xmlns:a16="http://schemas.microsoft.com/office/drawing/2014/main" id="{1A95D3AE-E5F0-86AB-3088-6721C625A6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1988" y="2860675"/>
            <a:ext cx="20918487" cy="46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0972" name="Rectangle 18">
            <a:extLst>
              <a:ext uri="{FF2B5EF4-FFF2-40B4-BE49-F238E27FC236}">
                <a16:creationId xmlns:a16="http://schemas.microsoft.com/office/drawing/2014/main" id="{5356CA58-2D90-E24F-EA04-C433E3DC89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838" y="1182688"/>
            <a:ext cx="19165887" cy="46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0973" name="Rectangle 20">
            <a:extLst>
              <a:ext uri="{FF2B5EF4-FFF2-40B4-BE49-F238E27FC236}">
                <a16:creationId xmlns:a16="http://schemas.microsoft.com/office/drawing/2014/main" id="{AB9A68C3-0D44-1A86-B352-DBFA16A92A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5225" y="2301875"/>
            <a:ext cx="18343563" cy="46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40974" name="Picture 1">
            <a:extLst>
              <a:ext uri="{FF2B5EF4-FFF2-40B4-BE49-F238E27FC236}">
                <a16:creationId xmlns:a16="http://schemas.microsoft.com/office/drawing/2014/main" id="{04B5FAE4-E7E6-5686-14EF-FAABFE76D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63" y="952500"/>
            <a:ext cx="10506075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CFABF296-4F21-F222-A2D1-89DDB47E48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8708" y="760959"/>
            <a:ext cx="1981372" cy="560881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5238B35D-8F15-5CBF-E67A-838F53F94BD5}"/>
              </a:ext>
            </a:extLst>
          </p:cNvPr>
          <p:cNvSpPr txBox="1"/>
          <p:nvPr/>
        </p:nvSpPr>
        <p:spPr>
          <a:xfrm>
            <a:off x="768350" y="112684"/>
            <a:ext cx="10579100" cy="5847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Roboto" pitchFamily="2" charset="0"/>
                <a:cs typeface="Times New Roman" panose="02020603050405020304" pitchFamily="18" charset="0"/>
              </a:rPr>
              <a:t>3.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Roboto" pitchFamily="2" charset="0"/>
                <a:cs typeface="Times New Roman" panose="02020603050405020304" pitchFamily="18" charset="0"/>
              </a:rPr>
              <a:t>Dân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Roboto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Roboto" pitchFamily="2" charset="0"/>
                <a:cs typeface="Times New Roman" panose="02020603050405020304" pitchFamily="18" charset="0"/>
              </a:rPr>
              <a:t>cư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Roboto" pitchFamily="2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Roboto" pitchFamily="2" charset="0"/>
                <a:cs typeface="Times New Roman" panose="02020603050405020304" pitchFamily="18" charset="0"/>
              </a:rPr>
              <a:t>xã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Roboto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Roboto" pitchFamily="2" charset="0"/>
                <a:cs typeface="Times New Roman" panose="02020603050405020304" pitchFamily="18" charset="0"/>
              </a:rPr>
              <a:t>hội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ea typeface="Roboto" pitchFamily="2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25">
            <a:extLst>
              <a:ext uri="{FF2B5EF4-FFF2-40B4-BE49-F238E27FC236}">
                <a16:creationId xmlns:a16="http://schemas.microsoft.com/office/drawing/2014/main" id="{1022CA72-2A63-428F-B586-37BA5AB6D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27">
            <a:extLst>
              <a:ext uri="{FF2B5EF4-FFF2-40B4-BE49-F238E27FC236}">
                <a16:creationId xmlns:a16="http://schemas.microsoft.com/office/drawing/2014/main" id="{95C8260E-968F-44E8-A823-ABB4313119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8658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89" y="-1"/>
            <a:ext cx="11231745" cy="41314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1">
            <a:extLst>
              <a:ext uri="{FF2B5EF4-FFF2-40B4-BE49-F238E27FC236}">
                <a16:creationId xmlns:a16="http://schemas.microsoft.com/office/drawing/2014/main" id="{FE43805F-24A6-46A4-B19B-54F283473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3837444" y="5460209"/>
            <a:ext cx="1790365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86BB56E3-BF3E-77E7-21D8-E04AB8A80E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2719" y="4495568"/>
            <a:ext cx="6586915" cy="1905232"/>
          </a:xfrm>
        </p:spPr>
        <p:txBody>
          <a:bodyPr anchor="ctr">
            <a:normAutofit/>
          </a:bodyPr>
          <a:lstStyle/>
          <a:p>
            <a:endParaRPr lang="en-US" sz="1800" dirty="0"/>
          </a:p>
        </p:txBody>
      </p:sp>
      <p:pic>
        <p:nvPicPr>
          <p:cNvPr id="5" name="Chỗ dành sẵn cho Nội dung 4">
            <a:extLst>
              <a:ext uri="{FF2B5EF4-FFF2-40B4-BE49-F238E27FC236}">
                <a16:creationId xmlns:a16="http://schemas.microsoft.com/office/drawing/2014/main" id="{6C88A51E-37B6-4C17-FF69-5FEA5F18E73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145" r="7146" b="1"/>
          <a:stretch/>
        </p:blipFill>
        <p:spPr>
          <a:xfrm>
            <a:off x="584830" y="0"/>
            <a:ext cx="11089281" cy="7633516"/>
          </a:xfrm>
          <a:prstGeom prst="rect">
            <a:avLst/>
          </a:prstGeom>
        </p:spPr>
      </p:pic>
      <p:pic>
        <p:nvPicPr>
          <p:cNvPr id="11" name="Hình ảnh 10">
            <a:extLst>
              <a:ext uri="{FF2B5EF4-FFF2-40B4-BE49-F238E27FC236}">
                <a16:creationId xmlns:a16="http://schemas.microsoft.com/office/drawing/2014/main" id="{774FB9A7-17D9-EB25-8617-D2A7A9A309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8489" y="0"/>
            <a:ext cx="2848373" cy="3105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8566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8CC08C38-6C95-B79D-CAC8-CD57FA12A1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8895" y="1530620"/>
            <a:ext cx="29252863" cy="46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5059" name="AutoShape 2" descr="Bài 15. Thương mại và du lịch - Hoc24">
            <a:extLst>
              <a:ext uri="{FF2B5EF4-FFF2-40B4-BE49-F238E27FC236}">
                <a16:creationId xmlns:a16="http://schemas.microsoft.com/office/drawing/2014/main" id="{B6EF0943-9F81-326F-5C2C-82203FBC7F7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347450" y="1457325"/>
            <a:ext cx="1152525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5060" name="Rectangle 13">
            <a:extLst>
              <a:ext uri="{FF2B5EF4-FFF2-40B4-BE49-F238E27FC236}">
                <a16:creationId xmlns:a16="http://schemas.microsoft.com/office/drawing/2014/main" id="{9AEBD887-67BC-DEF9-86B4-AF532A2D33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4150" y="1293813"/>
            <a:ext cx="58154888" cy="46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8229" name="TextBox 3">
            <a:extLst>
              <a:ext uri="{FF2B5EF4-FFF2-40B4-BE49-F238E27FC236}">
                <a16:creationId xmlns:a16="http://schemas.microsoft.com/office/drawing/2014/main" id="{2A81712D-2111-06AE-A994-FFD230F455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125" y="1998663"/>
            <a:ext cx="11387138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1500" indent="-571500">
              <a:tabLst>
                <a:tab pos="234950" algn="l"/>
                <a:tab pos="4635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234950" algn="l"/>
                <a:tab pos="4635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234950" algn="l"/>
                <a:tab pos="4635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234950" algn="l"/>
                <a:tab pos="4635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234950" algn="l"/>
                <a:tab pos="4635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34950" algn="l"/>
                <a:tab pos="4635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34950" algn="l"/>
                <a:tab pos="4635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34950" algn="l"/>
                <a:tab pos="4635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34950" algn="l"/>
                <a:tab pos="4635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571500" marR="0" lvl="0" indent="-571500" algn="just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>
                <a:tab pos="234950" algn="l"/>
                <a:tab pos="463550" algn="l"/>
              </a:tabLst>
              <a:defRPr/>
            </a:pP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Có số dân khoảng 12,9 triệu người </a:t>
            </a: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(chiếm 13,1% dân số cả nước) </a:t>
            </a:r>
          </a:p>
          <a:p>
            <a:pPr marL="571500" marR="0" lvl="0" indent="-571500" algn="just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>
                <a:tab pos="234950" algn="l"/>
                <a:tab pos="463550" algn="l"/>
              </a:tabLst>
              <a:defRPr/>
            </a:pP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Mật độ dân số thấp, khoảng 136 người/km</a:t>
            </a:r>
            <a:r>
              <a:rPr kumimoji="0" lang="en-US" altLang="en-US" sz="4000" b="1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(cả nước 297 người/km</a:t>
            </a:r>
            <a:r>
              <a:rPr kumimoji="0" lang="en-US" altLang="en-US" sz="4000" b="1" i="0" u="none" strike="noStrike" kern="1200" cap="none" spc="0" normalizeH="0" baseline="30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) </a:t>
            </a:r>
          </a:p>
          <a:p>
            <a:pPr marL="571500" marR="0" lvl="0" indent="-571500" algn="just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>
                <a:tab pos="234950" algn="l"/>
                <a:tab pos="463550" algn="l"/>
              </a:tabLst>
              <a:defRPr/>
            </a:pP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Dân số thành thị chiếm khoảng 20,5%, </a:t>
            </a:r>
            <a:endParaRPr kumimoji="0" lang="vi-VN" altLang="en-US" sz="4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571500" marR="0" lvl="0" indent="-571500" algn="just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>
                <a:tab pos="234950" algn="l"/>
                <a:tab pos="463550" algn="l"/>
              </a:tabLst>
              <a:defRPr/>
            </a:pPr>
            <a:r>
              <a:rPr kumimoji="0" lang="vi-VN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</a:t>
            </a: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ân số nông thôn </a:t>
            </a: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chiếm khoảng 79,5% số dân toàn vùng</a:t>
            </a:r>
            <a:r>
              <a:rPr kumimoji="0" lang="vi-VN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</a:t>
            </a:r>
            <a:endParaRPr kumimoji="0" lang="en-US" altLang="en-US" sz="40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5062" name="Rectangle 1">
            <a:extLst>
              <a:ext uri="{FF2B5EF4-FFF2-40B4-BE49-F238E27FC236}">
                <a16:creationId xmlns:a16="http://schemas.microsoft.com/office/drawing/2014/main" id="{97EE1AD9-1A5A-C6E1-A822-3F96DAE695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763" y="85725"/>
            <a:ext cx="4116387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just" defTabSz="4572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a. Đặc điểm dân cư: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A8693B6-92F2-4AC9-74E7-F244C36FB6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763" y="1193800"/>
            <a:ext cx="59055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just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270BF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+ Phân bố dân cư: Năm 2021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8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8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8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082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9FD0D5CA-F5E1-B641-25DC-4E5F975CAA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350" y="1517650"/>
            <a:ext cx="29252863" cy="46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7107" name="AutoShape 2" descr="Bài 15. Thương mại và du lịch - Hoc24">
            <a:extLst>
              <a:ext uri="{FF2B5EF4-FFF2-40B4-BE49-F238E27FC236}">
                <a16:creationId xmlns:a16="http://schemas.microsoft.com/office/drawing/2014/main" id="{8AD81115-0BC0-5F53-6FC6-AC90D85F941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347450" y="1457325"/>
            <a:ext cx="1152525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7108" name="Rectangle 13">
            <a:extLst>
              <a:ext uri="{FF2B5EF4-FFF2-40B4-BE49-F238E27FC236}">
                <a16:creationId xmlns:a16="http://schemas.microsoft.com/office/drawing/2014/main" id="{1F5F5712-2D8A-2B81-2DF1-E409057640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4150" y="1293813"/>
            <a:ext cx="58154888" cy="46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12325" name="TextBox 3">
            <a:extLst>
              <a:ext uri="{FF2B5EF4-FFF2-40B4-BE49-F238E27FC236}">
                <a16:creationId xmlns:a16="http://schemas.microsoft.com/office/drawing/2014/main" id="{2E5A56F8-97C8-0442-D721-98947D835A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638" y="0"/>
            <a:ext cx="11387137" cy="605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234950" algn="l"/>
                <a:tab pos="4635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234950" algn="l"/>
                <a:tab pos="4635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234950" algn="l"/>
                <a:tab pos="4635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234950" algn="l"/>
                <a:tab pos="4635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234950" algn="l"/>
                <a:tab pos="4635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34950" algn="l"/>
                <a:tab pos="4635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34950" algn="l"/>
                <a:tab pos="4635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34950" algn="l"/>
                <a:tab pos="4635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34950" algn="l"/>
                <a:tab pos="4635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just" defTabSz="4572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234950" algn="l"/>
                <a:tab pos="463550" algn="l"/>
              </a:tabLst>
              <a:defRPr/>
            </a:pPr>
            <a:r>
              <a:rPr kumimoji="0" lang="en-US" alt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270BF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+ Thành phần dân tộc:</a:t>
            </a:r>
          </a:p>
          <a:p>
            <a:pPr marL="457200" marR="0" lvl="0" indent="-457200" algn="just" defTabSz="4572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v"/>
              <a:tabLst>
                <a:tab pos="234950" algn="l"/>
                <a:tab pos="463550" algn="l"/>
              </a:tabLst>
              <a:defRPr/>
            </a:pPr>
            <a:r>
              <a:rPr kumimoji="0" lang="en-US" alt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Là địa bàn cư trú của nhiều dân tộc ở nước ta như: Kinh, Thái, Mường, Dao, HMông, Tày, Nùng,…</a:t>
            </a:r>
          </a:p>
          <a:p>
            <a:pPr marL="457200" marR="0" lvl="0" indent="-457200" algn="just" defTabSz="4572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v"/>
              <a:tabLst>
                <a:tab pos="234950" algn="l"/>
                <a:tab pos="463550" algn="l"/>
              </a:tabLst>
              <a:defRPr/>
            </a:pPr>
            <a:r>
              <a:rPr kumimoji="0" lang="en-US" alt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Các dân tộc có truyền thống văn hóa đặc sắc, đoàn kết trong xây dựng và phát triển kinh tế.</a:t>
            </a:r>
          </a:p>
          <a:p>
            <a:pPr marL="457200" marR="0" lvl="0" indent="-457200" algn="just" defTabSz="4572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v"/>
              <a:tabLst>
                <a:tab pos="234950" algn="l"/>
                <a:tab pos="463550" algn="l"/>
              </a:tabLst>
              <a:defRPr/>
            </a:pPr>
            <a:r>
              <a:rPr kumimoji="0" lang="vi-VN" alt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S</a:t>
            </a:r>
            <a:r>
              <a:rPr kumimoji="0" lang="en-US" alt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ự phân bố các dân tộc có xu hướng sinh sống đan xen nhau</a:t>
            </a:r>
            <a:r>
              <a:rPr kumimoji="0" lang="vi-VN" alt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.</a:t>
            </a:r>
            <a:endParaRPr kumimoji="0" lang="en-US" altLang="en-US" sz="3500" b="1" i="0" u="none" strike="noStrike" kern="1200" cap="none" spc="0" normalizeH="0" baseline="0" noProof="0" dirty="0">
              <a:ln>
                <a:noFill/>
              </a:ln>
              <a:solidFill>
                <a:srgbClr val="1004A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09E749E-19BE-5016-709B-3B2681A913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488" y="277813"/>
            <a:ext cx="10660062" cy="459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just" defTabSz="4572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270BF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b. Chất lượng cuộc sống: </a:t>
            </a:r>
          </a:p>
          <a:p>
            <a:pPr marL="0" marR="0" lvl="0" indent="0" algn="just" defTabSz="4572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 Ngày càng được nâng cao.</a:t>
            </a:r>
          </a:p>
          <a:p>
            <a:pPr marL="0" marR="0" lvl="0" indent="0" algn="just" defTabSz="4572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 Đầu tư xây dựng nông thôn mới</a:t>
            </a:r>
            <a:r>
              <a:rPr kumimoji="0" lang="vi-VN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</a:t>
            </a:r>
            <a:endParaRPr kumimoji="0" lang="en-US" altLang="en-US" sz="4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just" defTabSz="4572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 Thu nhập bình quân đầu người được nâng lên</a:t>
            </a:r>
            <a:r>
              <a:rPr kumimoji="0" lang="vi-VN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</a:t>
            </a:r>
            <a:endParaRPr kumimoji="0" lang="en-US" altLang="en-US" sz="4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just" defTabSz="4572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 Tỉ lệ hộ nghèo trong vùng giảm mạnh</a:t>
            </a:r>
            <a:r>
              <a:rPr kumimoji="0" lang="vi-VN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</a:t>
            </a:r>
            <a:endParaRPr kumimoji="0" lang="en-US" altLang="en-US" sz="4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id="{653AC967-D76F-4BEA-9802-36BAE58E09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11176000" y="81943"/>
            <a:ext cx="1254488" cy="1254488"/>
          </a:xfrm>
          <a:prstGeom prst="rect">
            <a:avLst/>
          </a:prstGeom>
        </p:spPr>
      </p:pic>
      <p:pic>
        <p:nvPicPr>
          <p:cNvPr id="4" name="Google Shape;213;p23" descr="Ngôi nhà hoạt hình, phim hoạt hình png | Klipartz">
            <a:extLst>
              <a:ext uri="{FF2B5EF4-FFF2-40B4-BE49-F238E27FC236}">
                <a16:creationId xmlns:a16="http://schemas.microsoft.com/office/drawing/2014/main" id="{0B091707-62F1-0790-F0CD-A27A695345C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71654" y="1803399"/>
            <a:ext cx="4095727" cy="325120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214;p23">
            <a:extLst>
              <a:ext uri="{FF2B5EF4-FFF2-40B4-BE49-F238E27FC236}">
                <a16:creationId xmlns:a16="http://schemas.microsoft.com/office/drawing/2014/main" id="{FA68ACEA-3938-617C-DF6C-B9D82AE7B6EC}"/>
              </a:ext>
            </a:extLst>
          </p:cNvPr>
          <p:cNvSpPr txBox="1"/>
          <p:nvPr/>
        </p:nvSpPr>
        <p:spPr>
          <a:xfrm>
            <a:off x="3251200" y="334745"/>
            <a:ext cx="7702888" cy="748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defTabSz="914377">
              <a:buClr>
                <a:srgbClr val="000000"/>
              </a:buClr>
            </a:pPr>
            <a:r>
              <a:rPr lang="en-US" sz="4267" b="1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HƯỚNG </a:t>
            </a:r>
            <a:r>
              <a:rPr lang="en-US" sz="4267" b="1" ker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DẪN HỌC Ở </a:t>
            </a:r>
            <a:r>
              <a:rPr lang="en-US" sz="4267" b="1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NHÀ</a:t>
            </a:r>
            <a:endParaRPr sz="16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" name="Ribbon: Curved and Tilted Down 1">
            <a:extLst>
              <a:ext uri="{FF2B5EF4-FFF2-40B4-BE49-F238E27FC236}">
                <a16:creationId xmlns:a16="http://schemas.microsoft.com/office/drawing/2014/main" id="{3199AB4B-B08D-CDA1-9439-9010BC58A4F6}"/>
              </a:ext>
            </a:extLst>
          </p:cNvPr>
          <p:cNvSpPr/>
          <p:nvPr/>
        </p:nvSpPr>
        <p:spPr>
          <a:xfrm>
            <a:off x="3183646" y="1211303"/>
            <a:ext cx="8524776" cy="5382421"/>
          </a:xfrm>
          <a:prstGeom prst="ellipseRibbon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 TRUNG DU VÀ MIỀN NÚI BẮC BỘ 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8096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1">
            <a:extLst>
              <a:ext uri="{FF2B5EF4-FFF2-40B4-BE49-F238E27FC236}">
                <a16:creationId xmlns:a16="http://schemas.microsoft.com/office/drawing/2014/main" id="{2657734A-1BAC-E848-EA5E-8268BF1896C1}"/>
              </a:ext>
            </a:extLst>
          </p:cNvPr>
          <p:cNvSpPr/>
          <p:nvPr/>
        </p:nvSpPr>
        <p:spPr>
          <a:xfrm>
            <a:off x="8365903" y="2196074"/>
            <a:ext cx="3293438" cy="2689063"/>
          </a:xfrm>
          <a:prstGeom prst="roundRect">
            <a:avLst>
              <a:gd name="adj" fmla="val 21746"/>
            </a:avLst>
          </a:prstGeom>
          <a:solidFill>
            <a:srgbClr val="FFC93D"/>
          </a:solidFill>
          <a:ln w="12700" cap="flat" cmpd="sng" algn="ctr">
            <a:solidFill>
              <a:srgbClr val="FFC93D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Roboto" pitchFamily="2" charset="0"/>
              <a:cs typeface="Times New Roman" panose="02020603050405020304" pitchFamily="18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FFCE8E6-C169-4352-877A-DF40F007AA06}"/>
              </a:ext>
            </a:extLst>
          </p:cNvPr>
          <p:cNvSpPr/>
          <p:nvPr/>
        </p:nvSpPr>
        <p:spPr>
          <a:xfrm>
            <a:off x="388496" y="2275733"/>
            <a:ext cx="3293438" cy="2689063"/>
          </a:xfrm>
          <a:prstGeom prst="roundRect">
            <a:avLst>
              <a:gd name="adj" fmla="val 21746"/>
            </a:avLst>
          </a:prstGeom>
          <a:solidFill>
            <a:srgbClr val="FFC93D"/>
          </a:solidFill>
          <a:ln w="12700" cap="flat" cmpd="sng" algn="ctr">
            <a:solidFill>
              <a:srgbClr val="FFC93D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Roboto" pitchFamily="2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52C436-DED3-4F8E-B452-3133359A9969}"/>
              </a:ext>
            </a:extLst>
          </p:cNvPr>
          <p:cNvSpPr txBox="1"/>
          <p:nvPr/>
        </p:nvSpPr>
        <p:spPr>
          <a:xfrm>
            <a:off x="758745" y="2413181"/>
            <a:ext cx="2307067" cy="2028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Roboto" pitchFamily="2" charset="0"/>
                <a:cs typeface="Times New Roman" panose="02020603050405020304" pitchFamily="18" charset="0"/>
              </a:rPr>
              <a:t>1.Vị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Roboto" pitchFamily="2" charset="0"/>
                <a:cs typeface="Times New Roman" panose="02020603050405020304" pitchFamily="18" charset="0"/>
              </a:rPr>
              <a:t>trí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Roboto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Roboto" pitchFamily="2" charset="0"/>
                <a:cs typeface="Times New Roman" panose="02020603050405020304" pitchFamily="18" charset="0"/>
              </a:rPr>
              <a:t>địa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Roboto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Roboto" pitchFamily="2" charset="0"/>
                <a:cs typeface="Times New Roman" panose="02020603050405020304" pitchFamily="18" charset="0"/>
              </a:rPr>
              <a:t>lí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Roboto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Roboto" pitchFamily="2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Roboto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Roboto" pitchFamily="2" charset="0"/>
                <a:cs typeface="Times New Roman" panose="02020603050405020304" pitchFamily="18" charset="0"/>
              </a:rPr>
              <a:t>phạm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Roboto" pitchFamily="2" charset="0"/>
                <a:cs typeface="Times New Roman" panose="02020603050405020304" pitchFamily="18" charset="0"/>
              </a:rPr>
              <a:t> vi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Roboto" pitchFamily="2" charset="0"/>
                <a:cs typeface="Times New Roman" panose="02020603050405020304" pitchFamily="18" charset="0"/>
              </a:rPr>
              <a:t>lãnh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Roboto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Roboto" pitchFamily="2" charset="0"/>
                <a:cs typeface="Times New Roman" panose="02020603050405020304" pitchFamily="18" charset="0"/>
              </a:rPr>
              <a:t>thổ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Roboto" pitchFamily="2" charset="0"/>
              <a:cs typeface="Times New Roman" panose="02020603050405020304" pitchFamily="18" charset="0"/>
            </a:endParaRPr>
          </a:p>
        </p:txBody>
      </p:sp>
      <p:sp>
        <p:nvSpPr>
          <p:cNvPr id="4" name="Rectangle: Rounded Corners 13">
            <a:extLst>
              <a:ext uri="{FF2B5EF4-FFF2-40B4-BE49-F238E27FC236}">
                <a16:creationId xmlns:a16="http://schemas.microsoft.com/office/drawing/2014/main" id="{A3F0FC23-D3BA-466B-88B5-F78A452EB59B}"/>
              </a:ext>
            </a:extLst>
          </p:cNvPr>
          <p:cNvSpPr/>
          <p:nvPr/>
        </p:nvSpPr>
        <p:spPr>
          <a:xfrm>
            <a:off x="2271688" y="629424"/>
            <a:ext cx="7257324" cy="751267"/>
          </a:xfrm>
          <a:prstGeom prst="roundRect">
            <a:avLst>
              <a:gd name="adj" fmla="val 37204"/>
            </a:avLst>
          </a:prstGeom>
          <a:solidFill>
            <a:srgbClr val="00A0E8"/>
          </a:solidFill>
          <a:ln w="12700" cap="flat" cmpd="sng" algn="ctr">
            <a:solidFill>
              <a:srgbClr val="00A0E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Roboto" pitchFamily="2" charset="0"/>
                <a:cs typeface="Times New Roman" panose="02020603050405020304" pitchFamily="18" charset="0"/>
              </a:rPr>
              <a:t>Nội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Roboto" pitchFamily="2" charset="0"/>
                <a:cs typeface="Times New Roman" panose="02020603050405020304" pitchFamily="18" charset="0"/>
              </a:rPr>
              <a:t> dung  </a:t>
            </a:r>
            <a:r>
              <a:rPr kumimoji="0" lang="en-US" sz="3600" b="1" i="0" u="none" strike="noStrike" kern="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Roboto" pitchFamily="2" charset="0"/>
                <a:cs typeface="Times New Roman" panose="02020603050405020304" pitchFamily="18" charset="0"/>
              </a:rPr>
              <a:t>tiết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Roboto" pitchFamily="2" charset="0"/>
                <a:cs typeface="Times New Roman" panose="02020603050405020304" pitchFamily="18" charset="0"/>
              </a:rPr>
              <a:t>  </a:t>
            </a:r>
            <a:r>
              <a:rPr kumimoji="0" lang="en-US" sz="3600" b="1" i="0" u="none" strike="noStrike" kern="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Roboto" pitchFamily="2" charset="0"/>
                <a:cs typeface="Times New Roman" panose="02020603050405020304" pitchFamily="18" charset="0"/>
              </a:rPr>
              <a:t>học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Roboto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Roboto" pitchFamily="2" charset="0"/>
                <a:cs typeface="Times New Roman" panose="02020603050405020304" pitchFamily="18" charset="0"/>
              </a:rPr>
              <a:t>hôm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Roboto" pitchFamily="2" charset="0"/>
                <a:cs typeface="Times New Roman" panose="02020603050405020304" pitchFamily="18" charset="0"/>
              </a:rPr>
              <a:t> nay 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Roboto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16">
            <a:extLst>
              <a:ext uri="{FF2B5EF4-FFF2-40B4-BE49-F238E27FC236}">
                <a16:creationId xmlns:a16="http://schemas.microsoft.com/office/drawing/2014/main" id="{E42BAB0E-9CD4-4B2D-81A7-55CDDAC47BD7}"/>
              </a:ext>
            </a:extLst>
          </p:cNvPr>
          <p:cNvSpPr/>
          <p:nvPr/>
        </p:nvSpPr>
        <p:spPr>
          <a:xfrm>
            <a:off x="3766893" y="2291704"/>
            <a:ext cx="4523869" cy="2673092"/>
          </a:xfrm>
          <a:prstGeom prst="roundRect">
            <a:avLst>
              <a:gd name="adj" fmla="val 21746"/>
            </a:avLst>
          </a:prstGeom>
          <a:solidFill>
            <a:srgbClr val="FFC93D"/>
          </a:solidFill>
          <a:ln w="12700" cap="flat" cmpd="sng" algn="ctr">
            <a:solidFill>
              <a:srgbClr val="FFC93D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Roboto" pitchFamily="2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4915F9E-8F19-4D30-9628-5386EFE227FC}"/>
              </a:ext>
            </a:extLst>
          </p:cNvPr>
          <p:cNvCxnSpPr>
            <a:cxnSpLocks/>
          </p:cNvCxnSpPr>
          <p:nvPr/>
        </p:nvCxnSpPr>
        <p:spPr>
          <a:xfrm>
            <a:off x="2143218" y="1529233"/>
            <a:ext cx="8010245" cy="0"/>
          </a:xfrm>
          <a:prstGeom prst="line">
            <a:avLst/>
          </a:prstGeom>
          <a:noFill/>
          <a:ln w="28575" cap="flat" cmpd="sng" algn="ctr">
            <a:solidFill>
              <a:srgbClr val="00A0E8"/>
            </a:solidFill>
            <a:prstDash val="solid"/>
            <a:miter lim="800000"/>
          </a:ln>
          <a:effectLst/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97E8FB1-658A-44F1-BA58-C1C29B6F4DE0}"/>
              </a:ext>
            </a:extLst>
          </p:cNvPr>
          <p:cNvCxnSpPr>
            <a:cxnSpLocks/>
          </p:cNvCxnSpPr>
          <p:nvPr/>
        </p:nvCxnSpPr>
        <p:spPr>
          <a:xfrm flipH="1">
            <a:off x="5900350" y="1529233"/>
            <a:ext cx="1" cy="373251"/>
          </a:xfrm>
          <a:prstGeom prst="line">
            <a:avLst/>
          </a:prstGeom>
          <a:noFill/>
          <a:ln w="28575" cap="flat" cmpd="sng" algn="ctr">
            <a:solidFill>
              <a:srgbClr val="00A0E8"/>
            </a:solidFill>
            <a:prstDash val="solid"/>
            <a:miter lim="800000"/>
          </a:ln>
          <a:effectLst/>
        </p:spPr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BF5B98D-FBC2-4777-B33C-BCC509765536}"/>
              </a:ext>
            </a:extLst>
          </p:cNvPr>
          <p:cNvCxnSpPr>
            <a:cxnSpLocks/>
          </p:cNvCxnSpPr>
          <p:nvPr/>
        </p:nvCxnSpPr>
        <p:spPr>
          <a:xfrm>
            <a:off x="2179378" y="1544097"/>
            <a:ext cx="0" cy="716773"/>
          </a:xfrm>
          <a:prstGeom prst="straightConnector1">
            <a:avLst/>
          </a:prstGeom>
          <a:noFill/>
          <a:ln w="28575" cap="flat" cmpd="sng" algn="ctr">
            <a:solidFill>
              <a:srgbClr val="00A0E8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C26F27F-2446-4D5D-B5DA-872C2673EFF2}"/>
              </a:ext>
            </a:extLst>
          </p:cNvPr>
          <p:cNvCxnSpPr>
            <a:cxnSpLocks/>
          </p:cNvCxnSpPr>
          <p:nvPr/>
        </p:nvCxnSpPr>
        <p:spPr>
          <a:xfrm>
            <a:off x="10153463" y="1579943"/>
            <a:ext cx="0" cy="621350"/>
          </a:xfrm>
          <a:prstGeom prst="straightConnector1">
            <a:avLst/>
          </a:prstGeom>
          <a:noFill/>
          <a:ln w="28575" cap="flat" cmpd="sng" algn="ctr">
            <a:solidFill>
              <a:srgbClr val="00A0E8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1052C436-DED3-4F8E-B452-3133359A9969}"/>
              </a:ext>
            </a:extLst>
          </p:cNvPr>
          <p:cNvSpPr txBox="1"/>
          <p:nvPr/>
        </p:nvSpPr>
        <p:spPr>
          <a:xfrm>
            <a:off x="3851878" y="2296295"/>
            <a:ext cx="4523843" cy="2028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2.Điều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Roboto" pitchFamily="2" charset="0"/>
              <a:cs typeface="Times New Roman" panose="02020603050405020304" pitchFamily="18" charset="0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63F0AFEC-0E81-9A7D-841B-1DD44AEC0D82}"/>
              </a:ext>
            </a:extLst>
          </p:cNvPr>
          <p:cNvSpPr/>
          <p:nvPr/>
        </p:nvSpPr>
        <p:spPr>
          <a:xfrm>
            <a:off x="6221806" y="4352616"/>
            <a:ext cx="2111435" cy="2148018"/>
          </a:xfrm>
          <a:prstGeom prst="roundRect">
            <a:avLst>
              <a:gd name="adj" fmla="val 21746"/>
            </a:avLst>
          </a:prstGeom>
          <a:solidFill>
            <a:srgbClr val="FFC93D"/>
          </a:solidFill>
          <a:ln w="12700" cap="flat" cmpd="sng" algn="ctr">
            <a:solidFill>
              <a:srgbClr val="FFC93D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b.Thế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BA2224-BBC4-D866-A06A-46398361C733}"/>
              </a:ext>
            </a:extLst>
          </p:cNvPr>
          <p:cNvSpPr/>
          <p:nvPr/>
        </p:nvSpPr>
        <p:spPr>
          <a:xfrm>
            <a:off x="0" y="0"/>
            <a:ext cx="12202160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 BÀI 11 :VÙNG TRUNG DU VÀ MIỀN NÚI BẮC BỘ (</a:t>
            </a:r>
            <a:r>
              <a:rPr lang="en-US" sz="32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15A31042-B1DC-030F-B805-D8D58C259BA3}"/>
              </a:ext>
            </a:extLst>
          </p:cNvPr>
          <p:cNvSpPr/>
          <p:nvPr/>
        </p:nvSpPr>
        <p:spPr>
          <a:xfrm>
            <a:off x="3710892" y="4324992"/>
            <a:ext cx="2317935" cy="2203266"/>
          </a:xfrm>
          <a:prstGeom prst="roundRect">
            <a:avLst>
              <a:gd name="adj" fmla="val 21746"/>
            </a:avLst>
          </a:prstGeom>
          <a:solidFill>
            <a:srgbClr val="FFC93D"/>
          </a:solidFill>
          <a:ln w="12700" cap="flat" cmpd="sng" algn="ctr">
            <a:solidFill>
              <a:srgbClr val="FFC93D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a.Phân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Arrow Connector 13">
            <a:extLst>
              <a:ext uri="{FF2B5EF4-FFF2-40B4-BE49-F238E27FC236}">
                <a16:creationId xmlns:a16="http://schemas.microsoft.com/office/drawing/2014/main" id="{A6BD9DB8-0928-90E7-878F-8D2272F8C102}"/>
              </a:ext>
            </a:extLst>
          </p:cNvPr>
          <p:cNvCxnSpPr>
            <a:cxnSpLocks/>
          </p:cNvCxnSpPr>
          <p:nvPr/>
        </p:nvCxnSpPr>
        <p:spPr>
          <a:xfrm>
            <a:off x="5900350" y="1890618"/>
            <a:ext cx="0" cy="370252"/>
          </a:xfrm>
          <a:prstGeom prst="straightConnector1">
            <a:avLst/>
          </a:prstGeom>
          <a:noFill/>
          <a:ln w="28575" cap="flat" cmpd="sng" algn="ctr">
            <a:solidFill>
              <a:srgbClr val="00A0E8"/>
            </a:solidFill>
            <a:prstDash val="solid"/>
            <a:miter lim="800000"/>
            <a:tailEnd type="triangle"/>
          </a:ln>
          <a:effectLst/>
        </p:spPr>
      </p:cxnSp>
      <p:sp>
        <p:nvSpPr>
          <p:cNvPr id="9" name="TextBox 2">
            <a:extLst>
              <a:ext uri="{FF2B5EF4-FFF2-40B4-BE49-F238E27FC236}">
                <a16:creationId xmlns:a16="http://schemas.microsoft.com/office/drawing/2014/main" id="{87B68C1F-579D-F3EE-8720-A0CD879BAE2A}"/>
              </a:ext>
            </a:extLst>
          </p:cNvPr>
          <p:cNvSpPr txBox="1"/>
          <p:nvPr/>
        </p:nvSpPr>
        <p:spPr>
          <a:xfrm>
            <a:off x="8999929" y="2413181"/>
            <a:ext cx="2307067" cy="1363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Roboto" pitchFamily="2" charset="0"/>
                <a:cs typeface="Times New Roman" panose="02020603050405020304" pitchFamily="18" charset="0"/>
              </a:rPr>
              <a:t>Dân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Roboto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Roboto" pitchFamily="2" charset="0"/>
                <a:cs typeface="Times New Roman" panose="02020603050405020304" pitchFamily="18" charset="0"/>
              </a:rPr>
              <a:t>cư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Roboto" pitchFamily="2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Roboto" pitchFamily="2" charset="0"/>
                <a:cs typeface="Times New Roman" panose="02020603050405020304" pitchFamily="18" charset="0"/>
              </a:rPr>
              <a:t>Xã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Roboto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Roboto" pitchFamily="2" charset="0"/>
                <a:cs typeface="Times New Roman" panose="02020603050405020304" pitchFamily="18" charset="0"/>
              </a:rPr>
              <a:t>hội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Roboto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5038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curtains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  <p:bldP spid="3" grpId="0"/>
      <p:bldP spid="4" grpId="0" animBg="1"/>
      <p:bldP spid="6" grpId="0" animBg="1"/>
      <p:bldP spid="23" grpId="0"/>
      <p:bldP spid="34" grpId="0" animBg="1"/>
      <p:bldP spid="39" grpId="0" animBg="1"/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96088C9-A8F9-491E-B242-9733E9906C55}"/>
              </a:ext>
            </a:extLst>
          </p:cNvPr>
          <p:cNvSpPr/>
          <p:nvPr/>
        </p:nvSpPr>
        <p:spPr>
          <a:xfrm>
            <a:off x="1633928" y="1903750"/>
            <a:ext cx="8671237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ctr">
              <a:defRPr/>
            </a:pPr>
            <a:r>
              <a:rPr lang="en-US" sz="16600" b="1" dirty="0">
                <a:ln w="22225">
                  <a:solidFill>
                    <a:srgbClr val="BD582C"/>
                  </a:solidFill>
                  <a:prstDash val="solid"/>
                </a:ln>
                <a:solidFill>
                  <a:srgbClr val="FF0000"/>
                </a:solidFill>
                <a:latin typeface="Tw Cen MT" panose="020B0602020104020603"/>
              </a:rPr>
              <a:t>T</a:t>
            </a:r>
            <a:r>
              <a:rPr lang="en-US" sz="16600" b="1" dirty="0">
                <a:ln w="22225">
                  <a:solidFill>
                    <a:srgbClr val="BD582C"/>
                  </a:solidFill>
                  <a:prstDash val="solid"/>
                </a:ln>
                <a:solidFill>
                  <a:srgbClr val="000000"/>
                </a:solidFill>
                <a:latin typeface="Tw Cen MT" panose="020B0602020104020603"/>
              </a:rPr>
              <a:t>H</a:t>
            </a:r>
            <a:r>
              <a:rPr lang="en-US" sz="16600" b="1" dirty="0">
                <a:ln w="22225">
                  <a:solidFill>
                    <a:srgbClr val="BD582C"/>
                  </a:solidFill>
                  <a:prstDash val="solid"/>
                </a:ln>
                <a:solidFill>
                  <a:srgbClr val="00B0F0"/>
                </a:solidFill>
                <a:latin typeface="Tw Cen MT" panose="020B0602020104020603"/>
              </a:rPr>
              <a:t>E</a:t>
            </a:r>
            <a:r>
              <a:rPr lang="en-US" sz="16600" b="1" dirty="0">
                <a:ln w="22225">
                  <a:solidFill>
                    <a:srgbClr val="BD582C"/>
                  </a:solidFill>
                  <a:prstDash val="solid"/>
                </a:ln>
                <a:solidFill>
                  <a:srgbClr val="FF0000"/>
                </a:solidFill>
                <a:latin typeface="Tw Cen MT" panose="020B0602020104020603"/>
              </a:rPr>
              <a:t> </a:t>
            </a:r>
            <a:r>
              <a:rPr lang="en-US" sz="16600" b="1" dirty="0">
                <a:ln w="22225">
                  <a:solidFill>
                    <a:srgbClr val="BD582C"/>
                  </a:solidFill>
                  <a:prstDash val="solid"/>
                </a:ln>
                <a:solidFill>
                  <a:srgbClr val="CCFF33"/>
                </a:solidFill>
                <a:latin typeface="Tw Cen MT" panose="020B0602020104020603"/>
              </a:rPr>
              <a:t>E</a:t>
            </a:r>
            <a:r>
              <a:rPr lang="en-US" sz="16600" b="1" dirty="0">
                <a:ln w="22225">
                  <a:solidFill>
                    <a:srgbClr val="BD582C"/>
                  </a:solidFill>
                  <a:prstDash val="solid"/>
                </a:ln>
                <a:solidFill>
                  <a:srgbClr val="0070C0"/>
                </a:solidFill>
                <a:latin typeface="Tw Cen MT" panose="020B0602020104020603"/>
              </a:rPr>
              <a:t>N</a:t>
            </a:r>
            <a:r>
              <a:rPr lang="en-US" sz="16600" b="1" dirty="0">
                <a:ln w="22225">
                  <a:solidFill>
                    <a:srgbClr val="BD582C"/>
                  </a:solidFill>
                  <a:prstDash val="solid"/>
                </a:ln>
                <a:solidFill>
                  <a:srgbClr val="FF0000"/>
                </a:solidFill>
                <a:latin typeface="Tw Cen MT" panose="020B0602020104020603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4222848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8DB3AC0-EC82-CFC8-A419-5C7747B1C736}"/>
              </a:ext>
            </a:extLst>
          </p:cNvPr>
          <p:cNvSpPr/>
          <p:nvPr/>
        </p:nvSpPr>
        <p:spPr>
          <a:xfrm>
            <a:off x="0" y="0"/>
            <a:ext cx="12202160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11 :VÙNG TRUNG DU VÀ MIỀN NÚI BẮC BỘ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4E49F08-1215-6769-008C-60BF42AB3ADB}"/>
              </a:ext>
            </a:extLst>
          </p:cNvPr>
          <p:cNvGrpSpPr/>
          <p:nvPr/>
        </p:nvGrpSpPr>
        <p:grpSpPr>
          <a:xfrm>
            <a:off x="492352" y="3164345"/>
            <a:ext cx="1121342" cy="991979"/>
            <a:chOff x="328593" y="3259179"/>
            <a:chExt cx="1256547" cy="146522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AFEC904-6882-E88A-A52F-33969D76C6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Marker/>
                      </a14:imgEffect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593" y="3383619"/>
              <a:ext cx="1167903" cy="1340781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12" descr="http://previews.123rf.com/images/mistac/mistac1207/mistac120700017/14524015-A-cartoon-boy-with-a-good-idea-Stock-Vector-thinking.jpg">
              <a:extLst>
                <a:ext uri="{FF2B5EF4-FFF2-40B4-BE49-F238E27FC236}">
                  <a16:creationId xmlns:a16="http://schemas.microsoft.com/office/drawing/2014/main" id="{B7B88D16-989C-6B7B-1920-F176272F0C1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065" r="45098" b="81605"/>
            <a:stretch/>
          </p:blipFill>
          <p:spPr bwMode="auto">
            <a:xfrm rot="1019582">
              <a:off x="1011253" y="3259179"/>
              <a:ext cx="573887" cy="462251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2 Minute Timer (Nho)">
            <a:hlinkClick r:id="" action="ppaction://media"/>
            <a:extLst>
              <a:ext uri="{FF2B5EF4-FFF2-40B4-BE49-F238E27FC236}">
                <a16:creationId xmlns:a16="http://schemas.microsoft.com/office/drawing/2014/main" id="{03ADEFB7-2A68-FDAD-434A-AFB595FA43F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520412" y="706714"/>
            <a:ext cx="1422694" cy="80968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8A1F004-4B85-6CD4-FD0C-8EDE72A2366C}"/>
              </a:ext>
            </a:extLst>
          </p:cNvPr>
          <p:cNvSpPr txBox="1"/>
          <p:nvPr/>
        </p:nvSpPr>
        <p:spPr>
          <a:xfrm>
            <a:off x="0" y="623232"/>
            <a:ext cx="6570617" cy="1077218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Roboto" pitchFamily="2" charset="0"/>
                <a:cs typeface="Times New Roman" panose="02020603050405020304" pitchFamily="18" charset="0"/>
              </a:rPr>
              <a:t>1.Vị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Roboto" pitchFamily="2" charset="0"/>
                <a:cs typeface="Times New Roman" panose="02020603050405020304" pitchFamily="18" charset="0"/>
              </a:rPr>
              <a:t>trí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Roboto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Roboto" pitchFamily="2" charset="0"/>
                <a:cs typeface="Times New Roman" panose="02020603050405020304" pitchFamily="18" charset="0"/>
              </a:rPr>
              <a:t>địa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Roboto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Roboto" pitchFamily="2" charset="0"/>
                <a:cs typeface="Times New Roman" panose="02020603050405020304" pitchFamily="18" charset="0"/>
              </a:rPr>
              <a:t>lí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Roboto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Roboto" pitchFamily="2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Roboto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Roboto" pitchFamily="2" charset="0"/>
                <a:cs typeface="Times New Roman" panose="02020603050405020304" pitchFamily="18" charset="0"/>
              </a:rPr>
              <a:t>phạm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Roboto" pitchFamily="2" charset="0"/>
                <a:cs typeface="Times New Roman" panose="02020603050405020304" pitchFamily="18" charset="0"/>
              </a:rPr>
              <a:t> vi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Roboto" pitchFamily="2" charset="0"/>
                <a:cs typeface="Times New Roman" panose="02020603050405020304" pitchFamily="18" charset="0"/>
              </a:rPr>
              <a:t>lãnh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Roboto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Roboto" pitchFamily="2" charset="0"/>
                <a:cs typeface="Times New Roman" panose="02020603050405020304" pitchFamily="18" charset="0"/>
              </a:rPr>
              <a:t>thổ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Roboto" pitchFamily="2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endParaRPr lang="en-US" sz="3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4" name="Scroll: Vertical 13">
            <a:extLst>
              <a:ext uri="{FF2B5EF4-FFF2-40B4-BE49-F238E27FC236}">
                <a16:creationId xmlns:a16="http://schemas.microsoft.com/office/drawing/2014/main" id="{C9F938D1-D8BC-9E4C-8553-8F900C5E63C8}"/>
              </a:ext>
            </a:extLst>
          </p:cNvPr>
          <p:cNvSpPr/>
          <p:nvPr/>
        </p:nvSpPr>
        <p:spPr>
          <a:xfrm flipH="1">
            <a:off x="1613693" y="1934677"/>
            <a:ext cx="10578305" cy="4793381"/>
          </a:xfrm>
          <a:prstGeom prst="verticalScroll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HS</a:t>
            </a:r>
            <a:r>
              <a:rPr lang="en-US" sz="4400" spc="-25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en-US" sz="4400" spc="-25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nội</a:t>
            </a:r>
            <a:r>
              <a:rPr lang="en-US" sz="4400" spc="-25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dung</a:t>
            </a:r>
            <a:r>
              <a:rPr lang="en-US" sz="4400" spc="-25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SGK</a:t>
            </a:r>
            <a:r>
              <a:rPr lang="en-US" sz="4400" spc="-25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4400" spc="-25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mục</a:t>
            </a:r>
            <a:r>
              <a:rPr lang="en-US" sz="4400" spc="-25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1 </a:t>
            </a:r>
            <a:r>
              <a:rPr lang="en-US" sz="4400" spc="-25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4400" spc="-25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spc="-25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quan</a:t>
            </a:r>
            <a:r>
              <a:rPr lang="en-US" sz="4400" spc="-25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spc="-25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sát</a:t>
            </a:r>
            <a:r>
              <a:rPr lang="en-US" sz="4400" spc="-25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spc="-25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4400" spc="-25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11,1,bản </a:t>
            </a:r>
            <a:r>
              <a:rPr lang="en-US" sz="4400" spc="-25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đồ</a:t>
            </a:r>
            <a:r>
              <a:rPr lang="en-US" sz="4400" spc="-25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spc="-25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hành</a:t>
            </a:r>
            <a:r>
              <a:rPr lang="en-US" sz="4400" spc="-25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spc="-25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chính</a:t>
            </a:r>
            <a:r>
              <a:rPr lang="en-US" sz="4400" spc="-25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spc="-25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Việt</a:t>
            </a:r>
            <a:r>
              <a:rPr lang="en-US" sz="4400" spc="-25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spc="-25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Nam:Hãy</a:t>
            </a:r>
            <a:r>
              <a:rPr lang="en-US" sz="4400" spc="-25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spc="-25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xác</a:t>
            </a:r>
            <a:r>
              <a:rPr lang="en-US" sz="4400" spc="-25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spc="-25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en-US" sz="4400" spc="-25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spc="-25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vị</a:t>
            </a:r>
            <a:r>
              <a:rPr lang="en-US" sz="4400" spc="-25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spc="-25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trí</a:t>
            </a:r>
            <a:r>
              <a:rPr lang="en-US" sz="4400" spc="-25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spc="-25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địa</a:t>
            </a:r>
            <a:r>
              <a:rPr lang="en-US" sz="4400" spc="-25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spc="-25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lí</a:t>
            </a:r>
            <a:r>
              <a:rPr lang="en-US" sz="4400" spc="-25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spc="-25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4400" spc="-25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spc="-25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phạm</a:t>
            </a:r>
            <a:r>
              <a:rPr lang="en-US" sz="4400" spc="-25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vi </a:t>
            </a:r>
            <a:r>
              <a:rPr lang="en-US" sz="4400" spc="-25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lãnh</a:t>
            </a:r>
            <a:r>
              <a:rPr lang="en-US" sz="4400" spc="-25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spc="-25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thổ</a:t>
            </a:r>
            <a:r>
              <a:rPr lang="en-US" sz="4400" spc="-25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spc="-25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4400" spc="-25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spc="-25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vùng</a:t>
            </a:r>
            <a:r>
              <a:rPr lang="en-US" sz="4400" spc="-25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spc="-25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Trung</a:t>
            </a:r>
            <a:r>
              <a:rPr lang="en-US" sz="4400" spc="-25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du </a:t>
            </a:r>
            <a:r>
              <a:rPr lang="en-US" sz="4400" spc="-25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4400" spc="-25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spc="-25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miền</a:t>
            </a:r>
            <a:r>
              <a:rPr lang="en-US" sz="4400" spc="-25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spc="-25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núi</a:t>
            </a:r>
            <a:r>
              <a:rPr lang="en-US" sz="4400" spc="-25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spc="-25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Bắc</a:t>
            </a:r>
            <a:r>
              <a:rPr lang="en-US" sz="4400" spc="-25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spc="-25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Bộ</a:t>
            </a:r>
            <a:r>
              <a:rPr lang="en-US" sz="4400" spc="-25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4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591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1338">
        <p:diamond/>
      </p:transition>
    </mc:Choice>
    <mc:Fallback xmlns="">
      <p:transition spd="slow" advTm="41338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057" y="336551"/>
            <a:ext cx="11074401" cy="598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791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1338">
        <p:diamond/>
      </p:transition>
    </mc:Choice>
    <mc:Fallback xmlns="">
      <p:transition spd="slow" advTm="41338">
        <p:diamond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C7DF03F-8BEA-81AF-52F2-00EC12C386C5}"/>
              </a:ext>
            </a:extLst>
          </p:cNvPr>
          <p:cNvSpPr txBox="1"/>
          <p:nvPr/>
        </p:nvSpPr>
        <p:spPr>
          <a:xfrm>
            <a:off x="378823" y="802279"/>
            <a:ext cx="11142617" cy="532453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Roboto" pitchFamily="2" charset="0"/>
                <a:cs typeface="Times New Roman" panose="02020603050405020304" pitchFamily="18" charset="0"/>
              </a:rPr>
              <a:t>1.Vị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Roboto" pitchFamily="2" charset="0"/>
                <a:cs typeface="Times New Roman" panose="02020603050405020304" pitchFamily="18" charset="0"/>
              </a:rPr>
              <a:t>trí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Roboto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Roboto" pitchFamily="2" charset="0"/>
                <a:cs typeface="Times New Roman" panose="02020603050405020304" pitchFamily="18" charset="0"/>
              </a:rPr>
              <a:t>địa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Roboto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Roboto" pitchFamily="2" charset="0"/>
                <a:cs typeface="Times New Roman" panose="02020603050405020304" pitchFamily="18" charset="0"/>
              </a:rPr>
              <a:t>lí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Roboto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Roboto" pitchFamily="2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Roboto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Roboto" pitchFamily="2" charset="0"/>
                <a:cs typeface="Times New Roman" panose="02020603050405020304" pitchFamily="18" charset="0"/>
              </a:rPr>
              <a:t>phạm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Roboto" pitchFamily="2" charset="0"/>
                <a:cs typeface="Times New Roman" panose="02020603050405020304" pitchFamily="18" charset="0"/>
              </a:rPr>
              <a:t> vi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Roboto" pitchFamily="2" charset="0"/>
                <a:cs typeface="Times New Roman" panose="02020603050405020304" pitchFamily="18" charset="0"/>
              </a:rPr>
              <a:t>lãnh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Roboto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Roboto" pitchFamily="2" charset="0"/>
                <a:cs typeface="Times New Roman" panose="02020603050405020304" pitchFamily="18" charset="0"/>
              </a:rPr>
              <a:t>thổ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ea typeface="Roboto" pitchFamily="2" charset="0"/>
              <a:cs typeface="Times New Roman" panose="02020603050405020304" pitchFamily="18" charset="0"/>
            </a:endParaRPr>
          </a:p>
          <a:p>
            <a:pPr marL="571500" lvl="0" indent="-571500">
              <a:buFontTx/>
              <a:buChar char="-"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DT: 95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km2</a:t>
            </a:r>
          </a:p>
          <a:p>
            <a:pPr marL="571500" lvl="0" indent="-571500">
              <a:buFontTx/>
              <a:buChar char="-"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ằm ở phía Bắc nước ta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giáp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SGK</a:t>
            </a:r>
          </a:p>
          <a:p>
            <a:pPr lvl="0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Ý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Vùng có vị trí thuận lợi trong việc thúc đẩy giao thương quốc tế và kết nối với các vùng khác, có ý nghĩa quan trọng về quốc phòng an ninh.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8DB3AC0-EC82-CFC8-A419-5C7747B1C736}"/>
              </a:ext>
            </a:extLst>
          </p:cNvPr>
          <p:cNvSpPr/>
          <p:nvPr/>
        </p:nvSpPr>
        <p:spPr>
          <a:xfrm>
            <a:off x="0" y="0"/>
            <a:ext cx="12202160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11 :VÙNG TRUNG DU VÀ MIỀN NÚI BẮC BỘ (</a:t>
            </a:r>
            <a:r>
              <a:rPr lang="en-US" sz="32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082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1338">
        <p:diamond/>
      </p:transition>
    </mc:Choice>
    <mc:Fallback xmlns="">
      <p:transition spd="slow" advTm="41338">
        <p:diamond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2" y="493304"/>
            <a:ext cx="11469189" cy="5981700"/>
          </a:xfrm>
          <a:prstGeom prst="rect">
            <a:avLst/>
          </a:prstGeom>
        </p:spPr>
      </p:pic>
      <p:sp>
        <p:nvSpPr>
          <p:cNvPr id="4" name="Freeform 3"/>
          <p:cNvSpPr/>
          <p:nvPr/>
        </p:nvSpPr>
        <p:spPr>
          <a:xfrm>
            <a:off x="3840480" y="1867989"/>
            <a:ext cx="2272937" cy="1280160"/>
          </a:xfrm>
          <a:custGeom>
            <a:avLst/>
            <a:gdLst>
              <a:gd name="connsiteX0" fmla="*/ 0 w 2272937"/>
              <a:gd name="connsiteY0" fmla="*/ 0 h 1280160"/>
              <a:gd name="connsiteX1" fmla="*/ 65314 w 2272937"/>
              <a:gd name="connsiteY1" fmla="*/ 52251 h 1280160"/>
              <a:gd name="connsiteX2" fmla="*/ 143691 w 2272937"/>
              <a:gd name="connsiteY2" fmla="*/ 78377 h 1280160"/>
              <a:gd name="connsiteX3" fmla="*/ 182880 w 2272937"/>
              <a:gd name="connsiteY3" fmla="*/ 91440 h 1280160"/>
              <a:gd name="connsiteX4" fmla="*/ 261257 w 2272937"/>
              <a:gd name="connsiteY4" fmla="*/ 143691 h 1280160"/>
              <a:gd name="connsiteX5" fmla="*/ 352697 w 2272937"/>
              <a:gd name="connsiteY5" fmla="*/ 209005 h 1280160"/>
              <a:gd name="connsiteX6" fmla="*/ 391886 w 2272937"/>
              <a:gd name="connsiteY6" fmla="*/ 222068 h 1280160"/>
              <a:gd name="connsiteX7" fmla="*/ 457200 w 2272937"/>
              <a:gd name="connsiteY7" fmla="*/ 261257 h 1280160"/>
              <a:gd name="connsiteX8" fmla="*/ 496389 w 2272937"/>
              <a:gd name="connsiteY8" fmla="*/ 274320 h 1280160"/>
              <a:gd name="connsiteX9" fmla="*/ 548640 w 2272937"/>
              <a:gd name="connsiteY9" fmla="*/ 300445 h 1280160"/>
              <a:gd name="connsiteX10" fmla="*/ 587829 w 2272937"/>
              <a:gd name="connsiteY10" fmla="*/ 313508 h 1280160"/>
              <a:gd name="connsiteX11" fmla="*/ 692331 w 2272937"/>
              <a:gd name="connsiteY11" fmla="*/ 365760 h 1280160"/>
              <a:gd name="connsiteX12" fmla="*/ 809897 w 2272937"/>
              <a:gd name="connsiteY12" fmla="*/ 431074 h 1280160"/>
              <a:gd name="connsiteX13" fmla="*/ 901337 w 2272937"/>
              <a:gd name="connsiteY13" fmla="*/ 483325 h 1280160"/>
              <a:gd name="connsiteX14" fmla="*/ 979714 w 2272937"/>
              <a:gd name="connsiteY14" fmla="*/ 535577 h 1280160"/>
              <a:gd name="connsiteX15" fmla="*/ 1018903 w 2272937"/>
              <a:gd name="connsiteY15" fmla="*/ 561702 h 1280160"/>
              <a:gd name="connsiteX16" fmla="*/ 1058091 w 2272937"/>
              <a:gd name="connsiteY16" fmla="*/ 587828 h 1280160"/>
              <a:gd name="connsiteX17" fmla="*/ 1097280 w 2272937"/>
              <a:gd name="connsiteY17" fmla="*/ 627017 h 1280160"/>
              <a:gd name="connsiteX18" fmla="*/ 1136469 w 2272937"/>
              <a:gd name="connsiteY18" fmla="*/ 653142 h 1280160"/>
              <a:gd name="connsiteX19" fmla="*/ 1214846 w 2272937"/>
              <a:gd name="connsiteY19" fmla="*/ 679268 h 1280160"/>
              <a:gd name="connsiteX20" fmla="*/ 1306286 w 2272937"/>
              <a:gd name="connsiteY20" fmla="*/ 718457 h 1280160"/>
              <a:gd name="connsiteX21" fmla="*/ 1384663 w 2272937"/>
              <a:gd name="connsiteY21" fmla="*/ 770708 h 1280160"/>
              <a:gd name="connsiteX22" fmla="*/ 1423851 w 2272937"/>
              <a:gd name="connsiteY22" fmla="*/ 783771 h 1280160"/>
              <a:gd name="connsiteX23" fmla="*/ 1502229 w 2272937"/>
              <a:gd name="connsiteY23" fmla="*/ 862148 h 1280160"/>
              <a:gd name="connsiteX24" fmla="*/ 1541417 w 2272937"/>
              <a:gd name="connsiteY24" fmla="*/ 875211 h 1280160"/>
              <a:gd name="connsiteX25" fmla="*/ 1619794 w 2272937"/>
              <a:gd name="connsiteY25" fmla="*/ 914400 h 1280160"/>
              <a:gd name="connsiteX26" fmla="*/ 1698171 w 2272937"/>
              <a:gd name="connsiteY26" fmla="*/ 966651 h 1280160"/>
              <a:gd name="connsiteX27" fmla="*/ 1776549 w 2272937"/>
              <a:gd name="connsiteY27" fmla="*/ 1018902 h 1280160"/>
              <a:gd name="connsiteX28" fmla="*/ 1815737 w 2272937"/>
              <a:gd name="connsiteY28" fmla="*/ 1031965 h 1280160"/>
              <a:gd name="connsiteX29" fmla="*/ 1933303 w 2272937"/>
              <a:gd name="connsiteY29" fmla="*/ 1097280 h 1280160"/>
              <a:gd name="connsiteX30" fmla="*/ 1998617 w 2272937"/>
              <a:gd name="connsiteY30" fmla="*/ 1149531 h 1280160"/>
              <a:gd name="connsiteX31" fmla="*/ 2037806 w 2272937"/>
              <a:gd name="connsiteY31" fmla="*/ 1188720 h 1280160"/>
              <a:gd name="connsiteX32" fmla="*/ 2116183 w 2272937"/>
              <a:gd name="connsiteY32" fmla="*/ 1214845 h 1280160"/>
              <a:gd name="connsiteX33" fmla="*/ 2233749 w 2272937"/>
              <a:gd name="connsiteY33" fmla="*/ 1267097 h 1280160"/>
              <a:gd name="connsiteX34" fmla="*/ 2272937 w 2272937"/>
              <a:gd name="connsiteY34" fmla="*/ 1280160 h 128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272937" h="1280160">
                <a:moveTo>
                  <a:pt x="0" y="0"/>
                </a:moveTo>
                <a:cubicBezTo>
                  <a:pt x="21771" y="17417"/>
                  <a:pt x="40838" y="38900"/>
                  <a:pt x="65314" y="52251"/>
                </a:cubicBezTo>
                <a:cubicBezTo>
                  <a:pt x="89490" y="65438"/>
                  <a:pt x="117565" y="69668"/>
                  <a:pt x="143691" y="78377"/>
                </a:cubicBezTo>
                <a:cubicBezTo>
                  <a:pt x="156754" y="82731"/>
                  <a:pt x="171423" y="83802"/>
                  <a:pt x="182880" y="91440"/>
                </a:cubicBezTo>
                <a:cubicBezTo>
                  <a:pt x="209006" y="108857"/>
                  <a:pt x="236138" y="124852"/>
                  <a:pt x="261257" y="143691"/>
                </a:cubicBezTo>
                <a:cubicBezTo>
                  <a:pt x="273092" y="152567"/>
                  <a:pt x="333594" y="199454"/>
                  <a:pt x="352697" y="209005"/>
                </a:cubicBezTo>
                <a:cubicBezTo>
                  <a:pt x="365013" y="215163"/>
                  <a:pt x="379570" y="215910"/>
                  <a:pt x="391886" y="222068"/>
                </a:cubicBezTo>
                <a:cubicBezTo>
                  <a:pt x="414595" y="233423"/>
                  <a:pt x="434491" y="249902"/>
                  <a:pt x="457200" y="261257"/>
                </a:cubicBezTo>
                <a:cubicBezTo>
                  <a:pt x="469516" y="267415"/>
                  <a:pt x="483733" y="268896"/>
                  <a:pt x="496389" y="274320"/>
                </a:cubicBezTo>
                <a:cubicBezTo>
                  <a:pt x="514287" y="281991"/>
                  <a:pt x="530742" y="292774"/>
                  <a:pt x="548640" y="300445"/>
                </a:cubicBezTo>
                <a:cubicBezTo>
                  <a:pt x="561296" y="305869"/>
                  <a:pt x="575294" y="307810"/>
                  <a:pt x="587829" y="313508"/>
                </a:cubicBezTo>
                <a:cubicBezTo>
                  <a:pt x="623284" y="329624"/>
                  <a:pt x="659926" y="344157"/>
                  <a:pt x="692331" y="365760"/>
                </a:cubicBezTo>
                <a:cubicBezTo>
                  <a:pt x="782166" y="425649"/>
                  <a:pt x="740921" y="408081"/>
                  <a:pt x="809897" y="431074"/>
                </a:cubicBezTo>
                <a:cubicBezTo>
                  <a:pt x="981318" y="559637"/>
                  <a:pt x="773093" y="412077"/>
                  <a:pt x="901337" y="483325"/>
                </a:cubicBezTo>
                <a:cubicBezTo>
                  <a:pt x="928785" y="498574"/>
                  <a:pt x="953588" y="518160"/>
                  <a:pt x="979714" y="535577"/>
                </a:cubicBezTo>
                <a:lnTo>
                  <a:pt x="1018903" y="561702"/>
                </a:lnTo>
                <a:cubicBezTo>
                  <a:pt x="1031966" y="570410"/>
                  <a:pt x="1046990" y="576727"/>
                  <a:pt x="1058091" y="587828"/>
                </a:cubicBezTo>
                <a:cubicBezTo>
                  <a:pt x="1071154" y="600891"/>
                  <a:pt x="1083088" y="615190"/>
                  <a:pt x="1097280" y="627017"/>
                </a:cubicBezTo>
                <a:cubicBezTo>
                  <a:pt x="1109341" y="637068"/>
                  <a:pt x="1122123" y="646766"/>
                  <a:pt x="1136469" y="653142"/>
                </a:cubicBezTo>
                <a:cubicBezTo>
                  <a:pt x="1161634" y="664327"/>
                  <a:pt x="1214846" y="679268"/>
                  <a:pt x="1214846" y="679268"/>
                </a:cubicBezTo>
                <a:cubicBezTo>
                  <a:pt x="1357476" y="774357"/>
                  <a:pt x="1137593" y="634111"/>
                  <a:pt x="1306286" y="718457"/>
                </a:cubicBezTo>
                <a:cubicBezTo>
                  <a:pt x="1334370" y="732499"/>
                  <a:pt x="1354875" y="760779"/>
                  <a:pt x="1384663" y="770708"/>
                </a:cubicBezTo>
                <a:cubicBezTo>
                  <a:pt x="1397726" y="775062"/>
                  <a:pt x="1411535" y="777613"/>
                  <a:pt x="1423851" y="783771"/>
                </a:cubicBezTo>
                <a:cubicBezTo>
                  <a:pt x="1505081" y="824387"/>
                  <a:pt x="1420440" y="793991"/>
                  <a:pt x="1502229" y="862148"/>
                </a:cubicBezTo>
                <a:cubicBezTo>
                  <a:pt x="1512807" y="870963"/>
                  <a:pt x="1529101" y="869053"/>
                  <a:pt x="1541417" y="875211"/>
                </a:cubicBezTo>
                <a:cubicBezTo>
                  <a:pt x="1642707" y="925857"/>
                  <a:pt x="1521295" y="881566"/>
                  <a:pt x="1619794" y="914400"/>
                </a:cubicBezTo>
                <a:cubicBezTo>
                  <a:pt x="1706764" y="1001368"/>
                  <a:pt x="1613101" y="919390"/>
                  <a:pt x="1698171" y="966651"/>
                </a:cubicBezTo>
                <a:cubicBezTo>
                  <a:pt x="1725619" y="981900"/>
                  <a:pt x="1746761" y="1008972"/>
                  <a:pt x="1776549" y="1018902"/>
                </a:cubicBezTo>
                <a:cubicBezTo>
                  <a:pt x="1789612" y="1023256"/>
                  <a:pt x="1803701" y="1025278"/>
                  <a:pt x="1815737" y="1031965"/>
                </a:cubicBezTo>
                <a:cubicBezTo>
                  <a:pt x="1950486" y="1106827"/>
                  <a:pt x="1844629" y="1067722"/>
                  <a:pt x="1933303" y="1097280"/>
                </a:cubicBezTo>
                <a:cubicBezTo>
                  <a:pt x="1991734" y="1184924"/>
                  <a:pt x="1922901" y="1099053"/>
                  <a:pt x="1998617" y="1149531"/>
                </a:cubicBezTo>
                <a:cubicBezTo>
                  <a:pt x="2013988" y="1159779"/>
                  <a:pt x="2021657" y="1179748"/>
                  <a:pt x="2037806" y="1188720"/>
                </a:cubicBezTo>
                <a:cubicBezTo>
                  <a:pt x="2061879" y="1202094"/>
                  <a:pt x="2116183" y="1214845"/>
                  <a:pt x="2116183" y="1214845"/>
                </a:cubicBezTo>
                <a:cubicBezTo>
                  <a:pt x="2178285" y="1256248"/>
                  <a:pt x="2140476" y="1236006"/>
                  <a:pt x="2233749" y="1267097"/>
                </a:cubicBezTo>
                <a:lnTo>
                  <a:pt x="2272937" y="1280160"/>
                </a:lnTo>
              </a:path>
            </a:pathLst>
          </a:custGeom>
          <a:ln w="698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6850743" y="420734"/>
            <a:ext cx="3062514" cy="653324"/>
          </a:xfrm>
          <a:prstGeom prst="wedgeEllipseCallout">
            <a:avLst>
              <a:gd name="adj1" fmla="val -48321"/>
              <a:gd name="adj2" fmla="val 981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altLang="en-US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altLang="en-US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altLang="en-US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endParaRPr lang="en-US" altLang="en-US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566056" y="624114"/>
            <a:ext cx="3062515" cy="624115"/>
          </a:xfrm>
          <a:prstGeom prst="wedgeEllipseCallout">
            <a:avLst>
              <a:gd name="adj1" fmla="val 32333"/>
              <a:gd name="adj2" fmla="val 1897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 vùng Tây Bắc</a:t>
            </a:r>
            <a:endParaRPr lang="en-US" altLang="en-US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6284686" y="3643087"/>
            <a:ext cx="2598057" cy="827314"/>
          </a:xfrm>
          <a:prstGeom prst="wedgeEllipseCallout">
            <a:avLst>
              <a:gd name="adj1" fmla="val -65466"/>
              <a:gd name="adj2" fmla="val -1247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Ranh</a:t>
            </a:r>
            <a:r>
              <a:rPr lang="en-US" altLang="en-US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en-US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altLang="en-US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endParaRPr lang="en-US" altLang="en-US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242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1338">
        <p:diamond/>
      </p:transition>
    </mc:Choice>
    <mc:Fallback xmlns="">
      <p:transition spd="slow" advTm="41338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8E0D5B1-D804-CF75-F417-D51E4B46C34D}"/>
              </a:ext>
            </a:extLst>
          </p:cNvPr>
          <p:cNvSpPr/>
          <p:nvPr/>
        </p:nvSpPr>
        <p:spPr>
          <a:xfrm>
            <a:off x="0" y="0"/>
            <a:ext cx="12202160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11 :VÙNG TRUNG DU VÀ MIỀN NÚI BẮC BỘ (</a:t>
            </a:r>
            <a:r>
              <a:rPr lang="en-US" sz="32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7966E1-8E02-F97F-10DD-EB5C09841EE9}"/>
              </a:ext>
            </a:extLst>
          </p:cNvPr>
          <p:cNvSpPr txBox="1"/>
          <p:nvPr/>
        </p:nvSpPr>
        <p:spPr>
          <a:xfrm>
            <a:off x="0" y="623232"/>
            <a:ext cx="10406743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Roboto" pitchFamily="2" charset="0"/>
                <a:cs typeface="Times New Roman" panose="02020603050405020304" pitchFamily="18" charset="0"/>
              </a:rPr>
              <a:t>1.Vị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Roboto" pitchFamily="2" charset="0"/>
                <a:cs typeface="Times New Roman" panose="02020603050405020304" pitchFamily="18" charset="0"/>
              </a:rPr>
              <a:t>trí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Roboto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Roboto" pitchFamily="2" charset="0"/>
                <a:cs typeface="Times New Roman" panose="02020603050405020304" pitchFamily="18" charset="0"/>
              </a:rPr>
              <a:t>địa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Roboto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Roboto" pitchFamily="2" charset="0"/>
                <a:cs typeface="Times New Roman" panose="02020603050405020304" pitchFamily="18" charset="0"/>
              </a:rPr>
              <a:t>lí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Roboto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Roboto" pitchFamily="2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Roboto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Roboto" pitchFamily="2" charset="0"/>
                <a:cs typeface="Times New Roman" panose="02020603050405020304" pitchFamily="18" charset="0"/>
              </a:rPr>
              <a:t>phạm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Roboto" pitchFamily="2" charset="0"/>
                <a:cs typeface="Times New Roman" panose="02020603050405020304" pitchFamily="18" charset="0"/>
              </a:rPr>
              <a:t> vi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Roboto" pitchFamily="2" charset="0"/>
                <a:cs typeface="Times New Roman" panose="02020603050405020304" pitchFamily="18" charset="0"/>
              </a:rPr>
              <a:t>lãnh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Roboto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Roboto" pitchFamily="2" charset="0"/>
                <a:cs typeface="Times New Roman" panose="02020603050405020304" pitchFamily="18" charset="0"/>
              </a:rPr>
              <a:t>thổ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ea typeface="Roboto" pitchFamily="2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749DE3-D28D-5628-D5BD-06AB965EC0CE}"/>
              </a:ext>
            </a:extLst>
          </p:cNvPr>
          <p:cNvSpPr txBox="1"/>
          <p:nvPr/>
        </p:nvSpPr>
        <p:spPr>
          <a:xfrm>
            <a:off x="-1" y="1208007"/>
            <a:ext cx="9091750" cy="954107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2.Điều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a.Phân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croll: Vertical 10">
            <a:extLst>
              <a:ext uri="{FF2B5EF4-FFF2-40B4-BE49-F238E27FC236}">
                <a16:creationId xmlns:a16="http://schemas.microsoft.com/office/drawing/2014/main" id="{5134C60E-8928-E9A4-3664-8EBBD15B4846}"/>
              </a:ext>
            </a:extLst>
          </p:cNvPr>
          <p:cNvSpPr/>
          <p:nvPr/>
        </p:nvSpPr>
        <p:spPr>
          <a:xfrm flipH="1">
            <a:off x="755716" y="2250596"/>
            <a:ext cx="10933613" cy="3984172"/>
          </a:xfrm>
          <a:prstGeom prst="verticalScroll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5174E9-63DF-DD04-4BC7-AF4FF2951585}"/>
              </a:ext>
            </a:extLst>
          </p:cNvPr>
          <p:cNvSpPr txBox="1"/>
          <p:nvPr/>
        </p:nvSpPr>
        <p:spPr>
          <a:xfrm>
            <a:off x="1399903" y="2915051"/>
            <a:ext cx="984272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HS</a:t>
            </a:r>
            <a:r>
              <a:rPr lang="en-US" sz="3600" spc="-8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3600" spc="-8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3600" spc="-8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dung</a:t>
            </a:r>
            <a:r>
              <a:rPr lang="en-US" sz="3600" spc="-8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mục</a:t>
            </a:r>
            <a:r>
              <a:rPr lang="en-US" sz="3600" spc="-8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3600" spc="-8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600" spc="-8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SGK </a:t>
            </a:r>
            <a:r>
              <a:rPr lang="en-US" sz="3600" spc="-25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600" spc="-25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spc="-25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3600" spc="-25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spc="-25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3600" spc="-25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spc="-25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600" spc="-25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11,1 </a:t>
            </a:r>
            <a:r>
              <a:rPr lang="en-US" sz="3600" spc="-25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600" spc="-25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spc="-25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3600" spc="-25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spc="-25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3600" spc="-25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spc="-25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3600" spc="-25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spc="-25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3600" spc="-25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spc="-25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en-US" sz="3600" spc="-25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Nam: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Trình bày đặc điểm phân hoá thiên nhiên giữa Đông Bắc và Tây Bắc.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GV yêu cầu các cặp hoặc nhóm thực hiện nhiệm vụ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867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1338">
        <p:diamond/>
      </p:transition>
    </mc:Choice>
    <mc:Fallback xmlns="">
      <p:transition spd="slow" advTm="41338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670" y="438150"/>
            <a:ext cx="11179277" cy="598170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4" name="Freeform 3"/>
          <p:cNvSpPr/>
          <p:nvPr/>
        </p:nvSpPr>
        <p:spPr>
          <a:xfrm>
            <a:off x="4232787" y="855406"/>
            <a:ext cx="5574890" cy="2492478"/>
          </a:xfrm>
          <a:custGeom>
            <a:avLst/>
            <a:gdLst>
              <a:gd name="connsiteX0" fmla="*/ 0 w 5574890"/>
              <a:gd name="connsiteY0" fmla="*/ 929149 h 2492478"/>
              <a:gd name="connsiteX1" fmla="*/ 44245 w 5574890"/>
              <a:gd name="connsiteY1" fmla="*/ 840659 h 2492478"/>
              <a:gd name="connsiteX2" fmla="*/ 73742 w 5574890"/>
              <a:gd name="connsiteY2" fmla="*/ 796413 h 2492478"/>
              <a:gd name="connsiteX3" fmla="*/ 103239 w 5574890"/>
              <a:gd name="connsiteY3" fmla="*/ 707923 h 2492478"/>
              <a:gd name="connsiteX4" fmla="*/ 147484 w 5574890"/>
              <a:gd name="connsiteY4" fmla="*/ 678426 h 2492478"/>
              <a:gd name="connsiteX5" fmla="*/ 383458 w 5574890"/>
              <a:gd name="connsiteY5" fmla="*/ 634181 h 2492478"/>
              <a:gd name="connsiteX6" fmla="*/ 545690 w 5574890"/>
              <a:gd name="connsiteY6" fmla="*/ 648929 h 2492478"/>
              <a:gd name="connsiteX7" fmla="*/ 604684 w 5574890"/>
              <a:gd name="connsiteY7" fmla="*/ 737420 h 2492478"/>
              <a:gd name="connsiteX8" fmla="*/ 929148 w 5574890"/>
              <a:gd name="connsiteY8" fmla="*/ 722671 h 2492478"/>
              <a:gd name="connsiteX9" fmla="*/ 973394 w 5574890"/>
              <a:gd name="connsiteY9" fmla="*/ 707923 h 2492478"/>
              <a:gd name="connsiteX10" fmla="*/ 1017639 w 5574890"/>
              <a:gd name="connsiteY10" fmla="*/ 678426 h 2492478"/>
              <a:gd name="connsiteX11" fmla="*/ 1047136 w 5574890"/>
              <a:gd name="connsiteY11" fmla="*/ 634181 h 2492478"/>
              <a:gd name="connsiteX12" fmla="*/ 1091381 w 5574890"/>
              <a:gd name="connsiteY12" fmla="*/ 619433 h 2492478"/>
              <a:gd name="connsiteX13" fmla="*/ 1297858 w 5574890"/>
              <a:gd name="connsiteY13" fmla="*/ 560439 h 2492478"/>
              <a:gd name="connsiteX14" fmla="*/ 1342103 w 5574890"/>
              <a:gd name="connsiteY14" fmla="*/ 471949 h 2492478"/>
              <a:gd name="connsiteX15" fmla="*/ 1371600 w 5574890"/>
              <a:gd name="connsiteY15" fmla="*/ 280220 h 2492478"/>
              <a:gd name="connsiteX16" fmla="*/ 1489587 w 5574890"/>
              <a:gd name="connsiteY16" fmla="*/ 250723 h 2492478"/>
              <a:gd name="connsiteX17" fmla="*/ 1533832 w 5574890"/>
              <a:gd name="connsiteY17" fmla="*/ 235975 h 2492478"/>
              <a:gd name="connsiteX18" fmla="*/ 1651819 w 5574890"/>
              <a:gd name="connsiteY18" fmla="*/ 221226 h 2492478"/>
              <a:gd name="connsiteX19" fmla="*/ 1784555 w 5574890"/>
              <a:gd name="connsiteY19" fmla="*/ 176981 h 2492478"/>
              <a:gd name="connsiteX20" fmla="*/ 1828800 w 5574890"/>
              <a:gd name="connsiteY20" fmla="*/ 162233 h 2492478"/>
              <a:gd name="connsiteX21" fmla="*/ 1873045 w 5574890"/>
              <a:gd name="connsiteY21" fmla="*/ 147484 h 2492478"/>
              <a:gd name="connsiteX22" fmla="*/ 1991032 w 5574890"/>
              <a:gd name="connsiteY22" fmla="*/ 132736 h 2492478"/>
              <a:gd name="connsiteX23" fmla="*/ 2035278 w 5574890"/>
              <a:gd name="connsiteY23" fmla="*/ 103239 h 2492478"/>
              <a:gd name="connsiteX24" fmla="*/ 2138516 w 5574890"/>
              <a:gd name="connsiteY24" fmla="*/ 73742 h 2492478"/>
              <a:gd name="connsiteX25" fmla="*/ 2256503 w 5574890"/>
              <a:gd name="connsiteY25" fmla="*/ 0 h 2492478"/>
              <a:gd name="connsiteX26" fmla="*/ 2300748 w 5574890"/>
              <a:gd name="connsiteY26" fmla="*/ 14749 h 2492478"/>
              <a:gd name="connsiteX27" fmla="*/ 2344994 w 5574890"/>
              <a:gd name="connsiteY27" fmla="*/ 103239 h 2492478"/>
              <a:gd name="connsiteX28" fmla="*/ 2418736 w 5574890"/>
              <a:gd name="connsiteY28" fmla="*/ 206478 h 2492478"/>
              <a:gd name="connsiteX29" fmla="*/ 2433484 w 5574890"/>
              <a:gd name="connsiteY29" fmla="*/ 265471 h 2492478"/>
              <a:gd name="connsiteX30" fmla="*/ 2521974 w 5574890"/>
              <a:gd name="connsiteY30" fmla="*/ 294968 h 2492478"/>
              <a:gd name="connsiteX31" fmla="*/ 2684207 w 5574890"/>
              <a:gd name="connsiteY31" fmla="*/ 324465 h 2492478"/>
              <a:gd name="connsiteX32" fmla="*/ 2772697 w 5574890"/>
              <a:gd name="connsiteY32" fmla="*/ 353962 h 2492478"/>
              <a:gd name="connsiteX33" fmla="*/ 2875936 w 5574890"/>
              <a:gd name="connsiteY33" fmla="*/ 412955 h 2492478"/>
              <a:gd name="connsiteX34" fmla="*/ 2920181 w 5574890"/>
              <a:gd name="connsiteY34" fmla="*/ 442452 h 2492478"/>
              <a:gd name="connsiteX35" fmla="*/ 3141407 w 5574890"/>
              <a:gd name="connsiteY35" fmla="*/ 501446 h 2492478"/>
              <a:gd name="connsiteX36" fmla="*/ 3687097 w 5574890"/>
              <a:gd name="connsiteY36" fmla="*/ 486697 h 2492478"/>
              <a:gd name="connsiteX37" fmla="*/ 3731342 w 5574890"/>
              <a:gd name="connsiteY37" fmla="*/ 516194 h 2492478"/>
              <a:gd name="connsiteX38" fmla="*/ 3775587 w 5574890"/>
              <a:gd name="connsiteY38" fmla="*/ 530942 h 2492478"/>
              <a:gd name="connsiteX39" fmla="*/ 3819832 w 5574890"/>
              <a:gd name="connsiteY39" fmla="*/ 560439 h 2492478"/>
              <a:gd name="connsiteX40" fmla="*/ 4085303 w 5574890"/>
              <a:gd name="connsiteY40" fmla="*/ 560439 h 2492478"/>
              <a:gd name="connsiteX41" fmla="*/ 4262284 w 5574890"/>
              <a:gd name="connsiteY41" fmla="*/ 575188 h 2492478"/>
              <a:gd name="connsiteX42" fmla="*/ 4321278 w 5574890"/>
              <a:gd name="connsiteY42" fmla="*/ 589936 h 2492478"/>
              <a:gd name="connsiteX43" fmla="*/ 4439265 w 5574890"/>
              <a:gd name="connsiteY43" fmla="*/ 604684 h 2492478"/>
              <a:gd name="connsiteX44" fmla="*/ 4572000 w 5574890"/>
              <a:gd name="connsiteY44" fmla="*/ 648929 h 2492478"/>
              <a:gd name="connsiteX45" fmla="*/ 4616245 w 5574890"/>
              <a:gd name="connsiteY45" fmla="*/ 663678 h 2492478"/>
              <a:gd name="connsiteX46" fmla="*/ 4601497 w 5574890"/>
              <a:gd name="connsiteY46" fmla="*/ 766917 h 2492478"/>
              <a:gd name="connsiteX47" fmla="*/ 4468761 w 5574890"/>
              <a:gd name="connsiteY47" fmla="*/ 840659 h 2492478"/>
              <a:gd name="connsiteX48" fmla="*/ 4424516 w 5574890"/>
              <a:gd name="connsiteY48" fmla="*/ 884904 h 2492478"/>
              <a:gd name="connsiteX49" fmla="*/ 4336026 w 5574890"/>
              <a:gd name="connsiteY49" fmla="*/ 914400 h 2492478"/>
              <a:gd name="connsiteX50" fmla="*/ 4203290 w 5574890"/>
              <a:gd name="connsiteY50" fmla="*/ 988142 h 2492478"/>
              <a:gd name="connsiteX51" fmla="*/ 4129548 w 5574890"/>
              <a:gd name="connsiteY51" fmla="*/ 1061884 h 2492478"/>
              <a:gd name="connsiteX52" fmla="*/ 4159045 w 5574890"/>
              <a:gd name="connsiteY52" fmla="*/ 1106129 h 2492478"/>
              <a:gd name="connsiteX53" fmla="*/ 4336026 w 5574890"/>
              <a:gd name="connsiteY53" fmla="*/ 1135626 h 2492478"/>
              <a:gd name="connsiteX54" fmla="*/ 4380271 w 5574890"/>
              <a:gd name="connsiteY54" fmla="*/ 1179871 h 2492478"/>
              <a:gd name="connsiteX55" fmla="*/ 4409768 w 5574890"/>
              <a:gd name="connsiteY55" fmla="*/ 1268362 h 2492478"/>
              <a:gd name="connsiteX56" fmla="*/ 4424516 w 5574890"/>
              <a:gd name="connsiteY56" fmla="*/ 1430594 h 2492478"/>
              <a:gd name="connsiteX57" fmla="*/ 4468761 w 5574890"/>
              <a:gd name="connsiteY57" fmla="*/ 1460091 h 2492478"/>
              <a:gd name="connsiteX58" fmla="*/ 4557252 w 5574890"/>
              <a:gd name="connsiteY58" fmla="*/ 1489588 h 2492478"/>
              <a:gd name="connsiteX59" fmla="*/ 4660490 w 5574890"/>
              <a:gd name="connsiteY59" fmla="*/ 1519084 h 2492478"/>
              <a:gd name="connsiteX60" fmla="*/ 4763729 w 5574890"/>
              <a:gd name="connsiteY60" fmla="*/ 1563329 h 2492478"/>
              <a:gd name="connsiteX61" fmla="*/ 4807974 w 5574890"/>
              <a:gd name="connsiteY61" fmla="*/ 1592826 h 2492478"/>
              <a:gd name="connsiteX62" fmla="*/ 4881716 w 5574890"/>
              <a:gd name="connsiteY62" fmla="*/ 1607575 h 2492478"/>
              <a:gd name="connsiteX63" fmla="*/ 4925961 w 5574890"/>
              <a:gd name="connsiteY63" fmla="*/ 1622323 h 2492478"/>
              <a:gd name="connsiteX64" fmla="*/ 5014452 w 5574890"/>
              <a:gd name="connsiteY64" fmla="*/ 1666568 h 2492478"/>
              <a:gd name="connsiteX65" fmla="*/ 5058697 w 5574890"/>
              <a:gd name="connsiteY65" fmla="*/ 1696065 h 2492478"/>
              <a:gd name="connsiteX66" fmla="*/ 5206181 w 5574890"/>
              <a:gd name="connsiteY66" fmla="*/ 1740310 h 2492478"/>
              <a:gd name="connsiteX67" fmla="*/ 5294671 w 5574890"/>
              <a:gd name="connsiteY67" fmla="*/ 1784555 h 2492478"/>
              <a:gd name="connsiteX68" fmla="*/ 5338916 w 5574890"/>
              <a:gd name="connsiteY68" fmla="*/ 1814052 h 2492478"/>
              <a:gd name="connsiteX69" fmla="*/ 5383161 w 5574890"/>
              <a:gd name="connsiteY69" fmla="*/ 1828800 h 2492478"/>
              <a:gd name="connsiteX70" fmla="*/ 5442155 w 5574890"/>
              <a:gd name="connsiteY70" fmla="*/ 1858297 h 2492478"/>
              <a:gd name="connsiteX71" fmla="*/ 5530645 w 5574890"/>
              <a:gd name="connsiteY71" fmla="*/ 1887794 h 2492478"/>
              <a:gd name="connsiteX72" fmla="*/ 5574890 w 5574890"/>
              <a:gd name="connsiteY72" fmla="*/ 1917291 h 2492478"/>
              <a:gd name="connsiteX73" fmla="*/ 5530645 w 5574890"/>
              <a:gd name="connsiteY73" fmla="*/ 1932039 h 2492478"/>
              <a:gd name="connsiteX74" fmla="*/ 5324168 w 5574890"/>
              <a:gd name="connsiteY74" fmla="*/ 1961536 h 2492478"/>
              <a:gd name="connsiteX75" fmla="*/ 5279923 w 5574890"/>
              <a:gd name="connsiteY75" fmla="*/ 1991033 h 2492478"/>
              <a:gd name="connsiteX76" fmla="*/ 5265174 w 5574890"/>
              <a:gd name="connsiteY76" fmla="*/ 2035278 h 2492478"/>
              <a:gd name="connsiteX77" fmla="*/ 5235678 w 5574890"/>
              <a:gd name="connsiteY77" fmla="*/ 2079523 h 2492478"/>
              <a:gd name="connsiteX78" fmla="*/ 5294671 w 5574890"/>
              <a:gd name="connsiteY78" fmla="*/ 2168013 h 2492478"/>
              <a:gd name="connsiteX79" fmla="*/ 5235678 w 5574890"/>
              <a:gd name="connsiteY79" fmla="*/ 2256504 h 2492478"/>
              <a:gd name="connsiteX80" fmla="*/ 5161936 w 5574890"/>
              <a:gd name="connsiteY80" fmla="*/ 2271252 h 2492478"/>
              <a:gd name="connsiteX81" fmla="*/ 4911213 w 5574890"/>
              <a:gd name="connsiteY81" fmla="*/ 2286000 h 2492478"/>
              <a:gd name="connsiteX82" fmla="*/ 4866968 w 5574890"/>
              <a:gd name="connsiteY82" fmla="*/ 2315497 h 2492478"/>
              <a:gd name="connsiteX83" fmla="*/ 4852219 w 5574890"/>
              <a:gd name="connsiteY83" fmla="*/ 2359742 h 2492478"/>
              <a:gd name="connsiteX84" fmla="*/ 4734232 w 5574890"/>
              <a:gd name="connsiteY84" fmla="*/ 2418736 h 2492478"/>
              <a:gd name="connsiteX85" fmla="*/ 4675239 w 5574890"/>
              <a:gd name="connsiteY85" fmla="*/ 2448233 h 2492478"/>
              <a:gd name="connsiteX86" fmla="*/ 4513007 w 5574890"/>
              <a:gd name="connsiteY86" fmla="*/ 2492478 h 2492478"/>
              <a:gd name="connsiteX87" fmla="*/ 4159045 w 5574890"/>
              <a:gd name="connsiteY87" fmla="*/ 2477729 h 2492478"/>
              <a:gd name="connsiteX88" fmla="*/ 3996813 w 5574890"/>
              <a:gd name="connsiteY88" fmla="*/ 2433484 h 2492478"/>
              <a:gd name="connsiteX89" fmla="*/ 3908323 w 5574890"/>
              <a:gd name="connsiteY89" fmla="*/ 2389239 h 2492478"/>
              <a:gd name="connsiteX90" fmla="*/ 3746090 w 5574890"/>
              <a:gd name="connsiteY90" fmla="*/ 2418736 h 2492478"/>
              <a:gd name="connsiteX91" fmla="*/ 3701845 w 5574890"/>
              <a:gd name="connsiteY91" fmla="*/ 2448233 h 2492478"/>
              <a:gd name="connsiteX92" fmla="*/ 3583858 w 5574890"/>
              <a:gd name="connsiteY92" fmla="*/ 2433484 h 2492478"/>
              <a:gd name="connsiteX93" fmla="*/ 3495368 w 5574890"/>
              <a:gd name="connsiteY93" fmla="*/ 2359742 h 2492478"/>
              <a:gd name="connsiteX94" fmla="*/ 3406878 w 5574890"/>
              <a:gd name="connsiteY94" fmla="*/ 2315497 h 2492478"/>
              <a:gd name="connsiteX95" fmla="*/ 3288890 w 5574890"/>
              <a:gd name="connsiteY95" fmla="*/ 2330246 h 2492478"/>
              <a:gd name="connsiteX96" fmla="*/ 3244645 w 5574890"/>
              <a:gd name="connsiteY96" fmla="*/ 2344994 h 2492478"/>
              <a:gd name="connsiteX97" fmla="*/ 3038168 w 5574890"/>
              <a:gd name="connsiteY97" fmla="*/ 2330246 h 2492478"/>
              <a:gd name="connsiteX98" fmla="*/ 2905432 w 5574890"/>
              <a:gd name="connsiteY98" fmla="*/ 2271252 h 2492478"/>
              <a:gd name="connsiteX99" fmla="*/ 2875936 w 5574890"/>
              <a:gd name="connsiteY99" fmla="*/ 2227007 h 2492478"/>
              <a:gd name="connsiteX100" fmla="*/ 2787445 w 5574890"/>
              <a:gd name="connsiteY100" fmla="*/ 2153265 h 2492478"/>
              <a:gd name="connsiteX101" fmla="*/ 2654710 w 5574890"/>
              <a:gd name="connsiteY101" fmla="*/ 2094271 h 2492478"/>
              <a:gd name="connsiteX102" fmla="*/ 2610465 w 5574890"/>
              <a:gd name="connsiteY102" fmla="*/ 2050026 h 2492478"/>
              <a:gd name="connsiteX103" fmla="*/ 2536723 w 5574890"/>
              <a:gd name="connsiteY103" fmla="*/ 1961536 h 2492478"/>
              <a:gd name="connsiteX104" fmla="*/ 2492478 w 5574890"/>
              <a:gd name="connsiteY104" fmla="*/ 1946788 h 2492478"/>
              <a:gd name="connsiteX105" fmla="*/ 2448232 w 5574890"/>
              <a:gd name="connsiteY105" fmla="*/ 1961536 h 2492478"/>
              <a:gd name="connsiteX106" fmla="*/ 2359742 w 5574890"/>
              <a:gd name="connsiteY106" fmla="*/ 2020529 h 2492478"/>
              <a:gd name="connsiteX107" fmla="*/ 2138516 w 5574890"/>
              <a:gd name="connsiteY107" fmla="*/ 2035278 h 2492478"/>
              <a:gd name="connsiteX108" fmla="*/ 2094271 w 5574890"/>
              <a:gd name="connsiteY108" fmla="*/ 2079523 h 2492478"/>
              <a:gd name="connsiteX109" fmla="*/ 2138516 w 5574890"/>
              <a:gd name="connsiteY109" fmla="*/ 2109020 h 2492478"/>
              <a:gd name="connsiteX110" fmla="*/ 2241755 w 5574890"/>
              <a:gd name="connsiteY110" fmla="*/ 2123768 h 2492478"/>
              <a:gd name="connsiteX111" fmla="*/ 2315497 w 5574890"/>
              <a:gd name="connsiteY111" fmla="*/ 2138517 h 2492478"/>
              <a:gd name="connsiteX112" fmla="*/ 2344994 w 5574890"/>
              <a:gd name="connsiteY112" fmla="*/ 2241755 h 2492478"/>
              <a:gd name="connsiteX113" fmla="*/ 2300748 w 5574890"/>
              <a:gd name="connsiteY113" fmla="*/ 2271252 h 2492478"/>
              <a:gd name="connsiteX114" fmla="*/ 2227007 w 5574890"/>
              <a:gd name="connsiteY114" fmla="*/ 2256504 h 2492478"/>
              <a:gd name="connsiteX115" fmla="*/ 1991032 w 5574890"/>
              <a:gd name="connsiteY115" fmla="*/ 2227007 h 2492478"/>
              <a:gd name="connsiteX116" fmla="*/ 1902542 w 5574890"/>
              <a:gd name="connsiteY116" fmla="*/ 2168013 h 2492478"/>
              <a:gd name="connsiteX117" fmla="*/ 1843548 w 5574890"/>
              <a:gd name="connsiteY117" fmla="*/ 2123768 h 2492478"/>
              <a:gd name="connsiteX118" fmla="*/ 1755058 w 5574890"/>
              <a:gd name="connsiteY118" fmla="*/ 2094271 h 2492478"/>
              <a:gd name="connsiteX119" fmla="*/ 1666568 w 5574890"/>
              <a:gd name="connsiteY119" fmla="*/ 2035278 h 2492478"/>
              <a:gd name="connsiteX120" fmla="*/ 1637071 w 5574890"/>
              <a:gd name="connsiteY120" fmla="*/ 1991033 h 2492478"/>
              <a:gd name="connsiteX121" fmla="*/ 1548581 w 5574890"/>
              <a:gd name="connsiteY121" fmla="*/ 1961536 h 2492478"/>
              <a:gd name="connsiteX122" fmla="*/ 1401097 w 5574890"/>
              <a:gd name="connsiteY122" fmla="*/ 1917291 h 2492478"/>
              <a:gd name="connsiteX123" fmla="*/ 1356852 w 5574890"/>
              <a:gd name="connsiteY123" fmla="*/ 1902542 h 2492478"/>
              <a:gd name="connsiteX124" fmla="*/ 1312607 w 5574890"/>
              <a:gd name="connsiteY124" fmla="*/ 1873046 h 2492478"/>
              <a:gd name="connsiteX125" fmla="*/ 1238865 w 5574890"/>
              <a:gd name="connsiteY125" fmla="*/ 1799304 h 2492478"/>
              <a:gd name="connsiteX126" fmla="*/ 1209368 w 5574890"/>
              <a:gd name="connsiteY126" fmla="*/ 1755059 h 2492478"/>
              <a:gd name="connsiteX127" fmla="*/ 1076632 w 5574890"/>
              <a:gd name="connsiteY127" fmla="*/ 1637071 h 2492478"/>
              <a:gd name="connsiteX128" fmla="*/ 1047136 w 5574890"/>
              <a:gd name="connsiteY128" fmla="*/ 1592826 h 2492478"/>
              <a:gd name="connsiteX129" fmla="*/ 870155 w 5574890"/>
              <a:gd name="connsiteY129" fmla="*/ 1504336 h 2492478"/>
              <a:gd name="connsiteX130" fmla="*/ 707923 w 5574890"/>
              <a:gd name="connsiteY130" fmla="*/ 1460091 h 2492478"/>
              <a:gd name="connsiteX131" fmla="*/ 619432 w 5574890"/>
              <a:gd name="connsiteY131" fmla="*/ 1430594 h 2492478"/>
              <a:gd name="connsiteX132" fmla="*/ 575187 w 5574890"/>
              <a:gd name="connsiteY132" fmla="*/ 1415846 h 2492478"/>
              <a:gd name="connsiteX133" fmla="*/ 457200 w 5574890"/>
              <a:gd name="connsiteY133" fmla="*/ 1386349 h 2492478"/>
              <a:gd name="connsiteX134" fmla="*/ 398207 w 5574890"/>
              <a:gd name="connsiteY134" fmla="*/ 1371600 h 2492478"/>
              <a:gd name="connsiteX135" fmla="*/ 309716 w 5574890"/>
              <a:gd name="connsiteY135" fmla="*/ 1312607 h 2492478"/>
              <a:gd name="connsiteX136" fmla="*/ 221226 w 5574890"/>
              <a:gd name="connsiteY136" fmla="*/ 1268362 h 2492478"/>
              <a:gd name="connsiteX137" fmla="*/ 162232 w 5574890"/>
              <a:gd name="connsiteY137" fmla="*/ 1224117 h 2492478"/>
              <a:gd name="connsiteX138" fmla="*/ 117987 w 5574890"/>
              <a:gd name="connsiteY138" fmla="*/ 1194620 h 2492478"/>
              <a:gd name="connsiteX139" fmla="*/ 58994 w 5574890"/>
              <a:gd name="connsiteY139" fmla="*/ 1106129 h 2492478"/>
              <a:gd name="connsiteX140" fmla="*/ 44245 w 5574890"/>
              <a:gd name="connsiteY140" fmla="*/ 1047136 h 2492478"/>
              <a:gd name="connsiteX141" fmla="*/ 29497 w 5574890"/>
              <a:gd name="connsiteY141" fmla="*/ 988142 h 2492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5574890" h="2492478">
                <a:moveTo>
                  <a:pt x="0" y="929149"/>
                </a:moveTo>
                <a:cubicBezTo>
                  <a:pt x="14748" y="899652"/>
                  <a:pt x="28229" y="869487"/>
                  <a:pt x="44245" y="840659"/>
                </a:cubicBezTo>
                <a:cubicBezTo>
                  <a:pt x="52853" y="825164"/>
                  <a:pt x="66543" y="812611"/>
                  <a:pt x="73742" y="796413"/>
                </a:cubicBezTo>
                <a:cubicBezTo>
                  <a:pt x="86370" y="768001"/>
                  <a:pt x="77369" y="725170"/>
                  <a:pt x="103239" y="707923"/>
                </a:cubicBezTo>
                <a:cubicBezTo>
                  <a:pt x="117987" y="698091"/>
                  <a:pt x="131286" y="685625"/>
                  <a:pt x="147484" y="678426"/>
                </a:cubicBezTo>
                <a:cubicBezTo>
                  <a:pt x="239181" y="637671"/>
                  <a:pt x="274420" y="645084"/>
                  <a:pt x="383458" y="634181"/>
                </a:cubicBezTo>
                <a:cubicBezTo>
                  <a:pt x="437535" y="639097"/>
                  <a:pt x="496484" y="625966"/>
                  <a:pt x="545690" y="648929"/>
                </a:cubicBezTo>
                <a:cubicBezTo>
                  <a:pt x="577815" y="663921"/>
                  <a:pt x="604684" y="737420"/>
                  <a:pt x="604684" y="737420"/>
                </a:cubicBezTo>
                <a:cubicBezTo>
                  <a:pt x="712839" y="732504"/>
                  <a:pt x="821226" y="731305"/>
                  <a:pt x="929148" y="722671"/>
                </a:cubicBezTo>
                <a:cubicBezTo>
                  <a:pt x="944645" y="721431"/>
                  <a:pt x="959489" y="714875"/>
                  <a:pt x="973394" y="707923"/>
                </a:cubicBezTo>
                <a:cubicBezTo>
                  <a:pt x="989248" y="699996"/>
                  <a:pt x="1002891" y="688258"/>
                  <a:pt x="1017639" y="678426"/>
                </a:cubicBezTo>
                <a:cubicBezTo>
                  <a:pt x="1027471" y="663678"/>
                  <a:pt x="1033295" y="645254"/>
                  <a:pt x="1047136" y="634181"/>
                </a:cubicBezTo>
                <a:cubicBezTo>
                  <a:pt x="1059275" y="624470"/>
                  <a:pt x="1077092" y="625557"/>
                  <a:pt x="1091381" y="619433"/>
                </a:cubicBezTo>
                <a:cubicBezTo>
                  <a:pt x="1227668" y="561024"/>
                  <a:pt x="1054814" y="609048"/>
                  <a:pt x="1297858" y="560439"/>
                </a:cubicBezTo>
                <a:cubicBezTo>
                  <a:pt x="1321853" y="524446"/>
                  <a:pt x="1334138" y="514427"/>
                  <a:pt x="1342103" y="471949"/>
                </a:cubicBezTo>
                <a:cubicBezTo>
                  <a:pt x="1354019" y="408395"/>
                  <a:pt x="1335732" y="334022"/>
                  <a:pt x="1371600" y="280220"/>
                </a:cubicBezTo>
                <a:cubicBezTo>
                  <a:pt x="1394087" y="246489"/>
                  <a:pt x="1451128" y="263542"/>
                  <a:pt x="1489587" y="250723"/>
                </a:cubicBezTo>
                <a:cubicBezTo>
                  <a:pt x="1504335" y="245807"/>
                  <a:pt x="1518537" y="238756"/>
                  <a:pt x="1533832" y="235975"/>
                </a:cubicBezTo>
                <a:cubicBezTo>
                  <a:pt x="1572828" y="228885"/>
                  <a:pt x="1612490" y="226142"/>
                  <a:pt x="1651819" y="221226"/>
                </a:cubicBezTo>
                <a:lnTo>
                  <a:pt x="1784555" y="176981"/>
                </a:lnTo>
                <a:lnTo>
                  <a:pt x="1828800" y="162233"/>
                </a:lnTo>
                <a:cubicBezTo>
                  <a:pt x="1843548" y="157317"/>
                  <a:pt x="1857619" y="149412"/>
                  <a:pt x="1873045" y="147484"/>
                </a:cubicBezTo>
                <a:lnTo>
                  <a:pt x="1991032" y="132736"/>
                </a:lnTo>
                <a:cubicBezTo>
                  <a:pt x="2005781" y="122904"/>
                  <a:pt x="2019424" y="111166"/>
                  <a:pt x="2035278" y="103239"/>
                </a:cubicBezTo>
                <a:cubicBezTo>
                  <a:pt x="2070924" y="85416"/>
                  <a:pt x="2100724" y="87914"/>
                  <a:pt x="2138516" y="73742"/>
                </a:cubicBezTo>
                <a:cubicBezTo>
                  <a:pt x="2192508" y="53495"/>
                  <a:pt x="2210095" y="34807"/>
                  <a:pt x="2256503" y="0"/>
                </a:cubicBezTo>
                <a:cubicBezTo>
                  <a:pt x="2271251" y="4916"/>
                  <a:pt x="2288609" y="5037"/>
                  <a:pt x="2300748" y="14749"/>
                </a:cubicBezTo>
                <a:cubicBezTo>
                  <a:pt x="2335969" y="42926"/>
                  <a:pt x="2327182" y="67616"/>
                  <a:pt x="2344994" y="103239"/>
                </a:cubicBezTo>
                <a:cubicBezTo>
                  <a:pt x="2355780" y="124810"/>
                  <a:pt x="2408711" y="193111"/>
                  <a:pt x="2418736" y="206478"/>
                </a:cubicBezTo>
                <a:cubicBezTo>
                  <a:pt x="2423652" y="226142"/>
                  <a:pt x="2418094" y="252280"/>
                  <a:pt x="2433484" y="265471"/>
                </a:cubicBezTo>
                <a:cubicBezTo>
                  <a:pt x="2457091" y="285706"/>
                  <a:pt x="2491810" y="287427"/>
                  <a:pt x="2521974" y="294968"/>
                </a:cubicBezTo>
                <a:cubicBezTo>
                  <a:pt x="2614692" y="318148"/>
                  <a:pt x="2560902" y="306850"/>
                  <a:pt x="2684207" y="324465"/>
                </a:cubicBezTo>
                <a:cubicBezTo>
                  <a:pt x="2713704" y="334297"/>
                  <a:pt x="2746827" y="336715"/>
                  <a:pt x="2772697" y="353962"/>
                </a:cubicBezTo>
                <a:cubicBezTo>
                  <a:pt x="2880493" y="425827"/>
                  <a:pt x="2744952" y="338108"/>
                  <a:pt x="2875936" y="412955"/>
                </a:cubicBezTo>
                <a:cubicBezTo>
                  <a:pt x="2891326" y="421749"/>
                  <a:pt x="2903819" y="435635"/>
                  <a:pt x="2920181" y="442452"/>
                </a:cubicBezTo>
                <a:cubicBezTo>
                  <a:pt x="3027582" y="487203"/>
                  <a:pt x="3041346" y="484769"/>
                  <a:pt x="3141407" y="501446"/>
                </a:cubicBezTo>
                <a:cubicBezTo>
                  <a:pt x="3368802" y="436475"/>
                  <a:pt x="3281983" y="449869"/>
                  <a:pt x="3687097" y="486697"/>
                </a:cubicBezTo>
                <a:cubicBezTo>
                  <a:pt x="3704750" y="488302"/>
                  <a:pt x="3715488" y="508267"/>
                  <a:pt x="3731342" y="516194"/>
                </a:cubicBezTo>
                <a:cubicBezTo>
                  <a:pt x="3745247" y="523146"/>
                  <a:pt x="3760839" y="526026"/>
                  <a:pt x="3775587" y="530942"/>
                </a:cubicBezTo>
                <a:cubicBezTo>
                  <a:pt x="3790335" y="540774"/>
                  <a:pt x="3803978" y="552512"/>
                  <a:pt x="3819832" y="560439"/>
                </a:cubicBezTo>
                <a:cubicBezTo>
                  <a:pt x="3900557" y="600802"/>
                  <a:pt x="4008456" y="565562"/>
                  <a:pt x="4085303" y="560439"/>
                </a:cubicBezTo>
                <a:cubicBezTo>
                  <a:pt x="4144297" y="565355"/>
                  <a:pt x="4203543" y="567845"/>
                  <a:pt x="4262284" y="575188"/>
                </a:cubicBezTo>
                <a:cubicBezTo>
                  <a:pt x="4282397" y="577702"/>
                  <a:pt x="4301284" y="586604"/>
                  <a:pt x="4321278" y="589936"/>
                </a:cubicBezTo>
                <a:cubicBezTo>
                  <a:pt x="4360374" y="596452"/>
                  <a:pt x="4399936" y="599768"/>
                  <a:pt x="4439265" y="604684"/>
                </a:cubicBezTo>
                <a:lnTo>
                  <a:pt x="4572000" y="648929"/>
                </a:lnTo>
                <a:lnTo>
                  <a:pt x="4616245" y="663678"/>
                </a:lnTo>
                <a:cubicBezTo>
                  <a:pt x="4611329" y="698091"/>
                  <a:pt x="4620160" y="737589"/>
                  <a:pt x="4601497" y="766917"/>
                </a:cubicBezTo>
                <a:cubicBezTo>
                  <a:pt x="4574191" y="809827"/>
                  <a:pt x="4514134" y="825534"/>
                  <a:pt x="4468761" y="840659"/>
                </a:cubicBezTo>
                <a:cubicBezTo>
                  <a:pt x="4454013" y="855407"/>
                  <a:pt x="4442749" y="874775"/>
                  <a:pt x="4424516" y="884904"/>
                </a:cubicBezTo>
                <a:cubicBezTo>
                  <a:pt x="4397337" y="900004"/>
                  <a:pt x="4336026" y="914400"/>
                  <a:pt x="4336026" y="914400"/>
                </a:cubicBezTo>
                <a:cubicBezTo>
                  <a:pt x="4234601" y="982018"/>
                  <a:pt x="4281168" y="962184"/>
                  <a:pt x="4203290" y="988142"/>
                </a:cubicBezTo>
                <a:cubicBezTo>
                  <a:pt x="4183626" y="1001251"/>
                  <a:pt x="4129548" y="1029111"/>
                  <a:pt x="4129548" y="1061884"/>
                </a:cubicBezTo>
                <a:cubicBezTo>
                  <a:pt x="4129548" y="1079609"/>
                  <a:pt x="4142352" y="1100167"/>
                  <a:pt x="4159045" y="1106129"/>
                </a:cubicBezTo>
                <a:cubicBezTo>
                  <a:pt x="4215368" y="1126244"/>
                  <a:pt x="4336026" y="1135626"/>
                  <a:pt x="4336026" y="1135626"/>
                </a:cubicBezTo>
                <a:cubicBezTo>
                  <a:pt x="4350774" y="1150374"/>
                  <a:pt x="4370142" y="1161638"/>
                  <a:pt x="4380271" y="1179871"/>
                </a:cubicBezTo>
                <a:cubicBezTo>
                  <a:pt x="4395371" y="1207051"/>
                  <a:pt x="4409768" y="1268362"/>
                  <a:pt x="4409768" y="1268362"/>
                </a:cubicBezTo>
                <a:cubicBezTo>
                  <a:pt x="4414684" y="1322439"/>
                  <a:pt x="4408547" y="1378695"/>
                  <a:pt x="4424516" y="1430594"/>
                </a:cubicBezTo>
                <a:cubicBezTo>
                  <a:pt x="4429729" y="1447536"/>
                  <a:pt x="4452563" y="1452892"/>
                  <a:pt x="4468761" y="1460091"/>
                </a:cubicBezTo>
                <a:cubicBezTo>
                  <a:pt x="4497174" y="1472719"/>
                  <a:pt x="4527755" y="1479756"/>
                  <a:pt x="4557252" y="1489588"/>
                </a:cubicBezTo>
                <a:cubicBezTo>
                  <a:pt x="4620723" y="1510745"/>
                  <a:pt x="4586420" y="1500567"/>
                  <a:pt x="4660490" y="1519084"/>
                </a:cubicBezTo>
                <a:cubicBezTo>
                  <a:pt x="4771575" y="1593140"/>
                  <a:pt x="4630394" y="1506185"/>
                  <a:pt x="4763729" y="1563329"/>
                </a:cubicBezTo>
                <a:cubicBezTo>
                  <a:pt x="4780021" y="1570311"/>
                  <a:pt x="4791377" y="1586602"/>
                  <a:pt x="4807974" y="1592826"/>
                </a:cubicBezTo>
                <a:cubicBezTo>
                  <a:pt x="4831445" y="1601628"/>
                  <a:pt x="4857397" y="1601495"/>
                  <a:pt x="4881716" y="1607575"/>
                </a:cubicBezTo>
                <a:cubicBezTo>
                  <a:pt x="4896798" y="1611346"/>
                  <a:pt x="4911213" y="1617407"/>
                  <a:pt x="4925961" y="1622323"/>
                </a:cubicBezTo>
                <a:cubicBezTo>
                  <a:pt x="5052770" y="1706862"/>
                  <a:pt x="4892324" y="1605504"/>
                  <a:pt x="5014452" y="1666568"/>
                </a:cubicBezTo>
                <a:cubicBezTo>
                  <a:pt x="5030306" y="1674495"/>
                  <a:pt x="5042499" y="1688866"/>
                  <a:pt x="5058697" y="1696065"/>
                </a:cubicBezTo>
                <a:cubicBezTo>
                  <a:pt x="5104866" y="1716585"/>
                  <a:pt x="5157149" y="1728053"/>
                  <a:pt x="5206181" y="1740310"/>
                </a:cubicBezTo>
                <a:cubicBezTo>
                  <a:pt x="5332981" y="1824845"/>
                  <a:pt x="5172549" y="1723494"/>
                  <a:pt x="5294671" y="1784555"/>
                </a:cubicBezTo>
                <a:cubicBezTo>
                  <a:pt x="5310525" y="1792482"/>
                  <a:pt x="5323062" y="1806125"/>
                  <a:pt x="5338916" y="1814052"/>
                </a:cubicBezTo>
                <a:cubicBezTo>
                  <a:pt x="5352821" y="1821004"/>
                  <a:pt x="5368872" y="1822676"/>
                  <a:pt x="5383161" y="1828800"/>
                </a:cubicBezTo>
                <a:cubicBezTo>
                  <a:pt x="5403369" y="1837461"/>
                  <a:pt x="5421742" y="1850132"/>
                  <a:pt x="5442155" y="1858297"/>
                </a:cubicBezTo>
                <a:cubicBezTo>
                  <a:pt x="5471023" y="1869844"/>
                  <a:pt x="5530645" y="1887794"/>
                  <a:pt x="5530645" y="1887794"/>
                </a:cubicBezTo>
                <a:cubicBezTo>
                  <a:pt x="5545393" y="1897626"/>
                  <a:pt x="5574890" y="1899566"/>
                  <a:pt x="5574890" y="1917291"/>
                </a:cubicBezTo>
                <a:cubicBezTo>
                  <a:pt x="5574890" y="1932837"/>
                  <a:pt x="5545821" y="1928667"/>
                  <a:pt x="5530645" y="1932039"/>
                </a:cubicBezTo>
                <a:cubicBezTo>
                  <a:pt x="5475955" y="1944193"/>
                  <a:pt x="5375210" y="1955156"/>
                  <a:pt x="5324168" y="1961536"/>
                </a:cubicBezTo>
                <a:cubicBezTo>
                  <a:pt x="5309420" y="1971368"/>
                  <a:pt x="5290996" y="1977192"/>
                  <a:pt x="5279923" y="1991033"/>
                </a:cubicBezTo>
                <a:cubicBezTo>
                  <a:pt x="5270211" y="2003172"/>
                  <a:pt x="5272126" y="2021373"/>
                  <a:pt x="5265174" y="2035278"/>
                </a:cubicBezTo>
                <a:cubicBezTo>
                  <a:pt x="5257247" y="2051132"/>
                  <a:pt x="5245510" y="2064775"/>
                  <a:pt x="5235678" y="2079523"/>
                </a:cubicBezTo>
                <a:cubicBezTo>
                  <a:pt x="5255342" y="2109020"/>
                  <a:pt x="5305881" y="2134382"/>
                  <a:pt x="5294671" y="2168013"/>
                </a:cubicBezTo>
                <a:cubicBezTo>
                  <a:pt x="5281562" y="2207342"/>
                  <a:pt x="5279869" y="2234409"/>
                  <a:pt x="5235678" y="2256504"/>
                </a:cubicBezTo>
                <a:cubicBezTo>
                  <a:pt x="5213257" y="2267714"/>
                  <a:pt x="5186900" y="2268983"/>
                  <a:pt x="5161936" y="2271252"/>
                </a:cubicBezTo>
                <a:cubicBezTo>
                  <a:pt x="5078561" y="2278831"/>
                  <a:pt x="4994787" y="2281084"/>
                  <a:pt x="4911213" y="2286000"/>
                </a:cubicBezTo>
                <a:cubicBezTo>
                  <a:pt x="4896465" y="2295832"/>
                  <a:pt x="4878041" y="2301656"/>
                  <a:pt x="4866968" y="2315497"/>
                </a:cubicBezTo>
                <a:cubicBezTo>
                  <a:pt x="4857256" y="2327636"/>
                  <a:pt x="4864490" y="2350198"/>
                  <a:pt x="4852219" y="2359742"/>
                </a:cubicBezTo>
                <a:cubicBezTo>
                  <a:pt x="4817510" y="2386738"/>
                  <a:pt x="4773561" y="2399071"/>
                  <a:pt x="4734232" y="2418736"/>
                </a:cubicBezTo>
                <a:cubicBezTo>
                  <a:pt x="4714568" y="2428568"/>
                  <a:pt x="4696568" y="2442901"/>
                  <a:pt x="4675239" y="2448233"/>
                </a:cubicBezTo>
                <a:cubicBezTo>
                  <a:pt x="4542170" y="2481499"/>
                  <a:pt x="4595711" y="2464909"/>
                  <a:pt x="4513007" y="2492478"/>
                </a:cubicBezTo>
                <a:cubicBezTo>
                  <a:pt x="4395020" y="2487562"/>
                  <a:pt x="4276855" y="2485854"/>
                  <a:pt x="4159045" y="2477729"/>
                </a:cubicBezTo>
                <a:cubicBezTo>
                  <a:pt x="4128143" y="2475598"/>
                  <a:pt x="4018131" y="2447696"/>
                  <a:pt x="3996813" y="2433484"/>
                </a:cubicBezTo>
                <a:cubicBezTo>
                  <a:pt x="3939633" y="2395365"/>
                  <a:pt x="3969383" y="2409593"/>
                  <a:pt x="3908323" y="2389239"/>
                </a:cubicBezTo>
                <a:cubicBezTo>
                  <a:pt x="3867659" y="2394322"/>
                  <a:pt x="3791558" y="2396002"/>
                  <a:pt x="3746090" y="2418736"/>
                </a:cubicBezTo>
                <a:cubicBezTo>
                  <a:pt x="3730236" y="2426663"/>
                  <a:pt x="3716593" y="2438401"/>
                  <a:pt x="3701845" y="2448233"/>
                </a:cubicBezTo>
                <a:cubicBezTo>
                  <a:pt x="3662516" y="2443317"/>
                  <a:pt x="3622097" y="2443913"/>
                  <a:pt x="3583858" y="2433484"/>
                </a:cubicBezTo>
                <a:cubicBezTo>
                  <a:pt x="3551196" y="2424576"/>
                  <a:pt x="3518095" y="2378681"/>
                  <a:pt x="3495368" y="2359742"/>
                </a:cubicBezTo>
                <a:cubicBezTo>
                  <a:pt x="3457250" y="2327977"/>
                  <a:pt x="3451219" y="2330278"/>
                  <a:pt x="3406878" y="2315497"/>
                </a:cubicBezTo>
                <a:cubicBezTo>
                  <a:pt x="3367549" y="2320413"/>
                  <a:pt x="3327886" y="2323156"/>
                  <a:pt x="3288890" y="2330246"/>
                </a:cubicBezTo>
                <a:cubicBezTo>
                  <a:pt x="3273595" y="2333027"/>
                  <a:pt x="3260191" y="2344994"/>
                  <a:pt x="3244645" y="2344994"/>
                </a:cubicBezTo>
                <a:cubicBezTo>
                  <a:pt x="3175644" y="2344994"/>
                  <a:pt x="3106994" y="2335162"/>
                  <a:pt x="3038168" y="2330246"/>
                </a:cubicBezTo>
                <a:cubicBezTo>
                  <a:pt x="2932862" y="2295144"/>
                  <a:pt x="2975548" y="2317996"/>
                  <a:pt x="2905432" y="2271252"/>
                </a:cubicBezTo>
                <a:cubicBezTo>
                  <a:pt x="2895600" y="2256504"/>
                  <a:pt x="2887283" y="2240624"/>
                  <a:pt x="2875936" y="2227007"/>
                </a:cubicBezTo>
                <a:cubicBezTo>
                  <a:pt x="2855507" y="2202492"/>
                  <a:pt x="2818152" y="2166913"/>
                  <a:pt x="2787445" y="2153265"/>
                </a:cubicBezTo>
                <a:cubicBezTo>
                  <a:pt x="2704760" y="2116516"/>
                  <a:pt x="2711929" y="2141954"/>
                  <a:pt x="2654710" y="2094271"/>
                </a:cubicBezTo>
                <a:cubicBezTo>
                  <a:pt x="2638687" y="2080918"/>
                  <a:pt x="2623818" y="2066049"/>
                  <a:pt x="2610465" y="2050026"/>
                </a:cubicBezTo>
                <a:cubicBezTo>
                  <a:pt x="2576458" y="2009217"/>
                  <a:pt x="2585195" y="1993851"/>
                  <a:pt x="2536723" y="1961536"/>
                </a:cubicBezTo>
                <a:cubicBezTo>
                  <a:pt x="2523788" y="1952913"/>
                  <a:pt x="2507226" y="1951704"/>
                  <a:pt x="2492478" y="1946788"/>
                </a:cubicBezTo>
                <a:cubicBezTo>
                  <a:pt x="2477729" y="1951704"/>
                  <a:pt x="2461822" y="1953986"/>
                  <a:pt x="2448232" y="1961536"/>
                </a:cubicBezTo>
                <a:cubicBezTo>
                  <a:pt x="2417243" y="1978752"/>
                  <a:pt x="2395114" y="2018171"/>
                  <a:pt x="2359742" y="2020529"/>
                </a:cubicBezTo>
                <a:lnTo>
                  <a:pt x="2138516" y="2035278"/>
                </a:lnTo>
                <a:cubicBezTo>
                  <a:pt x="2123768" y="2050026"/>
                  <a:pt x="2094271" y="2058666"/>
                  <a:pt x="2094271" y="2079523"/>
                </a:cubicBezTo>
                <a:cubicBezTo>
                  <a:pt x="2094271" y="2097248"/>
                  <a:pt x="2121538" y="2103927"/>
                  <a:pt x="2138516" y="2109020"/>
                </a:cubicBezTo>
                <a:cubicBezTo>
                  <a:pt x="2171812" y="2119009"/>
                  <a:pt x="2207466" y="2118053"/>
                  <a:pt x="2241755" y="2123768"/>
                </a:cubicBezTo>
                <a:cubicBezTo>
                  <a:pt x="2266481" y="2127889"/>
                  <a:pt x="2290916" y="2133601"/>
                  <a:pt x="2315497" y="2138517"/>
                </a:cubicBezTo>
                <a:cubicBezTo>
                  <a:pt x="2320084" y="2152279"/>
                  <a:pt x="2348080" y="2232498"/>
                  <a:pt x="2344994" y="2241755"/>
                </a:cubicBezTo>
                <a:cubicBezTo>
                  <a:pt x="2339389" y="2258571"/>
                  <a:pt x="2315497" y="2261420"/>
                  <a:pt x="2300748" y="2271252"/>
                </a:cubicBezTo>
                <a:cubicBezTo>
                  <a:pt x="2276168" y="2266336"/>
                  <a:pt x="2251921" y="2259272"/>
                  <a:pt x="2227007" y="2256504"/>
                </a:cubicBezTo>
                <a:cubicBezTo>
                  <a:pt x="1987895" y="2229936"/>
                  <a:pt x="2103820" y="2264601"/>
                  <a:pt x="1991032" y="2227007"/>
                </a:cubicBezTo>
                <a:cubicBezTo>
                  <a:pt x="1961535" y="2207342"/>
                  <a:pt x="1930903" y="2189283"/>
                  <a:pt x="1902542" y="2168013"/>
                </a:cubicBezTo>
                <a:cubicBezTo>
                  <a:pt x="1882877" y="2153265"/>
                  <a:pt x="1865534" y="2134761"/>
                  <a:pt x="1843548" y="2123768"/>
                </a:cubicBezTo>
                <a:cubicBezTo>
                  <a:pt x="1815738" y="2109863"/>
                  <a:pt x="1780928" y="2111518"/>
                  <a:pt x="1755058" y="2094271"/>
                </a:cubicBezTo>
                <a:lnTo>
                  <a:pt x="1666568" y="2035278"/>
                </a:lnTo>
                <a:cubicBezTo>
                  <a:pt x="1656736" y="2020530"/>
                  <a:pt x="1652102" y="2000427"/>
                  <a:pt x="1637071" y="1991033"/>
                </a:cubicBezTo>
                <a:cubicBezTo>
                  <a:pt x="1610705" y="1974554"/>
                  <a:pt x="1578078" y="1971368"/>
                  <a:pt x="1548581" y="1961536"/>
                </a:cubicBezTo>
                <a:cubicBezTo>
                  <a:pt x="1448389" y="1928139"/>
                  <a:pt x="1569917" y="1967938"/>
                  <a:pt x="1401097" y="1917291"/>
                </a:cubicBezTo>
                <a:cubicBezTo>
                  <a:pt x="1386206" y="1912824"/>
                  <a:pt x="1370757" y="1909494"/>
                  <a:pt x="1356852" y="1902542"/>
                </a:cubicBezTo>
                <a:cubicBezTo>
                  <a:pt x="1340998" y="1894615"/>
                  <a:pt x="1327355" y="1882878"/>
                  <a:pt x="1312607" y="1873046"/>
                </a:cubicBezTo>
                <a:cubicBezTo>
                  <a:pt x="1233950" y="1755059"/>
                  <a:pt x="1337186" y="1897623"/>
                  <a:pt x="1238865" y="1799304"/>
                </a:cubicBezTo>
                <a:cubicBezTo>
                  <a:pt x="1226331" y="1786770"/>
                  <a:pt x="1221144" y="1768307"/>
                  <a:pt x="1209368" y="1755059"/>
                </a:cubicBezTo>
                <a:cubicBezTo>
                  <a:pt x="1135894" y="1672400"/>
                  <a:pt x="1143880" y="1681903"/>
                  <a:pt x="1076632" y="1637071"/>
                </a:cubicBezTo>
                <a:cubicBezTo>
                  <a:pt x="1066800" y="1622323"/>
                  <a:pt x="1060476" y="1604498"/>
                  <a:pt x="1047136" y="1592826"/>
                </a:cubicBezTo>
                <a:cubicBezTo>
                  <a:pt x="934427" y="1494206"/>
                  <a:pt x="990827" y="1564672"/>
                  <a:pt x="870155" y="1504336"/>
                </a:cubicBezTo>
                <a:cubicBezTo>
                  <a:pt x="780069" y="1459293"/>
                  <a:pt x="832926" y="1477948"/>
                  <a:pt x="707923" y="1460091"/>
                </a:cubicBezTo>
                <a:lnTo>
                  <a:pt x="619432" y="1430594"/>
                </a:lnTo>
                <a:cubicBezTo>
                  <a:pt x="604684" y="1425678"/>
                  <a:pt x="590269" y="1419617"/>
                  <a:pt x="575187" y="1415846"/>
                </a:cubicBezTo>
                <a:lnTo>
                  <a:pt x="457200" y="1386349"/>
                </a:lnTo>
                <a:lnTo>
                  <a:pt x="398207" y="1371600"/>
                </a:lnTo>
                <a:cubicBezTo>
                  <a:pt x="314329" y="1287724"/>
                  <a:pt x="395094" y="1355296"/>
                  <a:pt x="309716" y="1312607"/>
                </a:cubicBezTo>
                <a:cubicBezTo>
                  <a:pt x="195356" y="1255427"/>
                  <a:pt x="332437" y="1305431"/>
                  <a:pt x="221226" y="1268362"/>
                </a:cubicBezTo>
                <a:cubicBezTo>
                  <a:pt x="201561" y="1253614"/>
                  <a:pt x="182234" y="1238404"/>
                  <a:pt x="162232" y="1224117"/>
                </a:cubicBezTo>
                <a:cubicBezTo>
                  <a:pt x="147808" y="1213814"/>
                  <a:pt x="129659" y="1207960"/>
                  <a:pt x="117987" y="1194620"/>
                </a:cubicBezTo>
                <a:cubicBezTo>
                  <a:pt x="94643" y="1167940"/>
                  <a:pt x="58994" y="1106129"/>
                  <a:pt x="58994" y="1106129"/>
                </a:cubicBezTo>
                <a:cubicBezTo>
                  <a:pt x="54078" y="1086465"/>
                  <a:pt x="49814" y="1066626"/>
                  <a:pt x="44245" y="1047136"/>
                </a:cubicBezTo>
                <a:cubicBezTo>
                  <a:pt x="27942" y="990078"/>
                  <a:pt x="29497" y="1021014"/>
                  <a:pt x="29497" y="988142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Callout 4"/>
          <p:cNvSpPr/>
          <p:nvPr/>
        </p:nvSpPr>
        <p:spPr>
          <a:xfrm>
            <a:off x="8863781" y="855405"/>
            <a:ext cx="2344993" cy="796413"/>
          </a:xfrm>
          <a:prstGeom prst="wedgeEllipseCallout">
            <a:avLst>
              <a:gd name="adj1" fmla="val -88758"/>
              <a:gd name="adj2" fmla="val 1032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Vùng</a:t>
            </a:r>
            <a:r>
              <a:rPr lang="en-US" dirty="0"/>
              <a:t> </a:t>
            </a:r>
            <a:r>
              <a:rPr lang="en-US" dirty="0" err="1"/>
              <a:t>Đông</a:t>
            </a:r>
            <a:r>
              <a:rPr lang="en-US" dirty="0"/>
              <a:t>  </a:t>
            </a:r>
            <a:r>
              <a:rPr lang="en-US" dirty="0" err="1"/>
              <a:t>Băc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722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1338">
        <p:diamond/>
      </p:transition>
    </mc:Choice>
    <mc:Fallback xmlns="">
      <p:transition spd="slow" advTm="41338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1638</TotalTime>
  <Words>1236</Words>
  <Application>Microsoft Office PowerPoint</Application>
  <PresentationFormat>Widescreen</PresentationFormat>
  <Paragraphs>153</Paragraphs>
  <Slides>30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VNI-Times</vt:lpstr>
      <vt:lpstr>Times New Roman</vt:lpstr>
      <vt:lpstr>Arial</vt:lpstr>
      <vt:lpstr>Tw Cen MT</vt:lpstr>
      <vt:lpstr>Calibri</vt:lpstr>
      <vt:lpstr>Wingdings</vt:lpstr>
      <vt:lpstr>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huong pham</dc:creator>
  <cp:lastModifiedBy>Admin</cp:lastModifiedBy>
  <cp:revision>187</cp:revision>
  <dcterms:created xsi:type="dcterms:W3CDTF">2022-09-22T04:51:23Z</dcterms:created>
  <dcterms:modified xsi:type="dcterms:W3CDTF">2025-03-16T10:13:41Z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2024-11-13T07:12:13Z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50cae887-7091-4b39-8abd-0d245f187b43</vt:lpwstr>
  </property>
  <property fmtid="{D5CDD505-2E9C-101B-9397-08002B2CF9AE}" pid="7" name="MSIP_Label_defa4170-0d19-0005-0004-bc88714345d2_ActionId">
    <vt:lpwstr>3cd51203-c957-4783-b74e-42777cff7f9d</vt:lpwstr>
  </property>
  <property fmtid="{D5CDD505-2E9C-101B-9397-08002B2CF9AE}" pid="8" name="MSIP_Label_defa4170-0d19-0005-0004-bc88714345d2_ContentBits">
    <vt:lpwstr>0</vt:lpwstr>
  </property>
</Properties>
</file>