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57" r:id="rId4"/>
    <p:sldId id="271" r:id="rId5"/>
    <p:sldId id="272" r:id="rId6"/>
    <p:sldId id="273" r:id="rId7"/>
    <p:sldId id="274" r:id="rId8"/>
    <p:sldId id="279" r:id="rId9"/>
    <p:sldId id="259" r:id="rId10"/>
  </p:sldIdLst>
  <p:sldSz cx="18288000" cy="10287000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#9Slide07 Crocante" panose="020B0604020202020204" charset="0"/>
      <p:regular r:id="rId18"/>
    </p:embeddedFont>
    <p:embeddedFont>
      <p:font typeface="#9Slide05 SVNDeadhead Script" panose="020B0604020202020204" charset="0"/>
      <p:regular r:id="rId19"/>
    </p:embeddedFont>
    <p:embeddedFont>
      <p:font typeface="#9Slide07 SVNA Love Of Thunder" panose="02040603050506020204" charset="0"/>
      <p:regular r:id="rId20"/>
    </p:embeddedFont>
    <p:embeddedFont>
      <p:font typeface="#9Slide06 SVNHave Heart 2" charset="0"/>
      <p:regular r:id="rId21"/>
    </p:embeddedFont>
    <p:embeddedFont>
      <p:font typeface="#9Slide06 SVNSlow Attack 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364" autoAdjust="0"/>
  </p:normalViewPr>
  <p:slideViewPr>
    <p:cSldViewPr>
      <p:cViewPr varScale="1">
        <p:scale>
          <a:sx n="73" d="100"/>
          <a:sy n="73" d="100"/>
        </p:scale>
        <p:origin x="6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BBD3-0C70-4DEC-80B7-BCFC1CCF99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A07D4-5845-4225-831C-2B65DFE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2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4055F-F6FF-417C-9CAE-78C649884F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8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9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96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3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1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1120-2F7D-4506-B52A-30AF47C8CF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7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0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5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47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0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8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2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4D84869-7CAF-D3D6-EF81-8568C101EB77}"/>
              </a:ext>
            </a:extLst>
          </p:cNvPr>
          <p:cNvGrpSpPr/>
          <p:nvPr/>
        </p:nvGrpSpPr>
        <p:grpSpPr>
          <a:xfrm>
            <a:off x="1137824" y="623411"/>
            <a:ext cx="16038068" cy="9187850"/>
            <a:chOff x="0" y="0"/>
            <a:chExt cx="22491916" cy="12036549"/>
          </a:xfrm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C882D780-107B-4B6D-53CE-AF228BCD13C3}"/>
                </a:ext>
              </a:extLst>
            </p:cNvPr>
            <p:cNvGrpSpPr/>
            <p:nvPr/>
          </p:nvGrpSpPr>
          <p:grpSpPr>
            <a:xfrm>
              <a:off x="0" y="0"/>
              <a:ext cx="22491916" cy="12036549"/>
              <a:chOff x="0" y="0"/>
              <a:chExt cx="4375300" cy="2341442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4A136601-0EC1-E7D2-9A37-BCE74899F419}"/>
                  </a:ext>
                </a:extLst>
              </p:cNvPr>
              <p:cNvSpPr/>
              <p:nvPr/>
            </p:nvSpPr>
            <p:spPr>
              <a:xfrm>
                <a:off x="0" y="0"/>
                <a:ext cx="4375300" cy="2341442"/>
              </a:xfrm>
              <a:custGeom>
                <a:avLst/>
                <a:gdLst/>
                <a:ahLst/>
                <a:cxnLst/>
                <a:rect l="l" t="t" r="r" b="b"/>
                <a:pathLst>
                  <a:path w="4375300" h="2341442">
                    <a:moveTo>
                      <a:pt x="9179" y="0"/>
                    </a:moveTo>
                    <a:lnTo>
                      <a:pt x="4366121" y="0"/>
                    </a:lnTo>
                    <a:cubicBezTo>
                      <a:pt x="4368555" y="0"/>
                      <a:pt x="4370890" y="967"/>
                      <a:pt x="4372611" y="2688"/>
                    </a:cubicBezTo>
                    <a:cubicBezTo>
                      <a:pt x="4374333" y="4410"/>
                      <a:pt x="4375300" y="6745"/>
                      <a:pt x="4375300" y="9179"/>
                    </a:cubicBezTo>
                    <a:lnTo>
                      <a:pt x="4375300" y="2332263"/>
                    </a:lnTo>
                    <a:cubicBezTo>
                      <a:pt x="4375300" y="2334697"/>
                      <a:pt x="4374333" y="2337032"/>
                      <a:pt x="4372611" y="2338753"/>
                    </a:cubicBezTo>
                    <a:cubicBezTo>
                      <a:pt x="4370890" y="2340475"/>
                      <a:pt x="4368555" y="2341442"/>
                      <a:pt x="4366121" y="2341442"/>
                    </a:cubicBezTo>
                    <a:lnTo>
                      <a:pt x="9179" y="2341442"/>
                    </a:lnTo>
                    <a:cubicBezTo>
                      <a:pt x="6745" y="2341442"/>
                      <a:pt x="4410" y="2340475"/>
                      <a:pt x="2688" y="2338753"/>
                    </a:cubicBezTo>
                    <a:cubicBezTo>
                      <a:pt x="967" y="2337032"/>
                      <a:pt x="0" y="2334697"/>
                      <a:pt x="0" y="2332263"/>
                    </a:cubicBezTo>
                    <a:lnTo>
                      <a:pt x="0" y="9179"/>
                    </a:lnTo>
                    <a:cubicBezTo>
                      <a:pt x="0" y="6745"/>
                      <a:pt x="967" y="4410"/>
                      <a:pt x="2688" y="2688"/>
                    </a:cubicBezTo>
                    <a:cubicBezTo>
                      <a:pt x="4410" y="967"/>
                      <a:pt x="6745" y="0"/>
                      <a:pt x="9179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1371600"/>
                <a:endParaRPr 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0777442A-48AB-F7CB-D93A-58E5331DCD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375300" cy="237954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  <a:spcBef>
                    <a:spcPct val="0"/>
                  </a:spcBef>
                </a:pPr>
                <a:endParaRPr sz="40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433819D4-9FF0-9496-7890-3C94DB09444C}"/>
                </a:ext>
              </a:extLst>
            </p:cNvPr>
            <p:cNvSpPr txBox="1"/>
            <p:nvPr/>
          </p:nvSpPr>
          <p:spPr>
            <a:xfrm>
              <a:off x="20149615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E86134F-BFBD-93B2-3A30-948F63853962}"/>
                </a:ext>
              </a:extLst>
            </p:cNvPr>
            <p:cNvSpPr txBox="1"/>
            <p:nvPr/>
          </p:nvSpPr>
          <p:spPr>
            <a:xfrm>
              <a:off x="20788280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D0C3F8B-8762-367E-1A8B-05A5FDD57E47}"/>
                </a:ext>
              </a:extLst>
            </p:cNvPr>
            <p:cNvSpPr txBox="1"/>
            <p:nvPr/>
          </p:nvSpPr>
          <p:spPr>
            <a:xfrm>
              <a:off x="21426948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2325188" y="1632168"/>
            <a:ext cx="13637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80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4: </a:t>
            </a:r>
          </a:p>
          <a:p>
            <a:pPr algn="ctr" defTabSz="1371600"/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80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ngắn</a:t>
            </a:r>
            <a:endParaRPr lang="en-US" sz="8000" dirty="0">
              <a:solidFill>
                <a:srgbClr val="FF0000"/>
              </a:solidFill>
              <a:latin typeface="#9Slide07 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8063BBC5-242B-6A04-5B8E-5155DCC3E51C}"/>
              </a:ext>
            </a:extLst>
          </p:cNvPr>
          <p:cNvSpPr/>
          <p:nvPr/>
        </p:nvSpPr>
        <p:spPr>
          <a:xfrm rot="10800000">
            <a:off x="15518048" y="623411"/>
            <a:ext cx="1203539" cy="2431392"/>
          </a:xfrm>
          <a:custGeom>
            <a:avLst/>
            <a:gdLst/>
            <a:ahLst/>
            <a:cxnLst/>
            <a:rect l="l" t="t" r="r" b="b"/>
            <a:pathLst>
              <a:path w="2199015" h="4442454">
                <a:moveTo>
                  <a:pt x="0" y="0"/>
                </a:moveTo>
                <a:lnTo>
                  <a:pt x="2199015" y="0"/>
                </a:lnTo>
                <a:lnTo>
                  <a:pt x="2199015" y="4442454"/>
                </a:lnTo>
                <a:lnTo>
                  <a:pt x="0" y="444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>
            <a:off x="15986499" y="4327778"/>
            <a:ext cx="3665453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4114800" y="4336218"/>
            <a:ext cx="1018505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Kiến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thức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ngữ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văn</a:t>
            </a:r>
            <a:endParaRPr lang="vi-VN" sz="158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8984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E38D16B-67BE-E377-8BFF-9BF00B784256}"/>
              </a:ext>
            </a:extLst>
          </p:cNvPr>
          <p:cNvSpPr/>
          <p:nvPr/>
        </p:nvSpPr>
        <p:spPr>
          <a:xfrm>
            <a:off x="584421" y="2730527"/>
            <a:ext cx="16828935" cy="4735748"/>
          </a:xfrm>
          <a:custGeom>
            <a:avLst/>
            <a:gdLst/>
            <a:ahLst/>
            <a:cxnLst/>
            <a:rect l="l" t="t" r="r" b="b"/>
            <a:pathLst>
              <a:path w="3705215" h="812800">
                <a:moveTo>
                  <a:pt x="0" y="0"/>
                </a:moveTo>
                <a:lnTo>
                  <a:pt x="3705215" y="0"/>
                </a:lnTo>
                <a:lnTo>
                  <a:pt x="3705215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8F4EB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5791200" y="3140712"/>
            <a:ext cx="10185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Nội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dung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hình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thức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của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bản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học</a:t>
            </a:r>
            <a:endParaRPr lang="vi-VN" sz="13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E585E8B-3557-ECCF-D348-88D7D4864C5A}"/>
              </a:ext>
            </a:extLst>
          </p:cNvPr>
          <p:cNvSpPr/>
          <p:nvPr/>
        </p:nvSpPr>
        <p:spPr>
          <a:xfrm>
            <a:off x="9036456" y="8456213"/>
            <a:ext cx="9921300" cy="2542334"/>
          </a:xfrm>
          <a:custGeom>
            <a:avLst/>
            <a:gdLst/>
            <a:ahLst/>
            <a:cxnLst/>
            <a:rect l="l" t="t" r="r" b="b"/>
            <a:pathLst>
              <a:path w="8617291" h="2208181">
                <a:moveTo>
                  <a:pt x="0" y="0"/>
                </a:moveTo>
                <a:lnTo>
                  <a:pt x="8617291" y="0"/>
                </a:lnTo>
                <a:lnTo>
                  <a:pt x="8617291" y="2208181"/>
                </a:lnTo>
                <a:lnTo>
                  <a:pt x="0" y="2208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D93E54F-2342-A07A-853F-0BA0CD300DE3}"/>
              </a:ext>
            </a:extLst>
          </p:cNvPr>
          <p:cNvSpPr/>
          <p:nvPr/>
        </p:nvSpPr>
        <p:spPr>
          <a:xfrm rot="19566718">
            <a:off x="-2026698" y="-377092"/>
            <a:ext cx="5802683" cy="2475812"/>
          </a:xfrm>
          <a:custGeom>
            <a:avLst/>
            <a:gdLst/>
            <a:ahLst/>
            <a:cxnLst/>
            <a:rect l="l" t="t" r="r" b="b"/>
            <a:pathLst>
              <a:path w="5994981" h="2557859">
                <a:moveTo>
                  <a:pt x="0" y="0"/>
                </a:moveTo>
                <a:lnTo>
                  <a:pt x="5994981" y="0"/>
                </a:lnTo>
                <a:lnTo>
                  <a:pt x="5994981" y="2557859"/>
                </a:lnTo>
                <a:lnTo>
                  <a:pt x="0" y="25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771AC9E-4FEC-65CC-F73C-B5A666C113FC}"/>
              </a:ext>
            </a:extLst>
          </p:cNvPr>
          <p:cNvSpPr/>
          <p:nvPr/>
        </p:nvSpPr>
        <p:spPr>
          <a:xfrm>
            <a:off x="2623934" y="966229"/>
            <a:ext cx="2293827" cy="4335113"/>
          </a:xfrm>
          <a:custGeom>
            <a:avLst/>
            <a:gdLst/>
            <a:ahLst/>
            <a:cxnLst/>
            <a:rect l="l" t="t" r="r" b="b"/>
            <a:pathLst>
              <a:path w="4186809" h="8229600">
                <a:moveTo>
                  <a:pt x="0" y="0"/>
                </a:moveTo>
                <a:lnTo>
                  <a:pt x="4186809" y="0"/>
                </a:lnTo>
                <a:lnTo>
                  <a:pt x="4186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386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41FA1B-C6C1-EA40-5A99-B958957D8991}"/>
              </a:ext>
            </a:extLst>
          </p:cNvPr>
          <p:cNvSpPr txBox="1"/>
          <p:nvPr/>
        </p:nvSpPr>
        <p:spPr>
          <a:xfrm>
            <a:off x="658601" y="213669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72FF03-E03C-0A1C-02AA-58348CC84C1A}"/>
              </a:ext>
            </a:extLst>
          </p:cNvPr>
          <p:cNvGrpSpPr/>
          <p:nvPr/>
        </p:nvGrpSpPr>
        <p:grpSpPr>
          <a:xfrm>
            <a:off x="6113484" y="998499"/>
            <a:ext cx="3123102" cy="8433737"/>
            <a:chOff x="4107455" y="1007572"/>
            <a:chExt cx="2082068" cy="5622491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A448E3D5-8EF5-0496-21FE-ED66D6614CE9}"/>
                </a:ext>
              </a:extLst>
            </p:cNvPr>
            <p:cNvGrpSpPr/>
            <p:nvPr/>
          </p:nvGrpSpPr>
          <p:grpSpPr>
            <a:xfrm>
              <a:off x="4107455" y="1007572"/>
              <a:ext cx="2035463" cy="5622491"/>
              <a:chOff x="0" y="-884100"/>
              <a:chExt cx="24387852" cy="12920649"/>
            </a:xfrm>
          </p:grpSpPr>
          <p:grpSp>
            <p:nvGrpSpPr>
              <p:cNvPr id="17" name="Group 3">
                <a:extLst>
                  <a:ext uri="{FF2B5EF4-FFF2-40B4-BE49-F238E27FC236}">
                    <a16:creationId xmlns:a16="http://schemas.microsoft.com/office/drawing/2014/main" id="{934594AC-F4EA-CB81-C31C-673539840C88}"/>
                  </a:ext>
                </a:extLst>
              </p:cNvPr>
              <p:cNvGrpSpPr/>
              <p:nvPr/>
            </p:nvGrpSpPr>
            <p:grpSpPr>
              <a:xfrm>
                <a:off x="0" y="-884100"/>
                <a:ext cx="24387852" cy="12920649"/>
                <a:chOff x="0" y="-171982"/>
                <a:chExt cx="4744112" cy="2513424"/>
              </a:xfrm>
            </p:grpSpPr>
            <p:sp>
              <p:nvSpPr>
                <p:cNvPr id="21" name="Freeform 4">
                  <a:extLst>
                    <a:ext uri="{FF2B5EF4-FFF2-40B4-BE49-F238E27FC236}">
                      <a16:creationId xmlns:a16="http://schemas.microsoft.com/office/drawing/2014/main" id="{39F23BEA-A8B1-794B-B8CA-240069B2D04C}"/>
                    </a:ext>
                  </a:extLst>
                </p:cNvPr>
                <p:cNvSpPr/>
                <p:nvPr/>
              </p:nvSpPr>
              <p:spPr>
                <a:xfrm>
                  <a:off x="2049214" y="-171982"/>
                  <a:ext cx="2694898" cy="234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300" h="2341442">
                      <a:moveTo>
                        <a:pt x="9179" y="0"/>
                      </a:moveTo>
                      <a:lnTo>
                        <a:pt x="4366121" y="0"/>
                      </a:lnTo>
                      <a:cubicBezTo>
                        <a:pt x="4368555" y="0"/>
                        <a:pt x="4370890" y="967"/>
                        <a:pt x="4372611" y="2688"/>
                      </a:cubicBezTo>
                      <a:cubicBezTo>
                        <a:pt x="4374333" y="4410"/>
                        <a:pt x="4375300" y="6745"/>
                        <a:pt x="4375300" y="9179"/>
                      </a:cubicBezTo>
                      <a:lnTo>
                        <a:pt x="4375300" y="2332263"/>
                      </a:lnTo>
                      <a:cubicBezTo>
                        <a:pt x="4375300" y="2334697"/>
                        <a:pt x="4374333" y="2337032"/>
                        <a:pt x="4372611" y="2338753"/>
                      </a:cubicBezTo>
                      <a:cubicBezTo>
                        <a:pt x="4370890" y="2340475"/>
                        <a:pt x="4368555" y="2341442"/>
                        <a:pt x="4366121" y="2341442"/>
                      </a:cubicBezTo>
                      <a:lnTo>
                        <a:pt x="9179" y="2341442"/>
                      </a:lnTo>
                      <a:cubicBezTo>
                        <a:pt x="6745" y="2341442"/>
                        <a:pt x="4410" y="2340475"/>
                        <a:pt x="2688" y="2338753"/>
                      </a:cubicBezTo>
                      <a:cubicBezTo>
                        <a:pt x="967" y="2337032"/>
                        <a:pt x="0" y="2334697"/>
                        <a:pt x="0" y="2332263"/>
                      </a:cubicBezTo>
                      <a:lnTo>
                        <a:pt x="0" y="9179"/>
                      </a:lnTo>
                      <a:cubicBezTo>
                        <a:pt x="0" y="6745"/>
                        <a:pt x="967" y="4410"/>
                        <a:pt x="2688" y="2688"/>
                      </a:cubicBezTo>
                      <a:cubicBezTo>
                        <a:pt x="4410" y="967"/>
                        <a:pt x="6745" y="0"/>
                        <a:pt x="9179" y="0"/>
                      </a:cubicBezTo>
                      <a:close/>
                    </a:path>
                  </a:pathLst>
                </a:custGeom>
                <a:solidFill>
                  <a:srgbClr val="FFFAEF"/>
                </a:solidFill>
                <a:ln w="476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1371600"/>
                  <a:endParaRPr lang="en-US" sz="27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93B8BAAD-1494-6F03-F77F-767501CD8DD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375300" cy="2379542"/>
                </a:xfrm>
                <a:prstGeom prst="rect">
                  <a:avLst/>
                </a:prstGeom>
              </p:spPr>
              <p:txBody>
                <a:bodyPr lIns="76200" tIns="76200" rIns="76200" bIns="76200" rtlCol="0" anchor="ctr"/>
                <a:lstStyle/>
                <a:p>
                  <a:pPr algn="ctr" defTabSz="1371600">
                    <a:lnSpc>
                      <a:spcPts val="3989"/>
                    </a:lnSpc>
                    <a:spcBef>
                      <a:spcPct val="0"/>
                    </a:spcBef>
                  </a:pPr>
                  <a:endParaRPr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8" name="TextBox 8">
                <a:extLst>
                  <a:ext uri="{FF2B5EF4-FFF2-40B4-BE49-F238E27FC236}">
                    <a16:creationId xmlns:a16="http://schemas.microsoft.com/office/drawing/2014/main" id="{034E491E-9450-15B4-5086-A90ED6763428}"/>
                  </a:ext>
                </a:extLst>
              </p:cNvPr>
              <p:cNvSpPr txBox="1"/>
              <p:nvPr/>
            </p:nvSpPr>
            <p:spPr>
              <a:xfrm>
                <a:off x="20149615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44036485-087B-7140-C445-0369775E0774}"/>
                  </a:ext>
                </a:extLst>
              </p:cNvPr>
              <p:cNvSpPr txBox="1"/>
              <p:nvPr/>
            </p:nvSpPr>
            <p:spPr>
              <a:xfrm>
                <a:off x="20788280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0DF116F7-0D73-354F-631B-19D4B6900E77}"/>
                  </a:ext>
                </a:extLst>
              </p:cNvPr>
              <p:cNvSpPr txBox="1"/>
              <p:nvPr/>
            </p:nvSpPr>
            <p:spPr>
              <a:xfrm>
                <a:off x="21426948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61F1BE-AEFD-9700-14BF-26F6278156C8}"/>
                </a:ext>
              </a:extLst>
            </p:cNvPr>
            <p:cNvSpPr txBox="1"/>
            <p:nvPr/>
          </p:nvSpPr>
          <p:spPr>
            <a:xfrm>
              <a:off x="4841223" y="2241277"/>
              <a:ext cx="13483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học</a:t>
              </a:r>
              <a:endParaRPr lang="vi-VN" sz="5400" b="1" dirty="0">
                <a:solidFill>
                  <a:prstClr val="black"/>
                </a:solidFill>
                <a:latin typeface="#9Slide07 SVNA Love Of Thu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46DDF25-2250-774F-AA10-5D6781AA9F64}"/>
              </a:ext>
            </a:extLst>
          </p:cNvPr>
          <p:cNvSpPr txBox="1"/>
          <p:nvPr/>
        </p:nvSpPr>
        <p:spPr>
          <a:xfrm>
            <a:off x="10982461" y="213670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6">
            <a:extLst>
              <a:ext uri="{FF2B5EF4-FFF2-40B4-BE49-F238E27FC236}">
                <a16:creationId xmlns:a16="http://schemas.microsoft.com/office/drawing/2014/main" id="{3832AF72-DA50-FECA-B78E-B8BFDE1944F6}"/>
              </a:ext>
            </a:extLst>
          </p:cNvPr>
          <p:cNvSpPr/>
          <p:nvPr/>
        </p:nvSpPr>
        <p:spPr>
          <a:xfrm>
            <a:off x="6356946" y="998499"/>
            <a:ext cx="1075362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837FAD5B-73C2-0943-E63F-68999EB2E42F}"/>
              </a:ext>
            </a:extLst>
          </p:cNvPr>
          <p:cNvSpPr/>
          <p:nvPr/>
        </p:nvSpPr>
        <p:spPr>
          <a:xfrm flipH="1">
            <a:off x="9236586" y="998498"/>
            <a:ext cx="1067019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72741" y="1852160"/>
            <a:ext cx="6771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72741" y="4893806"/>
            <a:ext cx="6771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9884086" y="1852160"/>
            <a:ext cx="764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9884086" y="4893806"/>
            <a:ext cx="764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 defTabSz="1371600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71712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2163580"/>
            <a:ext cx="18288000" cy="5538440"/>
            <a:chOff x="0" y="0"/>
            <a:chExt cx="3705215" cy="812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16">
            <a:extLst>
              <a:ext uri="{FF2B5EF4-FFF2-40B4-BE49-F238E27FC236}">
                <a16:creationId xmlns:a16="http://schemas.microsoft.com/office/drawing/2014/main" id="{AD84FA03-FAB9-D50D-C73C-C1A8221615C9}"/>
              </a:ext>
            </a:extLst>
          </p:cNvPr>
          <p:cNvSpPr>
            <a:spLocks/>
          </p:cNvSpPr>
          <p:nvPr/>
        </p:nvSpPr>
        <p:spPr>
          <a:xfrm rot="-511518">
            <a:off x="-1228417" y="7493340"/>
            <a:ext cx="6139985" cy="3898890"/>
          </a:xfrm>
          <a:custGeom>
            <a:avLst/>
            <a:gdLst/>
            <a:ahLst/>
            <a:cxnLst/>
            <a:rect l="l" t="t" r="r" b="b"/>
            <a:pathLst>
              <a:path w="8001566" h="5080995">
                <a:moveTo>
                  <a:pt x="0" y="0"/>
                </a:moveTo>
                <a:lnTo>
                  <a:pt x="8001566" y="0"/>
                </a:lnTo>
                <a:lnTo>
                  <a:pt x="8001566" y="5080994"/>
                </a:lnTo>
                <a:lnTo>
                  <a:pt x="0" y="508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1D78031-74C6-F3D2-73F6-A7144641AC39}"/>
              </a:ext>
            </a:extLst>
          </p:cNvPr>
          <p:cNvSpPr/>
          <p:nvPr/>
        </p:nvSpPr>
        <p:spPr>
          <a:xfrm rot="-6786811">
            <a:off x="-1229517" y="4805624"/>
            <a:ext cx="4097259" cy="3779721"/>
          </a:xfrm>
          <a:custGeom>
            <a:avLst/>
            <a:gdLst/>
            <a:ahLst/>
            <a:cxnLst/>
            <a:rect l="l" t="t" r="r" b="b"/>
            <a:pathLst>
              <a:path w="4363268" h="4025115">
                <a:moveTo>
                  <a:pt x="0" y="0"/>
                </a:moveTo>
                <a:lnTo>
                  <a:pt x="4363268" y="0"/>
                </a:lnTo>
                <a:lnTo>
                  <a:pt x="4363268" y="4025115"/>
                </a:lnTo>
                <a:lnTo>
                  <a:pt x="0" y="40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041E2E9-6F8A-3033-2683-0FEC0308B305}"/>
              </a:ext>
            </a:extLst>
          </p:cNvPr>
          <p:cNvSpPr/>
          <p:nvPr/>
        </p:nvSpPr>
        <p:spPr>
          <a:xfrm>
            <a:off x="14676470" y="-34485"/>
            <a:ext cx="4538265" cy="3191913"/>
          </a:xfrm>
          <a:custGeom>
            <a:avLst/>
            <a:gdLst/>
            <a:ahLst/>
            <a:cxnLst/>
            <a:rect l="l" t="t" r="r" b="b"/>
            <a:pathLst>
              <a:path w="5914932" h="4160169">
                <a:moveTo>
                  <a:pt x="0" y="0"/>
                </a:moveTo>
                <a:lnTo>
                  <a:pt x="5914932" y="0"/>
                </a:lnTo>
                <a:lnTo>
                  <a:pt x="5914932" y="4160169"/>
                </a:lnTo>
                <a:lnTo>
                  <a:pt x="0" y="4160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2895600" y="2855308"/>
            <a:ext cx="145484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Người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đọc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bối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cảnh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nhận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trong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đọc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hiểu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bản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học</a:t>
            </a:r>
            <a:endParaRPr lang="vi-VN" sz="13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712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B223C75-13F0-48BD-7EB5-8F5981BF03A8}"/>
              </a:ext>
            </a:extLst>
          </p:cNvPr>
          <p:cNvSpPr txBox="1"/>
          <p:nvPr/>
        </p:nvSpPr>
        <p:spPr>
          <a:xfrm>
            <a:off x="7563829" y="7808312"/>
            <a:ext cx="3753171" cy="2335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38588"/>
              </a:avLst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CBCF5EB-AA16-3BB2-4B6F-1819BCAA2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4999" flipH="1">
            <a:off x="8252053" y="7498469"/>
            <a:ext cx="2151515" cy="215151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3DE0F15-E1C2-2B44-3657-88485B057D16}"/>
              </a:ext>
            </a:extLst>
          </p:cNvPr>
          <p:cNvSpPr txBox="1"/>
          <p:nvPr/>
        </p:nvSpPr>
        <p:spPr>
          <a:xfrm rot="10800000">
            <a:off x="7475170" y="7640789"/>
            <a:ext cx="3753171" cy="2335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38588"/>
              </a:avLst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1FA1B-C6C1-EA40-5A99-B958957D8991}"/>
              </a:ext>
            </a:extLst>
          </p:cNvPr>
          <p:cNvSpPr txBox="1"/>
          <p:nvPr/>
        </p:nvSpPr>
        <p:spPr>
          <a:xfrm>
            <a:off x="658601" y="213669"/>
            <a:ext cx="658127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2FF03-E03C-0A1C-02AA-58348CC84C1A}"/>
              </a:ext>
            </a:extLst>
          </p:cNvPr>
          <p:cNvGrpSpPr/>
          <p:nvPr/>
        </p:nvGrpSpPr>
        <p:grpSpPr>
          <a:xfrm>
            <a:off x="7239879" y="998499"/>
            <a:ext cx="3123102" cy="8433737"/>
            <a:chOff x="4107455" y="1007572"/>
            <a:chExt cx="2082068" cy="562249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A448E3D5-8EF5-0496-21FE-ED66D6614CE9}"/>
                </a:ext>
              </a:extLst>
            </p:cNvPr>
            <p:cNvGrpSpPr/>
            <p:nvPr/>
          </p:nvGrpSpPr>
          <p:grpSpPr>
            <a:xfrm>
              <a:off x="4107455" y="1007572"/>
              <a:ext cx="2035463" cy="5622491"/>
              <a:chOff x="0" y="-884100"/>
              <a:chExt cx="24387852" cy="12920649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934594AC-F4EA-CB81-C31C-673539840C88}"/>
                  </a:ext>
                </a:extLst>
              </p:cNvPr>
              <p:cNvGrpSpPr/>
              <p:nvPr/>
            </p:nvGrpSpPr>
            <p:grpSpPr>
              <a:xfrm>
                <a:off x="0" y="-884100"/>
                <a:ext cx="24387852" cy="12920649"/>
                <a:chOff x="0" y="-171982"/>
                <a:chExt cx="4744112" cy="2513424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39F23BEA-A8B1-794B-B8CA-240069B2D04C}"/>
                    </a:ext>
                  </a:extLst>
                </p:cNvPr>
                <p:cNvSpPr/>
                <p:nvPr/>
              </p:nvSpPr>
              <p:spPr>
                <a:xfrm>
                  <a:off x="2049214" y="-171982"/>
                  <a:ext cx="2694898" cy="1895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300" h="2341442">
                      <a:moveTo>
                        <a:pt x="9179" y="0"/>
                      </a:moveTo>
                      <a:lnTo>
                        <a:pt x="4366121" y="0"/>
                      </a:lnTo>
                      <a:cubicBezTo>
                        <a:pt x="4368555" y="0"/>
                        <a:pt x="4370890" y="967"/>
                        <a:pt x="4372611" y="2688"/>
                      </a:cubicBezTo>
                      <a:cubicBezTo>
                        <a:pt x="4374333" y="4410"/>
                        <a:pt x="4375300" y="6745"/>
                        <a:pt x="4375300" y="9179"/>
                      </a:cubicBezTo>
                      <a:lnTo>
                        <a:pt x="4375300" y="2332263"/>
                      </a:lnTo>
                      <a:cubicBezTo>
                        <a:pt x="4375300" y="2334697"/>
                        <a:pt x="4374333" y="2337032"/>
                        <a:pt x="4372611" y="2338753"/>
                      </a:cubicBezTo>
                      <a:cubicBezTo>
                        <a:pt x="4370890" y="2340475"/>
                        <a:pt x="4368555" y="2341442"/>
                        <a:pt x="4366121" y="2341442"/>
                      </a:cubicBezTo>
                      <a:lnTo>
                        <a:pt x="9179" y="2341442"/>
                      </a:lnTo>
                      <a:cubicBezTo>
                        <a:pt x="6745" y="2341442"/>
                        <a:pt x="4410" y="2340475"/>
                        <a:pt x="2688" y="2338753"/>
                      </a:cubicBezTo>
                      <a:cubicBezTo>
                        <a:pt x="967" y="2337032"/>
                        <a:pt x="0" y="2334697"/>
                        <a:pt x="0" y="2332263"/>
                      </a:cubicBezTo>
                      <a:lnTo>
                        <a:pt x="0" y="9179"/>
                      </a:lnTo>
                      <a:cubicBezTo>
                        <a:pt x="0" y="6745"/>
                        <a:pt x="967" y="4410"/>
                        <a:pt x="2688" y="2688"/>
                      </a:cubicBezTo>
                      <a:cubicBezTo>
                        <a:pt x="4410" y="967"/>
                        <a:pt x="6745" y="0"/>
                        <a:pt x="9179" y="0"/>
                      </a:cubicBezTo>
                      <a:close/>
                    </a:path>
                  </a:pathLst>
                </a:custGeom>
                <a:solidFill>
                  <a:srgbClr val="FFFAEF"/>
                </a:solidFill>
                <a:ln w="476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extBox 5">
                  <a:extLst>
                    <a:ext uri="{FF2B5EF4-FFF2-40B4-BE49-F238E27FC236}">
                      <a16:creationId xmlns:a16="http://schemas.microsoft.com/office/drawing/2014/main" id="{93B8BAAD-1494-6F03-F77F-767501CD8DD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375300" cy="2379542"/>
                </a:xfrm>
                <a:prstGeom prst="rect">
                  <a:avLst/>
                </a:prstGeom>
              </p:spPr>
              <p:txBody>
                <a:bodyPr lIns="76200" tIns="76200" rIns="76200" bIns="76200"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ts val="398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034E491E-9450-15B4-5086-A90ED6763428}"/>
                  </a:ext>
                </a:extLst>
              </p:cNvPr>
              <p:cNvSpPr txBox="1"/>
              <p:nvPr/>
            </p:nvSpPr>
            <p:spPr>
              <a:xfrm>
                <a:off x="20149615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44036485-087B-7140-C445-0369775E0774}"/>
                  </a:ext>
                </a:extLst>
              </p:cNvPr>
              <p:cNvSpPr txBox="1"/>
              <p:nvPr/>
            </p:nvSpPr>
            <p:spPr>
              <a:xfrm>
                <a:off x="20788280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0DF116F7-0D73-354F-631B-19D4B6900E77}"/>
                  </a:ext>
                </a:extLst>
              </p:cNvPr>
              <p:cNvSpPr txBox="1"/>
              <p:nvPr/>
            </p:nvSpPr>
            <p:spPr>
              <a:xfrm>
                <a:off x="21426948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61F1BE-AEFD-9700-14BF-26F6278156C8}"/>
                </a:ext>
              </a:extLst>
            </p:cNvPr>
            <p:cNvSpPr txBox="1"/>
            <p:nvPr/>
          </p:nvSpPr>
          <p:spPr>
            <a:xfrm>
              <a:off x="4841223" y="2241277"/>
              <a:ext cx="13483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đọc hiểu văn bản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94205" y="1527807"/>
            <a:ext cx="772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VB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DDF25-2250-774F-AA10-5D6781AA9F64}"/>
              </a:ext>
            </a:extLst>
          </p:cNvPr>
          <p:cNvSpPr txBox="1"/>
          <p:nvPr/>
        </p:nvSpPr>
        <p:spPr>
          <a:xfrm>
            <a:off x="11506200" y="213670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utoShape 26">
            <a:extLst>
              <a:ext uri="{FF2B5EF4-FFF2-40B4-BE49-F238E27FC236}">
                <a16:creationId xmlns:a16="http://schemas.microsoft.com/office/drawing/2014/main" id="{3832AF72-DA50-FECA-B78E-B8BFDE1944F6}"/>
              </a:ext>
            </a:extLst>
          </p:cNvPr>
          <p:cNvSpPr/>
          <p:nvPr/>
        </p:nvSpPr>
        <p:spPr>
          <a:xfrm>
            <a:off x="7459038" y="998499"/>
            <a:ext cx="1075362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837FAD5B-73C2-0943-E63F-68999EB2E42F}"/>
              </a:ext>
            </a:extLst>
          </p:cNvPr>
          <p:cNvSpPr/>
          <p:nvPr/>
        </p:nvSpPr>
        <p:spPr>
          <a:xfrm flipH="1">
            <a:off x="10362981" y="998498"/>
            <a:ext cx="1067019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E6FA2AC-15D9-A155-06B5-BA7EDF64E18C}"/>
              </a:ext>
            </a:extLst>
          </p:cNvPr>
          <p:cNvCxnSpPr>
            <a:cxnSpLocks/>
            <a:stCxn id="14" idx="2"/>
            <a:endCxn id="22" idx="0"/>
          </p:cNvCxnSpPr>
          <p:nvPr/>
        </p:nvCxnSpPr>
        <p:spPr>
          <a:xfrm rot="5400000">
            <a:off x="12953297" y="571815"/>
            <a:ext cx="899826" cy="16608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9B35A96-2F88-4873-BF8E-8A0EA475BD15}"/>
              </a:ext>
            </a:extLst>
          </p:cNvPr>
          <p:cNvSpPr txBox="1"/>
          <p:nvPr/>
        </p:nvSpPr>
        <p:spPr>
          <a:xfrm>
            <a:off x="10982460" y="1852160"/>
            <a:ext cx="318063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D875F2-945E-7E70-87B5-E104C5E3F7B6}"/>
              </a:ext>
            </a:extLst>
          </p:cNvPr>
          <p:cNvSpPr txBox="1"/>
          <p:nvPr/>
        </p:nvSpPr>
        <p:spPr>
          <a:xfrm>
            <a:off x="14859000" y="1843712"/>
            <a:ext cx="2980031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370BC8E-AD50-EA36-89B9-E50E93DE3C9F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16200000" flipH="1">
            <a:off x="14845640" y="340336"/>
            <a:ext cx="891378" cy="21153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627585-7919-8075-CC90-51E0B6D65537}"/>
              </a:ext>
            </a:extLst>
          </p:cNvPr>
          <p:cNvSpPr txBox="1"/>
          <p:nvPr/>
        </p:nvSpPr>
        <p:spPr>
          <a:xfrm>
            <a:off x="10982461" y="3323391"/>
            <a:ext cx="69519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Vai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VB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mẻ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9" name="Picture 3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498925-809B-EBF2-6CAB-52726CD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59804" flipH="1">
            <a:off x="8424332" y="8049733"/>
            <a:ext cx="2099771" cy="2099771"/>
          </a:xfrm>
          <a:prstGeom prst="rect">
            <a:avLst/>
          </a:prstGeom>
        </p:spPr>
      </p:pic>
      <p:sp>
        <p:nvSpPr>
          <p:cNvPr id="41" name="Freeform 15">
            <a:extLst>
              <a:ext uri="{FF2B5EF4-FFF2-40B4-BE49-F238E27FC236}">
                <a16:creationId xmlns:a16="http://schemas.microsoft.com/office/drawing/2014/main" id="{53260190-3272-37BC-3A05-C6389198C8C7}"/>
              </a:ext>
            </a:extLst>
          </p:cNvPr>
          <p:cNvSpPr/>
          <p:nvPr/>
        </p:nvSpPr>
        <p:spPr>
          <a:xfrm rot="-6786811">
            <a:off x="14529295" y="8030519"/>
            <a:ext cx="3038952" cy="2803434"/>
          </a:xfrm>
          <a:custGeom>
            <a:avLst/>
            <a:gdLst/>
            <a:ahLst/>
            <a:cxnLst/>
            <a:rect l="l" t="t" r="r" b="b"/>
            <a:pathLst>
              <a:path w="4363268" h="4025115">
                <a:moveTo>
                  <a:pt x="0" y="0"/>
                </a:moveTo>
                <a:lnTo>
                  <a:pt x="4363268" y="0"/>
                </a:lnTo>
                <a:lnTo>
                  <a:pt x="4363268" y="4025115"/>
                </a:lnTo>
                <a:lnTo>
                  <a:pt x="0" y="4025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E63AFC87-2B5F-85CE-912D-FB81BE8C86BD}"/>
              </a:ext>
            </a:extLst>
          </p:cNvPr>
          <p:cNvSpPr/>
          <p:nvPr/>
        </p:nvSpPr>
        <p:spPr>
          <a:xfrm rot="-511518">
            <a:off x="16126016" y="8124807"/>
            <a:ext cx="3426029" cy="2175528"/>
          </a:xfrm>
          <a:custGeom>
            <a:avLst/>
            <a:gdLst/>
            <a:ahLst/>
            <a:cxnLst/>
            <a:rect l="l" t="t" r="r" b="b"/>
            <a:pathLst>
              <a:path w="8001566" h="5080995">
                <a:moveTo>
                  <a:pt x="0" y="0"/>
                </a:moveTo>
                <a:lnTo>
                  <a:pt x="8001566" y="0"/>
                </a:lnTo>
                <a:lnTo>
                  <a:pt x="8001566" y="5080994"/>
                </a:lnTo>
                <a:lnTo>
                  <a:pt x="0" y="508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E38D16B-67BE-E377-8BFF-9BF00B784256}"/>
              </a:ext>
            </a:extLst>
          </p:cNvPr>
          <p:cNvSpPr/>
          <p:nvPr/>
        </p:nvSpPr>
        <p:spPr>
          <a:xfrm>
            <a:off x="584421" y="2730527"/>
            <a:ext cx="16828935" cy="4735748"/>
          </a:xfrm>
          <a:custGeom>
            <a:avLst/>
            <a:gdLst/>
            <a:ahLst/>
            <a:cxnLst/>
            <a:rect l="l" t="t" r="r" b="b"/>
            <a:pathLst>
              <a:path w="3705215" h="812800">
                <a:moveTo>
                  <a:pt x="0" y="0"/>
                </a:moveTo>
                <a:lnTo>
                  <a:pt x="3705215" y="0"/>
                </a:lnTo>
                <a:lnTo>
                  <a:pt x="3705215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8F4EB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4051471" y="2730527"/>
            <a:ext cx="10185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III.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Cách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dẫn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trực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cách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dẫn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gián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endParaRPr kumimoji="0" lang="vi-VN" sz="1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DF1F0B1-EAB5-E6B8-B780-4E9C8B5544B2}"/>
              </a:ext>
            </a:extLst>
          </p:cNvPr>
          <p:cNvSpPr/>
          <p:nvPr/>
        </p:nvSpPr>
        <p:spPr>
          <a:xfrm>
            <a:off x="6453740" y="6269230"/>
            <a:ext cx="5380520" cy="3986067"/>
          </a:xfrm>
          <a:custGeom>
            <a:avLst/>
            <a:gdLst/>
            <a:ahLst/>
            <a:cxnLst/>
            <a:rect l="l" t="t" r="r" b="b"/>
            <a:pathLst>
              <a:path w="5061589" h="3749793">
                <a:moveTo>
                  <a:pt x="0" y="0"/>
                </a:moveTo>
                <a:lnTo>
                  <a:pt x="5061589" y="0"/>
                </a:lnTo>
                <a:lnTo>
                  <a:pt x="5061589" y="3749793"/>
                </a:lnTo>
                <a:lnTo>
                  <a:pt x="0" y="374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846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8CDC27D3-845B-425F-A269-A5BFC4EF1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72345"/>
              </p:ext>
            </p:extLst>
          </p:nvPr>
        </p:nvGraphicFramePr>
        <p:xfrm>
          <a:off x="266700" y="290869"/>
          <a:ext cx="17754599" cy="981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809">
                  <a:extLst>
                    <a:ext uri="{9D8B030D-6E8A-4147-A177-3AD203B41FA5}">
                      <a16:colId xmlns:a16="http://schemas.microsoft.com/office/drawing/2014/main" val="255723926"/>
                    </a:ext>
                  </a:extLst>
                </a:gridCol>
                <a:gridCol w="2654752">
                  <a:extLst>
                    <a:ext uri="{9D8B030D-6E8A-4147-A177-3AD203B41FA5}">
                      <a16:colId xmlns:a16="http://schemas.microsoft.com/office/drawing/2014/main" val="2297988993"/>
                    </a:ext>
                  </a:extLst>
                </a:gridCol>
                <a:gridCol w="2654752">
                  <a:extLst>
                    <a:ext uri="{9D8B030D-6E8A-4147-A177-3AD203B41FA5}">
                      <a16:colId xmlns:a16="http://schemas.microsoft.com/office/drawing/2014/main" val="3913833582"/>
                    </a:ext>
                  </a:extLst>
                </a:gridCol>
                <a:gridCol w="3747886">
                  <a:extLst>
                    <a:ext uri="{9D8B030D-6E8A-4147-A177-3AD203B41FA5}">
                      <a16:colId xmlns:a16="http://schemas.microsoft.com/office/drawing/2014/main" val="4210199677"/>
                    </a:ext>
                  </a:extLst>
                </a:gridCol>
                <a:gridCol w="3279400">
                  <a:extLst>
                    <a:ext uri="{9D8B030D-6E8A-4147-A177-3AD203B41FA5}">
                      <a16:colId xmlns:a16="http://schemas.microsoft.com/office/drawing/2014/main" val="301950391"/>
                    </a:ext>
                  </a:extLst>
                </a:gridCol>
              </a:tblGrid>
              <a:tr h="625923"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33375"/>
                  </a:ext>
                </a:extLst>
              </a:tr>
              <a:tr h="1647838">
                <a:tc v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SG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796289"/>
                  </a:ext>
                </a:extLst>
              </a:tr>
              <a:tr h="3691668">
                <a:tc>
                  <a:txBody>
                    <a:bodyPr/>
                    <a:lstStyle/>
                    <a:p>
                      <a:pPr algn="just"/>
                      <a:r>
                        <a:rPr lang="en-US" sz="3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Hai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50230"/>
                  </a:ext>
                </a:extLst>
              </a:tr>
              <a:tr h="2669753">
                <a:tc>
                  <a:txBody>
                    <a:bodyPr/>
                    <a:lstStyle/>
                    <a:p>
                      <a:pPr algn="just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ngùng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92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AC6221-CD94-40D5-A908-985E0E00EC96}"/>
              </a:ext>
            </a:extLst>
          </p:cNvPr>
          <p:cNvSpPr txBox="1"/>
          <p:nvPr/>
        </p:nvSpPr>
        <p:spPr>
          <a:xfrm>
            <a:off x="6728877" y="4736485"/>
            <a:ext cx="5815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C6221-CD94-40D5-A908-985E0E00EC96}"/>
              </a:ext>
            </a:extLst>
          </p:cNvPr>
          <p:cNvSpPr txBox="1"/>
          <p:nvPr/>
        </p:nvSpPr>
        <p:spPr>
          <a:xfrm>
            <a:off x="6754276" y="7223144"/>
            <a:ext cx="5815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C8397-B9B3-43D7-8A87-D971AF3F2DE5}"/>
              </a:ext>
            </a:extLst>
          </p:cNvPr>
          <p:cNvSpPr txBox="1"/>
          <p:nvPr/>
        </p:nvSpPr>
        <p:spPr>
          <a:xfrm>
            <a:off x="11248243" y="4552125"/>
            <a:ext cx="32645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kép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33E5E-7468-4C27-B6A9-A2B8072D9C02}"/>
              </a:ext>
            </a:extLst>
          </p:cNvPr>
          <p:cNvSpPr txBox="1"/>
          <p:nvPr/>
        </p:nvSpPr>
        <p:spPr>
          <a:xfrm>
            <a:off x="11222843" y="7765476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C8397-B9B3-43D7-8A87-D971AF3F2DE5}"/>
              </a:ext>
            </a:extLst>
          </p:cNvPr>
          <p:cNvSpPr txBox="1"/>
          <p:nvPr/>
        </p:nvSpPr>
        <p:spPr>
          <a:xfrm>
            <a:off x="14553557" y="4874984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33E5E-7468-4C27-B6A9-A2B8072D9C02}"/>
              </a:ext>
            </a:extLst>
          </p:cNvPr>
          <p:cNvSpPr txBox="1"/>
          <p:nvPr/>
        </p:nvSpPr>
        <p:spPr>
          <a:xfrm>
            <a:off x="14566257" y="7823308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 rot="15805002">
            <a:off x="15691515" y="-3102213"/>
            <a:ext cx="2239361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67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-3631"/>
            <a:ext cx="18288000" cy="5538440"/>
            <a:chOff x="0" y="0"/>
            <a:chExt cx="3705215" cy="812800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3DF1F0B1-EAB5-E6B8-B780-4E9C8B5544B2}"/>
              </a:ext>
            </a:extLst>
          </p:cNvPr>
          <p:cNvSpPr/>
          <p:nvPr/>
        </p:nvSpPr>
        <p:spPr>
          <a:xfrm>
            <a:off x="13930687" y="6567140"/>
            <a:ext cx="5380520" cy="3986067"/>
          </a:xfrm>
          <a:custGeom>
            <a:avLst/>
            <a:gdLst/>
            <a:ahLst/>
            <a:cxnLst/>
            <a:rect l="l" t="t" r="r" b="b"/>
            <a:pathLst>
              <a:path w="5061589" h="3749793">
                <a:moveTo>
                  <a:pt x="0" y="0"/>
                </a:moveTo>
                <a:lnTo>
                  <a:pt x="5061589" y="0"/>
                </a:lnTo>
                <a:lnTo>
                  <a:pt x="5061589" y="3749793"/>
                </a:lnTo>
                <a:lnTo>
                  <a:pt x="0" y="374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C5413-67D3-EF94-31D2-25B6C435EDC1}"/>
              </a:ext>
            </a:extLst>
          </p:cNvPr>
          <p:cNvSpPr txBox="1"/>
          <p:nvPr/>
        </p:nvSpPr>
        <p:spPr>
          <a:xfrm>
            <a:off x="1163905" y="1028700"/>
            <a:ext cx="154686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nhanh</a:t>
            </a:r>
            <a:endParaRPr lang="en-US" sz="7200" dirty="0">
              <a:solidFill>
                <a:srgbClr val="C00000"/>
              </a:solidFill>
              <a:latin typeface="#9Slide06 SVNHave Heart 2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lời dẫn và cách dẫn trong trường hợp sau: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nghĩ: “Nuôi vật hèn kém cuối cùng cũng vô dụng, chi bằng đem chọi lấy một tiếng cười”.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Bồ Tùng Linh,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 chọi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90600" y="6166386"/>
            <a:ext cx="1294008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 dẫn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vật hèn kém cuối cùng cũng vô dụng, chi bằng đem chọi lấy một tiếng cười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dẫn: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dấu hai chấm và dấu ngoặc kép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hắc lại nguyên văn ý nghĩ của nhân vật Thành.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501</Words>
  <Application>Microsoft Office PowerPoint</Application>
  <PresentationFormat>Custom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Calibri Light</vt:lpstr>
      <vt:lpstr>Calibri</vt:lpstr>
      <vt:lpstr>#9Slide07 Crocante</vt:lpstr>
      <vt:lpstr>#9Slide05 SVNDeadhead Script</vt:lpstr>
      <vt:lpstr>#9Slide07 SVNA Love Of Thunder</vt:lpstr>
      <vt:lpstr>Times New Roman</vt:lpstr>
      <vt:lpstr>Arial</vt:lpstr>
      <vt:lpstr>#9Slide06 SVNHave Heart 2</vt:lpstr>
      <vt:lpstr>#9Slide06 SVNSlow Attack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Travel Plan Presentation</dc:title>
  <dc:creator>HP</dc:creator>
  <cp:lastModifiedBy>HP</cp:lastModifiedBy>
  <cp:revision>65</cp:revision>
  <dcterms:created xsi:type="dcterms:W3CDTF">2006-08-16T00:00:00Z</dcterms:created>
  <dcterms:modified xsi:type="dcterms:W3CDTF">2025-03-15T23:56:32Z</dcterms:modified>
  <dc:identifier>DAGLqprbdMc</dc:identifier>
</cp:coreProperties>
</file>