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39"/>
  </p:notesMasterIdLst>
  <p:sldIdLst>
    <p:sldId id="256" r:id="rId2"/>
    <p:sldId id="257" r:id="rId3"/>
    <p:sldId id="265" r:id="rId4"/>
    <p:sldId id="297" r:id="rId5"/>
    <p:sldId id="298" r:id="rId6"/>
    <p:sldId id="299" r:id="rId7"/>
    <p:sldId id="300" r:id="rId8"/>
    <p:sldId id="302" r:id="rId9"/>
    <p:sldId id="301" r:id="rId10"/>
    <p:sldId id="260" r:id="rId11"/>
    <p:sldId id="304" r:id="rId12"/>
    <p:sldId id="305" r:id="rId13"/>
    <p:sldId id="303" r:id="rId14"/>
    <p:sldId id="306" r:id="rId15"/>
    <p:sldId id="307" r:id="rId16"/>
    <p:sldId id="261" r:id="rId17"/>
    <p:sldId id="262" r:id="rId18"/>
    <p:sldId id="308" r:id="rId19"/>
    <p:sldId id="309" r:id="rId20"/>
    <p:sldId id="311" r:id="rId21"/>
    <p:sldId id="310" r:id="rId22"/>
    <p:sldId id="313" r:id="rId23"/>
    <p:sldId id="312" r:id="rId24"/>
    <p:sldId id="276" r:id="rId25"/>
    <p:sldId id="319" r:id="rId26"/>
    <p:sldId id="325" r:id="rId27"/>
    <p:sldId id="327" r:id="rId28"/>
    <p:sldId id="328" r:id="rId29"/>
    <p:sldId id="329" r:id="rId30"/>
    <p:sldId id="330" r:id="rId31"/>
    <p:sldId id="331" r:id="rId32"/>
    <p:sldId id="332" r:id="rId33"/>
    <p:sldId id="314" r:id="rId34"/>
    <p:sldId id="316" r:id="rId35"/>
    <p:sldId id="317" r:id="rId36"/>
    <p:sldId id="315" r:id="rId37"/>
    <p:sldId id="318" r:id="rId38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40"/>
      <p:bold r:id="rId41"/>
    </p:embeddedFont>
    <p:embeddedFont>
      <p:font typeface="Arial Rounded MT Bold" panose="020F0704030504030204" pitchFamily="34" charset="0"/>
      <p:regular r:id="rId42"/>
    </p:embeddedFont>
    <p:embeddedFont>
      <p:font typeface="Bebas Neue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Open Sans" panose="020B0606030504020204" pitchFamily="34" charset="0"/>
      <p:regular r:id="rId48"/>
      <p:bold r:id="rId49"/>
      <p:italic r:id="rId50"/>
      <p:boldItalic r:id="rId51"/>
    </p:embeddedFont>
    <p:embeddedFont>
      <p:font typeface="Patrick Hand" panose="020B0604020202020204" charset="0"/>
      <p:regular r:id="rId52"/>
    </p:embeddedFont>
    <p:embeddedFont>
      <p:font typeface="Poppins" panose="00000500000000000000" pitchFamily="2" charset="0"/>
      <p:regular r:id="rId53"/>
      <p:bold r:id="rId54"/>
      <p:italic r:id="rId55"/>
      <p:boldItalic r:id="rId56"/>
    </p:embeddedFont>
    <p:embeddedFont>
      <p:font typeface="Poppins Black" panose="00000A00000000000000" pitchFamily="2" charset="0"/>
      <p:bold r:id="rId57"/>
      <p:boldItalic r:id="rId58"/>
    </p:embeddedFont>
    <p:embeddedFont>
      <p:font typeface="Raleway" pitchFamily="2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99CC"/>
    <a:srgbClr val="985873"/>
    <a:srgbClr val="084849"/>
    <a:srgbClr val="C7E6F1"/>
    <a:srgbClr val="B3DFEF"/>
    <a:srgbClr val="6497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DC7FFC0-7FB8-4027-9787-2AEB34D5F217}">
  <a:tblStyle styleId="{4DC7FFC0-7FB8-4027-9787-2AEB34D5F2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A739A8B-BCC7-46EF-9555-0B03C5500BD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2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14330ab3c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14330ab3c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4330ab3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14330ab3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7191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4330ab3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14330ab3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2537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4330ab3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14330ab3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1870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4330ab3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14330ab3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5381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4330ab3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14330ab3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7838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7637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6929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14330ab3c1_1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14330ab3c1_1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6025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24649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94094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01546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214330ab3c1_1_6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214330ab3c1_1_6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214330ab3c1_1_6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214330ab3c1_1_6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Give</a:t>
            </a:r>
            <a:r>
              <a:rPr lang="en-US" baseline="0" dirty="0"/>
              <a:t> </a:t>
            </a:r>
            <a:r>
              <a:rPr lang="en-US" baseline="0" dirty="0" err="1"/>
              <a:t>Ss</a:t>
            </a:r>
            <a:r>
              <a:rPr lang="en-US" baseline="0" dirty="0"/>
              <a:t> extra points if they can give the example of </a:t>
            </a:r>
            <a:r>
              <a:rPr lang="en-US" b="1" baseline="0" dirty="0"/>
              <a:t>environmental protection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0997102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214330ab3c1_1_6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214330ab3c1_1_6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6014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214330ab3c1_1_6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214330ab3c1_1_6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Give</a:t>
            </a:r>
            <a:r>
              <a:rPr lang="en-US" baseline="0" dirty="0"/>
              <a:t> </a:t>
            </a:r>
            <a:r>
              <a:rPr lang="en-US" baseline="0" dirty="0" err="1"/>
              <a:t>Ss</a:t>
            </a:r>
            <a:r>
              <a:rPr lang="en-US" baseline="0" dirty="0"/>
              <a:t> extra points if they can give the example of </a:t>
            </a:r>
            <a:r>
              <a:rPr lang="en-US" b="1" baseline="0" dirty="0"/>
              <a:t>environmental protection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0014118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214330ab3c1_1_6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214330ab3c1_1_6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4586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214330ab3c1_1_6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214330ab3c1_1_6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Give</a:t>
            </a:r>
            <a:r>
              <a:rPr lang="en-US" baseline="0" dirty="0"/>
              <a:t> </a:t>
            </a:r>
            <a:r>
              <a:rPr lang="en-US" baseline="0" dirty="0" err="1"/>
              <a:t>Ss</a:t>
            </a:r>
            <a:r>
              <a:rPr lang="en-US" baseline="0" dirty="0"/>
              <a:t> extra points if they can give the example of </a:t>
            </a:r>
            <a:r>
              <a:rPr lang="en-US" b="1" baseline="0" dirty="0"/>
              <a:t>environmental protection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82535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4330ab3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14330ab3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0415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51355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40670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14330ab3c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14330ab3c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38038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83216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4032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125d80b419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125d80b419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12586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214330ab3c1_1_6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214330ab3c1_1_6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1250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4330ab3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14330ab3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4555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4330ab3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14330ab3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763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4330ab3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14330ab3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8147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4330ab3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14330ab3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7517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4330ab3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14330ab3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6757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4330ab3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14330ab3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9275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520756" y="0"/>
            <a:ext cx="2623190" cy="1527805"/>
          </a:xfrm>
          <a:custGeom>
            <a:avLst/>
            <a:gdLst/>
            <a:ahLst/>
            <a:cxnLst/>
            <a:rect l="l" t="t" r="r" b="b"/>
            <a:pathLst>
              <a:path w="70181" h="40875" extrusionOk="0">
                <a:moveTo>
                  <a:pt x="1" y="0"/>
                </a:moveTo>
                <a:cubicBezTo>
                  <a:pt x="4047" y="8055"/>
                  <a:pt x="11866" y="4659"/>
                  <a:pt x="19847" y="6300"/>
                </a:cubicBezTo>
                <a:cubicBezTo>
                  <a:pt x="29205" y="8223"/>
                  <a:pt x="21684" y="16674"/>
                  <a:pt x="28146" y="20963"/>
                </a:cubicBezTo>
                <a:cubicBezTo>
                  <a:pt x="29542" y="21890"/>
                  <a:pt x="30990" y="22240"/>
                  <a:pt x="32463" y="22240"/>
                </a:cubicBezTo>
                <a:cubicBezTo>
                  <a:pt x="36385" y="22240"/>
                  <a:pt x="40482" y="19752"/>
                  <a:pt x="44240" y="19023"/>
                </a:cubicBezTo>
                <a:cubicBezTo>
                  <a:pt x="45250" y="18827"/>
                  <a:pt x="46409" y="18696"/>
                  <a:pt x="47589" y="18696"/>
                </a:cubicBezTo>
                <a:cubicBezTo>
                  <a:pt x="49519" y="18696"/>
                  <a:pt x="51508" y="19046"/>
                  <a:pt x="53003" y="20036"/>
                </a:cubicBezTo>
                <a:cubicBezTo>
                  <a:pt x="55918" y="21965"/>
                  <a:pt x="55012" y="24631"/>
                  <a:pt x="55110" y="27787"/>
                </a:cubicBezTo>
                <a:cubicBezTo>
                  <a:pt x="55369" y="36268"/>
                  <a:pt x="60996" y="34622"/>
                  <a:pt x="66851" y="38255"/>
                </a:cubicBezTo>
                <a:cubicBezTo>
                  <a:pt x="68084" y="39021"/>
                  <a:pt x="69175" y="39909"/>
                  <a:pt x="70181" y="40875"/>
                </a:cubicBezTo>
                <a:lnTo>
                  <a:pt x="70181" y="0"/>
                </a:lnTo>
                <a:close/>
              </a:path>
            </a:pathLst>
          </a:custGeom>
          <a:solidFill>
            <a:srgbClr val="7FD3E8">
              <a:alpha val="2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 flipH="1">
            <a:off x="-7" y="37"/>
            <a:ext cx="5388631" cy="1495923"/>
            <a:chOff x="6804000" y="269575"/>
            <a:chExt cx="2151150" cy="597175"/>
          </a:xfrm>
        </p:grpSpPr>
        <p:sp>
          <p:nvSpPr>
            <p:cNvPr id="11" name="Google Shape;11;p2"/>
            <p:cNvSpPr/>
            <p:nvPr/>
          </p:nvSpPr>
          <p:spPr>
            <a:xfrm>
              <a:off x="6804000" y="269575"/>
              <a:ext cx="2151150" cy="574000"/>
            </a:xfrm>
            <a:custGeom>
              <a:avLst/>
              <a:gdLst/>
              <a:ahLst/>
              <a:cxnLst/>
              <a:rect l="l" t="t" r="r" b="b"/>
              <a:pathLst>
                <a:path w="86046" h="22960" extrusionOk="0">
                  <a:moveTo>
                    <a:pt x="0" y="1"/>
                  </a:moveTo>
                  <a:cubicBezTo>
                    <a:pt x="0" y="1"/>
                    <a:pt x="4668" y="5793"/>
                    <a:pt x="9959" y="5793"/>
                  </a:cubicBezTo>
                  <a:cubicBezTo>
                    <a:pt x="11448" y="5793"/>
                    <a:pt x="12986" y="5335"/>
                    <a:pt x="14483" y="4159"/>
                  </a:cubicBezTo>
                  <a:cubicBezTo>
                    <a:pt x="16162" y="2840"/>
                    <a:pt x="17556" y="2298"/>
                    <a:pt x="18820" y="2298"/>
                  </a:cubicBezTo>
                  <a:cubicBezTo>
                    <a:pt x="22687" y="2298"/>
                    <a:pt x="25331" y="7377"/>
                    <a:pt x="31179" y="10852"/>
                  </a:cubicBezTo>
                  <a:cubicBezTo>
                    <a:pt x="33723" y="12364"/>
                    <a:pt x="35596" y="12917"/>
                    <a:pt x="37263" y="12917"/>
                  </a:cubicBezTo>
                  <a:cubicBezTo>
                    <a:pt x="40680" y="12917"/>
                    <a:pt x="43232" y="10592"/>
                    <a:pt x="48925" y="9435"/>
                  </a:cubicBezTo>
                  <a:cubicBezTo>
                    <a:pt x="49972" y="9222"/>
                    <a:pt x="50871" y="9121"/>
                    <a:pt x="51664" y="9121"/>
                  </a:cubicBezTo>
                  <a:cubicBezTo>
                    <a:pt x="57284" y="9121"/>
                    <a:pt x="57528" y="14197"/>
                    <a:pt x="66771" y="20403"/>
                  </a:cubicBezTo>
                  <a:cubicBezTo>
                    <a:pt x="69554" y="22272"/>
                    <a:pt x="72373" y="22960"/>
                    <a:pt x="75015" y="22960"/>
                  </a:cubicBezTo>
                  <a:cubicBezTo>
                    <a:pt x="79591" y="22960"/>
                    <a:pt x="83635" y="20897"/>
                    <a:pt x="86045" y="19332"/>
                  </a:cubicBezTo>
                  <a:lnTo>
                    <a:pt x="86045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875925" y="624100"/>
              <a:ext cx="340625" cy="242650"/>
            </a:xfrm>
            <a:custGeom>
              <a:avLst/>
              <a:gdLst/>
              <a:ahLst/>
              <a:cxnLst/>
              <a:rect l="l" t="t" r="r" b="b"/>
              <a:pathLst>
                <a:path w="13625" h="9706" extrusionOk="0">
                  <a:moveTo>
                    <a:pt x="7121" y="1"/>
                  </a:moveTo>
                  <a:cubicBezTo>
                    <a:pt x="6750" y="1"/>
                    <a:pt x="6366" y="30"/>
                    <a:pt x="5969" y="96"/>
                  </a:cubicBezTo>
                  <a:cubicBezTo>
                    <a:pt x="1752" y="785"/>
                    <a:pt x="0" y="7406"/>
                    <a:pt x="1834" y="8778"/>
                  </a:cubicBezTo>
                  <a:cubicBezTo>
                    <a:pt x="2480" y="9262"/>
                    <a:pt x="4239" y="9705"/>
                    <a:pt x="6180" y="9705"/>
                  </a:cubicBezTo>
                  <a:cubicBezTo>
                    <a:pt x="7125" y="9705"/>
                    <a:pt x="8113" y="9600"/>
                    <a:pt x="9037" y="9344"/>
                  </a:cubicBezTo>
                  <a:cubicBezTo>
                    <a:pt x="13609" y="8075"/>
                    <a:pt x="13624" y="1579"/>
                    <a:pt x="9060" y="275"/>
                  </a:cubicBezTo>
                  <a:cubicBezTo>
                    <a:pt x="8469" y="106"/>
                    <a:pt x="7820" y="1"/>
                    <a:pt x="7121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528000" y="540000"/>
            <a:ext cx="4896000" cy="23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528000" y="2939100"/>
            <a:ext cx="48960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18"/>
          <p:cNvGrpSpPr/>
          <p:nvPr/>
        </p:nvGrpSpPr>
        <p:grpSpPr>
          <a:xfrm>
            <a:off x="4096175" y="0"/>
            <a:ext cx="5047758" cy="1739768"/>
            <a:chOff x="4096175" y="0"/>
            <a:chExt cx="5047758" cy="1739768"/>
          </a:xfrm>
        </p:grpSpPr>
        <p:sp>
          <p:nvSpPr>
            <p:cNvPr id="116" name="Google Shape;116;p18"/>
            <p:cNvSpPr/>
            <p:nvPr/>
          </p:nvSpPr>
          <p:spPr>
            <a:xfrm>
              <a:off x="7267007" y="1160963"/>
              <a:ext cx="1418567" cy="578805"/>
            </a:xfrm>
            <a:custGeom>
              <a:avLst/>
              <a:gdLst/>
              <a:ahLst/>
              <a:cxnLst/>
              <a:rect l="l" t="t" r="r" b="b"/>
              <a:pathLst>
                <a:path w="25484" h="10398" extrusionOk="0">
                  <a:moveTo>
                    <a:pt x="11043" y="0"/>
                  </a:moveTo>
                  <a:cubicBezTo>
                    <a:pt x="9120" y="0"/>
                    <a:pt x="7035" y="261"/>
                    <a:pt x="5187" y="1069"/>
                  </a:cubicBezTo>
                  <a:cubicBezTo>
                    <a:pt x="0" y="3335"/>
                    <a:pt x="2966" y="10398"/>
                    <a:pt x="9445" y="10398"/>
                  </a:cubicBezTo>
                  <a:cubicBezTo>
                    <a:pt x="9497" y="10398"/>
                    <a:pt x="9549" y="10397"/>
                    <a:pt x="9602" y="10397"/>
                  </a:cubicBezTo>
                  <a:cubicBezTo>
                    <a:pt x="16188" y="10281"/>
                    <a:pt x="19991" y="9118"/>
                    <a:pt x="22681" y="7293"/>
                  </a:cubicBezTo>
                  <a:cubicBezTo>
                    <a:pt x="25483" y="5390"/>
                    <a:pt x="23981" y="2607"/>
                    <a:pt x="17541" y="874"/>
                  </a:cubicBezTo>
                  <a:cubicBezTo>
                    <a:pt x="17541" y="874"/>
                    <a:pt x="14562" y="0"/>
                    <a:pt x="11043" y="0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8"/>
            <p:cNvSpPr/>
            <p:nvPr/>
          </p:nvSpPr>
          <p:spPr>
            <a:xfrm>
              <a:off x="4096175" y="0"/>
              <a:ext cx="5047758" cy="1112131"/>
            </a:xfrm>
            <a:custGeom>
              <a:avLst/>
              <a:gdLst/>
              <a:ahLst/>
              <a:cxnLst/>
              <a:rect l="l" t="t" r="r" b="b"/>
              <a:pathLst>
                <a:path w="90681" h="19979" extrusionOk="0">
                  <a:moveTo>
                    <a:pt x="1" y="1"/>
                  </a:moveTo>
                  <a:cubicBezTo>
                    <a:pt x="2785" y="3859"/>
                    <a:pt x="8124" y="9339"/>
                    <a:pt x="15990" y="9339"/>
                  </a:cubicBezTo>
                  <a:cubicBezTo>
                    <a:pt x="17063" y="9339"/>
                    <a:pt x="18183" y="9237"/>
                    <a:pt x="19350" y="9015"/>
                  </a:cubicBezTo>
                  <a:cubicBezTo>
                    <a:pt x="29596" y="7066"/>
                    <a:pt x="33195" y="3218"/>
                    <a:pt x="37386" y="3218"/>
                  </a:cubicBezTo>
                  <a:cubicBezTo>
                    <a:pt x="39073" y="3218"/>
                    <a:pt x="40856" y="3842"/>
                    <a:pt x="43208" y="5464"/>
                  </a:cubicBezTo>
                  <a:cubicBezTo>
                    <a:pt x="50502" y="10497"/>
                    <a:pt x="51032" y="15207"/>
                    <a:pt x="58333" y="15207"/>
                  </a:cubicBezTo>
                  <a:cubicBezTo>
                    <a:pt x="59231" y="15207"/>
                    <a:pt x="60233" y="15135"/>
                    <a:pt x="61361" y="14984"/>
                  </a:cubicBezTo>
                  <a:cubicBezTo>
                    <a:pt x="67811" y="14123"/>
                    <a:pt x="72420" y="11089"/>
                    <a:pt x="76143" y="11089"/>
                  </a:cubicBezTo>
                  <a:cubicBezTo>
                    <a:pt x="78367" y="11089"/>
                    <a:pt x="80274" y="12171"/>
                    <a:pt x="82069" y="15443"/>
                  </a:cubicBezTo>
                  <a:cubicBezTo>
                    <a:pt x="83982" y="18929"/>
                    <a:pt x="87103" y="19979"/>
                    <a:pt x="90167" y="19979"/>
                  </a:cubicBezTo>
                  <a:cubicBezTo>
                    <a:pt x="90338" y="19979"/>
                    <a:pt x="90510" y="19975"/>
                    <a:pt x="90680" y="19969"/>
                  </a:cubicBezTo>
                  <a:lnTo>
                    <a:pt x="90680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" name="Google Shape;118;p18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1"/>
          </p:nvPr>
        </p:nvSpPr>
        <p:spPr>
          <a:xfrm>
            <a:off x="720000" y="1741350"/>
            <a:ext cx="2160000" cy="46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2"/>
          </p:nvPr>
        </p:nvSpPr>
        <p:spPr>
          <a:xfrm>
            <a:off x="720000" y="2203050"/>
            <a:ext cx="2160000" cy="1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3"/>
          </p:nvPr>
        </p:nvSpPr>
        <p:spPr>
          <a:xfrm>
            <a:off x="3492000" y="2203050"/>
            <a:ext cx="2160000" cy="16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ubTitle" idx="4"/>
          </p:nvPr>
        </p:nvSpPr>
        <p:spPr>
          <a:xfrm>
            <a:off x="6264000" y="2203050"/>
            <a:ext cx="2160000" cy="16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subTitle" idx="5"/>
          </p:nvPr>
        </p:nvSpPr>
        <p:spPr>
          <a:xfrm>
            <a:off x="3492000" y="1741350"/>
            <a:ext cx="2160000" cy="46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subTitle" idx="6"/>
          </p:nvPr>
        </p:nvSpPr>
        <p:spPr>
          <a:xfrm>
            <a:off x="6264000" y="1741350"/>
            <a:ext cx="2160000" cy="46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20"/>
          <p:cNvGrpSpPr/>
          <p:nvPr/>
        </p:nvGrpSpPr>
        <p:grpSpPr>
          <a:xfrm flipH="1">
            <a:off x="0" y="0"/>
            <a:ext cx="3895747" cy="2268706"/>
            <a:chOff x="4582225" y="0"/>
            <a:chExt cx="4561765" cy="2656875"/>
          </a:xfrm>
        </p:grpSpPr>
        <p:sp>
          <p:nvSpPr>
            <p:cNvPr id="140" name="Google Shape;140;p20"/>
            <p:cNvSpPr/>
            <p:nvPr/>
          </p:nvSpPr>
          <p:spPr>
            <a:xfrm>
              <a:off x="4582225" y="0"/>
              <a:ext cx="4561765" cy="2656875"/>
            </a:xfrm>
            <a:custGeom>
              <a:avLst/>
              <a:gdLst/>
              <a:ahLst/>
              <a:cxnLst/>
              <a:rect l="l" t="t" r="r" b="b"/>
              <a:pathLst>
                <a:path w="70181" h="40875" extrusionOk="0">
                  <a:moveTo>
                    <a:pt x="1" y="0"/>
                  </a:moveTo>
                  <a:cubicBezTo>
                    <a:pt x="4047" y="8055"/>
                    <a:pt x="11866" y="4659"/>
                    <a:pt x="19847" y="6300"/>
                  </a:cubicBezTo>
                  <a:cubicBezTo>
                    <a:pt x="29205" y="8223"/>
                    <a:pt x="21684" y="16674"/>
                    <a:pt x="28146" y="20963"/>
                  </a:cubicBezTo>
                  <a:cubicBezTo>
                    <a:pt x="29542" y="21890"/>
                    <a:pt x="30990" y="22240"/>
                    <a:pt x="32463" y="22240"/>
                  </a:cubicBezTo>
                  <a:cubicBezTo>
                    <a:pt x="36385" y="22240"/>
                    <a:pt x="40482" y="19752"/>
                    <a:pt x="44240" y="19023"/>
                  </a:cubicBezTo>
                  <a:cubicBezTo>
                    <a:pt x="45250" y="18827"/>
                    <a:pt x="46409" y="18696"/>
                    <a:pt x="47589" y="18696"/>
                  </a:cubicBezTo>
                  <a:cubicBezTo>
                    <a:pt x="49519" y="18696"/>
                    <a:pt x="51508" y="19046"/>
                    <a:pt x="53003" y="20036"/>
                  </a:cubicBezTo>
                  <a:cubicBezTo>
                    <a:pt x="55918" y="21965"/>
                    <a:pt x="55012" y="24631"/>
                    <a:pt x="55110" y="27787"/>
                  </a:cubicBezTo>
                  <a:cubicBezTo>
                    <a:pt x="55369" y="36268"/>
                    <a:pt x="60996" y="34622"/>
                    <a:pt x="66851" y="38255"/>
                  </a:cubicBezTo>
                  <a:cubicBezTo>
                    <a:pt x="68084" y="39021"/>
                    <a:pt x="69175" y="39909"/>
                    <a:pt x="70181" y="40875"/>
                  </a:cubicBezTo>
                  <a:lnTo>
                    <a:pt x="70181" y="0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0"/>
            <p:cNvSpPr/>
            <p:nvPr/>
          </p:nvSpPr>
          <p:spPr>
            <a:xfrm>
              <a:off x="6960510" y="1496300"/>
              <a:ext cx="1019655" cy="996320"/>
            </a:xfrm>
            <a:custGeom>
              <a:avLst/>
              <a:gdLst/>
              <a:ahLst/>
              <a:cxnLst/>
              <a:rect l="l" t="t" r="r" b="b"/>
              <a:pathLst>
                <a:path w="15687" h="15328" extrusionOk="0">
                  <a:moveTo>
                    <a:pt x="9390" y="1"/>
                  </a:moveTo>
                  <a:cubicBezTo>
                    <a:pt x="6938" y="1"/>
                    <a:pt x="4271" y="1481"/>
                    <a:pt x="2521" y="4077"/>
                  </a:cubicBezTo>
                  <a:cubicBezTo>
                    <a:pt x="1" y="7815"/>
                    <a:pt x="340" y="12452"/>
                    <a:pt x="3281" y="14435"/>
                  </a:cubicBezTo>
                  <a:cubicBezTo>
                    <a:pt x="4180" y="15040"/>
                    <a:pt x="5218" y="15328"/>
                    <a:pt x="6298" y="15328"/>
                  </a:cubicBezTo>
                  <a:cubicBezTo>
                    <a:pt x="8749" y="15328"/>
                    <a:pt x="11417" y="13848"/>
                    <a:pt x="13167" y="11253"/>
                  </a:cubicBezTo>
                  <a:cubicBezTo>
                    <a:pt x="15687" y="7513"/>
                    <a:pt x="15347" y="2876"/>
                    <a:pt x="12408" y="895"/>
                  </a:cubicBezTo>
                  <a:cubicBezTo>
                    <a:pt x="11509" y="288"/>
                    <a:pt x="10470" y="1"/>
                    <a:pt x="9390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42;p20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subTitle" idx="1"/>
          </p:nvPr>
        </p:nvSpPr>
        <p:spPr>
          <a:xfrm>
            <a:off x="719999" y="1325250"/>
            <a:ext cx="3342600" cy="46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subTitle" idx="2"/>
          </p:nvPr>
        </p:nvSpPr>
        <p:spPr>
          <a:xfrm>
            <a:off x="720000" y="1786950"/>
            <a:ext cx="3342600" cy="110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subTitle" idx="3"/>
          </p:nvPr>
        </p:nvSpPr>
        <p:spPr>
          <a:xfrm>
            <a:off x="5081401" y="1786950"/>
            <a:ext cx="3342600" cy="110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subTitle" idx="4"/>
          </p:nvPr>
        </p:nvSpPr>
        <p:spPr>
          <a:xfrm>
            <a:off x="720000" y="3494700"/>
            <a:ext cx="3342600" cy="110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subTitle" idx="5"/>
          </p:nvPr>
        </p:nvSpPr>
        <p:spPr>
          <a:xfrm>
            <a:off x="5081401" y="3494700"/>
            <a:ext cx="3342600" cy="110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ubTitle" idx="6"/>
          </p:nvPr>
        </p:nvSpPr>
        <p:spPr>
          <a:xfrm>
            <a:off x="719999" y="3033000"/>
            <a:ext cx="3342600" cy="46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subTitle" idx="7"/>
          </p:nvPr>
        </p:nvSpPr>
        <p:spPr>
          <a:xfrm>
            <a:off x="5081399" y="1325250"/>
            <a:ext cx="3342600" cy="46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1" name="Google Shape;151;p20"/>
          <p:cNvSpPr txBox="1">
            <a:spLocks noGrp="1"/>
          </p:cNvSpPr>
          <p:nvPr>
            <p:ph type="subTitle" idx="8"/>
          </p:nvPr>
        </p:nvSpPr>
        <p:spPr>
          <a:xfrm>
            <a:off x="5081399" y="3033000"/>
            <a:ext cx="3342600" cy="46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23"/>
          <p:cNvGrpSpPr/>
          <p:nvPr/>
        </p:nvGrpSpPr>
        <p:grpSpPr>
          <a:xfrm>
            <a:off x="5022075" y="0"/>
            <a:ext cx="4121891" cy="1649711"/>
            <a:chOff x="5022075" y="0"/>
            <a:chExt cx="4121891" cy="1649711"/>
          </a:xfrm>
        </p:grpSpPr>
        <p:sp>
          <p:nvSpPr>
            <p:cNvPr id="183" name="Google Shape;183;p23"/>
            <p:cNvSpPr/>
            <p:nvPr/>
          </p:nvSpPr>
          <p:spPr>
            <a:xfrm>
              <a:off x="5022075" y="0"/>
              <a:ext cx="4121891" cy="1321810"/>
            </a:xfrm>
            <a:custGeom>
              <a:avLst/>
              <a:gdLst/>
              <a:ahLst/>
              <a:cxnLst/>
              <a:rect l="l" t="t" r="r" b="b"/>
              <a:pathLst>
                <a:path w="71710" h="22996" extrusionOk="0">
                  <a:moveTo>
                    <a:pt x="2089" y="1"/>
                  </a:moveTo>
                  <a:cubicBezTo>
                    <a:pt x="1" y="7444"/>
                    <a:pt x="130" y="16190"/>
                    <a:pt x="9862" y="16505"/>
                  </a:cubicBezTo>
                  <a:cubicBezTo>
                    <a:pt x="10136" y="16514"/>
                    <a:pt x="10410" y="16518"/>
                    <a:pt x="10683" y="16518"/>
                  </a:cubicBezTo>
                  <a:cubicBezTo>
                    <a:pt x="17005" y="16518"/>
                    <a:pt x="23224" y="14267"/>
                    <a:pt x="29583" y="14267"/>
                  </a:cubicBezTo>
                  <a:cubicBezTo>
                    <a:pt x="29678" y="14267"/>
                    <a:pt x="29772" y="14268"/>
                    <a:pt x="29866" y="14269"/>
                  </a:cubicBezTo>
                  <a:cubicBezTo>
                    <a:pt x="35128" y="14325"/>
                    <a:pt x="36116" y="22145"/>
                    <a:pt x="41821" y="22874"/>
                  </a:cubicBezTo>
                  <a:cubicBezTo>
                    <a:pt x="42465" y="22957"/>
                    <a:pt x="43107" y="22995"/>
                    <a:pt x="43747" y="22995"/>
                  </a:cubicBezTo>
                  <a:cubicBezTo>
                    <a:pt x="51542" y="22995"/>
                    <a:pt x="58989" y="17282"/>
                    <a:pt x="66491" y="15838"/>
                  </a:cubicBezTo>
                  <a:cubicBezTo>
                    <a:pt x="68229" y="15505"/>
                    <a:pt x="69970" y="15407"/>
                    <a:pt x="71709" y="15370"/>
                  </a:cubicBezTo>
                  <a:lnTo>
                    <a:pt x="71709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3"/>
            <p:cNvSpPr/>
            <p:nvPr/>
          </p:nvSpPr>
          <p:spPr>
            <a:xfrm flipH="1">
              <a:off x="6097561" y="1041872"/>
              <a:ext cx="853266" cy="607838"/>
            </a:xfrm>
            <a:custGeom>
              <a:avLst/>
              <a:gdLst/>
              <a:ahLst/>
              <a:cxnLst/>
              <a:rect l="l" t="t" r="r" b="b"/>
              <a:pathLst>
                <a:path w="13625" h="9706" extrusionOk="0">
                  <a:moveTo>
                    <a:pt x="7121" y="1"/>
                  </a:moveTo>
                  <a:cubicBezTo>
                    <a:pt x="6750" y="1"/>
                    <a:pt x="6366" y="30"/>
                    <a:pt x="5969" y="96"/>
                  </a:cubicBezTo>
                  <a:cubicBezTo>
                    <a:pt x="1752" y="785"/>
                    <a:pt x="0" y="7406"/>
                    <a:pt x="1834" y="8778"/>
                  </a:cubicBezTo>
                  <a:cubicBezTo>
                    <a:pt x="2480" y="9262"/>
                    <a:pt x="4239" y="9705"/>
                    <a:pt x="6180" y="9705"/>
                  </a:cubicBezTo>
                  <a:cubicBezTo>
                    <a:pt x="7125" y="9705"/>
                    <a:pt x="8113" y="9600"/>
                    <a:pt x="9037" y="9344"/>
                  </a:cubicBezTo>
                  <a:cubicBezTo>
                    <a:pt x="13609" y="8075"/>
                    <a:pt x="13624" y="1579"/>
                    <a:pt x="9060" y="275"/>
                  </a:cubicBezTo>
                  <a:cubicBezTo>
                    <a:pt x="8469" y="106"/>
                    <a:pt x="7820" y="1"/>
                    <a:pt x="7121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" name="Google Shape;185;p23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24"/>
          <p:cNvGrpSpPr/>
          <p:nvPr/>
        </p:nvGrpSpPr>
        <p:grpSpPr>
          <a:xfrm>
            <a:off x="0" y="0"/>
            <a:ext cx="5112123" cy="2886684"/>
            <a:chOff x="0" y="-6"/>
            <a:chExt cx="4248066" cy="2398774"/>
          </a:xfrm>
        </p:grpSpPr>
        <p:sp>
          <p:nvSpPr>
            <p:cNvPr id="188" name="Google Shape;188;p24"/>
            <p:cNvSpPr/>
            <p:nvPr/>
          </p:nvSpPr>
          <p:spPr>
            <a:xfrm rot="10800000">
              <a:off x="0" y="-6"/>
              <a:ext cx="4248066" cy="2398774"/>
            </a:xfrm>
            <a:custGeom>
              <a:avLst/>
              <a:gdLst/>
              <a:ahLst/>
              <a:cxnLst/>
              <a:rect l="l" t="t" r="r" b="b"/>
              <a:pathLst>
                <a:path w="93190" h="52622" extrusionOk="0">
                  <a:moveTo>
                    <a:pt x="89176" y="0"/>
                  </a:moveTo>
                  <a:cubicBezTo>
                    <a:pt x="85285" y="1452"/>
                    <a:pt x="81596" y="4132"/>
                    <a:pt x="78811" y="8142"/>
                  </a:cubicBezTo>
                  <a:cubicBezTo>
                    <a:pt x="69906" y="9354"/>
                    <a:pt x="65356" y="12081"/>
                    <a:pt x="64861" y="15127"/>
                  </a:cubicBezTo>
                  <a:cubicBezTo>
                    <a:pt x="63928" y="20856"/>
                    <a:pt x="60742" y="21131"/>
                    <a:pt x="56135" y="21131"/>
                  </a:cubicBezTo>
                  <a:cubicBezTo>
                    <a:pt x="55645" y="21131"/>
                    <a:pt x="55139" y="21128"/>
                    <a:pt x="54618" y="21128"/>
                  </a:cubicBezTo>
                  <a:cubicBezTo>
                    <a:pt x="52462" y="21128"/>
                    <a:pt x="50048" y="21181"/>
                    <a:pt x="47446" y="21729"/>
                  </a:cubicBezTo>
                  <a:cubicBezTo>
                    <a:pt x="38301" y="23654"/>
                    <a:pt x="40162" y="27999"/>
                    <a:pt x="34917" y="35248"/>
                  </a:cubicBezTo>
                  <a:cubicBezTo>
                    <a:pt x="32499" y="38588"/>
                    <a:pt x="30550" y="39307"/>
                    <a:pt x="27880" y="39307"/>
                  </a:cubicBezTo>
                  <a:cubicBezTo>
                    <a:pt x="25858" y="39307"/>
                    <a:pt x="23422" y="38895"/>
                    <a:pt x="20056" y="38895"/>
                  </a:cubicBezTo>
                  <a:cubicBezTo>
                    <a:pt x="18219" y="38895"/>
                    <a:pt x="16105" y="39017"/>
                    <a:pt x="13630" y="39397"/>
                  </a:cubicBezTo>
                  <a:cubicBezTo>
                    <a:pt x="4973" y="40727"/>
                    <a:pt x="1414" y="47945"/>
                    <a:pt x="0" y="52621"/>
                  </a:cubicBezTo>
                  <a:lnTo>
                    <a:pt x="93189" y="52621"/>
                  </a:lnTo>
                  <a:lnTo>
                    <a:pt x="93189" y="0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4"/>
            <p:cNvSpPr/>
            <p:nvPr/>
          </p:nvSpPr>
          <p:spPr>
            <a:xfrm rot="10800000">
              <a:off x="2686158" y="845428"/>
              <a:ext cx="622509" cy="551442"/>
            </a:xfrm>
            <a:custGeom>
              <a:avLst/>
              <a:gdLst/>
              <a:ahLst/>
              <a:cxnLst/>
              <a:rect l="l" t="t" r="r" b="b"/>
              <a:pathLst>
                <a:path w="13656" h="12097" extrusionOk="0">
                  <a:moveTo>
                    <a:pt x="8173" y="1"/>
                  </a:moveTo>
                  <a:cubicBezTo>
                    <a:pt x="8129" y="1"/>
                    <a:pt x="8085" y="3"/>
                    <a:pt x="8041" y="7"/>
                  </a:cubicBezTo>
                  <a:cubicBezTo>
                    <a:pt x="6805" y="135"/>
                    <a:pt x="3755" y="2053"/>
                    <a:pt x="2156" y="4626"/>
                  </a:cubicBezTo>
                  <a:cubicBezTo>
                    <a:pt x="1" y="8090"/>
                    <a:pt x="2766" y="12096"/>
                    <a:pt x="6279" y="12096"/>
                  </a:cubicBezTo>
                  <a:cubicBezTo>
                    <a:pt x="6998" y="12096"/>
                    <a:pt x="7749" y="11929"/>
                    <a:pt x="8495" y="11554"/>
                  </a:cubicBezTo>
                  <a:cubicBezTo>
                    <a:pt x="9364" y="11116"/>
                    <a:pt x="10232" y="10472"/>
                    <a:pt x="10976" y="9524"/>
                  </a:cubicBezTo>
                  <a:cubicBezTo>
                    <a:pt x="13656" y="6106"/>
                    <a:pt x="10521" y="1"/>
                    <a:pt x="8173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" name="Google Shape;190;p24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 flipH="1">
            <a:off x="4031824" y="0"/>
            <a:ext cx="5112123" cy="2886684"/>
            <a:chOff x="0" y="-6"/>
            <a:chExt cx="4248066" cy="2398774"/>
          </a:xfrm>
        </p:grpSpPr>
        <p:sp>
          <p:nvSpPr>
            <p:cNvPr id="18" name="Google Shape;18;p3"/>
            <p:cNvSpPr/>
            <p:nvPr/>
          </p:nvSpPr>
          <p:spPr>
            <a:xfrm rot="10800000">
              <a:off x="0" y="-6"/>
              <a:ext cx="4248066" cy="2398774"/>
            </a:xfrm>
            <a:custGeom>
              <a:avLst/>
              <a:gdLst/>
              <a:ahLst/>
              <a:cxnLst/>
              <a:rect l="l" t="t" r="r" b="b"/>
              <a:pathLst>
                <a:path w="93190" h="52622" extrusionOk="0">
                  <a:moveTo>
                    <a:pt x="89176" y="0"/>
                  </a:moveTo>
                  <a:cubicBezTo>
                    <a:pt x="85285" y="1452"/>
                    <a:pt x="81596" y="4132"/>
                    <a:pt x="78811" y="8142"/>
                  </a:cubicBezTo>
                  <a:cubicBezTo>
                    <a:pt x="69906" y="9354"/>
                    <a:pt x="65356" y="12081"/>
                    <a:pt x="64861" y="15127"/>
                  </a:cubicBezTo>
                  <a:cubicBezTo>
                    <a:pt x="63928" y="20856"/>
                    <a:pt x="60742" y="21131"/>
                    <a:pt x="56135" y="21131"/>
                  </a:cubicBezTo>
                  <a:cubicBezTo>
                    <a:pt x="55645" y="21131"/>
                    <a:pt x="55139" y="21128"/>
                    <a:pt x="54618" y="21128"/>
                  </a:cubicBezTo>
                  <a:cubicBezTo>
                    <a:pt x="52462" y="21128"/>
                    <a:pt x="50048" y="21181"/>
                    <a:pt x="47446" y="21729"/>
                  </a:cubicBezTo>
                  <a:cubicBezTo>
                    <a:pt x="38301" y="23654"/>
                    <a:pt x="40162" y="27999"/>
                    <a:pt x="34917" y="35248"/>
                  </a:cubicBezTo>
                  <a:cubicBezTo>
                    <a:pt x="32499" y="38588"/>
                    <a:pt x="30550" y="39307"/>
                    <a:pt x="27880" y="39307"/>
                  </a:cubicBezTo>
                  <a:cubicBezTo>
                    <a:pt x="25858" y="39307"/>
                    <a:pt x="23422" y="38895"/>
                    <a:pt x="20056" y="38895"/>
                  </a:cubicBezTo>
                  <a:cubicBezTo>
                    <a:pt x="18219" y="38895"/>
                    <a:pt x="16105" y="39017"/>
                    <a:pt x="13630" y="39397"/>
                  </a:cubicBezTo>
                  <a:cubicBezTo>
                    <a:pt x="4973" y="40727"/>
                    <a:pt x="1414" y="47945"/>
                    <a:pt x="0" y="52621"/>
                  </a:cubicBezTo>
                  <a:lnTo>
                    <a:pt x="93189" y="52621"/>
                  </a:lnTo>
                  <a:lnTo>
                    <a:pt x="93189" y="0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 rot="10800000">
              <a:off x="2686158" y="845428"/>
              <a:ext cx="622509" cy="551442"/>
            </a:xfrm>
            <a:custGeom>
              <a:avLst/>
              <a:gdLst/>
              <a:ahLst/>
              <a:cxnLst/>
              <a:rect l="l" t="t" r="r" b="b"/>
              <a:pathLst>
                <a:path w="13656" h="12097" extrusionOk="0">
                  <a:moveTo>
                    <a:pt x="8173" y="1"/>
                  </a:moveTo>
                  <a:cubicBezTo>
                    <a:pt x="8129" y="1"/>
                    <a:pt x="8085" y="3"/>
                    <a:pt x="8041" y="7"/>
                  </a:cubicBezTo>
                  <a:cubicBezTo>
                    <a:pt x="6805" y="135"/>
                    <a:pt x="3755" y="2053"/>
                    <a:pt x="2156" y="4626"/>
                  </a:cubicBezTo>
                  <a:cubicBezTo>
                    <a:pt x="1" y="8090"/>
                    <a:pt x="2766" y="12096"/>
                    <a:pt x="6279" y="12096"/>
                  </a:cubicBezTo>
                  <a:cubicBezTo>
                    <a:pt x="6998" y="12096"/>
                    <a:pt x="7749" y="11929"/>
                    <a:pt x="8495" y="11554"/>
                  </a:cubicBezTo>
                  <a:cubicBezTo>
                    <a:pt x="9364" y="11116"/>
                    <a:pt x="10232" y="10472"/>
                    <a:pt x="10976" y="9524"/>
                  </a:cubicBezTo>
                  <a:cubicBezTo>
                    <a:pt x="13656" y="6106"/>
                    <a:pt x="10521" y="1"/>
                    <a:pt x="8173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/>
          <p:nvPr/>
        </p:nvSpPr>
        <p:spPr>
          <a:xfrm flipH="1">
            <a:off x="0" y="0"/>
            <a:ext cx="2623190" cy="1527805"/>
          </a:xfrm>
          <a:custGeom>
            <a:avLst/>
            <a:gdLst/>
            <a:ahLst/>
            <a:cxnLst/>
            <a:rect l="l" t="t" r="r" b="b"/>
            <a:pathLst>
              <a:path w="70181" h="40875" extrusionOk="0">
                <a:moveTo>
                  <a:pt x="1" y="0"/>
                </a:moveTo>
                <a:cubicBezTo>
                  <a:pt x="4047" y="8055"/>
                  <a:pt x="11866" y="4659"/>
                  <a:pt x="19847" y="6300"/>
                </a:cubicBezTo>
                <a:cubicBezTo>
                  <a:pt x="29205" y="8223"/>
                  <a:pt x="21684" y="16674"/>
                  <a:pt x="28146" y="20963"/>
                </a:cubicBezTo>
                <a:cubicBezTo>
                  <a:pt x="29542" y="21890"/>
                  <a:pt x="30990" y="22240"/>
                  <a:pt x="32463" y="22240"/>
                </a:cubicBezTo>
                <a:cubicBezTo>
                  <a:pt x="36385" y="22240"/>
                  <a:pt x="40482" y="19752"/>
                  <a:pt x="44240" y="19023"/>
                </a:cubicBezTo>
                <a:cubicBezTo>
                  <a:pt x="45250" y="18827"/>
                  <a:pt x="46409" y="18696"/>
                  <a:pt x="47589" y="18696"/>
                </a:cubicBezTo>
                <a:cubicBezTo>
                  <a:pt x="49519" y="18696"/>
                  <a:pt x="51508" y="19046"/>
                  <a:pt x="53003" y="20036"/>
                </a:cubicBezTo>
                <a:cubicBezTo>
                  <a:pt x="55918" y="21965"/>
                  <a:pt x="55012" y="24631"/>
                  <a:pt x="55110" y="27787"/>
                </a:cubicBezTo>
                <a:cubicBezTo>
                  <a:pt x="55369" y="36268"/>
                  <a:pt x="60996" y="34622"/>
                  <a:pt x="66851" y="38255"/>
                </a:cubicBezTo>
                <a:cubicBezTo>
                  <a:pt x="68084" y="39021"/>
                  <a:pt x="69175" y="39909"/>
                  <a:pt x="70181" y="40875"/>
                </a:cubicBezTo>
                <a:lnTo>
                  <a:pt x="70181" y="0"/>
                </a:lnTo>
                <a:close/>
              </a:path>
            </a:pathLst>
          </a:custGeom>
          <a:solidFill>
            <a:srgbClr val="7FD3E8">
              <a:alpha val="2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720000" y="2187005"/>
            <a:ext cx="3816000" cy="17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2088000" y="1232695"/>
            <a:ext cx="1080000" cy="9543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0" y="0"/>
            <a:ext cx="5112123" cy="2886684"/>
            <a:chOff x="0" y="-6"/>
            <a:chExt cx="4248066" cy="2398774"/>
          </a:xfrm>
        </p:grpSpPr>
        <p:sp>
          <p:nvSpPr>
            <p:cNvPr id="33" name="Google Shape;33;p5"/>
            <p:cNvSpPr/>
            <p:nvPr/>
          </p:nvSpPr>
          <p:spPr>
            <a:xfrm rot="10800000">
              <a:off x="0" y="-6"/>
              <a:ext cx="4248066" cy="2398774"/>
            </a:xfrm>
            <a:custGeom>
              <a:avLst/>
              <a:gdLst/>
              <a:ahLst/>
              <a:cxnLst/>
              <a:rect l="l" t="t" r="r" b="b"/>
              <a:pathLst>
                <a:path w="93190" h="52622" extrusionOk="0">
                  <a:moveTo>
                    <a:pt x="89176" y="0"/>
                  </a:moveTo>
                  <a:cubicBezTo>
                    <a:pt x="85285" y="1452"/>
                    <a:pt x="81596" y="4132"/>
                    <a:pt x="78811" y="8142"/>
                  </a:cubicBezTo>
                  <a:cubicBezTo>
                    <a:pt x="69906" y="9354"/>
                    <a:pt x="65356" y="12081"/>
                    <a:pt x="64861" y="15127"/>
                  </a:cubicBezTo>
                  <a:cubicBezTo>
                    <a:pt x="63928" y="20856"/>
                    <a:pt x="60742" y="21131"/>
                    <a:pt x="56135" y="21131"/>
                  </a:cubicBezTo>
                  <a:cubicBezTo>
                    <a:pt x="55645" y="21131"/>
                    <a:pt x="55139" y="21128"/>
                    <a:pt x="54618" y="21128"/>
                  </a:cubicBezTo>
                  <a:cubicBezTo>
                    <a:pt x="52462" y="21128"/>
                    <a:pt x="50048" y="21181"/>
                    <a:pt x="47446" y="21729"/>
                  </a:cubicBezTo>
                  <a:cubicBezTo>
                    <a:pt x="38301" y="23654"/>
                    <a:pt x="40162" y="27999"/>
                    <a:pt x="34917" y="35248"/>
                  </a:cubicBezTo>
                  <a:cubicBezTo>
                    <a:pt x="32499" y="38588"/>
                    <a:pt x="30550" y="39307"/>
                    <a:pt x="27880" y="39307"/>
                  </a:cubicBezTo>
                  <a:cubicBezTo>
                    <a:pt x="25858" y="39307"/>
                    <a:pt x="23422" y="38895"/>
                    <a:pt x="20056" y="38895"/>
                  </a:cubicBezTo>
                  <a:cubicBezTo>
                    <a:pt x="18219" y="38895"/>
                    <a:pt x="16105" y="39017"/>
                    <a:pt x="13630" y="39397"/>
                  </a:cubicBezTo>
                  <a:cubicBezTo>
                    <a:pt x="4973" y="40727"/>
                    <a:pt x="1414" y="47945"/>
                    <a:pt x="0" y="52621"/>
                  </a:cubicBezTo>
                  <a:lnTo>
                    <a:pt x="93189" y="52621"/>
                  </a:lnTo>
                  <a:lnTo>
                    <a:pt x="93189" y="0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 rot="10800000">
              <a:off x="2686158" y="845428"/>
              <a:ext cx="622509" cy="551442"/>
            </a:xfrm>
            <a:custGeom>
              <a:avLst/>
              <a:gdLst/>
              <a:ahLst/>
              <a:cxnLst/>
              <a:rect l="l" t="t" r="r" b="b"/>
              <a:pathLst>
                <a:path w="13656" h="12097" extrusionOk="0">
                  <a:moveTo>
                    <a:pt x="8173" y="1"/>
                  </a:moveTo>
                  <a:cubicBezTo>
                    <a:pt x="8129" y="1"/>
                    <a:pt x="8085" y="3"/>
                    <a:pt x="8041" y="7"/>
                  </a:cubicBezTo>
                  <a:cubicBezTo>
                    <a:pt x="6805" y="135"/>
                    <a:pt x="3755" y="2053"/>
                    <a:pt x="2156" y="4626"/>
                  </a:cubicBezTo>
                  <a:cubicBezTo>
                    <a:pt x="1" y="8090"/>
                    <a:pt x="2766" y="12096"/>
                    <a:pt x="6279" y="12096"/>
                  </a:cubicBezTo>
                  <a:cubicBezTo>
                    <a:pt x="6998" y="12096"/>
                    <a:pt x="7749" y="11929"/>
                    <a:pt x="8495" y="11554"/>
                  </a:cubicBezTo>
                  <a:cubicBezTo>
                    <a:pt x="9364" y="11116"/>
                    <a:pt x="10232" y="10472"/>
                    <a:pt x="10976" y="9524"/>
                  </a:cubicBezTo>
                  <a:cubicBezTo>
                    <a:pt x="13656" y="6106"/>
                    <a:pt x="10521" y="1"/>
                    <a:pt x="8173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5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1368000" y="1741350"/>
            <a:ext cx="2880000" cy="46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4896000" y="1741350"/>
            <a:ext cx="2880000" cy="46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1368000" y="2203050"/>
            <a:ext cx="2880000" cy="1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4896000" y="2203050"/>
            <a:ext cx="2880000" cy="18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ubTitle" idx="1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/>
          <p:nvPr/>
        </p:nvSpPr>
        <p:spPr>
          <a:xfrm flipH="1">
            <a:off x="47" y="0"/>
            <a:ext cx="2623190" cy="1527805"/>
          </a:xfrm>
          <a:custGeom>
            <a:avLst/>
            <a:gdLst/>
            <a:ahLst/>
            <a:cxnLst/>
            <a:rect l="l" t="t" r="r" b="b"/>
            <a:pathLst>
              <a:path w="70181" h="40875" extrusionOk="0">
                <a:moveTo>
                  <a:pt x="1" y="0"/>
                </a:moveTo>
                <a:cubicBezTo>
                  <a:pt x="4047" y="8055"/>
                  <a:pt x="11866" y="4659"/>
                  <a:pt x="19847" y="6300"/>
                </a:cubicBezTo>
                <a:cubicBezTo>
                  <a:pt x="29205" y="8223"/>
                  <a:pt x="21684" y="16674"/>
                  <a:pt x="28146" y="20963"/>
                </a:cubicBezTo>
                <a:cubicBezTo>
                  <a:pt x="29542" y="21890"/>
                  <a:pt x="30990" y="22240"/>
                  <a:pt x="32463" y="22240"/>
                </a:cubicBezTo>
                <a:cubicBezTo>
                  <a:pt x="36385" y="22240"/>
                  <a:pt x="40482" y="19752"/>
                  <a:pt x="44240" y="19023"/>
                </a:cubicBezTo>
                <a:cubicBezTo>
                  <a:pt x="45250" y="18827"/>
                  <a:pt x="46409" y="18696"/>
                  <a:pt x="47589" y="18696"/>
                </a:cubicBezTo>
                <a:cubicBezTo>
                  <a:pt x="49519" y="18696"/>
                  <a:pt x="51508" y="19046"/>
                  <a:pt x="53003" y="20036"/>
                </a:cubicBezTo>
                <a:cubicBezTo>
                  <a:pt x="55918" y="21965"/>
                  <a:pt x="55012" y="24631"/>
                  <a:pt x="55110" y="27787"/>
                </a:cubicBezTo>
                <a:cubicBezTo>
                  <a:pt x="55369" y="36268"/>
                  <a:pt x="60996" y="34622"/>
                  <a:pt x="66851" y="38255"/>
                </a:cubicBezTo>
                <a:cubicBezTo>
                  <a:pt x="68084" y="39021"/>
                  <a:pt x="69175" y="39909"/>
                  <a:pt x="70181" y="40875"/>
                </a:cubicBezTo>
                <a:lnTo>
                  <a:pt x="70181" y="0"/>
                </a:lnTo>
                <a:close/>
              </a:path>
            </a:pathLst>
          </a:custGeom>
          <a:solidFill>
            <a:srgbClr val="7FD3E8">
              <a:alpha val="2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11"/>
          <p:cNvGrpSpPr/>
          <p:nvPr/>
        </p:nvGrpSpPr>
        <p:grpSpPr>
          <a:xfrm>
            <a:off x="3755369" y="37"/>
            <a:ext cx="5388631" cy="1495923"/>
            <a:chOff x="6804000" y="269575"/>
            <a:chExt cx="2151150" cy="597175"/>
          </a:xfrm>
        </p:grpSpPr>
        <p:sp>
          <p:nvSpPr>
            <p:cNvPr id="66" name="Google Shape;66;p11"/>
            <p:cNvSpPr/>
            <p:nvPr/>
          </p:nvSpPr>
          <p:spPr>
            <a:xfrm>
              <a:off x="6804000" y="269575"/>
              <a:ext cx="2151150" cy="574000"/>
            </a:xfrm>
            <a:custGeom>
              <a:avLst/>
              <a:gdLst/>
              <a:ahLst/>
              <a:cxnLst/>
              <a:rect l="l" t="t" r="r" b="b"/>
              <a:pathLst>
                <a:path w="86046" h="22960" extrusionOk="0">
                  <a:moveTo>
                    <a:pt x="0" y="1"/>
                  </a:moveTo>
                  <a:cubicBezTo>
                    <a:pt x="0" y="1"/>
                    <a:pt x="4668" y="5793"/>
                    <a:pt x="9959" y="5793"/>
                  </a:cubicBezTo>
                  <a:cubicBezTo>
                    <a:pt x="11448" y="5793"/>
                    <a:pt x="12986" y="5335"/>
                    <a:pt x="14483" y="4159"/>
                  </a:cubicBezTo>
                  <a:cubicBezTo>
                    <a:pt x="16162" y="2840"/>
                    <a:pt x="17556" y="2298"/>
                    <a:pt x="18820" y="2298"/>
                  </a:cubicBezTo>
                  <a:cubicBezTo>
                    <a:pt x="22687" y="2298"/>
                    <a:pt x="25331" y="7377"/>
                    <a:pt x="31179" y="10852"/>
                  </a:cubicBezTo>
                  <a:cubicBezTo>
                    <a:pt x="33723" y="12364"/>
                    <a:pt x="35596" y="12917"/>
                    <a:pt x="37263" y="12917"/>
                  </a:cubicBezTo>
                  <a:cubicBezTo>
                    <a:pt x="40680" y="12917"/>
                    <a:pt x="43232" y="10592"/>
                    <a:pt x="48925" y="9435"/>
                  </a:cubicBezTo>
                  <a:cubicBezTo>
                    <a:pt x="49972" y="9222"/>
                    <a:pt x="50871" y="9121"/>
                    <a:pt x="51664" y="9121"/>
                  </a:cubicBezTo>
                  <a:cubicBezTo>
                    <a:pt x="57284" y="9121"/>
                    <a:pt x="57528" y="14197"/>
                    <a:pt x="66771" y="20403"/>
                  </a:cubicBezTo>
                  <a:cubicBezTo>
                    <a:pt x="69554" y="22272"/>
                    <a:pt x="72373" y="22960"/>
                    <a:pt x="75015" y="22960"/>
                  </a:cubicBezTo>
                  <a:cubicBezTo>
                    <a:pt x="79591" y="22960"/>
                    <a:pt x="83635" y="20897"/>
                    <a:pt x="86045" y="19332"/>
                  </a:cubicBezTo>
                  <a:lnTo>
                    <a:pt x="86045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1"/>
            <p:cNvSpPr/>
            <p:nvPr/>
          </p:nvSpPr>
          <p:spPr>
            <a:xfrm>
              <a:off x="7875925" y="624100"/>
              <a:ext cx="340625" cy="242650"/>
            </a:xfrm>
            <a:custGeom>
              <a:avLst/>
              <a:gdLst/>
              <a:ahLst/>
              <a:cxnLst/>
              <a:rect l="l" t="t" r="r" b="b"/>
              <a:pathLst>
                <a:path w="13625" h="9706" extrusionOk="0">
                  <a:moveTo>
                    <a:pt x="7121" y="1"/>
                  </a:moveTo>
                  <a:cubicBezTo>
                    <a:pt x="6750" y="1"/>
                    <a:pt x="6366" y="30"/>
                    <a:pt x="5969" y="96"/>
                  </a:cubicBezTo>
                  <a:cubicBezTo>
                    <a:pt x="1752" y="785"/>
                    <a:pt x="0" y="7406"/>
                    <a:pt x="1834" y="8778"/>
                  </a:cubicBezTo>
                  <a:cubicBezTo>
                    <a:pt x="2480" y="9262"/>
                    <a:pt x="4239" y="9705"/>
                    <a:pt x="6180" y="9705"/>
                  </a:cubicBezTo>
                  <a:cubicBezTo>
                    <a:pt x="7125" y="9705"/>
                    <a:pt x="8113" y="9600"/>
                    <a:pt x="9037" y="9344"/>
                  </a:cubicBezTo>
                  <a:cubicBezTo>
                    <a:pt x="13609" y="8075"/>
                    <a:pt x="13624" y="1579"/>
                    <a:pt x="9060" y="275"/>
                  </a:cubicBezTo>
                  <a:cubicBezTo>
                    <a:pt x="8469" y="106"/>
                    <a:pt x="7820" y="1"/>
                    <a:pt x="7121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Google Shape;68;p11"/>
          <p:cNvSpPr/>
          <p:nvPr/>
        </p:nvSpPr>
        <p:spPr>
          <a:xfrm flipH="1">
            <a:off x="-7" y="0"/>
            <a:ext cx="9144000" cy="51435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title" hasCustomPrompt="1"/>
          </p:nvPr>
        </p:nvSpPr>
        <p:spPr>
          <a:xfrm>
            <a:off x="4104000" y="1802100"/>
            <a:ext cx="43200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subTitle" idx="1"/>
          </p:nvPr>
        </p:nvSpPr>
        <p:spPr>
          <a:xfrm>
            <a:off x="4104000" y="2910300"/>
            <a:ext cx="43200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14"/>
          <p:cNvGrpSpPr/>
          <p:nvPr/>
        </p:nvGrpSpPr>
        <p:grpSpPr>
          <a:xfrm flipH="1">
            <a:off x="0" y="0"/>
            <a:ext cx="3895747" cy="2268706"/>
            <a:chOff x="4582225" y="0"/>
            <a:chExt cx="4561765" cy="2656875"/>
          </a:xfrm>
        </p:grpSpPr>
        <p:sp>
          <p:nvSpPr>
            <p:cNvPr id="92" name="Google Shape;92;p14"/>
            <p:cNvSpPr/>
            <p:nvPr/>
          </p:nvSpPr>
          <p:spPr>
            <a:xfrm>
              <a:off x="4582225" y="0"/>
              <a:ext cx="4561765" cy="2656875"/>
            </a:xfrm>
            <a:custGeom>
              <a:avLst/>
              <a:gdLst/>
              <a:ahLst/>
              <a:cxnLst/>
              <a:rect l="l" t="t" r="r" b="b"/>
              <a:pathLst>
                <a:path w="70181" h="40875" extrusionOk="0">
                  <a:moveTo>
                    <a:pt x="1" y="0"/>
                  </a:moveTo>
                  <a:cubicBezTo>
                    <a:pt x="4047" y="8055"/>
                    <a:pt x="11866" y="4659"/>
                    <a:pt x="19847" y="6300"/>
                  </a:cubicBezTo>
                  <a:cubicBezTo>
                    <a:pt x="29205" y="8223"/>
                    <a:pt x="21684" y="16674"/>
                    <a:pt x="28146" y="20963"/>
                  </a:cubicBezTo>
                  <a:cubicBezTo>
                    <a:pt x="29542" y="21890"/>
                    <a:pt x="30990" y="22240"/>
                    <a:pt x="32463" y="22240"/>
                  </a:cubicBezTo>
                  <a:cubicBezTo>
                    <a:pt x="36385" y="22240"/>
                    <a:pt x="40482" y="19752"/>
                    <a:pt x="44240" y="19023"/>
                  </a:cubicBezTo>
                  <a:cubicBezTo>
                    <a:pt x="45250" y="18827"/>
                    <a:pt x="46409" y="18696"/>
                    <a:pt x="47589" y="18696"/>
                  </a:cubicBezTo>
                  <a:cubicBezTo>
                    <a:pt x="49519" y="18696"/>
                    <a:pt x="51508" y="19046"/>
                    <a:pt x="53003" y="20036"/>
                  </a:cubicBezTo>
                  <a:cubicBezTo>
                    <a:pt x="55918" y="21965"/>
                    <a:pt x="55012" y="24631"/>
                    <a:pt x="55110" y="27787"/>
                  </a:cubicBezTo>
                  <a:cubicBezTo>
                    <a:pt x="55369" y="36268"/>
                    <a:pt x="60996" y="34622"/>
                    <a:pt x="66851" y="38255"/>
                  </a:cubicBezTo>
                  <a:cubicBezTo>
                    <a:pt x="68084" y="39021"/>
                    <a:pt x="69175" y="39909"/>
                    <a:pt x="70181" y="40875"/>
                  </a:cubicBezTo>
                  <a:lnTo>
                    <a:pt x="70181" y="0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4"/>
            <p:cNvSpPr/>
            <p:nvPr/>
          </p:nvSpPr>
          <p:spPr>
            <a:xfrm>
              <a:off x="6960510" y="1496300"/>
              <a:ext cx="1019655" cy="996320"/>
            </a:xfrm>
            <a:custGeom>
              <a:avLst/>
              <a:gdLst/>
              <a:ahLst/>
              <a:cxnLst/>
              <a:rect l="l" t="t" r="r" b="b"/>
              <a:pathLst>
                <a:path w="15687" h="15328" extrusionOk="0">
                  <a:moveTo>
                    <a:pt x="9390" y="1"/>
                  </a:moveTo>
                  <a:cubicBezTo>
                    <a:pt x="6938" y="1"/>
                    <a:pt x="4271" y="1481"/>
                    <a:pt x="2521" y="4077"/>
                  </a:cubicBezTo>
                  <a:cubicBezTo>
                    <a:pt x="1" y="7815"/>
                    <a:pt x="340" y="12452"/>
                    <a:pt x="3281" y="14435"/>
                  </a:cubicBezTo>
                  <a:cubicBezTo>
                    <a:pt x="4180" y="15040"/>
                    <a:pt x="5218" y="15328"/>
                    <a:pt x="6298" y="15328"/>
                  </a:cubicBezTo>
                  <a:cubicBezTo>
                    <a:pt x="8749" y="15328"/>
                    <a:pt x="11417" y="13848"/>
                    <a:pt x="13167" y="11253"/>
                  </a:cubicBezTo>
                  <a:cubicBezTo>
                    <a:pt x="15687" y="7513"/>
                    <a:pt x="15347" y="2876"/>
                    <a:pt x="12408" y="895"/>
                  </a:cubicBezTo>
                  <a:cubicBezTo>
                    <a:pt x="11509" y="288"/>
                    <a:pt x="10470" y="1"/>
                    <a:pt x="9390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14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_3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6"/>
          <p:cNvGrpSpPr/>
          <p:nvPr/>
        </p:nvGrpSpPr>
        <p:grpSpPr>
          <a:xfrm flipH="1">
            <a:off x="34" y="0"/>
            <a:ext cx="4121891" cy="1649711"/>
            <a:chOff x="5022075" y="0"/>
            <a:chExt cx="4121891" cy="1649711"/>
          </a:xfrm>
        </p:grpSpPr>
        <p:sp>
          <p:nvSpPr>
            <p:cNvPr id="101" name="Google Shape;101;p16"/>
            <p:cNvSpPr/>
            <p:nvPr/>
          </p:nvSpPr>
          <p:spPr>
            <a:xfrm>
              <a:off x="5022075" y="0"/>
              <a:ext cx="4121891" cy="1321810"/>
            </a:xfrm>
            <a:custGeom>
              <a:avLst/>
              <a:gdLst/>
              <a:ahLst/>
              <a:cxnLst/>
              <a:rect l="l" t="t" r="r" b="b"/>
              <a:pathLst>
                <a:path w="71710" h="22996" extrusionOk="0">
                  <a:moveTo>
                    <a:pt x="2089" y="1"/>
                  </a:moveTo>
                  <a:cubicBezTo>
                    <a:pt x="1" y="7444"/>
                    <a:pt x="130" y="16190"/>
                    <a:pt x="9862" y="16505"/>
                  </a:cubicBezTo>
                  <a:cubicBezTo>
                    <a:pt x="10136" y="16514"/>
                    <a:pt x="10410" y="16518"/>
                    <a:pt x="10683" y="16518"/>
                  </a:cubicBezTo>
                  <a:cubicBezTo>
                    <a:pt x="17005" y="16518"/>
                    <a:pt x="23224" y="14267"/>
                    <a:pt x="29583" y="14267"/>
                  </a:cubicBezTo>
                  <a:cubicBezTo>
                    <a:pt x="29678" y="14267"/>
                    <a:pt x="29772" y="14268"/>
                    <a:pt x="29866" y="14269"/>
                  </a:cubicBezTo>
                  <a:cubicBezTo>
                    <a:pt x="35128" y="14325"/>
                    <a:pt x="36116" y="22145"/>
                    <a:pt x="41821" y="22874"/>
                  </a:cubicBezTo>
                  <a:cubicBezTo>
                    <a:pt x="42465" y="22957"/>
                    <a:pt x="43107" y="22995"/>
                    <a:pt x="43747" y="22995"/>
                  </a:cubicBezTo>
                  <a:cubicBezTo>
                    <a:pt x="51542" y="22995"/>
                    <a:pt x="58989" y="17282"/>
                    <a:pt x="66491" y="15838"/>
                  </a:cubicBezTo>
                  <a:cubicBezTo>
                    <a:pt x="68229" y="15505"/>
                    <a:pt x="69970" y="15407"/>
                    <a:pt x="71709" y="15370"/>
                  </a:cubicBezTo>
                  <a:lnTo>
                    <a:pt x="71709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6"/>
            <p:cNvSpPr/>
            <p:nvPr/>
          </p:nvSpPr>
          <p:spPr>
            <a:xfrm flipH="1">
              <a:off x="6097561" y="1041872"/>
              <a:ext cx="853266" cy="607838"/>
            </a:xfrm>
            <a:custGeom>
              <a:avLst/>
              <a:gdLst/>
              <a:ahLst/>
              <a:cxnLst/>
              <a:rect l="l" t="t" r="r" b="b"/>
              <a:pathLst>
                <a:path w="13625" h="9706" extrusionOk="0">
                  <a:moveTo>
                    <a:pt x="7121" y="1"/>
                  </a:moveTo>
                  <a:cubicBezTo>
                    <a:pt x="6750" y="1"/>
                    <a:pt x="6366" y="30"/>
                    <a:pt x="5969" y="96"/>
                  </a:cubicBezTo>
                  <a:cubicBezTo>
                    <a:pt x="1752" y="785"/>
                    <a:pt x="0" y="7406"/>
                    <a:pt x="1834" y="8778"/>
                  </a:cubicBezTo>
                  <a:cubicBezTo>
                    <a:pt x="2480" y="9262"/>
                    <a:pt x="4239" y="9705"/>
                    <a:pt x="6180" y="9705"/>
                  </a:cubicBezTo>
                  <a:cubicBezTo>
                    <a:pt x="7125" y="9705"/>
                    <a:pt x="8113" y="9600"/>
                    <a:pt x="9037" y="9344"/>
                  </a:cubicBezTo>
                  <a:cubicBezTo>
                    <a:pt x="13609" y="8075"/>
                    <a:pt x="13624" y="1579"/>
                    <a:pt x="9060" y="275"/>
                  </a:cubicBezTo>
                  <a:cubicBezTo>
                    <a:pt x="8469" y="106"/>
                    <a:pt x="7820" y="1"/>
                    <a:pt x="7121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6"/>
          <p:cNvSpPr/>
          <p:nvPr/>
        </p:nvSpPr>
        <p:spPr>
          <a:xfrm flipH="1">
            <a:off x="0" y="0"/>
            <a:ext cx="9144000" cy="51435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720000" y="1186500"/>
            <a:ext cx="7704000" cy="3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Black"/>
              <a:buNone/>
              <a:defRPr sz="30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88000"/>
            <a:ext cx="7704000" cy="3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5" r:id="rId5"/>
    <p:sldLayoutId id="2147483657" r:id="rId6"/>
    <p:sldLayoutId id="2147483658" r:id="rId7"/>
    <p:sldLayoutId id="2147483660" r:id="rId8"/>
    <p:sldLayoutId id="2147483662" r:id="rId9"/>
    <p:sldLayoutId id="2147483664" r:id="rId10"/>
    <p:sldLayoutId id="2147483666" r:id="rId11"/>
    <p:sldLayoutId id="2147483669" r:id="rId12"/>
    <p:sldLayoutId id="2147483670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microsoft.com/office/2007/relationships/hdphoto" Target="../media/hdphoto4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notesSlide" Target="../notesSlides/notesSlide1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3.xml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7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5.png"/><Relationship Id="rId18" Type="http://schemas.microsoft.com/office/2007/relationships/hdphoto" Target="../media/hdphoto14.wdp"/><Relationship Id="rId3" Type="http://schemas.openxmlformats.org/officeDocument/2006/relationships/image" Target="../media/image21.png"/><Relationship Id="rId21" Type="http://schemas.openxmlformats.org/officeDocument/2006/relationships/image" Target="../media/image29.png"/><Relationship Id="rId7" Type="http://schemas.openxmlformats.org/officeDocument/2006/relationships/image" Target="../media/image23.png"/><Relationship Id="rId12" Type="http://schemas.microsoft.com/office/2007/relationships/hdphoto" Target="../media/hdphoto11.wdp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6" Type="http://schemas.microsoft.com/office/2007/relationships/hdphoto" Target="../media/hdphoto13.wdp"/><Relationship Id="rId20" Type="http://schemas.microsoft.com/office/2007/relationships/hdphoto" Target="../media/hdphoto15.wdp"/><Relationship Id="rId1" Type="http://schemas.openxmlformats.org/officeDocument/2006/relationships/slideLayout" Target="../slideLayouts/slideLayout9.xml"/><Relationship Id="rId6" Type="http://schemas.microsoft.com/office/2007/relationships/hdphoto" Target="../media/hdphoto9.wdp"/><Relationship Id="rId11" Type="http://schemas.openxmlformats.org/officeDocument/2006/relationships/image" Target="../media/image24.png"/><Relationship Id="rId24" Type="http://schemas.microsoft.com/office/2007/relationships/hdphoto" Target="../media/hdphoto5.wdp"/><Relationship Id="rId5" Type="http://schemas.openxmlformats.org/officeDocument/2006/relationships/image" Target="../media/image22.png"/><Relationship Id="rId15" Type="http://schemas.openxmlformats.org/officeDocument/2006/relationships/image" Target="../media/image26.png"/><Relationship Id="rId23" Type="http://schemas.openxmlformats.org/officeDocument/2006/relationships/image" Target="../media/image17.png"/><Relationship Id="rId10" Type="http://schemas.microsoft.com/office/2007/relationships/hdphoto" Target="../media/hdphoto7.wdp"/><Relationship Id="rId19" Type="http://schemas.openxmlformats.org/officeDocument/2006/relationships/image" Target="../media/image28.png"/><Relationship Id="rId4" Type="http://schemas.microsoft.com/office/2007/relationships/hdphoto" Target="../media/hdphoto8.wdp"/><Relationship Id="rId9" Type="http://schemas.openxmlformats.org/officeDocument/2006/relationships/image" Target="../media/image20.png"/><Relationship Id="rId14" Type="http://schemas.microsoft.com/office/2007/relationships/hdphoto" Target="../media/hdphoto12.wdp"/><Relationship Id="rId22" Type="http://schemas.microsoft.com/office/2007/relationships/hdphoto" Target="../media/hdphoto16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7.png"/><Relationship Id="rId18" Type="http://schemas.microsoft.com/office/2007/relationships/hdphoto" Target="../media/hdphoto16.wdp"/><Relationship Id="rId3" Type="http://schemas.openxmlformats.org/officeDocument/2006/relationships/image" Target="../media/image21.png"/><Relationship Id="rId21" Type="http://schemas.openxmlformats.org/officeDocument/2006/relationships/image" Target="../media/image30.png"/><Relationship Id="rId7" Type="http://schemas.openxmlformats.org/officeDocument/2006/relationships/image" Target="../media/image23.png"/><Relationship Id="rId12" Type="http://schemas.microsoft.com/office/2007/relationships/hdphoto" Target="../media/hdphoto12.wdp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6" Type="http://schemas.microsoft.com/office/2007/relationships/hdphoto" Target="../media/hdphoto15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9.xml"/><Relationship Id="rId6" Type="http://schemas.microsoft.com/office/2007/relationships/hdphoto" Target="../media/hdphoto9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microsoft.com/office/2007/relationships/hdphoto" Target="../media/hdphoto11.wdp"/><Relationship Id="rId19" Type="http://schemas.openxmlformats.org/officeDocument/2006/relationships/image" Target="../media/image17.png"/><Relationship Id="rId4" Type="http://schemas.microsoft.com/office/2007/relationships/hdphoto" Target="../media/hdphoto8.wdp"/><Relationship Id="rId9" Type="http://schemas.openxmlformats.org/officeDocument/2006/relationships/image" Target="../media/image24.png"/><Relationship Id="rId14" Type="http://schemas.microsoft.com/office/2007/relationships/hdphoto" Target="../media/hdphoto14.wdp"/><Relationship Id="rId22" Type="http://schemas.microsoft.com/office/2007/relationships/hdphoto" Target="../media/hdphoto17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5.png"/><Relationship Id="rId18" Type="http://schemas.microsoft.com/office/2007/relationships/hdphoto" Target="../media/hdphoto14.wdp"/><Relationship Id="rId3" Type="http://schemas.openxmlformats.org/officeDocument/2006/relationships/image" Target="../media/image21.png"/><Relationship Id="rId21" Type="http://schemas.openxmlformats.org/officeDocument/2006/relationships/image" Target="../media/image29.png"/><Relationship Id="rId7" Type="http://schemas.openxmlformats.org/officeDocument/2006/relationships/image" Target="../media/image23.png"/><Relationship Id="rId12" Type="http://schemas.microsoft.com/office/2007/relationships/hdphoto" Target="../media/hdphoto11.wdp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6" Type="http://schemas.microsoft.com/office/2007/relationships/hdphoto" Target="../media/hdphoto13.wdp"/><Relationship Id="rId20" Type="http://schemas.microsoft.com/office/2007/relationships/hdphoto" Target="../media/hdphoto15.wdp"/><Relationship Id="rId1" Type="http://schemas.openxmlformats.org/officeDocument/2006/relationships/slideLayout" Target="../slideLayouts/slideLayout9.xml"/><Relationship Id="rId6" Type="http://schemas.microsoft.com/office/2007/relationships/hdphoto" Target="../media/hdphoto9.wdp"/><Relationship Id="rId11" Type="http://schemas.openxmlformats.org/officeDocument/2006/relationships/image" Target="../media/image24.png"/><Relationship Id="rId24" Type="http://schemas.microsoft.com/office/2007/relationships/hdphoto" Target="../media/hdphoto5.wdp"/><Relationship Id="rId5" Type="http://schemas.openxmlformats.org/officeDocument/2006/relationships/image" Target="../media/image22.png"/><Relationship Id="rId15" Type="http://schemas.openxmlformats.org/officeDocument/2006/relationships/image" Target="../media/image26.png"/><Relationship Id="rId23" Type="http://schemas.openxmlformats.org/officeDocument/2006/relationships/image" Target="../media/image17.png"/><Relationship Id="rId10" Type="http://schemas.microsoft.com/office/2007/relationships/hdphoto" Target="../media/hdphoto7.wdp"/><Relationship Id="rId19" Type="http://schemas.openxmlformats.org/officeDocument/2006/relationships/image" Target="../media/image28.png"/><Relationship Id="rId4" Type="http://schemas.microsoft.com/office/2007/relationships/hdphoto" Target="../media/hdphoto8.wdp"/><Relationship Id="rId9" Type="http://schemas.openxmlformats.org/officeDocument/2006/relationships/image" Target="../media/image20.png"/><Relationship Id="rId14" Type="http://schemas.microsoft.com/office/2007/relationships/hdphoto" Target="../media/hdphoto12.wdp"/><Relationship Id="rId22" Type="http://schemas.microsoft.com/office/2007/relationships/hdphoto" Target="../media/hdphoto16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7.png"/><Relationship Id="rId18" Type="http://schemas.microsoft.com/office/2007/relationships/hdphoto" Target="../media/hdphoto16.wdp"/><Relationship Id="rId3" Type="http://schemas.openxmlformats.org/officeDocument/2006/relationships/image" Target="../media/image21.png"/><Relationship Id="rId21" Type="http://schemas.openxmlformats.org/officeDocument/2006/relationships/image" Target="../media/image30.png"/><Relationship Id="rId7" Type="http://schemas.openxmlformats.org/officeDocument/2006/relationships/image" Target="../media/image23.png"/><Relationship Id="rId12" Type="http://schemas.microsoft.com/office/2007/relationships/hdphoto" Target="../media/hdphoto12.wdp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6" Type="http://schemas.microsoft.com/office/2007/relationships/hdphoto" Target="../media/hdphoto15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9.xml"/><Relationship Id="rId6" Type="http://schemas.microsoft.com/office/2007/relationships/hdphoto" Target="../media/hdphoto9.wdp"/><Relationship Id="rId11" Type="http://schemas.openxmlformats.org/officeDocument/2006/relationships/image" Target="../media/image25.png"/><Relationship Id="rId24" Type="http://schemas.microsoft.com/office/2007/relationships/hdphoto" Target="../media/hdphoto18.wdp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23" Type="http://schemas.openxmlformats.org/officeDocument/2006/relationships/image" Target="../media/image31.png"/><Relationship Id="rId10" Type="http://schemas.microsoft.com/office/2007/relationships/hdphoto" Target="../media/hdphoto7.wdp"/><Relationship Id="rId19" Type="http://schemas.openxmlformats.org/officeDocument/2006/relationships/image" Target="../media/image17.png"/><Relationship Id="rId4" Type="http://schemas.microsoft.com/office/2007/relationships/hdphoto" Target="../media/hdphoto8.wdp"/><Relationship Id="rId9" Type="http://schemas.openxmlformats.org/officeDocument/2006/relationships/image" Target="../media/image20.png"/><Relationship Id="rId14" Type="http://schemas.microsoft.com/office/2007/relationships/hdphoto" Target="../media/hdphoto14.wdp"/><Relationship Id="rId22" Type="http://schemas.microsoft.com/office/2007/relationships/hdphoto" Target="../media/hdphoto17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5.png"/><Relationship Id="rId18" Type="http://schemas.microsoft.com/office/2007/relationships/hdphoto" Target="../media/hdphoto14.wdp"/><Relationship Id="rId3" Type="http://schemas.openxmlformats.org/officeDocument/2006/relationships/image" Target="../media/image21.png"/><Relationship Id="rId21" Type="http://schemas.openxmlformats.org/officeDocument/2006/relationships/image" Target="../media/image29.png"/><Relationship Id="rId7" Type="http://schemas.openxmlformats.org/officeDocument/2006/relationships/image" Target="../media/image23.png"/><Relationship Id="rId12" Type="http://schemas.microsoft.com/office/2007/relationships/hdphoto" Target="../media/hdphoto11.wdp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6" Type="http://schemas.microsoft.com/office/2007/relationships/hdphoto" Target="../media/hdphoto13.wdp"/><Relationship Id="rId20" Type="http://schemas.microsoft.com/office/2007/relationships/hdphoto" Target="../media/hdphoto15.wdp"/><Relationship Id="rId1" Type="http://schemas.openxmlformats.org/officeDocument/2006/relationships/slideLayout" Target="../slideLayouts/slideLayout9.xml"/><Relationship Id="rId6" Type="http://schemas.microsoft.com/office/2007/relationships/hdphoto" Target="../media/hdphoto9.wdp"/><Relationship Id="rId11" Type="http://schemas.openxmlformats.org/officeDocument/2006/relationships/image" Target="../media/image24.png"/><Relationship Id="rId24" Type="http://schemas.microsoft.com/office/2007/relationships/hdphoto" Target="../media/hdphoto5.wdp"/><Relationship Id="rId5" Type="http://schemas.openxmlformats.org/officeDocument/2006/relationships/image" Target="../media/image22.png"/><Relationship Id="rId15" Type="http://schemas.openxmlformats.org/officeDocument/2006/relationships/image" Target="../media/image26.png"/><Relationship Id="rId23" Type="http://schemas.openxmlformats.org/officeDocument/2006/relationships/image" Target="../media/image17.png"/><Relationship Id="rId10" Type="http://schemas.microsoft.com/office/2007/relationships/hdphoto" Target="../media/hdphoto7.wdp"/><Relationship Id="rId19" Type="http://schemas.openxmlformats.org/officeDocument/2006/relationships/image" Target="../media/image28.png"/><Relationship Id="rId4" Type="http://schemas.microsoft.com/office/2007/relationships/hdphoto" Target="../media/hdphoto8.wdp"/><Relationship Id="rId9" Type="http://schemas.openxmlformats.org/officeDocument/2006/relationships/image" Target="../media/image20.png"/><Relationship Id="rId14" Type="http://schemas.microsoft.com/office/2007/relationships/hdphoto" Target="../media/hdphoto12.wdp"/><Relationship Id="rId22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10.mp3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microsoft.com/office/2007/relationships/hdphoto" Target="../media/hdphoto3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>
            <a:off x="1371600" y="3615600"/>
            <a:ext cx="6052748" cy="1527855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ctrTitle"/>
          </p:nvPr>
        </p:nvSpPr>
        <p:spPr>
          <a:xfrm>
            <a:off x="3528000" y="540000"/>
            <a:ext cx="4896000" cy="23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5300" dirty="0"/>
              <a:t>Unit 7</a:t>
            </a:r>
            <a:br>
              <a:rPr lang="en" sz="5300" dirty="0"/>
            </a:br>
            <a:r>
              <a:rPr lang="en-US" sz="32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ENVIRONMENTAL PROTECTION</a:t>
            </a:r>
          </a:p>
        </p:txBody>
      </p:sp>
      <p:sp>
        <p:nvSpPr>
          <p:cNvPr id="203" name="Google Shape;203;p28"/>
          <p:cNvSpPr txBox="1">
            <a:spLocks noGrp="1"/>
          </p:cNvSpPr>
          <p:nvPr>
            <p:ph type="subTitle" idx="1"/>
          </p:nvPr>
        </p:nvSpPr>
        <p:spPr>
          <a:xfrm>
            <a:off x="3528000" y="2939100"/>
            <a:ext cx="48960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b="1" dirty="0"/>
              <a:t>LESSON 2: A CLOSER LOOK 1</a:t>
            </a:r>
          </a:p>
        </p:txBody>
      </p:sp>
      <p:grpSp>
        <p:nvGrpSpPr>
          <p:cNvPr id="204" name="Google Shape;204;p28"/>
          <p:cNvGrpSpPr/>
          <p:nvPr/>
        </p:nvGrpSpPr>
        <p:grpSpPr>
          <a:xfrm>
            <a:off x="-479301" y="2328445"/>
            <a:ext cx="4396176" cy="3143846"/>
            <a:chOff x="1772750" y="4245275"/>
            <a:chExt cx="1636700" cy="1170500"/>
          </a:xfrm>
        </p:grpSpPr>
        <p:sp>
          <p:nvSpPr>
            <p:cNvPr id="205" name="Google Shape;205;p28"/>
            <p:cNvSpPr/>
            <p:nvPr/>
          </p:nvSpPr>
          <p:spPr>
            <a:xfrm>
              <a:off x="3188100" y="4593700"/>
              <a:ext cx="162275" cy="52075"/>
            </a:xfrm>
            <a:custGeom>
              <a:avLst/>
              <a:gdLst/>
              <a:ahLst/>
              <a:cxnLst/>
              <a:rect l="l" t="t" r="r" b="b"/>
              <a:pathLst>
                <a:path w="6491" h="2083" extrusionOk="0">
                  <a:moveTo>
                    <a:pt x="2840" y="1"/>
                  </a:moveTo>
                  <a:cubicBezTo>
                    <a:pt x="2011" y="1"/>
                    <a:pt x="1039" y="135"/>
                    <a:pt x="1" y="468"/>
                  </a:cubicBezTo>
                  <a:cubicBezTo>
                    <a:pt x="1" y="468"/>
                    <a:pt x="1154" y="2082"/>
                    <a:pt x="3144" y="2082"/>
                  </a:cubicBezTo>
                  <a:cubicBezTo>
                    <a:pt x="3538" y="2082"/>
                    <a:pt x="3965" y="2019"/>
                    <a:pt x="4422" y="1868"/>
                  </a:cubicBezTo>
                  <a:cubicBezTo>
                    <a:pt x="6491" y="1182"/>
                    <a:pt x="5295" y="1"/>
                    <a:pt x="2840" y="1"/>
                  </a:cubicBezTo>
                  <a:close/>
                </a:path>
              </a:pathLst>
            </a:custGeom>
            <a:solidFill>
              <a:srgbClr val="4476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3201975" y="4607425"/>
              <a:ext cx="107675" cy="12775"/>
            </a:xfrm>
            <a:custGeom>
              <a:avLst/>
              <a:gdLst/>
              <a:ahLst/>
              <a:cxnLst/>
              <a:rect l="l" t="t" r="r" b="b"/>
              <a:pathLst>
                <a:path w="4307" h="511" extrusionOk="0">
                  <a:moveTo>
                    <a:pt x="534" y="0"/>
                  </a:moveTo>
                  <a:cubicBezTo>
                    <a:pt x="357" y="0"/>
                    <a:pt x="179" y="5"/>
                    <a:pt x="0" y="18"/>
                  </a:cubicBezTo>
                  <a:cubicBezTo>
                    <a:pt x="352" y="122"/>
                    <a:pt x="707" y="196"/>
                    <a:pt x="1063" y="259"/>
                  </a:cubicBezTo>
                  <a:cubicBezTo>
                    <a:pt x="1420" y="323"/>
                    <a:pt x="1777" y="372"/>
                    <a:pt x="2135" y="412"/>
                  </a:cubicBezTo>
                  <a:cubicBezTo>
                    <a:pt x="2494" y="450"/>
                    <a:pt x="2854" y="482"/>
                    <a:pt x="3216" y="496"/>
                  </a:cubicBezTo>
                  <a:cubicBezTo>
                    <a:pt x="3404" y="505"/>
                    <a:pt x="3592" y="511"/>
                    <a:pt x="3780" y="511"/>
                  </a:cubicBezTo>
                  <a:cubicBezTo>
                    <a:pt x="3955" y="511"/>
                    <a:pt x="4130" y="506"/>
                    <a:pt x="4307" y="494"/>
                  </a:cubicBezTo>
                  <a:cubicBezTo>
                    <a:pt x="3955" y="390"/>
                    <a:pt x="3600" y="315"/>
                    <a:pt x="3243" y="253"/>
                  </a:cubicBezTo>
                  <a:cubicBezTo>
                    <a:pt x="2887" y="187"/>
                    <a:pt x="2530" y="139"/>
                    <a:pt x="2171" y="98"/>
                  </a:cubicBezTo>
                  <a:cubicBezTo>
                    <a:pt x="1812" y="60"/>
                    <a:pt x="1452" y="29"/>
                    <a:pt x="1091" y="15"/>
                  </a:cubicBezTo>
                  <a:cubicBezTo>
                    <a:pt x="905" y="6"/>
                    <a:pt x="720" y="0"/>
                    <a:pt x="534" y="0"/>
                  </a:cubicBezTo>
                  <a:close/>
                </a:path>
              </a:pathLst>
            </a:custGeom>
            <a:solidFill>
              <a:srgbClr val="6E9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1784750" y="4457400"/>
              <a:ext cx="573850" cy="481325"/>
            </a:xfrm>
            <a:custGeom>
              <a:avLst/>
              <a:gdLst/>
              <a:ahLst/>
              <a:cxnLst/>
              <a:rect l="l" t="t" r="r" b="b"/>
              <a:pathLst>
                <a:path w="22954" h="19253" extrusionOk="0">
                  <a:moveTo>
                    <a:pt x="9105" y="0"/>
                  </a:moveTo>
                  <a:cubicBezTo>
                    <a:pt x="5243" y="0"/>
                    <a:pt x="2799" y="5747"/>
                    <a:pt x="5014" y="8945"/>
                  </a:cubicBezTo>
                  <a:cubicBezTo>
                    <a:pt x="7230" y="12145"/>
                    <a:pt x="597" y="12299"/>
                    <a:pt x="156" y="15474"/>
                  </a:cubicBezTo>
                  <a:cubicBezTo>
                    <a:pt x="1" y="16591"/>
                    <a:pt x="184" y="17446"/>
                    <a:pt x="486" y="18092"/>
                  </a:cubicBezTo>
                  <a:cubicBezTo>
                    <a:pt x="1948" y="17717"/>
                    <a:pt x="3435" y="17491"/>
                    <a:pt x="4955" y="17413"/>
                  </a:cubicBezTo>
                  <a:cubicBezTo>
                    <a:pt x="5386" y="17392"/>
                    <a:pt x="5821" y="17380"/>
                    <a:pt x="6256" y="17380"/>
                  </a:cubicBezTo>
                  <a:cubicBezTo>
                    <a:pt x="7743" y="17380"/>
                    <a:pt x="9240" y="17521"/>
                    <a:pt x="10670" y="17910"/>
                  </a:cubicBezTo>
                  <a:cubicBezTo>
                    <a:pt x="11619" y="18169"/>
                    <a:pt x="12522" y="18571"/>
                    <a:pt x="13474" y="18831"/>
                  </a:cubicBezTo>
                  <a:cubicBezTo>
                    <a:pt x="14445" y="19094"/>
                    <a:pt x="15443" y="19253"/>
                    <a:pt x="16449" y="19253"/>
                  </a:cubicBezTo>
                  <a:cubicBezTo>
                    <a:pt x="16456" y="19253"/>
                    <a:pt x="16462" y="19253"/>
                    <a:pt x="16469" y="19253"/>
                  </a:cubicBezTo>
                  <a:cubicBezTo>
                    <a:pt x="18532" y="19251"/>
                    <a:pt x="20529" y="18597"/>
                    <a:pt x="22579" y="18522"/>
                  </a:cubicBezTo>
                  <a:cubicBezTo>
                    <a:pt x="22953" y="16977"/>
                    <a:pt x="22338" y="15442"/>
                    <a:pt x="21301" y="14918"/>
                  </a:cubicBezTo>
                  <a:cubicBezTo>
                    <a:pt x="20760" y="14645"/>
                    <a:pt x="20360" y="14562"/>
                    <a:pt x="20032" y="14562"/>
                  </a:cubicBezTo>
                  <a:cubicBezTo>
                    <a:pt x="19524" y="14562"/>
                    <a:pt x="19192" y="14761"/>
                    <a:pt x="18782" y="14761"/>
                  </a:cubicBezTo>
                  <a:cubicBezTo>
                    <a:pt x="18353" y="14761"/>
                    <a:pt x="17839" y="14543"/>
                    <a:pt x="16952" y="13650"/>
                  </a:cubicBezTo>
                  <a:cubicBezTo>
                    <a:pt x="14668" y="11352"/>
                    <a:pt x="20623" y="9"/>
                    <a:pt x="9109" y="0"/>
                  </a:cubicBezTo>
                  <a:cubicBezTo>
                    <a:pt x="9108" y="0"/>
                    <a:pt x="9107" y="0"/>
                    <a:pt x="9105" y="0"/>
                  </a:cubicBezTo>
                  <a:close/>
                </a:path>
              </a:pathLst>
            </a:custGeom>
            <a:solidFill>
              <a:srgbClr val="04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1772750" y="4755700"/>
              <a:ext cx="689750" cy="525825"/>
            </a:xfrm>
            <a:custGeom>
              <a:avLst/>
              <a:gdLst/>
              <a:ahLst/>
              <a:cxnLst/>
              <a:rect l="l" t="t" r="r" b="b"/>
              <a:pathLst>
                <a:path w="27590" h="21033" extrusionOk="0">
                  <a:moveTo>
                    <a:pt x="13677" y="1"/>
                  </a:moveTo>
                  <a:cubicBezTo>
                    <a:pt x="13623" y="1"/>
                    <a:pt x="13569" y="1"/>
                    <a:pt x="13516" y="2"/>
                  </a:cubicBezTo>
                  <a:cubicBezTo>
                    <a:pt x="11809" y="38"/>
                    <a:pt x="9977" y="383"/>
                    <a:pt x="8507" y="1430"/>
                  </a:cubicBezTo>
                  <a:cubicBezTo>
                    <a:pt x="5861" y="3316"/>
                    <a:pt x="3502" y="5069"/>
                    <a:pt x="1853" y="7963"/>
                  </a:cubicBezTo>
                  <a:cubicBezTo>
                    <a:pt x="1" y="11211"/>
                    <a:pt x="2158" y="16160"/>
                    <a:pt x="4531" y="19048"/>
                  </a:cubicBezTo>
                  <a:cubicBezTo>
                    <a:pt x="5120" y="19765"/>
                    <a:pt x="5831" y="20431"/>
                    <a:pt x="6622" y="21033"/>
                  </a:cubicBezTo>
                  <a:lnTo>
                    <a:pt x="27589" y="21033"/>
                  </a:lnTo>
                  <a:cubicBezTo>
                    <a:pt x="27005" y="16744"/>
                    <a:pt x="26448" y="13171"/>
                    <a:pt x="25147" y="8953"/>
                  </a:cubicBezTo>
                  <a:cubicBezTo>
                    <a:pt x="24130" y="5652"/>
                    <a:pt x="22399" y="3178"/>
                    <a:pt x="19636" y="1773"/>
                  </a:cubicBezTo>
                  <a:cubicBezTo>
                    <a:pt x="17927" y="904"/>
                    <a:pt x="15855" y="1"/>
                    <a:pt x="136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1941500" y="4456375"/>
              <a:ext cx="284650" cy="299400"/>
            </a:xfrm>
            <a:custGeom>
              <a:avLst/>
              <a:gdLst/>
              <a:ahLst/>
              <a:cxnLst/>
              <a:rect l="l" t="t" r="r" b="b"/>
              <a:pathLst>
                <a:path w="11386" h="11976" extrusionOk="0">
                  <a:moveTo>
                    <a:pt x="6937" y="1"/>
                  </a:moveTo>
                  <a:cubicBezTo>
                    <a:pt x="6199" y="1"/>
                    <a:pt x="5795" y="371"/>
                    <a:pt x="5795" y="371"/>
                  </a:cubicBezTo>
                  <a:cubicBezTo>
                    <a:pt x="5795" y="371"/>
                    <a:pt x="2295" y="651"/>
                    <a:pt x="1452" y="2751"/>
                  </a:cubicBezTo>
                  <a:cubicBezTo>
                    <a:pt x="1334" y="3049"/>
                    <a:pt x="1248" y="3337"/>
                    <a:pt x="1190" y="3616"/>
                  </a:cubicBezTo>
                  <a:cubicBezTo>
                    <a:pt x="1188" y="3624"/>
                    <a:pt x="1186" y="3630"/>
                    <a:pt x="1186" y="3637"/>
                  </a:cubicBezTo>
                  <a:cubicBezTo>
                    <a:pt x="1179" y="3680"/>
                    <a:pt x="1171" y="3725"/>
                    <a:pt x="1162" y="3768"/>
                  </a:cubicBezTo>
                  <a:cubicBezTo>
                    <a:pt x="963" y="4764"/>
                    <a:pt x="738" y="5735"/>
                    <a:pt x="472" y="6678"/>
                  </a:cubicBezTo>
                  <a:cubicBezTo>
                    <a:pt x="258" y="7182"/>
                    <a:pt x="0" y="8027"/>
                    <a:pt x="240" y="8943"/>
                  </a:cubicBezTo>
                  <a:cubicBezTo>
                    <a:pt x="703" y="10717"/>
                    <a:pt x="2835" y="11976"/>
                    <a:pt x="4617" y="11976"/>
                  </a:cubicBezTo>
                  <a:cubicBezTo>
                    <a:pt x="4965" y="11976"/>
                    <a:pt x="5299" y="11928"/>
                    <a:pt x="5605" y="11827"/>
                  </a:cubicBezTo>
                  <a:cubicBezTo>
                    <a:pt x="6860" y="11411"/>
                    <a:pt x="7115" y="10272"/>
                    <a:pt x="9015" y="9787"/>
                  </a:cubicBezTo>
                  <a:cubicBezTo>
                    <a:pt x="9734" y="9604"/>
                    <a:pt x="9968" y="9698"/>
                    <a:pt x="10318" y="9405"/>
                  </a:cubicBezTo>
                  <a:cubicBezTo>
                    <a:pt x="11386" y="8511"/>
                    <a:pt x="10893" y="6209"/>
                    <a:pt x="10754" y="5559"/>
                  </a:cubicBezTo>
                  <a:cubicBezTo>
                    <a:pt x="10616" y="4909"/>
                    <a:pt x="10420" y="4394"/>
                    <a:pt x="10271" y="4051"/>
                  </a:cubicBezTo>
                  <a:cubicBezTo>
                    <a:pt x="10528" y="3061"/>
                    <a:pt x="9992" y="1317"/>
                    <a:pt x="8363" y="414"/>
                  </a:cubicBezTo>
                  <a:cubicBezTo>
                    <a:pt x="7803" y="103"/>
                    <a:pt x="7324" y="1"/>
                    <a:pt x="6937" y="1"/>
                  </a:cubicBezTo>
                  <a:close/>
                </a:path>
              </a:pathLst>
            </a:custGeom>
            <a:solidFill>
              <a:srgbClr val="04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1974175" y="4518225"/>
              <a:ext cx="220975" cy="366850"/>
            </a:xfrm>
            <a:custGeom>
              <a:avLst/>
              <a:gdLst/>
              <a:ahLst/>
              <a:cxnLst/>
              <a:rect l="l" t="t" r="r" b="b"/>
              <a:pathLst>
                <a:path w="8839" h="14674" extrusionOk="0">
                  <a:moveTo>
                    <a:pt x="5404" y="1"/>
                  </a:moveTo>
                  <a:cubicBezTo>
                    <a:pt x="5404" y="1"/>
                    <a:pt x="5392" y="1713"/>
                    <a:pt x="3261" y="2734"/>
                  </a:cubicBezTo>
                  <a:cubicBezTo>
                    <a:pt x="2224" y="3229"/>
                    <a:pt x="2188" y="3704"/>
                    <a:pt x="2061" y="4445"/>
                  </a:cubicBezTo>
                  <a:cubicBezTo>
                    <a:pt x="2061" y="4445"/>
                    <a:pt x="1487" y="4029"/>
                    <a:pt x="985" y="4029"/>
                  </a:cubicBezTo>
                  <a:cubicBezTo>
                    <a:pt x="711" y="4029"/>
                    <a:pt x="458" y="4153"/>
                    <a:pt x="332" y="4536"/>
                  </a:cubicBezTo>
                  <a:cubicBezTo>
                    <a:pt x="0" y="5542"/>
                    <a:pt x="1305" y="6407"/>
                    <a:pt x="1940" y="6407"/>
                  </a:cubicBezTo>
                  <a:cubicBezTo>
                    <a:pt x="1947" y="6407"/>
                    <a:pt x="1954" y="6407"/>
                    <a:pt x="1961" y="6407"/>
                  </a:cubicBezTo>
                  <a:lnTo>
                    <a:pt x="1961" y="6407"/>
                  </a:lnTo>
                  <a:lnTo>
                    <a:pt x="1956" y="11345"/>
                  </a:lnTo>
                  <a:cubicBezTo>
                    <a:pt x="1956" y="11345"/>
                    <a:pt x="3185" y="14168"/>
                    <a:pt x="4915" y="14635"/>
                  </a:cubicBezTo>
                  <a:cubicBezTo>
                    <a:pt x="5012" y="14661"/>
                    <a:pt x="5107" y="14673"/>
                    <a:pt x="5199" y="14673"/>
                  </a:cubicBezTo>
                  <a:cubicBezTo>
                    <a:pt x="6734" y="14673"/>
                    <a:pt x="7465" y="11202"/>
                    <a:pt x="7465" y="11202"/>
                  </a:cubicBezTo>
                  <a:lnTo>
                    <a:pt x="6874" y="8699"/>
                  </a:lnTo>
                  <a:cubicBezTo>
                    <a:pt x="6874" y="8699"/>
                    <a:pt x="8828" y="7790"/>
                    <a:pt x="8833" y="5777"/>
                  </a:cubicBezTo>
                  <a:cubicBezTo>
                    <a:pt x="8838" y="3765"/>
                    <a:pt x="8489" y="2259"/>
                    <a:pt x="8489" y="2259"/>
                  </a:cubicBezTo>
                  <a:cubicBezTo>
                    <a:pt x="8489" y="2259"/>
                    <a:pt x="8292" y="672"/>
                    <a:pt x="5404" y="1"/>
                  </a:cubicBezTo>
                  <a:close/>
                </a:path>
              </a:pathLst>
            </a:custGeom>
            <a:solidFill>
              <a:srgbClr val="E27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2033450" y="4692175"/>
              <a:ext cx="118275" cy="69675"/>
            </a:xfrm>
            <a:custGeom>
              <a:avLst/>
              <a:gdLst/>
              <a:ahLst/>
              <a:cxnLst/>
              <a:rect l="l" t="t" r="r" b="b"/>
              <a:pathLst>
                <a:path w="4731" h="2787" extrusionOk="0">
                  <a:moveTo>
                    <a:pt x="0" y="1"/>
                  </a:moveTo>
                  <a:cubicBezTo>
                    <a:pt x="1" y="1"/>
                    <a:pt x="467" y="2787"/>
                    <a:pt x="3370" y="2787"/>
                  </a:cubicBezTo>
                  <a:cubicBezTo>
                    <a:pt x="3774" y="2787"/>
                    <a:pt x="4226" y="2733"/>
                    <a:pt x="4730" y="2609"/>
                  </a:cubicBezTo>
                  <a:lnTo>
                    <a:pt x="4510" y="1679"/>
                  </a:lnTo>
                  <a:cubicBezTo>
                    <a:pt x="4510" y="1679"/>
                    <a:pt x="4035" y="1833"/>
                    <a:pt x="3356" y="1833"/>
                  </a:cubicBezTo>
                  <a:cubicBezTo>
                    <a:pt x="2389" y="1833"/>
                    <a:pt x="1008" y="1520"/>
                    <a:pt x="0" y="1"/>
                  </a:cubicBezTo>
                  <a:close/>
                </a:path>
              </a:pathLst>
            </a:custGeom>
            <a:solidFill>
              <a:srgbClr val="C54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1991725" y="4635725"/>
              <a:ext cx="32950" cy="17450"/>
            </a:xfrm>
            <a:custGeom>
              <a:avLst/>
              <a:gdLst/>
              <a:ahLst/>
              <a:cxnLst/>
              <a:rect l="l" t="t" r="r" b="b"/>
              <a:pathLst>
                <a:path w="1318" h="698" extrusionOk="0">
                  <a:moveTo>
                    <a:pt x="119" y="1"/>
                  </a:moveTo>
                  <a:cubicBezTo>
                    <a:pt x="79" y="1"/>
                    <a:pt x="41" y="23"/>
                    <a:pt x="24" y="62"/>
                  </a:cubicBezTo>
                  <a:cubicBezTo>
                    <a:pt x="1" y="114"/>
                    <a:pt x="24" y="176"/>
                    <a:pt x="76" y="200"/>
                  </a:cubicBezTo>
                  <a:lnTo>
                    <a:pt x="1156" y="689"/>
                  </a:lnTo>
                  <a:cubicBezTo>
                    <a:pt x="1172" y="695"/>
                    <a:pt x="1190" y="698"/>
                    <a:pt x="1205" y="698"/>
                  </a:cubicBezTo>
                  <a:cubicBezTo>
                    <a:pt x="1243" y="695"/>
                    <a:pt x="1279" y="673"/>
                    <a:pt x="1294" y="636"/>
                  </a:cubicBezTo>
                  <a:cubicBezTo>
                    <a:pt x="1317" y="584"/>
                    <a:pt x="1294" y="522"/>
                    <a:pt x="1242" y="499"/>
                  </a:cubicBezTo>
                  <a:lnTo>
                    <a:pt x="161" y="10"/>
                  </a:lnTo>
                  <a:cubicBezTo>
                    <a:pt x="147" y="4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C54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8"/>
            <p:cNvSpPr/>
            <p:nvPr/>
          </p:nvSpPr>
          <p:spPr>
            <a:xfrm>
              <a:off x="2128400" y="4601300"/>
              <a:ext cx="24200" cy="50500"/>
            </a:xfrm>
            <a:custGeom>
              <a:avLst/>
              <a:gdLst/>
              <a:ahLst/>
              <a:cxnLst/>
              <a:rect l="l" t="t" r="r" b="b"/>
              <a:pathLst>
                <a:path w="968" h="2020" extrusionOk="0">
                  <a:moveTo>
                    <a:pt x="197" y="1"/>
                  </a:moveTo>
                  <a:cubicBezTo>
                    <a:pt x="178" y="1"/>
                    <a:pt x="159" y="6"/>
                    <a:pt x="141" y="16"/>
                  </a:cubicBezTo>
                  <a:cubicBezTo>
                    <a:pt x="93" y="46"/>
                    <a:pt x="79" y="111"/>
                    <a:pt x="109" y="159"/>
                  </a:cubicBezTo>
                  <a:cubicBezTo>
                    <a:pt x="360" y="561"/>
                    <a:pt x="754" y="1274"/>
                    <a:pt x="744" y="1469"/>
                  </a:cubicBezTo>
                  <a:cubicBezTo>
                    <a:pt x="736" y="1620"/>
                    <a:pt x="351" y="1766"/>
                    <a:pt x="93" y="1815"/>
                  </a:cubicBezTo>
                  <a:cubicBezTo>
                    <a:pt x="37" y="1826"/>
                    <a:pt x="0" y="1881"/>
                    <a:pt x="10" y="1937"/>
                  </a:cubicBezTo>
                  <a:cubicBezTo>
                    <a:pt x="21" y="1985"/>
                    <a:pt x="64" y="2020"/>
                    <a:pt x="112" y="2020"/>
                  </a:cubicBezTo>
                  <a:cubicBezTo>
                    <a:pt x="114" y="2020"/>
                    <a:pt x="116" y="2020"/>
                    <a:pt x="118" y="2019"/>
                  </a:cubicBezTo>
                  <a:cubicBezTo>
                    <a:pt x="124" y="2019"/>
                    <a:pt x="128" y="2018"/>
                    <a:pt x="133" y="2018"/>
                  </a:cubicBezTo>
                  <a:cubicBezTo>
                    <a:pt x="266" y="1992"/>
                    <a:pt x="931" y="1845"/>
                    <a:pt x="951" y="1480"/>
                  </a:cubicBezTo>
                  <a:cubicBezTo>
                    <a:pt x="968" y="1160"/>
                    <a:pt x="398" y="231"/>
                    <a:pt x="285" y="49"/>
                  </a:cubicBezTo>
                  <a:cubicBezTo>
                    <a:pt x="265" y="18"/>
                    <a:pt x="232" y="1"/>
                    <a:pt x="197" y="1"/>
                  </a:cubicBezTo>
                  <a:close/>
                </a:path>
              </a:pathLst>
            </a:custGeom>
            <a:solidFill>
              <a:srgbClr val="C54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8"/>
            <p:cNvSpPr/>
            <p:nvPr/>
          </p:nvSpPr>
          <p:spPr>
            <a:xfrm>
              <a:off x="2154700" y="4597375"/>
              <a:ext cx="15700" cy="16075"/>
            </a:xfrm>
            <a:custGeom>
              <a:avLst/>
              <a:gdLst/>
              <a:ahLst/>
              <a:cxnLst/>
              <a:rect l="l" t="t" r="r" b="b"/>
              <a:pathLst>
                <a:path w="628" h="643" extrusionOk="0">
                  <a:moveTo>
                    <a:pt x="307" y="0"/>
                  </a:moveTo>
                  <a:cubicBezTo>
                    <a:pt x="296" y="0"/>
                    <a:pt x="284" y="1"/>
                    <a:pt x="272" y="3"/>
                  </a:cubicBezTo>
                  <a:cubicBezTo>
                    <a:pt x="112" y="24"/>
                    <a:pt x="1" y="182"/>
                    <a:pt x="25" y="359"/>
                  </a:cubicBezTo>
                  <a:cubicBezTo>
                    <a:pt x="46" y="523"/>
                    <a:pt x="176" y="643"/>
                    <a:pt x="321" y="643"/>
                  </a:cubicBezTo>
                  <a:cubicBezTo>
                    <a:pt x="333" y="643"/>
                    <a:pt x="344" y="642"/>
                    <a:pt x="356" y="641"/>
                  </a:cubicBezTo>
                  <a:cubicBezTo>
                    <a:pt x="516" y="620"/>
                    <a:pt x="627" y="459"/>
                    <a:pt x="603" y="285"/>
                  </a:cubicBezTo>
                  <a:cubicBezTo>
                    <a:pt x="582" y="120"/>
                    <a:pt x="453" y="0"/>
                    <a:pt x="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2074875" y="4576800"/>
              <a:ext cx="34375" cy="12125"/>
            </a:xfrm>
            <a:custGeom>
              <a:avLst/>
              <a:gdLst/>
              <a:ahLst/>
              <a:cxnLst/>
              <a:rect l="l" t="t" r="r" b="b"/>
              <a:pathLst>
                <a:path w="1375" h="485" extrusionOk="0">
                  <a:moveTo>
                    <a:pt x="789" y="0"/>
                  </a:moveTo>
                  <a:cubicBezTo>
                    <a:pt x="557" y="0"/>
                    <a:pt x="281" y="67"/>
                    <a:pt x="41" y="307"/>
                  </a:cubicBezTo>
                  <a:cubicBezTo>
                    <a:pt x="1" y="348"/>
                    <a:pt x="1" y="413"/>
                    <a:pt x="41" y="454"/>
                  </a:cubicBezTo>
                  <a:cubicBezTo>
                    <a:pt x="61" y="474"/>
                    <a:pt x="88" y="484"/>
                    <a:pt x="115" y="484"/>
                  </a:cubicBezTo>
                  <a:cubicBezTo>
                    <a:pt x="117" y="484"/>
                    <a:pt x="118" y="484"/>
                    <a:pt x="119" y="484"/>
                  </a:cubicBezTo>
                  <a:cubicBezTo>
                    <a:pt x="144" y="483"/>
                    <a:pt x="168" y="473"/>
                    <a:pt x="187" y="454"/>
                  </a:cubicBezTo>
                  <a:cubicBezTo>
                    <a:pt x="379" y="263"/>
                    <a:pt x="604" y="210"/>
                    <a:pt x="794" y="210"/>
                  </a:cubicBezTo>
                  <a:cubicBezTo>
                    <a:pt x="1028" y="210"/>
                    <a:pt x="1210" y="290"/>
                    <a:pt x="1213" y="291"/>
                  </a:cubicBezTo>
                  <a:cubicBezTo>
                    <a:pt x="1227" y="298"/>
                    <a:pt x="1241" y="301"/>
                    <a:pt x="1256" y="301"/>
                  </a:cubicBezTo>
                  <a:cubicBezTo>
                    <a:pt x="1295" y="301"/>
                    <a:pt x="1333" y="278"/>
                    <a:pt x="1350" y="240"/>
                  </a:cubicBezTo>
                  <a:cubicBezTo>
                    <a:pt x="1374" y="188"/>
                    <a:pt x="1352" y="127"/>
                    <a:pt x="1300" y="103"/>
                  </a:cubicBezTo>
                  <a:cubicBezTo>
                    <a:pt x="1283" y="96"/>
                    <a:pt x="1067" y="0"/>
                    <a:pt x="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2145975" y="4568875"/>
              <a:ext cx="27025" cy="9800"/>
            </a:xfrm>
            <a:custGeom>
              <a:avLst/>
              <a:gdLst/>
              <a:ahLst/>
              <a:cxnLst/>
              <a:rect l="l" t="t" r="r" b="b"/>
              <a:pathLst>
                <a:path w="1081" h="392" extrusionOk="0">
                  <a:moveTo>
                    <a:pt x="609" y="0"/>
                  </a:moveTo>
                  <a:cubicBezTo>
                    <a:pt x="364" y="0"/>
                    <a:pt x="153" y="118"/>
                    <a:pt x="48" y="210"/>
                  </a:cubicBezTo>
                  <a:cubicBezTo>
                    <a:pt x="4" y="248"/>
                    <a:pt x="1" y="314"/>
                    <a:pt x="39" y="357"/>
                  </a:cubicBezTo>
                  <a:cubicBezTo>
                    <a:pt x="60" y="380"/>
                    <a:pt x="90" y="392"/>
                    <a:pt x="119" y="392"/>
                  </a:cubicBezTo>
                  <a:cubicBezTo>
                    <a:pt x="120" y="392"/>
                    <a:pt x="121" y="392"/>
                    <a:pt x="123" y="392"/>
                  </a:cubicBezTo>
                  <a:cubicBezTo>
                    <a:pt x="145" y="389"/>
                    <a:pt x="167" y="382"/>
                    <a:pt x="185" y="366"/>
                  </a:cubicBezTo>
                  <a:cubicBezTo>
                    <a:pt x="196" y="357"/>
                    <a:pt x="373" y="206"/>
                    <a:pt x="608" y="206"/>
                  </a:cubicBezTo>
                  <a:cubicBezTo>
                    <a:pt x="701" y="206"/>
                    <a:pt x="803" y="230"/>
                    <a:pt x="907" y="295"/>
                  </a:cubicBezTo>
                  <a:cubicBezTo>
                    <a:pt x="924" y="306"/>
                    <a:pt x="943" y="311"/>
                    <a:pt x="962" y="311"/>
                  </a:cubicBezTo>
                  <a:cubicBezTo>
                    <a:pt x="996" y="311"/>
                    <a:pt x="1030" y="294"/>
                    <a:pt x="1050" y="263"/>
                  </a:cubicBezTo>
                  <a:cubicBezTo>
                    <a:pt x="1080" y="215"/>
                    <a:pt x="1065" y="151"/>
                    <a:pt x="1017" y="120"/>
                  </a:cubicBezTo>
                  <a:cubicBezTo>
                    <a:pt x="879" y="33"/>
                    <a:pt x="739" y="0"/>
                    <a:pt x="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8"/>
            <p:cNvSpPr/>
            <p:nvPr/>
          </p:nvSpPr>
          <p:spPr>
            <a:xfrm>
              <a:off x="2106600" y="4665350"/>
              <a:ext cx="54375" cy="26650"/>
            </a:xfrm>
            <a:custGeom>
              <a:avLst/>
              <a:gdLst/>
              <a:ahLst/>
              <a:cxnLst/>
              <a:rect l="l" t="t" r="r" b="b"/>
              <a:pathLst>
                <a:path w="2175" h="1066" extrusionOk="0">
                  <a:moveTo>
                    <a:pt x="2043" y="0"/>
                  </a:moveTo>
                  <a:cubicBezTo>
                    <a:pt x="2043" y="0"/>
                    <a:pt x="1693" y="183"/>
                    <a:pt x="879" y="183"/>
                  </a:cubicBezTo>
                  <a:cubicBezTo>
                    <a:pt x="631" y="183"/>
                    <a:pt x="339" y="166"/>
                    <a:pt x="0" y="122"/>
                  </a:cubicBezTo>
                  <a:lnTo>
                    <a:pt x="0" y="122"/>
                  </a:lnTo>
                  <a:cubicBezTo>
                    <a:pt x="0" y="122"/>
                    <a:pt x="145" y="1066"/>
                    <a:pt x="1063" y="1066"/>
                  </a:cubicBezTo>
                  <a:cubicBezTo>
                    <a:pt x="1152" y="1066"/>
                    <a:pt x="1248" y="1057"/>
                    <a:pt x="1352" y="1037"/>
                  </a:cubicBezTo>
                  <a:cubicBezTo>
                    <a:pt x="2174" y="883"/>
                    <a:pt x="2043" y="0"/>
                    <a:pt x="2043" y="0"/>
                  </a:cubicBezTo>
                  <a:close/>
                </a:path>
              </a:pathLst>
            </a:custGeom>
            <a:solidFill>
              <a:srgbClr val="C54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8"/>
            <p:cNvSpPr/>
            <p:nvPr/>
          </p:nvSpPr>
          <p:spPr>
            <a:xfrm>
              <a:off x="2106625" y="4665900"/>
              <a:ext cx="49875" cy="11450"/>
            </a:xfrm>
            <a:custGeom>
              <a:avLst/>
              <a:gdLst/>
              <a:ahLst/>
              <a:cxnLst/>
              <a:rect l="l" t="t" r="r" b="b"/>
              <a:pathLst>
                <a:path w="1995" h="458" extrusionOk="0">
                  <a:moveTo>
                    <a:pt x="1994" y="0"/>
                  </a:moveTo>
                  <a:lnTo>
                    <a:pt x="1994" y="0"/>
                  </a:lnTo>
                  <a:cubicBezTo>
                    <a:pt x="1872" y="48"/>
                    <a:pt x="1519" y="161"/>
                    <a:pt x="880" y="161"/>
                  </a:cubicBezTo>
                  <a:cubicBezTo>
                    <a:pt x="693" y="161"/>
                    <a:pt x="482" y="152"/>
                    <a:pt x="246" y="128"/>
                  </a:cubicBezTo>
                  <a:cubicBezTo>
                    <a:pt x="167" y="121"/>
                    <a:pt x="85" y="112"/>
                    <a:pt x="0" y="101"/>
                  </a:cubicBezTo>
                  <a:lnTo>
                    <a:pt x="0" y="101"/>
                  </a:lnTo>
                  <a:cubicBezTo>
                    <a:pt x="0" y="101"/>
                    <a:pt x="18" y="222"/>
                    <a:pt x="85" y="378"/>
                  </a:cubicBezTo>
                  <a:cubicBezTo>
                    <a:pt x="194" y="401"/>
                    <a:pt x="504" y="458"/>
                    <a:pt x="853" y="458"/>
                  </a:cubicBezTo>
                  <a:cubicBezTo>
                    <a:pt x="980" y="458"/>
                    <a:pt x="1113" y="450"/>
                    <a:pt x="1243" y="431"/>
                  </a:cubicBezTo>
                  <a:cubicBezTo>
                    <a:pt x="1821" y="345"/>
                    <a:pt x="1949" y="236"/>
                    <a:pt x="1961" y="201"/>
                  </a:cubicBezTo>
                  <a:cubicBezTo>
                    <a:pt x="1973" y="168"/>
                    <a:pt x="1994" y="0"/>
                    <a:pt x="19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8"/>
            <p:cNvSpPr/>
            <p:nvPr/>
          </p:nvSpPr>
          <p:spPr>
            <a:xfrm>
              <a:off x="2094025" y="4607225"/>
              <a:ext cx="16125" cy="16550"/>
            </a:xfrm>
            <a:custGeom>
              <a:avLst/>
              <a:gdLst/>
              <a:ahLst/>
              <a:cxnLst/>
              <a:rect l="l" t="t" r="r" b="b"/>
              <a:pathLst>
                <a:path w="645" h="662" extrusionOk="0">
                  <a:moveTo>
                    <a:pt x="317" y="0"/>
                  </a:moveTo>
                  <a:cubicBezTo>
                    <a:pt x="305" y="0"/>
                    <a:pt x="292" y="1"/>
                    <a:pt x="280" y="3"/>
                  </a:cubicBezTo>
                  <a:cubicBezTo>
                    <a:pt x="115" y="24"/>
                    <a:pt x="1" y="188"/>
                    <a:pt x="25" y="370"/>
                  </a:cubicBezTo>
                  <a:cubicBezTo>
                    <a:pt x="46" y="538"/>
                    <a:pt x="179" y="662"/>
                    <a:pt x="330" y="662"/>
                  </a:cubicBezTo>
                  <a:cubicBezTo>
                    <a:pt x="342" y="662"/>
                    <a:pt x="354" y="661"/>
                    <a:pt x="366" y="659"/>
                  </a:cubicBezTo>
                  <a:cubicBezTo>
                    <a:pt x="531" y="639"/>
                    <a:pt x="645" y="474"/>
                    <a:pt x="622" y="292"/>
                  </a:cubicBezTo>
                  <a:cubicBezTo>
                    <a:pt x="599" y="124"/>
                    <a:pt x="467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8"/>
            <p:cNvSpPr/>
            <p:nvPr/>
          </p:nvSpPr>
          <p:spPr>
            <a:xfrm>
              <a:off x="1927225" y="4341100"/>
              <a:ext cx="178550" cy="178575"/>
            </a:xfrm>
            <a:custGeom>
              <a:avLst/>
              <a:gdLst/>
              <a:ahLst/>
              <a:cxnLst/>
              <a:rect l="l" t="t" r="r" b="b"/>
              <a:pathLst>
                <a:path w="7142" h="7143" extrusionOk="0">
                  <a:moveTo>
                    <a:pt x="3572" y="1"/>
                  </a:moveTo>
                  <a:cubicBezTo>
                    <a:pt x="1599" y="1"/>
                    <a:pt x="0" y="1600"/>
                    <a:pt x="0" y="3571"/>
                  </a:cubicBezTo>
                  <a:cubicBezTo>
                    <a:pt x="0" y="5544"/>
                    <a:pt x="1599" y="7142"/>
                    <a:pt x="3572" y="7142"/>
                  </a:cubicBezTo>
                  <a:cubicBezTo>
                    <a:pt x="5543" y="7142"/>
                    <a:pt x="7142" y="5544"/>
                    <a:pt x="7142" y="3571"/>
                  </a:cubicBezTo>
                  <a:cubicBezTo>
                    <a:pt x="7142" y="1600"/>
                    <a:pt x="5543" y="1"/>
                    <a:pt x="3572" y="1"/>
                  </a:cubicBezTo>
                  <a:close/>
                </a:path>
              </a:pathLst>
            </a:custGeom>
            <a:solidFill>
              <a:srgbClr val="04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2208875" y="4245275"/>
              <a:ext cx="1170500" cy="1170500"/>
            </a:xfrm>
            <a:custGeom>
              <a:avLst/>
              <a:gdLst/>
              <a:ahLst/>
              <a:cxnLst/>
              <a:rect l="l" t="t" r="r" b="b"/>
              <a:pathLst>
                <a:path w="46820" h="46820" extrusionOk="0">
                  <a:moveTo>
                    <a:pt x="23410" y="1"/>
                  </a:moveTo>
                  <a:cubicBezTo>
                    <a:pt x="17201" y="1"/>
                    <a:pt x="11247" y="2467"/>
                    <a:pt x="6857" y="6857"/>
                  </a:cubicBezTo>
                  <a:cubicBezTo>
                    <a:pt x="2466" y="11248"/>
                    <a:pt x="0" y="17201"/>
                    <a:pt x="0" y="23410"/>
                  </a:cubicBezTo>
                  <a:cubicBezTo>
                    <a:pt x="0" y="29619"/>
                    <a:pt x="2466" y="35573"/>
                    <a:pt x="6857" y="39963"/>
                  </a:cubicBezTo>
                  <a:cubicBezTo>
                    <a:pt x="11247" y="44354"/>
                    <a:pt x="17201" y="46820"/>
                    <a:pt x="23410" y="46820"/>
                  </a:cubicBezTo>
                  <a:cubicBezTo>
                    <a:pt x="29619" y="46820"/>
                    <a:pt x="35572" y="44354"/>
                    <a:pt x="39963" y="39963"/>
                  </a:cubicBezTo>
                  <a:cubicBezTo>
                    <a:pt x="44353" y="35573"/>
                    <a:pt x="46819" y="29619"/>
                    <a:pt x="46819" y="23410"/>
                  </a:cubicBezTo>
                  <a:cubicBezTo>
                    <a:pt x="46819" y="17201"/>
                    <a:pt x="44353" y="11248"/>
                    <a:pt x="39963" y="6857"/>
                  </a:cubicBezTo>
                  <a:cubicBezTo>
                    <a:pt x="35572" y="2467"/>
                    <a:pt x="29619" y="1"/>
                    <a:pt x="23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8"/>
            <p:cNvSpPr/>
            <p:nvPr/>
          </p:nvSpPr>
          <p:spPr>
            <a:xfrm>
              <a:off x="2879625" y="4487950"/>
              <a:ext cx="529825" cy="644950"/>
            </a:xfrm>
            <a:custGeom>
              <a:avLst/>
              <a:gdLst/>
              <a:ahLst/>
              <a:cxnLst/>
              <a:rect l="l" t="t" r="r" b="b"/>
              <a:pathLst>
                <a:path w="21193" h="25798" extrusionOk="0">
                  <a:moveTo>
                    <a:pt x="15561" y="1"/>
                  </a:moveTo>
                  <a:cubicBezTo>
                    <a:pt x="14458" y="246"/>
                    <a:pt x="13314" y="341"/>
                    <a:pt x="12194" y="477"/>
                  </a:cubicBezTo>
                  <a:cubicBezTo>
                    <a:pt x="11225" y="596"/>
                    <a:pt x="10252" y="751"/>
                    <a:pt x="9328" y="1075"/>
                  </a:cubicBezTo>
                  <a:cubicBezTo>
                    <a:pt x="8857" y="1240"/>
                    <a:pt x="8382" y="1447"/>
                    <a:pt x="7963" y="1722"/>
                  </a:cubicBezTo>
                  <a:cubicBezTo>
                    <a:pt x="7504" y="2022"/>
                    <a:pt x="7154" y="2453"/>
                    <a:pt x="6866" y="2916"/>
                  </a:cubicBezTo>
                  <a:cubicBezTo>
                    <a:pt x="6287" y="3850"/>
                    <a:pt x="5919" y="4907"/>
                    <a:pt x="5202" y="5753"/>
                  </a:cubicBezTo>
                  <a:cubicBezTo>
                    <a:pt x="4550" y="6523"/>
                    <a:pt x="3633" y="7028"/>
                    <a:pt x="2786" y="7552"/>
                  </a:cubicBezTo>
                  <a:cubicBezTo>
                    <a:pt x="1957" y="8063"/>
                    <a:pt x="1075" y="8626"/>
                    <a:pt x="567" y="9486"/>
                  </a:cubicBezTo>
                  <a:cubicBezTo>
                    <a:pt x="99" y="10279"/>
                    <a:pt x="0" y="11339"/>
                    <a:pt x="655" y="12057"/>
                  </a:cubicBezTo>
                  <a:cubicBezTo>
                    <a:pt x="1235" y="12693"/>
                    <a:pt x="2132" y="12979"/>
                    <a:pt x="2932" y="13226"/>
                  </a:cubicBezTo>
                  <a:cubicBezTo>
                    <a:pt x="3817" y="13498"/>
                    <a:pt x="4722" y="13724"/>
                    <a:pt x="5568" y="14105"/>
                  </a:cubicBezTo>
                  <a:cubicBezTo>
                    <a:pt x="6319" y="14442"/>
                    <a:pt x="6966" y="14927"/>
                    <a:pt x="7384" y="15648"/>
                  </a:cubicBezTo>
                  <a:cubicBezTo>
                    <a:pt x="7882" y="16507"/>
                    <a:pt x="8012" y="17506"/>
                    <a:pt x="8166" y="18470"/>
                  </a:cubicBezTo>
                  <a:cubicBezTo>
                    <a:pt x="8306" y="19337"/>
                    <a:pt x="8448" y="20250"/>
                    <a:pt x="8939" y="20998"/>
                  </a:cubicBezTo>
                  <a:cubicBezTo>
                    <a:pt x="9542" y="21918"/>
                    <a:pt x="10633" y="22358"/>
                    <a:pt x="11675" y="22562"/>
                  </a:cubicBezTo>
                  <a:cubicBezTo>
                    <a:pt x="12718" y="22766"/>
                    <a:pt x="13835" y="22776"/>
                    <a:pt x="14722" y="23441"/>
                  </a:cubicBezTo>
                  <a:cubicBezTo>
                    <a:pt x="15523" y="24042"/>
                    <a:pt x="16060" y="24981"/>
                    <a:pt x="16629" y="25798"/>
                  </a:cubicBezTo>
                  <a:cubicBezTo>
                    <a:pt x="17600" y="24185"/>
                    <a:pt x="18392" y="22426"/>
                    <a:pt x="18967" y="20543"/>
                  </a:cubicBezTo>
                  <a:cubicBezTo>
                    <a:pt x="21192" y="13262"/>
                    <a:pt x="19693" y="5734"/>
                    <a:pt x="15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8"/>
            <p:cNvSpPr/>
            <p:nvPr/>
          </p:nvSpPr>
          <p:spPr>
            <a:xfrm>
              <a:off x="2771375" y="4317250"/>
              <a:ext cx="252775" cy="203875"/>
            </a:xfrm>
            <a:custGeom>
              <a:avLst/>
              <a:gdLst/>
              <a:ahLst/>
              <a:cxnLst/>
              <a:rect l="l" t="t" r="r" b="b"/>
              <a:pathLst>
                <a:path w="10111" h="8155" extrusionOk="0">
                  <a:moveTo>
                    <a:pt x="2193" y="1"/>
                  </a:moveTo>
                  <a:cubicBezTo>
                    <a:pt x="1757" y="1"/>
                    <a:pt x="1325" y="110"/>
                    <a:pt x="928" y="310"/>
                  </a:cubicBezTo>
                  <a:cubicBezTo>
                    <a:pt x="519" y="514"/>
                    <a:pt x="135" y="826"/>
                    <a:pt x="62" y="1304"/>
                  </a:cubicBezTo>
                  <a:cubicBezTo>
                    <a:pt x="1" y="1718"/>
                    <a:pt x="157" y="2145"/>
                    <a:pt x="320" y="2517"/>
                  </a:cubicBezTo>
                  <a:cubicBezTo>
                    <a:pt x="685" y="3341"/>
                    <a:pt x="1281" y="4118"/>
                    <a:pt x="1414" y="5028"/>
                  </a:cubicBezTo>
                  <a:cubicBezTo>
                    <a:pt x="1483" y="5495"/>
                    <a:pt x="1414" y="5956"/>
                    <a:pt x="1429" y="6424"/>
                  </a:cubicBezTo>
                  <a:cubicBezTo>
                    <a:pt x="1448" y="6957"/>
                    <a:pt x="1738" y="7409"/>
                    <a:pt x="2161" y="7727"/>
                  </a:cubicBezTo>
                  <a:cubicBezTo>
                    <a:pt x="2532" y="8007"/>
                    <a:pt x="2999" y="8155"/>
                    <a:pt x="3460" y="8155"/>
                  </a:cubicBezTo>
                  <a:cubicBezTo>
                    <a:pt x="3870" y="8155"/>
                    <a:pt x="4276" y="8038"/>
                    <a:pt x="4606" y="7794"/>
                  </a:cubicBezTo>
                  <a:cubicBezTo>
                    <a:pt x="4706" y="7683"/>
                    <a:pt x="4812" y="7582"/>
                    <a:pt x="4923" y="7488"/>
                  </a:cubicBezTo>
                  <a:cubicBezTo>
                    <a:pt x="4927" y="7482"/>
                    <a:pt x="4932" y="7477"/>
                    <a:pt x="4937" y="7472"/>
                  </a:cubicBezTo>
                  <a:cubicBezTo>
                    <a:pt x="4960" y="7442"/>
                    <a:pt x="4988" y="7423"/>
                    <a:pt x="5017" y="7411"/>
                  </a:cubicBezTo>
                  <a:cubicBezTo>
                    <a:pt x="5683" y="6893"/>
                    <a:pt x="6510" y="6641"/>
                    <a:pt x="7325" y="6353"/>
                  </a:cubicBezTo>
                  <a:cubicBezTo>
                    <a:pt x="7877" y="6158"/>
                    <a:pt x="8432" y="5924"/>
                    <a:pt x="8883" y="5539"/>
                  </a:cubicBezTo>
                  <a:cubicBezTo>
                    <a:pt x="9313" y="5174"/>
                    <a:pt x="9736" y="4651"/>
                    <a:pt x="9951" y="4123"/>
                  </a:cubicBezTo>
                  <a:cubicBezTo>
                    <a:pt x="10051" y="3873"/>
                    <a:pt x="10111" y="3581"/>
                    <a:pt x="9959" y="3339"/>
                  </a:cubicBezTo>
                  <a:cubicBezTo>
                    <a:pt x="9820" y="3116"/>
                    <a:pt x="9563" y="2980"/>
                    <a:pt x="9326" y="2885"/>
                  </a:cubicBezTo>
                  <a:cubicBezTo>
                    <a:pt x="8655" y="2611"/>
                    <a:pt x="7916" y="2520"/>
                    <a:pt x="7210" y="2373"/>
                  </a:cubicBezTo>
                  <a:cubicBezTo>
                    <a:pt x="6736" y="2274"/>
                    <a:pt x="6293" y="2130"/>
                    <a:pt x="5868" y="1891"/>
                  </a:cubicBezTo>
                  <a:cubicBezTo>
                    <a:pt x="5356" y="1603"/>
                    <a:pt x="4894" y="1239"/>
                    <a:pt x="4413" y="900"/>
                  </a:cubicBezTo>
                  <a:cubicBezTo>
                    <a:pt x="3932" y="563"/>
                    <a:pt x="3426" y="240"/>
                    <a:pt x="2854" y="87"/>
                  </a:cubicBezTo>
                  <a:cubicBezTo>
                    <a:pt x="2635" y="29"/>
                    <a:pt x="2414" y="1"/>
                    <a:pt x="21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2245025" y="4287375"/>
              <a:ext cx="435175" cy="888900"/>
            </a:xfrm>
            <a:custGeom>
              <a:avLst/>
              <a:gdLst/>
              <a:ahLst/>
              <a:cxnLst/>
              <a:rect l="l" t="t" r="r" b="b"/>
              <a:pathLst>
                <a:path w="17407" h="35556" extrusionOk="0">
                  <a:moveTo>
                    <a:pt x="13246" y="0"/>
                  </a:moveTo>
                  <a:cubicBezTo>
                    <a:pt x="7288" y="2396"/>
                    <a:pt x="2361" y="7210"/>
                    <a:pt x="1" y="13623"/>
                  </a:cubicBezTo>
                  <a:cubicBezTo>
                    <a:pt x="102" y="13815"/>
                    <a:pt x="226" y="13994"/>
                    <a:pt x="375" y="14161"/>
                  </a:cubicBezTo>
                  <a:cubicBezTo>
                    <a:pt x="817" y="14650"/>
                    <a:pt x="1396" y="15000"/>
                    <a:pt x="1966" y="15320"/>
                  </a:cubicBezTo>
                  <a:cubicBezTo>
                    <a:pt x="3555" y="16212"/>
                    <a:pt x="8303" y="17170"/>
                    <a:pt x="6335" y="19922"/>
                  </a:cubicBezTo>
                  <a:cubicBezTo>
                    <a:pt x="5894" y="20538"/>
                    <a:pt x="5292" y="21015"/>
                    <a:pt x="4737" y="21523"/>
                  </a:cubicBezTo>
                  <a:cubicBezTo>
                    <a:pt x="4162" y="22050"/>
                    <a:pt x="3658" y="22681"/>
                    <a:pt x="3327" y="23391"/>
                  </a:cubicBezTo>
                  <a:cubicBezTo>
                    <a:pt x="3064" y="23954"/>
                    <a:pt x="2944" y="24577"/>
                    <a:pt x="3054" y="25194"/>
                  </a:cubicBezTo>
                  <a:cubicBezTo>
                    <a:pt x="3161" y="25793"/>
                    <a:pt x="3448" y="26341"/>
                    <a:pt x="3778" y="26848"/>
                  </a:cubicBezTo>
                  <a:cubicBezTo>
                    <a:pt x="4638" y="28167"/>
                    <a:pt x="5819" y="29243"/>
                    <a:pt x="6661" y="30572"/>
                  </a:cubicBezTo>
                  <a:cubicBezTo>
                    <a:pt x="7083" y="31240"/>
                    <a:pt x="7368" y="31968"/>
                    <a:pt x="7434" y="32760"/>
                  </a:cubicBezTo>
                  <a:cubicBezTo>
                    <a:pt x="7486" y="33391"/>
                    <a:pt x="7162" y="34034"/>
                    <a:pt x="7282" y="34655"/>
                  </a:cubicBezTo>
                  <a:cubicBezTo>
                    <a:pt x="7394" y="35236"/>
                    <a:pt x="8153" y="35542"/>
                    <a:pt x="8687" y="35555"/>
                  </a:cubicBezTo>
                  <a:cubicBezTo>
                    <a:pt x="8702" y="35555"/>
                    <a:pt x="8717" y="35555"/>
                    <a:pt x="8732" y="35555"/>
                  </a:cubicBezTo>
                  <a:cubicBezTo>
                    <a:pt x="9259" y="35555"/>
                    <a:pt x="9755" y="35310"/>
                    <a:pt x="10156" y="34982"/>
                  </a:cubicBezTo>
                  <a:cubicBezTo>
                    <a:pt x="10978" y="34306"/>
                    <a:pt x="11645" y="33171"/>
                    <a:pt x="11608" y="32082"/>
                  </a:cubicBezTo>
                  <a:cubicBezTo>
                    <a:pt x="11584" y="31373"/>
                    <a:pt x="11336" y="30631"/>
                    <a:pt x="11111" y="29965"/>
                  </a:cubicBezTo>
                  <a:cubicBezTo>
                    <a:pt x="10908" y="29364"/>
                    <a:pt x="10658" y="28776"/>
                    <a:pt x="10503" y="28160"/>
                  </a:cubicBezTo>
                  <a:cubicBezTo>
                    <a:pt x="10370" y="27627"/>
                    <a:pt x="10333" y="27075"/>
                    <a:pt x="10484" y="26541"/>
                  </a:cubicBezTo>
                  <a:cubicBezTo>
                    <a:pt x="10680" y="25854"/>
                    <a:pt x="11138" y="25270"/>
                    <a:pt x="11628" y="24765"/>
                  </a:cubicBezTo>
                  <a:cubicBezTo>
                    <a:pt x="12247" y="24130"/>
                    <a:pt x="13039" y="23617"/>
                    <a:pt x="13524" y="22859"/>
                  </a:cubicBezTo>
                  <a:cubicBezTo>
                    <a:pt x="13972" y="22160"/>
                    <a:pt x="13974" y="21238"/>
                    <a:pt x="13709" y="20468"/>
                  </a:cubicBezTo>
                  <a:cubicBezTo>
                    <a:pt x="13278" y="19211"/>
                    <a:pt x="11855" y="18306"/>
                    <a:pt x="12033" y="16853"/>
                  </a:cubicBezTo>
                  <a:cubicBezTo>
                    <a:pt x="12322" y="14482"/>
                    <a:pt x="15082" y="14281"/>
                    <a:pt x="16437" y="12770"/>
                  </a:cubicBezTo>
                  <a:cubicBezTo>
                    <a:pt x="17261" y="11852"/>
                    <a:pt x="17407" y="10266"/>
                    <a:pt x="16595" y="9299"/>
                  </a:cubicBezTo>
                  <a:cubicBezTo>
                    <a:pt x="16179" y="8803"/>
                    <a:pt x="15689" y="8387"/>
                    <a:pt x="15369" y="7813"/>
                  </a:cubicBezTo>
                  <a:cubicBezTo>
                    <a:pt x="14992" y="7134"/>
                    <a:pt x="14995" y="6453"/>
                    <a:pt x="15232" y="5732"/>
                  </a:cubicBezTo>
                  <a:cubicBezTo>
                    <a:pt x="15483" y="4966"/>
                    <a:pt x="15721" y="4264"/>
                    <a:pt x="15525" y="3455"/>
                  </a:cubicBezTo>
                  <a:cubicBezTo>
                    <a:pt x="15343" y="2701"/>
                    <a:pt x="14967" y="1995"/>
                    <a:pt x="14510" y="1372"/>
                  </a:cubicBezTo>
                  <a:cubicBezTo>
                    <a:pt x="14150" y="880"/>
                    <a:pt x="13723" y="409"/>
                    <a:pt x="13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2701000" y="4811775"/>
              <a:ext cx="310400" cy="453275"/>
            </a:xfrm>
            <a:custGeom>
              <a:avLst/>
              <a:gdLst/>
              <a:ahLst/>
              <a:cxnLst/>
              <a:rect l="l" t="t" r="r" b="b"/>
              <a:pathLst>
                <a:path w="12416" h="18131" extrusionOk="0">
                  <a:moveTo>
                    <a:pt x="2711" y="1"/>
                  </a:moveTo>
                  <a:cubicBezTo>
                    <a:pt x="2398" y="1"/>
                    <a:pt x="2082" y="64"/>
                    <a:pt x="1772" y="207"/>
                  </a:cubicBezTo>
                  <a:cubicBezTo>
                    <a:pt x="1275" y="436"/>
                    <a:pt x="814" y="814"/>
                    <a:pt x="455" y="1227"/>
                  </a:cubicBezTo>
                  <a:cubicBezTo>
                    <a:pt x="198" y="1525"/>
                    <a:pt x="1" y="1883"/>
                    <a:pt x="6" y="2285"/>
                  </a:cubicBezTo>
                  <a:cubicBezTo>
                    <a:pt x="15" y="3028"/>
                    <a:pt x="602" y="3689"/>
                    <a:pt x="1021" y="4252"/>
                  </a:cubicBezTo>
                  <a:cubicBezTo>
                    <a:pt x="1567" y="4988"/>
                    <a:pt x="2066" y="5746"/>
                    <a:pt x="2240" y="6664"/>
                  </a:cubicBezTo>
                  <a:cubicBezTo>
                    <a:pt x="2429" y="7662"/>
                    <a:pt x="2058" y="8487"/>
                    <a:pt x="1598" y="9347"/>
                  </a:cubicBezTo>
                  <a:cubicBezTo>
                    <a:pt x="1121" y="10241"/>
                    <a:pt x="754" y="11183"/>
                    <a:pt x="776" y="12212"/>
                  </a:cubicBezTo>
                  <a:cubicBezTo>
                    <a:pt x="813" y="13892"/>
                    <a:pt x="1953" y="15222"/>
                    <a:pt x="3265" y="16145"/>
                  </a:cubicBezTo>
                  <a:cubicBezTo>
                    <a:pt x="4377" y="16925"/>
                    <a:pt x="5627" y="17493"/>
                    <a:pt x="6910" y="17944"/>
                  </a:cubicBezTo>
                  <a:cubicBezTo>
                    <a:pt x="7447" y="18062"/>
                    <a:pt x="7998" y="18130"/>
                    <a:pt x="8543" y="18130"/>
                  </a:cubicBezTo>
                  <a:cubicBezTo>
                    <a:pt x="8987" y="18130"/>
                    <a:pt x="9426" y="18085"/>
                    <a:pt x="9851" y="17984"/>
                  </a:cubicBezTo>
                  <a:cubicBezTo>
                    <a:pt x="10482" y="17837"/>
                    <a:pt x="11105" y="17533"/>
                    <a:pt x="11477" y="16982"/>
                  </a:cubicBezTo>
                  <a:cubicBezTo>
                    <a:pt x="11912" y="16336"/>
                    <a:pt x="11910" y="15515"/>
                    <a:pt x="11759" y="14779"/>
                  </a:cubicBezTo>
                  <a:cubicBezTo>
                    <a:pt x="11570" y="13856"/>
                    <a:pt x="11284" y="12951"/>
                    <a:pt x="11423" y="11999"/>
                  </a:cubicBezTo>
                  <a:cubicBezTo>
                    <a:pt x="11543" y="11157"/>
                    <a:pt x="11895" y="10357"/>
                    <a:pt x="12120" y="9540"/>
                  </a:cubicBezTo>
                  <a:cubicBezTo>
                    <a:pt x="12416" y="8461"/>
                    <a:pt x="12398" y="7354"/>
                    <a:pt x="11925" y="6324"/>
                  </a:cubicBezTo>
                  <a:cubicBezTo>
                    <a:pt x="11476" y="5343"/>
                    <a:pt x="10622" y="4402"/>
                    <a:pt x="9509" y="4254"/>
                  </a:cubicBezTo>
                  <a:cubicBezTo>
                    <a:pt x="8925" y="4175"/>
                    <a:pt x="8330" y="4191"/>
                    <a:pt x="7767" y="3988"/>
                  </a:cubicBezTo>
                  <a:cubicBezTo>
                    <a:pt x="7253" y="3805"/>
                    <a:pt x="6857" y="3480"/>
                    <a:pt x="6543" y="3039"/>
                  </a:cubicBezTo>
                  <a:cubicBezTo>
                    <a:pt x="6200" y="2557"/>
                    <a:pt x="5926" y="2038"/>
                    <a:pt x="5531" y="1594"/>
                  </a:cubicBezTo>
                  <a:cubicBezTo>
                    <a:pt x="5198" y="1221"/>
                    <a:pt x="4831" y="874"/>
                    <a:pt x="4419" y="591"/>
                  </a:cubicBezTo>
                  <a:cubicBezTo>
                    <a:pt x="3901" y="234"/>
                    <a:pt x="3312" y="1"/>
                    <a:pt x="27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2885625" y="4328450"/>
              <a:ext cx="426250" cy="468050"/>
            </a:xfrm>
            <a:custGeom>
              <a:avLst/>
              <a:gdLst/>
              <a:ahLst/>
              <a:cxnLst/>
              <a:rect l="l" t="t" r="r" b="b"/>
              <a:pathLst>
                <a:path w="17050" h="18722" extrusionOk="0">
                  <a:moveTo>
                    <a:pt x="3565" y="0"/>
                  </a:moveTo>
                  <a:cubicBezTo>
                    <a:pt x="2738" y="0"/>
                    <a:pt x="2028" y="222"/>
                    <a:pt x="1480" y="665"/>
                  </a:cubicBezTo>
                  <a:cubicBezTo>
                    <a:pt x="346" y="1585"/>
                    <a:pt x="0" y="3383"/>
                    <a:pt x="519" y="5663"/>
                  </a:cubicBezTo>
                  <a:cubicBezTo>
                    <a:pt x="1038" y="7944"/>
                    <a:pt x="2379" y="10520"/>
                    <a:pt x="4247" y="12827"/>
                  </a:cubicBezTo>
                  <a:cubicBezTo>
                    <a:pt x="6116" y="15132"/>
                    <a:pt x="8358" y="16979"/>
                    <a:pt x="10481" y="17960"/>
                  </a:cubicBezTo>
                  <a:cubicBezTo>
                    <a:pt x="11580" y="18467"/>
                    <a:pt x="12600" y="18721"/>
                    <a:pt x="13485" y="18721"/>
                  </a:cubicBezTo>
                  <a:cubicBezTo>
                    <a:pt x="14312" y="18721"/>
                    <a:pt x="15022" y="18500"/>
                    <a:pt x="15569" y="18056"/>
                  </a:cubicBezTo>
                  <a:cubicBezTo>
                    <a:pt x="16704" y="17137"/>
                    <a:pt x="17050" y="15340"/>
                    <a:pt x="16531" y="13059"/>
                  </a:cubicBezTo>
                  <a:cubicBezTo>
                    <a:pt x="16012" y="10779"/>
                    <a:pt x="14671" y="8201"/>
                    <a:pt x="12803" y="5896"/>
                  </a:cubicBezTo>
                  <a:cubicBezTo>
                    <a:pt x="10934" y="3589"/>
                    <a:pt x="8692" y="1743"/>
                    <a:pt x="6569" y="761"/>
                  </a:cubicBezTo>
                  <a:cubicBezTo>
                    <a:pt x="5470" y="254"/>
                    <a:pt x="4450" y="0"/>
                    <a:pt x="3565" y="0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8"/>
            <p:cNvSpPr/>
            <p:nvPr/>
          </p:nvSpPr>
          <p:spPr>
            <a:xfrm>
              <a:off x="2169000" y="4893550"/>
              <a:ext cx="616900" cy="430650"/>
            </a:xfrm>
            <a:custGeom>
              <a:avLst/>
              <a:gdLst/>
              <a:ahLst/>
              <a:cxnLst/>
              <a:rect l="l" t="t" r="r" b="b"/>
              <a:pathLst>
                <a:path w="24676" h="17226" extrusionOk="0">
                  <a:moveTo>
                    <a:pt x="20507" y="1"/>
                  </a:moveTo>
                  <a:cubicBezTo>
                    <a:pt x="20423" y="1"/>
                    <a:pt x="20329" y="11"/>
                    <a:pt x="20222" y="31"/>
                  </a:cubicBezTo>
                  <a:cubicBezTo>
                    <a:pt x="19866" y="98"/>
                    <a:pt x="17385" y="1235"/>
                    <a:pt x="16595" y="2015"/>
                  </a:cubicBezTo>
                  <a:cubicBezTo>
                    <a:pt x="15547" y="3984"/>
                    <a:pt x="15207" y="6343"/>
                    <a:pt x="15138" y="8572"/>
                  </a:cubicBezTo>
                  <a:cubicBezTo>
                    <a:pt x="13019" y="10420"/>
                    <a:pt x="10783" y="12206"/>
                    <a:pt x="8176" y="13265"/>
                  </a:cubicBezTo>
                  <a:cubicBezTo>
                    <a:pt x="6772" y="13834"/>
                    <a:pt x="5240" y="14170"/>
                    <a:pt x="3728" y="14170"/>
                  </a:cubicBezTo>
                  <a:cubicBezTo>
                    <a:pt x="3040" y="14170"/>
                    <a:pt x="2356" y="14101"/>
                    <a:pt x="1691" y="13952"/>
                  </a:cubicBezTo>
                  <a:lnTo>
                    <a:pt x="1" y="17226"/>
                  </a:lnTo>
                  <a:lnTo>
                    <a:pt x="13686" y="17226"/>
                  </a:lnTo>
                  <a:cubicBezTo>
                    <a:pt x="15874" y="14983"/>
                    <a:pt x="17594" y="12659"/>
                    <a:pt x="18203" y="11892"/>
                  </a:cubicBezTo>
                  <a:cubicBezTo>
                    <a:pt x="18886" y="11835"/>
                    <a:pt x="19575" y="11753"/>
                    <a:pt x="20209" y="11496"/>
                  </a:cubicBezTo>
                  <a:cubicBezTo>
                    <a:pt x="20843" y="11240"/>
                    <a:pt x="21424" y="10783"/>
                    <a:pt x="21691" y="10153"/>
                  </a:cubicBezTo>
                  <a:cubicBezTo>
                    <a:pt x="22041" y="9329"/>
                    <a:pt x="21799" y="8434"/>
                    <a:pt x="21905" y="7577"/>
                  </a:cubicBezTo>
                  <a:cubicBezTo>
                    <a:pt x="21994" y="6858"/>
                    <a:pt x="22306" y="6126"/>
                    <a:pt x="22838" y="5623"/>
                  </a:cubicBezTo>
                  <a:cubicBezTo>
                    <a:pt x="23294" y="5192"/>
                    <a:pt x="23859" y="4741"/>
                    <a:pt x="24313" y="4327"/>
                  </a:cubicBezTo>
                  <a:cubicBezTo>
                    <a:pt x="24356" y="4289"/>
                    <a:pt x="24676" y="3718"/>
                    <a:pt x="24492" y="3353"/>
                  </a:cubicBezTo>
                  <a:cubicBezTo>
                    <a:pt x="24369" y="3114"/>
                    <a:pt x="24065" y="3042"/>
                    <a:pt x="23832" y="3042"/>
                  </a:cubicBezTo>
                  <a:cubicBezTo>
                    <a:pt x="23692" y="3042"/>
                    <a:pt x="23578" y="3068"/>
                    <a:pt x="23544" y="3099"/>
                  </a:cubicBezTo>
                  <a:cubicBezTo>
                    <a:pt x="23874" y="2796"/>
                    <a:pt x="24032" y="2310"/>
                    <a:pt x="23844" y="1915"/>
                  </a:cubicBezTo>
                  <a:cubicBezTo>
                    <a:pt x="23698" y="1604"/>
                    <a:pt x="23442" y="1453"/>
                    <a:pt x="23137" y="1453"/>
                  </a:cubicBezTo>
                  <a:cubicBezTo>
                    <a:pt x="23043" y="1453"/>
                    <a:pt x="22944" y="1467"/>
                    <a:pt x="22843" y="1496"/>
                  </a:cubicBezTo>
                  <a:cubicBezTo>
                    <a:pt x="22942" y="1006"/>
                    <a:pt x="22919" y="618"/>
                    <a:pt x="22465" y="426"/>
                  </a:cubicBezTo>
                  <a:cubicBezTo>
                    <a:pt x="22272" y="344"/>
                    <a:pt x="22124" y="310"/>
                    <a:pt x="21991" y="310"/>
                  </a:cubicBezTo>
                  <a:cubicBezTo>
                    <a:pt x="21743" y="310"/>
                    <a:pt x="21551" y="429"/>
                    <a:pt x="21224" y="576"/>
                  </a:cubicBezTo>
                  <a:cubicBezTo>
                    <a:pt x="21033" y="185"/>
                    <a:pt x="20864" y="1"/>
                    <a:pt x="20507" y="1"/>
                  </a:cubicBezTo>
                  <a:close/>
                </a:path>
              </a:pathLst>
            </a:custGeom>
            <a:solidFill>
              <a:srgbClr val="E27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8"/>
            <p:cNvSpPr/>
            <p:nvPr/>
          </p:nvSpPr>
          <p:spPr>
            <a:xfrm>
              <a:off x="2168975" y="5261900"/>
              <a:ext cx="32200" cy="62325"/>
            </a:xfrm>
            <a:custGeom>
              <a:avLst/>
              <a:gdLst/>
              <a:ahLst/>
              <a:cxnLst/>
              <a:rect l="l" t="t" r="r" b="b"/>
              <a:pathLst>
                <a:path w="1288" h="2493" extrusionOk="0">
                  <a:moveTo>
                    <a:pt x="1287" y="0"/>
                  </a:moveTo>
                  <a:lnTo>
                    <a:pt x="1" y="2493"/>
                  </a:lnTo>
                  <a:lnTo>
                    <a:pt x="470" y="2493"/>
                  </a:lnTo>
                  <a:cubicBezTo>
                    <a:pt x="742" y="1663"/>
                    <a:pt x="1015" y="831"/>
                    <a:pt x="1287" y="0"/>
                  </a:cubicBezTo>
                  <a:close/>
                </a:path>
              </a:pathLst>
            </a:custGeom>
            <a:solidFill>
              <a:srgbClr val="C54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2609350" y="4897525"/>
              <a:ext cx="166075" cy="120050"/>
            </a:xfrm>
            <a:custGeom>
              <a:avLst/>
              <a:gdLst/>
              <a:ahLst/>
              <a:cxnLst/>
              <a:rect l="l" t="t" r="r" b="b"/>
              <a:pathLst>
                <a:path w="6643" h="4802" extrusionOk="0">
                  <a:moveTo>
                    <a:pt x="3331" y="0"/>
                  </a:moveTo>
                  <a:cubicBezTo>
                    <a:pt x="2148" y="1030"/>
                    <a:pt x="108" y="2345"/>
                    <a:pt x="0" y="2968"/>
                  </a:cubicBezTo>
                  <a:cubicBezTo>
                    <a:pt x="315" y="2195"/>
                    <a:pt x="3610" y="419"/>
                    <a:pt x="3610" y="419"/>
                  </a:cubicBezTo>
                  <a:cubicBezTo>
                    <a:pt x="3520" y="233"/>
                    <a:pt x="3434" y="94"/>
                    <a:pt x="3331" y="0"/>
                  </a:cubicBezTo>
                  <a:close/>
                  <a:moveTo>
                    <a:pt x="6215" y="2884"/>
                  </a:moveTo>
                  <a:cubicBezTo>
                    <a:pt x="6077" y="2884"/>
                    <a:pt x="5964" y="2909"/>
                    <a:pt x="5930" y="2941"/>
                  </a:cubicBezTo>
                  <a:lnTo>
                    <a:pt x="6643" y="2976"/>
                  </a:lnTo>
                  <a:cubicBezTo>
                    <a:pt x="6509" y="2908"/>
                    <a:pt x="6350" y="2884"/>
                    <a:pt x="6215" y="2884"/>
                  </a:cubicBezTo>
                  <a:close/>
                  <a:moveTo>
                    <a:pt x="5215" y="600"/>
                  </a:moveTo>
                  <a:cubicBezTo>
                    <a:pt x="4756" y="2017"/>
                    <a:pt x="2521" y="2395"/>
                    <a:pt x="2033" y="4000"/>
                  </a:cubicBezTo>
                  <a:cubicBezTo>
                    <a:pt x="2378" y="3284"/>
                    <a:pt x="5229" y="1338"/>
                    <a:pt x="5229" y="1338"/>
                  </a:cubicBezTo>
                  <a:cubicBezTo>
                    <a:pt x="5287" y="1051"/>
                    <a:pt x="5302" y="799"/>
                    <a:pt x="5215" y="600"/>
                  </a:cubicBezTo>
                  <a:close/>
                  <a:moveTo>
                    <a:pt x="6311" y="2104"/>
                  </a:moveTo>
                  <a:lnTo>
                    <a:pt x="6311" y="2104"/>
                  </a:lnTo>
                  <a:cubicBezTo>
                    <a:pt x="5418" y="3111"/>
                    <a:pt x="3712" y="4000"/>
                    <a:pt x="3639" y="4801"/>
                  </a:cubicBezTo>
                  <a:cubicBezTo>
                    <a:pt x="4384" y="3970"/>
                    <a:pt x="5930" y="2940"/>
                    <a:pt x="5930" y="2940"/>
                  </a:cubicBezTo>
                  <a:cubicBezTo>
                    <a:pt x="6169" y="2722"/>
                    <a:pt x="6316" y="2410"/>
                    <a:pt x="6311" y="2104"/>
                  </a:cubicBezTo>
                  <a:close/>
                </a:path>
              </a:pathLst>
            </a:custGeom>
            <a:solidFill>
              <a:srgbClr val="C54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1826125" y="4999275"/>
              <a:ext cx="419075" cy="326750"/>
            </a:xfrm>
            <a:custGeom>
              <a:avLst/>
              <a:gdLst/>
              <a:ahLst/>
              <a:cxnLst/>
              <a:rect l="l" t="t" r="r" b="b"/>
              <a:pathLst>
                <a:path w="16763" h="13070" extrusionOk="0">
                  <a:moveTo>
                    <a:pt x="2210" y="0"/>
                  </a:moveTo>
                  <a:cubicBezTo>
                    <a:pt x="371" y="2415"/>
                    <a:pt x="1" y="6329"/>
                    <a:pt x="981" y="9201"/>
                  </a:cubicBezTo>
                  <a:cubicBezTo>
                    <a:pt x="1475" y="10647"/>
                    <a:pt x="2199" y="11927"/>
                    <a:pt x="3091" y="13070"/>
                  </a:cubicBezTo>
                  <a:lnTo>
                    <a:pt x="15064" y="13070"/>
                  </a:lnTo>
                  <a:lnTo>
                    <a:pt x="16762" y="9779"/>
                  </a:lnTo>
                  <a:cubicBezTo>
                    <a:pt x="14781" y="7509"/>
                    <a:pt x="12759" y="5690"/>
                    <a:pt x="10321" y="3915"/>
                  </a:cubicBezTo>
                  <a:cubicBezTo>
                    <a:pt x="7883" y="2140"/>
                    <a:pt x="5223" y="108"/>
                    <a:pt x="2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1859175" y="5251525"/>
              <a:ext cx="74350" cy="74500"/>
            </a:xfrm>
            <a:custGeom>
              <a:avLst/>
              <a:gdLst/>
              <a:ahLst/>
              <a:cxnLst/>
              <a:rect l="l" t="t" r="r" b="b"/>
              <a:pathLst>
                <a:path w="2974" h="2980" extrusionOk="0">
                  <a:moveTo>
                    <a:pt x="1" y="0"/>
                  </a:moveTo>
                  <a:lnTo>
                    <a:pt x="1" y="0"/>
                  </a:lnTo>
                  <a:cubicBezTo>
                    <a:pt x="465" y="1089"/>
                    <a:pt x="1064" y="2076"/>
                    <a:pt x="1770" y="2980"/>
                  </a:cubicBezTo>
                  <a:lnTo>
                    <a:pt x="2974" y="2980"/>
                  </a:lnTo>
                  <a:cubicBezTo>
                    <a:pt x="1867" y="2104"/>
                    <a:pt x="862" y="1105"/>
                    <a:pt x="1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" name="Google Shape;232;p28"/>
          <p:cNvSpPr/>
          <p:nvPr/>
        </p:nvSpPr>
        <p:spPr>
          <a:xfrm flipH="1">
            <a:off x="5616403" y="3137350"/>
            <a:ext cx="3510297" cy="1875555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3" name="Google Shape;233;p28"/>
          <p:cNvGrpSpPr/>
          <p:nvPr/>
        </p:nvGrpSpPr>
        <p:grpSpPr>
          <a:xfrm>
            <a:off x="5090905" y="3137339"/>
            <a:ext cx="4053093" cy="2006045"/>
            <a:chOff x="5090905" y="3137339"/>
            <a:chExt cx="4053093" cy="2006045"/>
          </a:xfrm>
        </p:grpSpPr>
        <p:sp>
          <p:nvSpPr>
            <p:cNvPr id="234" name="Google Shape;234;p28"/>
            <p:cNvSpPr/>
            <p:nvPr/>
          </p:nvSpPr>
          <p:spPr>
            <a:xfrm flipH="1">
              <a:off x="6814464" y="4302904"/>
              <a:ext cx="222312" cy="341315"/>
            </a:xfrm>
            <a:custGeom>
              <a:avLst/>
              <a:gdLst/>
              <a:ahLst/>
              <a:cxnLst/>
              <a:rect l="l" t="t" r="r" b="b"/>
              <a:pathLst>
                <a:path w="4448" h="6829" extrusionOk="0">
                  <a:moveTo>
                    <a:pt x="634" y="6093"/>
                  </a:moveTo>
                  <a:cubicBezTo>
                    <a:pt x="634" y="6093"/>
                    <a:pt x="1183" y="5902"/>
                    <a:pt x="1310" y="5267"/>
                  </a:cubicBezTo>
                  <a:cubicBezTo>
                    <a:pt x="1437" y="4633"/>
                    <a:pt x="1553" y="2775"/>
                    <a:pt x="1585" y="2510"/>
                  </a:cubicBezTo>
                  <a:cubicBezTo>
                    <a:pt x="1616" y="2245"/>
                    <a:pt x="1352" y="2087"/>
                    <a:pt x="1077" y="1802"/>
                  </a:cubicBezTo>
                  <a:cubicBezTo>
                    <a:pt x="930" y="1647"/>
                    <a:pt x="97" y="372"/>
                    <a:pt x="317" y="235"/>
                  </a:cubicBezTo>
                  <a:cubicBezTo>
                    <a:pt x="485" y="128"/>
                    <a:pt x="1003" y="1060"/>
                    <a:pt x="1278" y="1282"/>
                  </a:cubicBezTo>
                  <a:cubicBezTo>
                    <a:pt x="1553" y="1504"/>
                    <a:pt x="1658" y="1600"/>
                    <a:pt x="1711" y="1293"/>
                  </a:cubicBezTo>
                  <a:cubicBezTo>
                    <a:pt x="1764" y="987"/>
                    <a:pt x="1774" y="255"/>
                    <a:pt x="1838" y="202"/>
                  </a:cubicBezTo>
                  <a:cubicBezTo>
                    <a:pt x="1902" y="148"/>
                    <a:pt x="2504" y="1"/>
                    <a:pt x="2672" y="171"/>
                  </a:cubicBezTo>
                  <a:cubicBezTo>
                    <a:pt x="2842" y="340"/>
                    <a:pt x="2651" y="1081"/>
                    <a:pt x="2662" y="1568"/>
                  </a:cubicBezTo>
                  <a:cubicBezTo>
                    <a:pt x="2672" y="2054"/>
                    <a:pt x="2651" y="2161"/>
                    <a:pt x="2778" y="2161"/>
                  </a:cubicBezTo>
                  <a:cubicBezTo>
                    <a:pt x="2905" y="2161"/>
                    <a:pt x="3200" y="1758"/>
                    <a:pt x="3506" y="1367"/>
                  </a:cubicBezTo>
                  <a:cubicBezTo>
                    <a:pt x="3813" y="974"/>
                    <a:pt x="3855" y="510"/>
                    <a:pt x="4098" y="510"/>
                  </a:cubicBezTo>
                  <a:cubicBezTo>
                    <a:pt x="4341" y="510"/>
                    <a:pt x="4447" y="859"/>
                    <a:pt x="4067" y="1547"/>
                  </a:cubicBezTo>
                  <a:cubicBezTo>
                    <a:pt x="3687" y="2235"/>
                    <a:pt x="3022" y="2806"/>
                    <a:pt x="2915" y="3007"/>
                  </a:cubicBezTo>
                  <a:cubicBezTo>
                    <a:pt x="2810" y="3209"/>
                    <a:pt x="2852" y="3907"/>
                    <a:pt x="2894" y="4881"/>
                  </a:cubicBezTo>
                  <a:cubicBezTo>
                    <a:pt x="2937" y="5854"/>
                    <a:pt x="3033" y="6035"/>
                    <a:pt x="3180" y="6226"/>
                  </a:cubicBezTo>
                  <a:cubicBezTo>
                    <a:pt x="3329" y="6416"/>
                    <a:pt x="3782" y="6564"/>
                    <a:pt x="3729" y="6669"/>
                  </a:cubicBezTo>
                  <a:cubicBezTo>
                    <a:pt x="3677" y="6776"/>
                    <a:pt x="2747" y="6669"/>
                    <a:pt x="2525" y="6627"/>
                  </a:cubicBezTo>
                  <a:cubicBezTo>
                    <a:pt x="2303" y="6584"/>
                    <a:pt x="2271" y="6700"/>
                    <a:pt x="2040" y="6743"/>
                  </a:cubicBezTo>
                  <a:cubicBezTo>
                    <a:pt x="1807" y="6787"/>
                    <a:pt x="1279" y="6828"/>
                    <a:pt x="1332" y="6616"/>
                  </a:cubicBezTo>
                  <a:cubicBezTo>
                    <a:pt x="1386" y="6404"/>
                    <a:pt x="788" y="6504"/>
                    <a:pt x="395" y="6504"/>
                  </a:cubicBezTo>
                  <a:cubicBezTo>
                    <a:pt x="0" y="6506"/>
                    <a:pt x="274" y="6205"/>
                    <a:pt x="634" y="60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8"/>
            <p:cNvSpPr/>
            <p:nvPr/>
          </p:nvSpPr>
          <p:spPr>
            <a:xfrm flipH="1">
              <a:off x="6814514" y="4306652"/>
              <a:ext cx="217364" cy="337666"/>
            </a:xfrm>
            <a:custGeom>
              <a:avLst/>
              <a:gdLst/>
              <a:ahLst/>
              <a:cxnLst/>
              <a:rect l="l" t="t" r="r" b="b"/>
              <a:pathLst>
                <a:path w="4349" h="6756" extrusionOk="0">
                  <a:moveTo>
                    <a:pt x="2046" y="40"/>
                  </a:moveTo>
                  <a:cubicBezTo>
                    <a:pt x="2046" y="40"/>
                    <a:pt x="2332" y="263"/>
                    <a:pt x="2301" y="898"/>
                  </a:cubicBezTo>
                  <a:cubicBezTo>
                    <a:pt x="2270" y="1533"/>
                    <a:pt x="2406" y="3406"/>
                    <a:pt x="2449" y="4549"/>
                  </a:cubicBezTo>
                  <a:cubicBezTo>
                    <a:pt x="2491" y="5694"/>
                    <a:pt x="2639" y="5873"/>
                    <a:pt x="2765" y="6064"/>
                  </a:cubicBezTo>
                  <a:cubicBezTo>
                    <a:pt x="2893" y="6255"/>
                    <a:pt x="2564" y="6255"/>
                    <a:pt x="2354" y="6032"/>
                  </a:cubicBezTo>
                  <a:cubicBezTo>
                    <a:pt x="2142" y="5810"/>
                    <a:pt x="2101" y="5736"/>
                    <a:pt x="1815" y="5948"/>
                  </a:cubicBezTo>
                  <a:cubicBezTo>
                    <a:pt x="1530" y="6159"/>
                    <a:pt x="1330" y="6244"/>
                    <a:pt x="1488" y="5979"/>
                  </a:cubicBezTo>
                  <a:cubicBezTo>
                    <a:pt x="1647" y="5715"/>
                    <a:pt x="1752" y="5354"/>
                    <a:pt x="1519" y="5609"/>
                  </a:cubicBezTo>
                  <a:cubicBezTo>
                    <a:pt x="1286" y="5863"/>
                    <a:pt x="1034" y="6032"/>
                    <a:pt x="516" y="6213"/>
                  </a:cubicBezTo>
                  <a:cubicBezTo>
                    <a:pt x="376" y="6261"/>
                    <a:pt x="236" y="6297"/>
                    <a:pt x="106" y="6324"/>
                  </a:cubicBezTo>
                  <a:cubicBezTo>
                    <a:pt x="91" y="6387"/>
                    <a:pt x="143" y="6432"/>
                    <a:pt x="295" y="6432"/>
                  </a:cubicBezTo>
                  <a:cubicBezTo>
                    <a:pt x="688" y="6432"/>
                    <a:pt x="1285" y="6331"/>
                    <a:pt x="1232" y="6543"/>
                  </a:cubicBezTo>
                  <a:cubicBezTo>
                    <a:pt x="1180" y="6755"/>
                    <a:pt x="1707" y="6714"/>
                    <a:pt x="1940" y="6671"/>
                  </a:cubicBezTo>
                  <a:cubicBezTo>
                    <a:pt x="2172" y="6629"/>
                    <a:pt x="2204" y="6512"/>
                    <a:pt x="2426" y="6554"/>
                  </a:cubicBezTo>
                  <a:cubicBezTo>
                    <a:pt x="2647" y="6597"/>
                    <a:pt x="3576" y="6702"/>
                    <a:pt x="3630" y="6597"/>
                  </a:cubicBezTo>
                  <a:cubicBezTo>
                    <a:pt x="3683" y="6490"/>
                    <a:pt x="3229" y="6342"/>
                    <a:pt x="3081" y="6153"/>
                  </a:cubicBezTo>
                  <a:cubicBezTo>
                    <a:pt x="2933" y="5962"/>
                    <a:pt x="2838" y="5783"/>
                    <a:pt x="2795" y="4808"/>
                  </a:cubicBezTo>
                  <a:cubicBezTo>
                    <a:pt x="2753" y="3834"/>
                    <a:pt x="2711" y="3136"/>
                    <a:pt x="2816" y="2935"/>
                  </a:cubicBezTo>
                  <a:cubicBezTo>
                    <a:pt x="2921" y="2733"/>
                    <a:pt x="3587" y="2162"/>
                    <a:pt x="3968" y="1474"/>
                  </a:cubicBezTo>
                  <a:cubicBezTo>
                    <a:pt x="4348" y="786"/>
                    <a:pt x="4243" y="437"/>
                    <a:pt x="3999" y="437"/>
                  </a:cubicBezTo>
                  <a:cubicBezTo>
                    <a:pt x="3756" y="437"/>
                    <a:pt x="3714" y="903"/>
                    <a:pt x="3407" y="1294"/>
                  </a:cubicBezTo>
                  <a:cubicBezTo>
                    <a:pt x="3101" y="1686"/>
                    <a:pt x="2805" y="2088"/>
                    <a:pt x="2678" y="2088"/>
                  </a:cubicBezTo>
                  <a:cubicBezTo>
                    <a:pt x="2551" y="2088"/>
                    <a:pt x="2573" y="1982"/>
                    <a:pt x="2563" y="1495"/>
                  </a:cubicBezTo>
                  <a:cubicBezTo>
                    <a:pt x="2552" y="1008"/>
                    <a:pt x="2742" y="267"/>
                    <a:pt x="2573" y="98"/>
                  </a:cubicBezTo>
                  <a:cubicBezTo>
                    <a:pt x="2478" y="1"/>
                    <a:pt x="2242" y="8"/>
                    <a:pt x="2046" y="40"/>
                  </a:cubicBezTo>
                  <a:close/>
                  <a:moveTo>
                    <a:pt x="1481" y="2317"/>
                  </a:moveTo>
                  <a:lnTo>
                    <a:pt x="1481" y="2317"/>
                  </a:lnTo>
                  <a:cubicBezTo>
                    <a:pt x="1481" y="2317"/>
                    <a:pt x="1375" y="1808"/>
                    <a:pt x="1087" y="1491"/>
                  </a:cubicBezTo>
                  <a:cubicBezTo>
                    <a:pt x="799" y="1173"/>
                    <a:pt x="220" y="161"/>
                    <a:pt x="220" y="161"/>
                  </a:cubicBezTo>
                  <a:cubicBezTo>
                    <a:pt x="1" y="299"/>
                    <a:pt x="833" y="1573"/>
                    <a:pt x="981" y="1728"/>
                  </a:cubicBezTo>
                  <a:cubicBezTo>
                    <a:pt x="1211" y="1968"/>
                    <a:pt x="1434" y="2118"/>
                    <a:pt x="1481" y="2317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8"/>
            <p:cNvSpPr/>
            <p:nvPr/>
          </p:nvSpPr>
          <p:spPr>
            <a:xfrm flipH="1">
              <a:off x="6680165" y="4083295"/>
              <a:ext cx="462617" cy="294983"/>
            </a:xfrm>
            <a:custGeom>
              <a:avLst/>
              <a:gdLst/>
              <a:ahLst/>
              <a:cxnLst/>
              <a:rect l="l" t="t" r="r" b="b"/>
              <a:pathLst>
                <a:path w="9256" h="5902" extrusionOk="0">
                  <a:moveTo>
                    <a:pt x="2432" y="5366"/>
                  </a:moveTo>
                  <a:cubicBezTo>
                    <a:pt x="2432" y="5366"/>
                    <a:pt x="1758" y="5715"/>
                    <a:pt x="1216" y="5278"/>
                  </a:cubicBezTo>
                  <a:cubicBezTo>
                    <a:pt x="674" y="4842"/>
                    <a:pt x="741" y="4669"/>
                    <a:pt x="741" y="4669"/>
                  </a:cubicBezTo>
                  <a:cubicBezTo>
                    <a:pt x="741" y="4669"/>
                    <a:pt x="133" y="4709"/>
                    <a:pt x="67" y="4114"/>
                  </a:cubicBezTo>
                  <a:cubicBezTo>
                    <a:pt x="0" y="3518"/>
                    <a:pt x="331" y="3387"/>
                    <a:pt x="331" y="3387"/>
                  </a:cubicBezTo>
                  <a:cubicBezTo>
                    <a:pt x="331" y="3387"/>
                    <a:pt x="106" y="2976"/>
                    <a:pt x="371" y="2474"/>
                  </a:cubicBezTo>
                  <a:cubicBezTo>
                    <a:pt x="634" y="1971"/>
                    <a:pt x="1267" y="2010"/>
                    <a:pt x="1267" y="2010"/>
                  </a:cubicBezTo>
                  <a:cubicBezTo>
                    <a:pt x="1267" y="2010"/>
                    <a:pt x="1273" y="1270"/>
                    <a:pt x="2046" y="952"/>
                  </a:cubicBezTo>
                  <a:cubicBezTo>
                    <a:pt x="2821" y="634"/>
                    <a:pt x="3130" y="926"/>
                    <a:pt x="3130" y="926"/>
                  </a:cubicBezTo>
                  <a:cubicBezTo>
                    <a:pt x="3130" y="926"/>
                    <a:pt x="3234" y="266"/>
                    <a:pt x="4212" y="133"/>
                  </a:cubicBezTo>
                  <a:cubicBezTo>
                    <a:pt x="5188" y="1"/>
                    <a:pt x="5348" y="557"/>
                    <a:pt x="5348" y="557"/>
                  </a:cubicBezTo>
                  <a:cubicBezTo>
                    <a:pt x="5348" y="557"/>
                    <a:pt x="5743" y="424"/>
                    <a:pt x="6166" y="874"/>
                  </a:cubicBezTo>
                  <a:cubicBezTo>
                    <a:pt x="6588" y="1323"/>
                    <a:pt x="6483" y="1668"/>
                    <a:pt x="6483" y="1668"/>
                  </a:cubicBezTo>
                  <a:cubicBezTo>
                    <a:pt x="6483" y="1668"/>
                    <a:pt x="7169" y="1377"/>
                    <a:pt x="7829" y="1879"/>
                  </a:cubicBezTo>
                  <a:cubicBezTo>
                    <a:pt x="8488" y="2381"/>
                    <a:pt x="8383" y="2911"/>
                    <a:pt x="8383" y="2911"/>
                  </a:cubicBezTo>
                  <a:cubicBezTo>
                    <a:pt x="8383" y="2911"/>
                    <a:pt x="9043" y="2990"/>
                    <a:pt x="9149" y="3571"/>
                  </a:cubicBezTo>
                  <a:cubicBezTo>
                    <a:pt x="9256" y="4153"/>
                    <a:pt x="8753" y="4392"/>
                    <a:pt x="8753" y="4392"/>
                  </a:cubicBezTo>
                  <a:cubicBezTo>
                    <a:pt x="8753" y="4392"/>
                    <a:pt x="8620" y="5106"/>
                    <a:pt x="8120" y="5292"/>
                  </a:cubicBezTo>
                  <a:cubicBezTo>
                    <a:pt x="7618" y="5477"/>
                    <a:pt x="7381" y="5106"/>
                    <a:pt x="7381" y="5106"/>
                  </a:cubicBezTo>
                  <a:cubicBezTo>
                    <a:pt x="7381" y="5106"/>
                    <a:pt x="7010" y="5715"/>
                    <a:pt x="6377" y="5609"/>
                  </a:cubicBezTo>
                  <a:cubicBezTo>
                    <a:pt x="5743" y="5502"/>
                    <a:pt x="5560" y="4973"/>
                    <a:pt x="5560" y="4973"/>
                  </a:cubicBezTo>
                  <a:cubicBezTo>
                    <a:pt x="5560" y="4973"/>
                    <a:pt x="5527" y="5136"/>
                    <a:pt x="4702" y="5264"/>
                  </a:cubicBezTo>
                  <a:cubicBezTo>
                    <a:pt x="3874" y="5393"/>
                    <a:pt x="3607" y="5027"/>
                    <a:pt x="3607" y="5027"/>
                  </a:cubicBezTo>
                  <a:cubicBezTo>
                    <a:pt x="3607" y="5027"/>
                    <a:pt x="3096" y="5902"/>
                    <a:pt x="2432" y="536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8"/>
            <p:cNvSpPr/>
            <p:nvPr/>
          </p:nvSpPr>
          <p:spPr>
            <a:xfrm flipH="1">
              <a:off x="6680365" y="4113483"/>
              <a:ext cx="457918" cy="264745"/>
            </a:xfrm>
            <a:custGeom>
              <a:avLst/>
              <a:gdLst/>
              <a:ahLst/>
              <a:cxnLst/>
              <a:rect l="l" t="t" r="r" b="b"/>
              <a:pathLst>
                <a:path w="9162" h="5297" extrusionOk="0">
                  <a:moveTo>
                    <a:pt x="5708" y="0"/>
                  </a:moveTo>
                  <a:cubicBezTo>
                    <a:pt x="5712" y="3"/>
                    <a:pt x="5972" y="269"/>
                    <a:pt x="6025" y="636"/>
                  </a:cubicBezTo>
                  <a:cubicBezTo>
                    <a:pt x="6078" y="1007"/>
                    <a:pt x="5962" y="1250"/>
                    <a:pt x="5962" y="1250"/>
                  </a:cubicBezTo>
                  <a:cubicBezTo>
                    <a:pt x="5962" y="1250"/>
                    <a:pt x="6480" y="1054"/>
                    <a:pt x="7086" y="1335"/>
                  </a:cubicBezTo>
                  <a:cubicBezTo>
                    <a:pt x="7693" y="1615"/>
                    <a:pt x="7599" y="2318"/>
                    <a:pt x="7599" y="2318"/>
                  </a:cubicBezTo>
                  <a:cubicBezTo>
                    <a:pt x="7599" y="2318"/>
                    <a:pt x="8043" y="2287"/>
                    <a:pt x="8327" y="2742"/>
                  </a:cubicBezTo>
                  <a:cubicBezTo>
                    <a:pt x="8612" y="3197"/>
                    <a:pt x="8211" y="3461"/>
                    <a:pt x="8211" y="3461"/>
                  </a:cubicBezTo>
                  <a:cubicBezTo>
                    <a:pt x="8211" y="3461"/>
                    <a:pt x="8327" y="4011"/>
                    <a:pt x="7926" y="4128"/>
                  </a:cubicBezTo>
                  <a:cubicBezTo>
                    <a:pt x="7525" y="4245"/>
                    <a:pt x="7303" y="3832"/>
                    <a:pt x="7303" y="3832"/>
                  </a:cubicBezTo>
                  <a:cubicBezTo>
                    <a:pt x="7303" y="3832"/>
                    <a:pt x="7070" y="4309"/>
                    <a:pt x="6511" y="4276"/>
                  </a:cubicBezTo>
                  <a:cubicBezTo>
                    <a:pt x="5952" y="4245"/>
                    <a:pt x="5729" y="3599"/>
                    <a:pt x="5729" y="3599"/>
                  </a:cubicBezTo>
                  <a:cubicBezTo>
                    <a:pt x="5729" y="3599"/>
                    <a:pt x="5265" y="4170"/>
                    <a:pt x="4567" y="4160"/>
                  </a:cubicBezTo>
                  <a:cubicBezTo>
                    <a:pt x="3870" y="4149"/>
                    <a:pt x="3511" y="3640"/>
                    <a:pt x="3511" y="3640"/>
                  </a:cubicBezTo>
                  <a:cubicBezTo>
                    <a:pt x="3511" y="3640"/>
                    <a:pt x="3210" y="4228"/>
                    <a:pt x="2845" y="4413"/>
                  </a:cubicBezTo>
                  <a:cubicBezTo>
                    <a:pt x="2480" y="4597"/>
                    <a:pt x="2147" y="3979"/>
                    <a:pt x="2147" y="3979"/>
                  </a:cubicBezTo>
                  <a:cubicBezTo>
                    <a:pt x="2147" y="3979"/>
                    <a:pt x="1788" y="4423"/>
                    <a:pt x="1366" y="4391"/>
                  </a:cubicBezTo>
                  <a:cubicBezTo>
                    <a:pt x="945" y="4361"/>
                    <a:pt x="859" y="3757"/>
                    <a:pt x="859" y="3757"/>
                  </a:cubicBezTo>
                  <a:cubicBezTo>
                    <a:pt x="859" y="3757"/>
                    <a:pt x="219" y="3909"/>
                    <a:pt x="1" y="3632"/>
                  </a:cubicBezTo>
                  <a:cubicBezTo>
                    <a:pt x="132" y="4098"/>
                    <a:pt x="650" y="4064"/>
                    <a:pt x="650" y="4064"/>
                  </a:cubicBezTo>
                  <a:cubicBezTo>
                    <a:pt x="650" y="4064"/>
                    <a:pt x="583" y="4235"/>
                    <a:pt x="1125" y="4674"/>
                  </a:cubicBezTo>
                  <a:cubicBezTo>
                    <a:pt x="1667" y="5110"/>
                    <a:pt x="2340" y="4762"/>
                    <a:pt x="2340" y="4762"/>
                  </a:cubicBezTo>
                  <a:cubicBezTo>
                    <a:pt x="3004" y="5297"/>
                    <a:pt x="3515" y="4422"/>
                    <a:pt x="3515" y="4422"/>
                  </a:cubicBezTo>
                  <a:cubicBezTo>
                    <a:pt x="3515" y="4422"/>
                    <a:pt x="3783" y="4789"/>
                    <a:pt x="4609" y="4660"/>
                  </a:cubicBezTo>
                  <a:cubicBezTo>
                    <a:pt x="5436" y="4531"/>
                    <a:pt x="5468" y="4369"/>
                    <a:pt x="5468" y="4369"/>
                  </a:cubicBezTo>
                  <a:cubicBezTo>
                    <a:pt x="5468" y="4369"/>
                    <a:pt x="5651" y="4899"/>
                    <a:pt x="6285" y="5004"/>
                  </a:cubicBezTo>
                  <a:cubicBezTo>
                    <a:pt x="6918" y="5111"/>
                    <a:pt x="7288" y="4502"/>
                    <a:pt x="7288" y="4502"/>
                  </a:cubicBezTo>
                  <a:cubicBezTo>
                    <a:pt x="7288" y="4502"/>
                    <a:pt x="7526" y="4872"/>
                    <a:pt x="8028" y="4687"/>
                  </a:cubicBezTo>
                  <a:cubicBezTo>
                    <a:pt x="8528" y="4502"/>
                    <a:pt x="8661" y="3788"/>
                    <a:pt x="8661" y="3788"/>
                  </a:cubicBezTo>
                  <a:cubicBezTo>
                    <a:pt x="8661" y="3788"/>
                    <a:pt x="9162" y="3550"/>
                    <a:pt x="9057" y="2967"/>
                  </a:cubicBezTo>
                  <a:cubicBezTo>
                    <a:pt x="8952" y="2385"/>
                    <a:pt x="8290" y="2307"/>
                    <a:pt x="8290" y="2307"/>
                  </a:cubicBezTo>
                  <a:cubicBezTo>
                    <a:pt x="8290" y="2307"/>
                    <a:pt x="8396" y="1777"/>
                    <a:pt x="7737" y="1275"/>
                  </a:cubicBezTo>
                  <a:cubicBezTo>
                    <a:pt x="7077" y="772"/>
                    <a:pt x="6390" y="1063"/>
                    <a:pt x="6390" y="1063"/>
                  </a:cubicBezTo>
                  <a:cubicBezTo>
                    <a:pt x="6390" y="1063"/>
                    <a:pt x="6496" y="719"/>
                    <a:pt x="6073" y="270"/>
                  </a:cubicBezTo>
                  <a:cubicBezTo>
                    <a:pt x="5947" y="132"/>
                    <a:pt x="5822" y="49"/>
                    <a:pt x="5708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8"/>
            <p:cNvSpPr/>
            <p:nvPr/>
          </p:nvSpPr>
          <p:spPr>
            <a:xfrm flipH="1">
              <a:off x="8768799" y="3382337"/>
              <a:ext cx="247902" cy="380749"/>
            </a:xfrm>
            <a:custGeom>
              <a:avLst/>
              <a:gdLst/>
              <a:ahLst/>
              <a:cxnLst/>
              <a:rect l="l" t="t" r="r" b="b"/>
              <a:pathLst>
                <a:path w="4960" h="7618" extrusionOk="0">
                  <a:moveTo>
                    <a:pt x="707" y="6798"/>
                  </a:moveTo>
                  <a:cubicBezTo>
                    <a:pt x="707" y="6798"/>
                    <a:pt x="1320" y="6585"/>
                    <a:pt x="1461" y="5876"/>
                  </a:cubicBezTo>
                  <a:cubicBezTo>
                    <a:pt x="1602" y="5167"/>
                    <a:pt x="1732" y="3096"/>
                    <a:pt x="1767" y="2800"/>
                  </a:cubicBezTo>
                  <a:cubicBezTo>
                    <a:pt x="1803" y="2505"/>
                    <a:pt x="1508" y="2327"/>
                    <a:pt x="1201" y="2007"/>
                  </a:cubicBezTo>
                  <a:cubicBezTo>
                    <a:pt x="1036" y="1836"/>
                    <a:pt x="107" y="413"/>
                    <a:pt x="352" y="260"/>
                  </a:cubicBezTo>
                  <a:cubicBezTo>
                    <a:pt x="541" y="142"/>
                    <a:pt x="1118" y="1182"/>
                    <a:pt x="1425" y="1430"/>
                  </a:cubicBezTo>
                  <a:cubicBezTo>
                    <a:pt x="1731" y="1678"/>
                    <a:pt x="1849" y="1784"/>
                    <a:pt x="1908" y="1441"/>
                  </a:cubicBezTo>
                  <a:cubicBezTo>
                    <a:pt x="1966" y="1098"/>
                    <a:pt x="1978" y="283"/>
                    <a:pt x="2049" y="225"/>
                  </a:cubicBezTo>
                  <a:cubicBezTo>
                    <a:pt x="2120" y="165"/>
                    <a:pt x="2791" y="1"/>
                    <a:pt x="2980" y="190"/>
                  </a:cubicBezTo>
                  <a:cubicBezTo>
                    <a:pt x="3168" y="379"/>
                    <a:pt x="2956" y="1205"/>
                    <a:pt x="2968" y="1749"/>
                  </a:cubicBezTo>
                  <a:cubicBezTo>
                    <a:pt x="2980" y="2292"/>
                    <a:pt x="2956" y="2409"/>
                    <a:pt x="3098" y="2409"/>
                  </a:cubicBezTo>
                  <a:cubicBezTo>
                    <a:pt x="3240" y="2409"/>
                    <a:pt x="3569" y="1960"/>
                    <a:pt x="3911" y="1524"/>
                  </a:cubicBezTo>
                  <a:cubicBezTo>
                    <a:pt x="4251" y="1087"/>
                    <a:pt x="4300" y="568"/>
                    <a:pt x="4570" y="568"/>
                  </a:cubicBezTo>
                  <a:cubicBezTo>
                    <a:pt x="4841" y="568"/>
                    <a:pt x="4960" y="957"/>
                    <a:pt x="4535" y="1726"/>
                  </a:cubicBezTo>
                  <a:cubicBezTo>
                    <a:pt x="4110" y="2492"/>
                    <a:pt x="3368" y="3130"/>
                    <a:pt x="3251" y="3354"/>
                  </a:cubicBezTo>
                  <a:cubicBezTo>
                    <a:pt x="3133" y="3579"/>
                    <a:pt x="3181" y="4358"/>
                    <a:pt x="3227" y="5445"/>
                  </a:cubicBezTo>
                  <a:cubicBezTo>
                    <a:pt x="3274" y="6531"/>
                    <a:pt x="3381" y="6732"/>
                    <a:pt x="3545" y="6944"/>
                  </a:cubicBezTo>
                  <a:cubicBezTo>
                    <a:pt x="3710" y="7157"/>
                    <a:pt x="4217" y="7321"/>
                    <a:pt x="4158" y="7440"/>
                  </a:cubicBezTo>
                  <a:cubicBezTo>
                    <a:pt x="4100" y="7558"/>
                    <a:pt x="3062" y="7440"/>
                    <a:pt x="2815" y="7393"/>
                  </a:cubicBezTo>
                  <a:cubicBezTo>
                    <a:pt x="2567" y="7346"/>
                    <a:pt x="2532" y="7476"/>
                    <a:pt x="2272" y="7523"/>
                  </a:cubicBezTo>
                  <a:cubicBezTo>
                    <a:pt x="2012" y="7569"/>
                    <a:pt x="1424" y="7617"/>
                    <a:pt x="1483" y="7381"/>
                  </a:cubicBezTo>
                  <a:cubicBezTo>
                    <a:pt x="1541" y="7145"/>
                    <a:pt x="875" y="7257"/>
                    <a:pt x="437" y="7257"/>
                  </a:cubicBezTo>
                  <a:cubicBezTo>
                    <a:pt x="1" y="7258"/>
                    <a:pt x="307" y="6922"/>
                    <a:pt x="707" y="67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8"/>
            <p:cNvSpPr/>
            <p:nvPr/>
          </p:nvSpPr>
          <p:spPr>
            <a:xfrm flipH="1">
              <a:off x="8768699" y="3386486"/>
              <a:ext cx="242704" cy="376701"/>
            </a:xfrm>
            <a:custGeom>
              <a:avLst/>
              <a:gdLst/>
              <a:ahLst/>
              <a:cxnLst/>
              <a:rect l="l" t="t" r="r" b="b"/>
              <a:pathLst>
                <a:path w="4856" h="7537" extrusionOk="0">
                  <a:moveTo>
                    <a:pt x="2285" y="44"/>
                  </a:moveTo>
                  <a:cubicBezTo>
                    <a:pt x="2285" y="44"/>
                    <a:pt x="2606" y="294"/>
                    <a:pt x="2571" y="1003"/>
                  </a:cubicBezTo>
                  <a:cubicBezTo>
                    <a:pt x="2537" y="1711"/>
                    <a:pt x="2689" y="3802"/>
                    <a:pt x="2736" y="5076"/>
                  </a:cubicBezTo>
                  <a:cubicBezTo>
                    <a:pt x="2783" y="6351"/>
                    <a:pt x="2948" y="6552"/>
                    <a:pt x="3089" y="6765"/>
                  </a:cubicBezTo>
                  <a:cubicBezTo>
                    <a:pt x="3231" y="6978"/>
                    <a:pt x="2865" y="6978"/>
                    <a:pt x="2630" y="6730"/>
                  </a:cubicBezTo>
                  <a:cubicBezTo>
                    <a:pt x="2393" y="6482"/>
                    <a:pt x="2347" y="6399"/>
                    <a:pt x="2029" y="6635"/>
                  </a:cubicBezTo>
                  <a:cubicBezTo>
                    <a:pt x="1711" y="6872"/>
                    <a:pt x="1486" y="6966"/>
                    <a:pt x="1664" y="6670"/>
                  </a:cubicBezTo>
                  <a:cubicBezTo>
                    <a:pt x="1841" y="6375"/>
                    <a:pt x="1958" y="5973"/>
                    <a:pt x="1699" y="6258"/>
                  </a:cubicBezTo>
                  <a:cubicBezTo>
                    <a:pt x="1439" y="6540"/>
                    <a:pt x="1157" y="6730"/>
                    <a:pt x="580" y="6930"/>
                  </a:cubicBezTo>
                  <a:cubicBezTo>
                    <a:pt x="424" y="6985"/>
                    <a:pt x="268" y="7024"/>
                    <a:pt x="122" y="7054"/>
                  </a:cubicBezTo>
                  <a:cubicBezTo>
                    <a:pt x="105" y="7123"/>
                    <a:pt x="164" y="7175"/>
                    <a:pt x="333" y="7175"/>
                  </a:cubicBezTo>
                  <a:cubicBezTo>
                    <a:pt x="772" y="7175"/>
                    <a:pt x="1438" y="7064"/>
                    <a:pt x="1380" y="7300"/>
                  </a:cubicBezTo>
                  <a:cubicBezTo>
                    <a:pt x="1322" y="7536"/>
                    <a:pt x="1911" y="7490"/>
                    <a:pt x="2169" y="7442"/>
                  </a:cubicBezTo>
                  <a:cubicBezTo>
                    <a:pt x="2429" y="7395"/>
                    <a:pt x="2464" y="7265"/>
                    <a:pt x="2711" y="7312"/>
                  </a:cubicBezTo>
                  <a:cubicBezTo>
                    <a:pt x="2959" y="7359"/>
                    <a:pt x="3997" y="7476"/>
                    <a:pt x="4055" y="7359"/>
                  </a:cubicBezTo>
                  <a:cubicBezTo>
                    <a:pt x="4113" y="7240"/>
                    <a:pt x="3608" y="7075"/>
                    <a:pt x="3442" y="6862"/>
                  </a:cubicBezTo>
                  <a:cubicBezTo>
                    <a:pt x="3277" y="6649"/>
                    <a:pt x="3171" y="6450"/>
                    <a:pt x="3125" y="5363"/>
                  </a:cubicBezTo>
                  <a:cubicBezTo>
                    <a:pt x="3078" y="4276"/>
                    <a:pt x="3030" y="3497"/>
                    <a:pt x="3147" y="3273"/>
                  </a:cubicBezTo>
                  <a:cubicBezTo>
                    <a:pt x="3266" y="3049"/>
                    <a:pt x="4008" y="2411"/>
                    <a:pt x="4432" y="1644"/>
                  </a:cubicBezTo>
                  <a:cubicBezTo>
                    <a:pt x="4856" y="876"/>
                    <a:pt x="4738" y="486"/>
                    <a:pt x="4466" y="486"/>
                  </a:cubicBezTo>
                  <a:cubicBezTo>
                    <a:pt x="4195" y="486"/>
                    <a:pt x="4149" y="1005"/>
                    <a:pt x="3807" y="1442"/>
                  </a:cubicBezTo>
                  <a:cubicBezTo>
                    <a:pt x="3466" y="1881"/>
                    <a:pt x="3136" y="2328"/>
                    <a:pt x="2995" y="2328"/>
                  </a:cubicBezTo>
                  <a:cubicBezTo>
                    <a:pt x="2854" y="2328"/>
                    <a:pt x="2876" y="2210"/>
                    <a:pt x="2865" y="1668"/>
                  </a:cubicBezTo>
                  <a:cubicBezTo>
                    <a:pt x="2854" y="1124"/>
                    <a:pt x="3064" y="298"/>
                    <a:pt x="2876" y="108"/>
                  </a:cubicBezTo>
                  <a:cubicBezTo>
                    <a:pt x="2768" y="1"/>
                    <a:pt x="2506" y="7"/>
                    <a:pt x="2285" y="44"/>
                  </a:cubicBezTo>
                  <a:close/>
                  <a:moveTo>
                    <a:pt x="1655" y="2585"/>
                  </a:moveTo>
                  <a:lnTo>
                    <a:pt x="1655" y="2585"/>
                  </a:lnTo>
                  <a:cubicBezTo>
                    <a:pt x="1655" y="2585"/>
                    <a:pt x="1537" y="2018"/>
                    <a:pt x="1215" y="1663"/>
                  </a:cubicBezTo>
                  <a:cubicBezTo>
                    <a:pt x="893" y="1309"/>
                    <a:pt x="246" y="178"/>
                    <a:pt x="246" y="178"/>
                  </a:cubicBezTo>
                  <a:cubicBezTo>
                    <a:pt x="1" y="331"/>
                    <a:pt x="929" y="1754"/>
                    <a:pt x="1095" y="1925"/>
                  </a:cubicBezTo>
                  <a:cubicBezTo>
                    <a:pt x="1354" y="2194"/>
                    <a:pt x="1603" y="2361"/>
                    <a:pt x="1655" y="2585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8"/>
            <p:cNvSpPr/>
            <p:nvPr/>
          </p:nvSpPr>
          <p:spPr>
            <a:xfrm flipH="1">
              <a:off x="8618806" y="3137339"/>
              <a:ext cx="515995" cy="328970"/>
            </a:xfrm>
            <a:custGeom>
              <a:avLst/>
              <a:gdLst/>
              <a:ahLst/>
              <a:cxnLst/>
              <a:rect l="l" t="t" r="r" b="b"/>
              <a:pathLst>
                <a:path w="10324" h="6582" extrusionOk="0">
                  <a:moveTo>
                    <a:pt x="2711" y="5985"/>
                  </a:moveTo>
                  <a:cubicBezTo>
                    <a:pt x="2711" y="5985"/>
                    <a:pt x="1959" y="6374"/>
                    <a:pt x="1355" y="5887"/>
                  </a:cubicBezTo>
                  <a:cubicBezTo>
                    <a:pt x="751" y="5401"/>
                    <a:pt x="826" y="5209"/>
                    <a:pt x="826" y="5209"/>
                  </a:cubicBezTo>
                  <a:cubicBezTo>
                    <a:pt x="826" y="5209"/>
                    <a:pt x="148" y="5253"/>
                    <a:pt x="74" y="4589"/>
                  </a:cubicBezTo>
                  <a:cubicBezTo>
                    <a:pt x="0" y="3924"/>
                    <a:pt x="369" y="3778"/>
                    <a:pt x="369" y="3778"/>
                  </a:cubicBezTo>
                  <a:cubicBezTo>
                    <a:pt x="369" y="3778"/>
                    <a:pt x="117" y="3321"/>
                    <a:pt x="412" y="2760"/>
                  </a:cubicBezTo>
                  <a:cubicBezTo>
                    <a:pt x="707" y="2199"/>
                    <a:pt x="1414" y="2244"/>
                    <a:pt x="1414" y="2244"/>
                  </a:cubicBezTo>
                  <a:cubicBezTo>
                    <a:pt x="1414" y="2244"/>
                    <a:pt x="1419" y="1418"/>
                    <a:pt x="2282" y="1063"/>
                  </a:cubicBezTo>
                  <a:cubicBezTo>
                    <a:pt x="3145" y="709"/>
                    <a:pt x="3490" y="1034"/>
                    <a:pt x="3490" y="1034"/>
                  </a:cubicBezTo>
                  <a:cubicBezTo>
                    <a:pt x="3490" y="1034"/>
                    <a:pt x="3607" y="297"/>
                    <a:pt x="4696" y="148"/>
                  </a:cubicBezTo>
                  <a:cubicBezTo>
                    <a:pt x="5787" y="1"/>
                    <a:pt x="5963" y="621"/>
                    <a:pt x="5963" y="621"/>
                  </a:cubicBezTo>
                  <a:cubicBezTo>
                    <a:pt x="5963" y="621"/>
                    <a:pt x="6405" y="473"/>
                    <a:pt x="6876" y="975"/>
                  </a:cubicBezTo>
                  <a:cubicBezTo>
                    <a:pt x="7348" y="1478"/>
                    <a:pt x="7229" y="1861"/>
                    <a:pt x="7229" y="1861"/>
                  </a:cubicBezTo>
                  <a:cubicBezTo>
                    <a:pt x="7229" y="1861"/>
                    <a:pt x="7995" y="1536"/>
                    <a:pt x="8731" y="2097"/>
                  </a:cubicBezTo>
                  <a:cubicBezTo>
                    <a:pt x="9467" y="2657"/>
                    <a:pt x="9350" y="3248"/>
                    <a:pt x="9350" y="3248"/>
                  </a:cubicBezTo>
                  <a:cubicBezTo>
                    <a:pt x="9350" y="3248"/>
                    <a:pt x="10086" y="3337"/>
                    <a:pt x="10205" y="3986"/>
                  </a:cubicBezTo>
                  <a:cubicBezTo>
                    <a:pt x="10323" y="4635"/>
                    <a:pt x="9763" y="4901"/>
                    <a:pt x="9763" y="4901"/>
                  </a:cubicBezTo>
                  <a:cubicBezTo>
                    <a:pt x="9763" y="4901"/>
                    <a:pt x="9615" y="5698"/>
                    <a:pt x="9056" y="5905"/>
                  </a:cubicBezTo>
                  <a:cubicBezTo>
                    <a:pt x="8496" y="6111"/>
                    <a:pt x="8231" y="5698"/>
                    <a:pt x="8231" y="5698"/>
                  </a:cubicBezTo>
                  <a:cubicBezTo>
                    <a:pt x="8231" y="5698"/>
                    <a:pt x="7818" y="6377"/>
                    <a:pt x="7112" y="6259"/>
                  </a:cubicBezTo>
                  <a:cubicBezTo>
                    <a:pt x="6405" y="6141"/>
                    <a:pt x="6200" y="5550"/>
                    <a:pt x="6200" y="5550"/>
                  </a:cubicBezTo>
                  <a:cubicBezTo>
                    <a:pt x="6200" y="5550"/>
                    <a:pt x="6164" y="5731"/>
                    <a:pt x="5242" y="5875"/>
                  </a:cubicBezTo>
                  <a:cubicBezTo>
                    <a:pt x="4320" y="6017"/>
                    <a:pt x="4020" y="5610"/>
                    <a:pt x="4020" y="5610"/>
                  </a:cubicBezTo>
                  <a:cubicBezTo>
                    <a:pt x="4020" y="5610"/>
                    <a:pt x="3450" y="6582"/>
                    <a:pt x="2711" y="59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8"/>
            <p:cNvSpPr/>
            <p:nvPr/>
          </p:nvSpPr>
          <p:spPr>
            <a:xfrm flipH="1">
              <a:off x="8619156" y="3170875"/>
              <a:ext cx="510897" cy="295433"/>
            </a:xfrm>
            <a:custGeom>
              <a:avLst/>
              <a:gdLst/>
              <a:ahLst/>
              <a:cxnLst/>
              <a:rect l="l" t="t" r="r" b="b"/>
              <a:pathLst>
                <a:path w="10222" h="5911" extrusionOk="0">
                  <a:moveTo>
                    <a:pt x="6371" y="1"/>
                  </a:moveTo>
                  <a:cubicBezTo>
                    <a:pt x="6375" y="5"/>
                    <a:pt x="6667" y="301"/>
                    <a:pt x="6725" y="711"/>
                  </a:cubicBezTo>
                  <a:cubicBezTo>
                    <a:pt x="6783" y="1123"/>
                    <a:pt x="6653" y="1397"/>
                    <a:pt x="6653" y="1397"/>
                  </a:cubicBezTo>
                  <a:cubicBezTo>
                    <a:pt x="6653" y="1397"/>
                    <a:pt x="7232" y="1178"/>
                    <a:pt x="7909" y="1491"/>
                  </a:cubicBezTo>
                  <a:cubicBezTo>
                    <a:pt x="8587" y="1804"/>
                    <a:pt x="8480" y="2589"/>
                    <a:pt x="8480" y="2589"/>
                  </a:cubicBezTo>
                  <a:cubicBezTo>
                    <a:pt x="8480" y="2589"/>
                    <a:pt x="8975" y="2554"/>
                    <a:pt x="9293" y="3061"/>
                  </a:cubicBezTo>
                  <a:cubicBezTo>
                    <a:pt x="9611" y="3569"/>
                    <a:pt x="9164" y="3865"/>
                    <a:pt x="9164" y="3865"/>
                  </a:cubicBezTo>
                  <a:cubicBezTo>
                    <a:pt x="9164" y="3865"/>
                    <a:pt x="9293" y="4479"/>
                    <a:pt x="8845" y="4609"/>
                  </a:cubicBezTo>
                  <a:cubicBezTo>
                    <a:pt x="8397" y="4739"/>
                    <a:pt x="8149" y="4277"/>
                    <a:pt x="8149" y="4277"/>
                  </a:cubicBezTo>
                  <a:cubicBezTo>
                    <a:pt x="8149" y="4277"/>
                    <a:pt x="7889" y="4809"/>
                    <a:pt x="7265" y="4774"/>
                  </a:cubicBezTo>
                  <a:cubicBezTo>
                    <a:pt x="6641" y="4739"/>
                    <a:pt x="6393" y="4018"/>
                    <a:pt x="6393" y="4018"/>
                  </a:cubicBezTo>
                  <a:cubicBezTo>
                    <a:pt x="6393" y="4018"/>
                    <a:pt x="5875" y="4655"/>
                    <a:pt x="5096" y="4644"/>
                  </a:cubicBezTo>
                  <a:cubicBezTo>
                    <a:pt x="4319" y="4633"/>
                    <a:pt x="3917" y="4065"/>
                    <a:pt x="3917" y="4065"/>
                  </a:cubicBezTo>
                  <a:cubicBezTo>
                    <a:pt x="3917" y="4065"/>
                    <a:pt x="3580" y="4721"/>
                    <a:pt x="3174" y="4926"/>
                  </a:cubicBezTo>
                  <a:cubicBezTo>
                    <a:pt x="2768" y="5133"/>
                    <a:pt x="2397" y="4443"/>
                    <a:pt x="2397" y="4443"/>
                  </a:cubicBezTo>
                  <a:cubicBezTo>
                    <a:pt x="2397" y="4443"/>
                    <a:pt x="1996" y="4939"/>
                    <a:pt x="1524" y="4904"/>
                  </a:cubicBezTo>
                  <a:cubicBezTo>
                    <a:pt x="1054" y="4868"/>
                    <a:pt x="958" y="4194"/>
                    <a:pt x="958" y="4194"/>
                  </a:cubicBezTo>
                  <a:cubicBezTo>
                    <a:pt x="958" y="4194"/>
                    <a:pt x="245" y="4365"/>
                    <a:pt x="1" y="4056"/>
                  </a:cubicBezTo>
                  <a:cubicBezTo>
                    <a:pt x="146" y="4575"/>
                    <a:pt x="725" y="4537"/>
                    <a:pt x="725" y="4537"/>
                  </a:cubicBezTo>
                  <a:cubicBezTo>
                    <a:pt x="725" y="4537"/>
                    <a:pt x="651" y="4729"/>
                    <a:pt x="1254" y="5216"/>
                  </a:cubicBezTo>
                  <a:cubicBezTo>
                    <a:pt x="1859" y="5703"/>
                    <a:pt x="2610" y="5314"/>
                    <a:pt x="2610" y="5314"/>
                  </a:cubicBezTo>
                  <a:cubicBezTo>
                    <a:pt x="3351" y="5911"/>
                    <a:pt x="3920" y="4936"/>
                    <a:pt x="3920" y="4936"/>
                  </a:cubicBezTo>
                  <a:cubicBezTo>
                    <a:pt x="3920" y="4936"/>
                    <a:pt x="4220" y="5345"/>
                    <a:pt x="5141" y="5201"/>
                  </a:cubicBezTo>
                  <a:cubicBezTo>
                    <a:pt x="6064" y="5058"/>
                    <a:pt x="6100" y="4877"/>
                    <a:pt x="6100" y="4877"/>
                  </a:cubicBezTo>
                  <a:cubicBezTo>
                    <a:pt x="6100" y="4877"/>
                    <a:pt x="6306" y="5467"/>
                    <a:pt x="7012" y="5585"/>
                  </a:cubicBezTo>
                  <a:cubicBezTo>
                    <a:pt x="7720" y="5703"/>
                    <a:pt x="8131" y="5024"/>
                    <a:pt x="8131" y="5024"/>
                  </a:cubicBezTo>
                  <a:cubicBezTo>
                    <a:pt x="8131" y="5024"/>
                    <a:pt x="8396" y="5437"/>
                    <a:pt x="8956" y="5231"/>
                  </a:cubicBezTo>
                  <a:cubicBezTo>
                    <a:pt x="9515" y="5024"/>
                    <a:pt x="9663" y="4228"/>
                    <a:pt x="9663" y="4228"/>
                  </a:cubicBezTo>
                  <a:cubicBezTo>
                    <a:pt x="9663" y="4228"/>
                    <a:pt x="10222" y="3961"/>
                    <a:pt x="10104" y="3312"/>
                  </a:cubicBezTo>
                  <a:cubicBezTo>
                    <a:pt x="9986" y="2662"/>
                    <a:pt x="9250" y="2574"/>
                    <a:pt x="9250" y="2574"/>
                  </a:cubicBezTo>
                  <a:cubicBezTo>
                    <a:pt x="9250" y="2574"/>
                    <a:pt x="9368" y="1984"/>
                    <a:pt x="8631" y="1424"/>
                  </a:cubicBezTo>
                  <a:cubicBezTo>
                    <a:pt x="7894" y="863"/>
                    <a:pt x="7129" y="1187"/>
                    <a:pt x="7129" y="1187"/>
                  </a:cubicBezTo>
                  <a:cubicBezTo>
                    <a:pt x="7129" y="1187"/>
                    <a:pt x="7246" y="803"/>
                    <a:pt x="6776" y="302"/>
                  </a:cubicBezTo>
                  <a:cubicBezTo>
                    <a:pt x="6638" y="148"/>
                    <a:pt x="6497" y="57"/>
                    <a:pt x="6371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8"/>
            <p:cNvSpPr/>
            <p:nvPr/>
          </p:nvSpPr>
          <p:spPr>
            <a:xfrm flipH="1">
              <a:off x="5090905" y="3616990"/>
              <a:ext cx="4053093" cy="1526395"/>
            </a:xfrm>
            <a:custGeom>
              <a:avLst/>
              <a:gdLst/>
              <a:ahLst/>
              <a:cxnLst/>
              <a:rect l="l" t="t" r="r" b="b"/>
              <a:pathLst>
                <a:path w="81094" h="30540" extrusionOk="0">
                  <a:moveTo>
                    <a:pt x="0" y="1205"/>
                  </a:moveTo>
                  <a:cubicBezTo>
                    <a:pt x="0" y="1205"/>
                    <a:pt x="13095" y="1"/>
                    <a:pt x="26036" y="8944"/>
                  </a:cubicBezTo>
                  <a:cubicBezTo>
                    <a:pt x="38978" y="17886"/>
                    <a:pt x="39841" y="19314"/>
                    <a:pt x="49435" y="20433"/>
                  </a:cubicBezTo>
                  <a:cubicBezTo>
                    <a:pt x="59030" y="21550"/>
                    <a:pt x="68067" y="22174"/>
                    <a:pt x="75875" y="26358"/>
                  </a:cubicBezTo>
                  <a:cubicBezTo>
                    <a:pt x="78153" y="27578"/>
                    <a:pt x="79842" y="29056"/>
                    <a:pt x="81093" y="30540"/>
                  </a:cubicBezTo>
                  <a:lnTo>
                    <a:pt x="0" y="305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8"/>
            <p:cNvSpPr/>
            <p:nvPr/>
          </p:nvSpPr>
          <p:spPr>
            <a:xfrm flipH="1">
              <a:off x="7317753" y="4551750"/>
              <a:ext cx="261946" cy="193173"/>
            </a:xfrm>
            <a:custGeom>
              <a:avLst/>
              <a:gdLst/>
              <a:ahLst/>
              <a:cxnLst/>
              <a:rect l="l" t="t" r="r" b="b"/>
              <a:pathLst>
                <a:path w="5241" h="3865" extrusionOk="0">
                  <a:moveTo>
                    <a:pt x="1408" y="1949"/>
                  </a:moveTo>
                  <a:cubicBezTo>
                    <a:pt x="1408" y="1949"/>
                    <a:pt x="1209" y="1302"/>
                    <a:pt x="1424" y="1009"/>
                  </a:cubicBezTo>
                  <a:cubicBezTo>
                    <a:pt x="1641" y="714"/>
                    <a:pt x="1915" y="1176"/>
                    <a:pt x="1915" y="1176"/>
                  </a:cubicBezTo>
                  <a:cubicBezTo>
                    <a:pt x="1915" y="1176"/>
                    <a:pt x="1853" y="640"/>
                    <a:pt x="2297" y="390"/>
                  </a:cubicBezTo>
                  <a:cubicBezTo>
                    <a:pt x="2743" y="139"/>
                    <a:pt x="2858" y="485"/>
                    <a:pt x="2858" y="485"/>
                  </a:cubicBezTo>
                  <a:cubicBezTo>
                    <a:pt x="2858" y="485"/>
                    <a:pt x="3128" y="1"/>
                    <a:pt x="3764" y="139"/>
                  </a:cubicBezTo>
                  <a:cubicBezTo>
                    <a:pt x="4398" y="278"/>
                    <a:pt x="4139" y="983"/>
                    <a:pt x="4139" y="983"/>
                  </a:cubicBezTo>
                  <a:cubicBezTo>
                    <a:pt x="4139" y="983"/>
                    <a:pt x="4728" y="872"/>
                    <a:pt x="4836" y="1334"/>
                  </a:cubicBezTo>
                  <a:cubicBezTo>
                    <a:pt x="4941" y="1795"/>
                    <a:pt x="4504" y="2112"/>
                    <a:pt x="4504" y="2112"/>
                  </a:cubicBezTo>
                  <a:cubicBezTo>
                    <a:pt x="4504" y="2112"/>
                    <a:pt x="5110" y="2146"/>
                    <a:pt x="5065" y="2556"/>
                  </a:cubicBezTo>
                  <a:cubicBezTo>
                    <a:pt x="5021" y="2967"/>
                    <a:pt x="4778" y="3091"/>
                    <a:pt x="4778" y="3091"/>
                  </a:cubicBezTo>
                  <a:cubicBezTo>
                    <a:pt x="4778" y="3091"/>
                    <a:pt x="5241" y="3127"/>
                    <a:pt x="5168" y="3405"/>
                  </a:cubicBezTo>
                  <a:cubicBezTo>
                    <a:pt x="5095" y="3684"/>
                    <a:pt x="4773" y="3865"/>
                    <a:pt x="4773" y="3865"/>
                  </a:cubicBezTo>
                  <a:lnTo>
                    <a:pt x="906" y="3568"/>
                  </a:lnTo>
                  <a:cubicBezTo>
                    <a:pt x="906" y="3568"/>
                    <a:pt x="0" y="2917"/>
                    <a:pt x="162" y="2478"/>
                  </a:cubicBezTo>
                  <a:cubicBezTo>
                    <a:pt x="325" y="2037"/>
                    <a:pt x="759" y="2444"/>
                    <a:pt x="759" y="2444"/>
                  </a:cubicBezTo>
                  <a:cubicBezTo>
                    <a:pt x="759" y="2444"/>
                    <a:pt x="810" y="1504"/>
                    <a:pt x="1408" y="19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8"/>
            <p:cNvSpPr/>
            <p:nvPr/>
          </p:nvSpPr>
          <p:spPr>
            <a:xfrm flipH="1">
              <a:off x="6288930" y="3794416"/>
              <a:ext cx="2855068" cy="1348865"/>
            </a:xfrm>
            <a:custGeom>
              <a:avLst/>
              <a:gdLst/>
              <a:ahLst/>
              <a:cxnLst/>
              <a:rect l="l" t="t" r="r" b="b"/>
              <a:pathLst>
                <a:path w="57124" h="26988" extrusionOk="0">
                  <a:moveTo>
                    <a:pt x="0" y="225"/>
                  </a:moveTo>
                  <a:cubicBezTo>
                    <a:pt x="0" y="225"/>
                    <a:pt x="10165" y="1"/>
                    <a:pt x="18643" y="8161"/>
                  </a:cubicBezTo>
                  <a:cubicBezTo>
                    <a:pt x="27121" y="16322"/>
                    <a:pt x="29242" y="19674"/>
                    <a:pt x="42741" y="21464"/>
                  </a:cubicBezTo>
                  <a:cubicBezTo>
                    <a:pt x="49538" y="22364"/>
                    <a:pt x="54184" y="24796"/>
                    <a:pt x="57123" y="26988"/>
                  </a:cubicBezTo>
                  <a:lnTo>
                    <a:pt x="0" y="2698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8"/>
            <p:cNvSpPr/>
            <p:nvPr/>
          </p:nvSpPr>
          <p:spPr>
            <a:xfrm flipH="1">
              <a:off x="6837262" y="3899722"/>
              <a:ext cx="2306735" cy="1243557"/>
            </a:xfrm>
            <a:custGeom>
              <a:avLst/>
              <a:gdLst/>
              <a:ahLst/>
              <a:cxnLst/>
              <a:rect l="l" t="t" r="r" b="b"/>
              <a:pathLst>
                <a:path w="46153" h="24881" extrusionOk="0">
                  <a:moveTo>
                    <a:pt x="0" y="1"/>
                  </a:moveTo>
                  <a:cubicBezTo>
                    <a:pt x="1428" y="21"/>
                    <a:pt x="4084" y="288"/>
                    <a:pt x="7186" y="1696"/>
                  </a:cubicBezTo>
                  <a:cubicBezTo>
                    <a:pt x="11845" y="3807"/>
                    <a:pt x="13463" y="6272"/>
                    <a:pt x="15054" y="7512"/>
                  </a:cubicBezTo>
                  <a:cubicBezTo>
                    <a:pt x="16646" y="8752"/>
                    <a:pt x="17235" y="9342"/>
                    <a:pt x="17205" y="10494"/>
                  </a:cubicBezTo>
                  <a:cubicBezTo>
                    <a:pt x="17175" y="11646"/>
                    <a:pt x="17648" y="14805"/>
                    <a:pt x="23953" y="16282"/>
                  </a:cubicBezTo>
                  <a:cubicBezTo>
                    <a:pt x="30260" y="17757"/>
                    <a:pt x="34914" y="17521"/>
                    <a:pt x="41634" y="21596"/>
                  </a:cubicBezTo>
                  <a:cubicBezTo>
                    <a:pt x="43556" y="22762"/>
                    <a:pt x="45028" y="23879"/>
                    <a:pt x="46152" y="24881"/>
                  </a:cubicBezTo>
                  <a:lnTo>
                    <a:pt x="0" y="2488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8"/>
            <p:cNvSpPr/>
            <p:nvPr/>
          </p:nvSpPr>
          <p:spPr>
            <a:xfrm flipH="1">
              <a:off x="7073169" y="3913166"/>
              <a:ext cx="2070829" cy="1230162"/>
            </a:xfrm>
            <a:custGeom>
              <a:avLst/>
              <a:gdLst/>
              <a:ahLst/>
              <a:cxnLst/>
              <a:rect l="l" t="t" r="r" b="b"/>
              <a:pathLst>
                <a:path w="41433" h="24613" extrusionOk="0">
                  <a:moveTo>
                    <a:pt x="0" y="398"/>
                  </a:moveTo>
                  <a:cubicBezTo>
                    <a:pt x="0" y="398"/>
                    <a:pt x="5702" y="1"/>
                    <a:pt x="11782" y="5366"/>
                  </a:cubicBezTo>
                  <a:cubicBezTo>
                    <a:pt x="17862" y="10732"/>
                    <a:pt x="15743" y="15204"/>
                    <a:pt x="23162" y="17104"/>
                  </a:cubicBezTo>
                  <a:cubicBezTo>
                    <a:pt x="30582" y="19005"/>
                    <a:pt x="35490" y="19656"/>
                    <a:pt x="38892" y="22135"/>
                  </a:cubicBezTo>
                  <a:cubicBezTo>
                    <a:pt x="40077" y="22998"/>
                    <a:pt x="40883" y="23857"/>
                    <a:pt x="41432" y="24613"/>
                  </a:cubicBezTo>
                  <a:lnTo>
                    <a:pt x="20602" y="24613"/>
                  </a:lnTo>
                  <a:lnTo>
                    <a:pt x="0" y="3968"/>
                  </a:lnTo>
                  <a:lnTo>
                    <a:pt x="0" y="3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8"/>
            <p:cNvSpPr/>
            <p:nvPr/>
          </p:nvSpPr>
          <p:spPr>
            <a:xfrm flipH="1">
              <a:off x="7577870" y="3942954"/>
              <a:ext cx="1502204" cy="1200424"/>
            </a:xfrm>
            <a:custGeom>
              <a:avLst/>
              <a:gdLst/>
              <a:ahLst/>
              <a:cxnLst/>
              <a:rect l="l" t="t" r="r" b="b"/>
              <a:pathLst>
                <a:path w="30056" h="24018" extrusionOk="0">
                  <a:moveTo>
                    <a:pt x="1" y="1"/>
                  </a:moveTo>
                  <a:cubicBezTo>
                    <a:pt x="1" y="1"/>
                    <a:pt x="2053" y="285"/>
                    <a:pt x="3935" y="1249"/>
                  </a:cubicBezTo>
                  <a:cubicBezTo>
                    <a:pt x="5818" y="2214"/>
                    <a:pt x="6347" y="3359"/>
                    <a:pt x="7421" y="3695"/>
                  </a:cubicBezTo>
                  <a:cubicBezTo>
                    <a:pt x="8494" y="4030"/>
                    <a:pt x="9303" y="4897"/>
                    <a:pt x="9400" y="5428"/>
                  </a:cubicBezTo>
                  <a:cubicBezTo>
                    <a:pt x="9498" y="5959"/>
                    <a:pt x="10209" y="8725"/>
                    <a:pt x="12273" y="10235"/>
                  </a:cubicBezTo>
                  <a:cubicBezTo>
                    <a:pt x="14336" y="11743"/>
                    <a:pt x="13835" y="12807"/>
                    <a:pt x="13332" y="12611"/>
                  </a:cubicBezTo>
                  <a:cubicBezTo>
                    <a:pt x="12830" y="12415"/>
                    <a:pt x="12718" y="14287"/>
                    <a:pt x="16121" y="15908"/>
                  </a:cubicBezTo>
                  <a:cubicBezTo>
                    <a:pt x="19523" y="17530"/>
                    <a:pt x="24321" y="18172"/>
                    <a:pt x="26133" y="19569"/>
                  </a:cubicBezTo>
                  <a:cubicBezTo>
                    <a:pt x="27947" y="20965"/>
                    <a:pt x="25352" y="20659"/>
                    <a:pt x="27416" y="21581"/>
                  </a:cubicBezTo>
                  <a:cubicBezTo>
                    <a:pt x="28919" y="22252"/>
                    <a:pt x="29726" y="23429"/>
                    <a:pt x="30056" y="24018"/>
                  </a:cubicBezTo>
                  <a:lnTo>
                    <a:pt x="28465" y="24018"/>
                  </a:lnTo>
                  <a:cubicBezTo>
                    <a:pt x="26507" y="21832"/>
                    <a:pt x="23483" y="19411"/>
                    <a:pt x="19035" y="18047"/>
                  </a:cubicBezTo>
                  <a:cubicBezTo>
                    <a:pt x="9552" y="15141"/>
                    <a:pt x="12341" y="7652"/>
                    <a:pt x="6317" y="3180"/>
                  </a:cubicBezTo>
                  <a:cubicBezTo>
                    <a:pt x="3680" y="1218"/>
                    <a:pt x="1555" y="35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8"/>
            <p:cNvSpPr/>
            <p:nvPr/>
          </p:nvSpPr>
          <p:spPr>
            <a:xfrm flipH="1">
              <a:off x="6999098" y="3932058"/>
              <a:ext cx="2127606" cy="1211270"/>
            </a:xfrm>
            <a:custGeom>
              <a:avLst/>
              <a:gdLst/>
              <a:ahLst/>
              <a:cxnLst/>
              <a:rect l="l" t="t" r="r" b="b"/>
              <a:pathLst>
                <a:path w="42569" h="24235" extrusionOk="0">
                  <a:moveTo>
                    <a:pt x="0" y="15"/>
                  </a:moveTo>
                  <a:cubicBezTo>
                    <a:pt x="0" y="15"/>
                    <a:pt x="2903" y="1"/>
                    <a:pt x="5246" y="842"/>
                  </a:cubicBezTo>
                  <a:cubicBezTo>
                    <a:pt x="7589" y="1683"/>
                    <a:pt x="9548" y="3144"/>
                    <a:pt x="10771" y="3086"/>
                  </a:cubicBezTo>
                  <a:cubicBezTo>
                    <a:pt x="11994" y="3028"/>
                    <a:pt x="13098" y="3957"/>
                    <a:pt x="13277" y="4518"/>
                  </a:cubicBezTo>
                  <a:cubicBezTo>
                    <a:pt x="13452" y="5079"/>
                    <a:pt x="12790" y="4976"/>
                    <a:pt x="12303" y="4474"/>
                  </a:cubicBezTo>
                  <a:cubicBezTo>
                    <a:pt x="11816" y="3971"/>
                    <a:pt x="11390" y="3721"/>
                    <a:pt x="10948" y="3692"/>
                  </a:cubicBezTo>
                  <a:cubicBezTo>
                    <a:pt x="10506" y="3661"/>
                    <a:pt x="10595" y="4281"/>
                    <a:pt x="11728" y="4784"/>
                  </a:cubicBezTo>
                  <a:cubicBezTo>
                    <a:pt x="12863" y="5287"/>
                    <a:pt x="12730" y="5375"/>
                    <a:pt x="13172" y="5979"/>
                  </a:cubicBezTo>
                  <a:cubicBezTo>
                    <a:pt x="13613" y="6585"/>
                    <a:pt x="13968" y="7131"/>
                    <a:pt x="15044" y="7796"/>
                  </a:cubicBezTo>
                  <a:cubicBezTo>
                    <a:pt x="16120" y="8461"/>
                    <a:pt x="16488" y="9154"/>
                    <a:pt x="16399" y="9598"/>
                  </a:cubicBezTo>
                  <a:cubicBezTo>
                    <a:pt x="16311" y="10040"/>
                    <a:pt x="15928" y="10100"/>
                    <a:pt x="16473" y="11192"/>
                  </a:cubicBezTo>
                  <a:cubicBezTo>
                    <a:pt x="17018" y="12285"/>
                    <a:pt x="18035" y="13332"/>
                    <a:pt x="19406" y="13495"/>
                  </a:cubicBezTo>
                  <a:cubicBezTo>
                    <a:pt x="20777" y="13657"/>
                    <a:pt x="21100" y="13347"/>
                    <a:pt x="21542" y="13731"/>
                  </a:cubicBezTo>
                  <a:cubicBezTo>
                    <a:pt x="21984" y="14115"/>
                    <a:pt x="21468" y="14454"/>
                    <a:pt x="20570" y="14366"/>
                  </a:cubicBezTo>
                  <a:cubicBezTo>
                    <a:pt x="19672" y="14277"/>
                    <a:pt x="18915" y="14101"/>
                    <a:pt x="19452" y="14883"/>
                  </a:cubicBezTo>
                  <a:cubicBezTo>
                    <a:pt x="19987" y="15664"/>
                    <a:pt x="22250" y="16566"/>
                    <a:pt x="25345" y="16978"/>
                  </a:cubicBezTo>
                  <a:cubicBezTo>
                    <a:pt x="28439" y="17392"/>
                    <a:pt x="30296" y="17273"/>
                    <a:pt x="32653" y="17864"/>
                  </a:cubicBezTo>
                  <a:cubicBezTo>
                    <a:pt x="35011" y="18455"/>
                    <a:pt x="34628" y="18868"/>
                    <a:pt x="33685" y="18574"/>
                  </a:cubicBezTo>
                  <a:cubicBezTo>
                    <a:pt x="32742" y="18279"/>
                    <a:pt x="32153" y="18485"/>
                    <a:pt x="32153" y="18485"/>
                  </a:cubicBezTo>
                  <a:cubicBezTo>
                    <a:pt x="32153" y="18485"/>
                    <a:pt x="34598" y="18958"/>
                    <a:pt x="37132" y="19681"/>
                  </a:cubicBezTo>
                  <a:cubicBezTo>
                    <a:pt x="39666" y="20404"/>
                    <a:pt x="40225" y="21201"/>
                    <a:pt x="39371" y="20921"/>
                  </a:cubicBezTo>
                  <a:cubicBezTo>
                    <a:pt x="38517" y="20640"/>
                    <a:pt x="38266" y="20979"/>
                    <a:pt x="40035" y="21747"/>
                  </a:cubicBezTo>
                  <a:cubicBezTo>
                    <a:pt x="41062" y="22194"/>
                    <a:pt x="41979" y="23347"/>
                    <a:pt x="42568" y="24235"/>
                  </a:cubicBezTo>
                  <a:lnTo>
                    <a:pt x="40524" y="24235"/>
                  </a:lnTo>
                  <a:cubicBezTo>
                    <a:pt x="39839" y="23301"/>
                    <a:pt x="38666" y="21977"/>
                    <a:pt x="37118" y="21245"/>
                  </a:cubicBezTo>
                  <a:cubicBezTo>
                    <a:pt x="34554" y="20034"/>
                    <a:pt x="34937" y="20388"/>
                    <a:pt x="35556" y="20949"/>
                  </a:cubicBezTo>
                  <a:cubicBezTo>
                    <a:pt x="36176" y="21510"/>
                    <a:pt x="35703" y="21746"/>
                    <a:pt x="34289" y="20713"/>
                  </a:cubicBezTo>
                  <a:cubicBezTo>
                    <a:pt x="32874" y="19680"/>
                    <a:pt x="31873" y="19000"/>
                    <a:pt x="29162" y="18586"/>
                  </a:cubicBezTo>
                  <a:cubicBezTo>
                    <a:pt x="26451" y="18174"/>
                    <a:pt x="21648" y="17199"/>
                    <a:pt x="19586" y="15899"/>
                  </a:cubicBezTo>
                  <a:cubicBezTo>
                    <a:pt x="17522" y="14599"/>
                    <a:pt x="16343" y="13005"/>
                    <a:pt x="15341" y="10761"/>
                  </a:cubicBezTo>
                  <a:cubicBezTo>
                    <a:pt x="14339" y="8517"/>
                    <a:pt x="13309" y="8517"/>
                    <a:pt x="12895" y="7483"/>
                  </a:cubicBezTo>
                  <a:cubicBezTo>
                    <a:pt x="12483" y="6450"/>
                    <a:pt x="9673" y="3702"/>
                    <a:pt x="7355" y="2235"/>
                  </a:cubicBezTo>
                  <a:cubicBezTo>
                    <a:pt x="6550" y="1725"/>
                    <a:pt x="5856" y="1420"/>
                    <a:pt x="5120" y="1134"/>
                  </a:cubicBezTo>
                  <a:cubicBezTo>
                    <a:pt x="3738" y="597"/>
                    <a:pt x="2260" y="288"/>
                    <a:pt x="0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8"/>
            <p:cNvSpPr/>
            <p:nvPr/>
          </p:nvSpPr>
          <p:spPr>
            <a:xfrm flipH="1">
              <a:off x="7506916" y="4778755"/>
              <a:ext cx="666286" cy="364555"/>
            </a:xfrm>
            <a:custGeom>
              <a:avLst/>
              <a:gdLst/>
              <a:ahLst/>
              <a:cxnLst/>
              <a:rect l="l" t="t" r="r" b="b"/>
              <a:pathLst>
                <a:path w="13331" h="7294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"/>
                    <a:pt x="4542" y="1061"/>
                    <a:pt x="6765" y="1857"/>
                  </a:cubicBezTo>
                  <a:cubicBezTo>
                    <a:pt x="8989" y="2654"/>
                    <a:pt x="10758" y="3437"/>
                    <a:pt x="11376" y="3954"/>
                  </a:cubicBezTo>
                  <a:cubicBezTo>
                    <a:pt x="11995" y="4470"/>
                    <a:pt x="11788" y="4677"/>
                    <a:pt x="10800" y="4220"/>
                  </a:cubicBezTo>
                  <a:cubicBezTo>
                    <a:pt x="9814" y="3762"/>
                    <a:pt x="8708" y="3762"/>
                    <a:pt x="9533" y="4293"/>
                  </a:cubicBezTo>
                  <a:cubicBezTo>
                    <a:pt x="10359" y="4824"/>
                    <a:pt x="11684" y="5607"/>
                    <a:pt x="12510" y="6405"/>
                  </a:cubicBezTo>
                  <a:cubicBezTo>
                    <a:pt x="12913" y="6794"/>
                    <a:pt x="13170" y="7091"/>
                    <a:pt x="13330" y="7294"/>
                  </a:cubicBezTo>
                  <a:lnTo>
                    <a:pt x="11912" y="7294"/>
                  </a:lnTo>
                  <a:cubicBezTo>
                    <a:pt x="11582" y="6704"/>
                    <a:pt x="10775" y="5528"/>
                    <a:pt x="9272" y="4857"/>
                  </a:cubicBezTo>
                  <a:cubicBezTo>
                    <a:pt x="7208" y="3935"/>
                    <a:pt x="9801" y="4242"/>
                    <a:pt x="7989" y="2845"/>
                  </a:cubicBezTo>
                  <a:cubicBezTo>
                    <a:pt x="6571" y="1752"/>
                    <a:pt x="3328" y="1121"/>
                    <a:pt x="354" y="122"/>
                  </a:cubicBezTo>
                  <a:cubicBezTo>
                    <a:pt x="147" y="49"/>
                    <a:pt x="22" y="7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8"/>
            <p:cNvSpPr/>
            <p:nvPr/>
          </p:nvSpPr>
          <p:spPr>
            <a:xfrm flipH="1">
              <a:off x="7657237" y="3933058"/>
              <a:ext cx="1486760" cy="1210220"/>
            </a:xfrm>
            <a:custGeom>
              <a:avLst/>
              <a:gdLst/>
              <a:ahLst/>
              <a:cxnLst/>
              <a:rect l="l" t="t" r="r" b="b"/>
              <a:pathLst>
                <a:path w="29747" h="24214" extrusionOk="0">
                  <a:moveTo>
                    <a:pt x="0" y="0"/>
                  </a:moveTo>
                  <a:cubicBezTo>
                    <a:pt x="1567" y="121"/>
                    <a:pt x="4143" y="810"/>
                    <a:pt x="7599" y="3376"/>
                  </a:cubicBezTo>
                  <a:cubicBezTo>
                    <a:pt x="13624" y="7848"/>
                    <a:pt x="10834" y="15336"/>
                    <a:pt x="20317" y="18243"/>
                  </a:cubicBezTo>
                  <a:cubicBezTo>
                    <a:pt x="24764" y="19606"/>
                    <a:pt x="27789" y="22027"/>
                    <a:pt x="29747" y="24214"/>
                  </a:cubicBezTo>
                  <a:lnTo>
                    <a:pt x="0" y="242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8"/>
            <p:cNvSpPr/>
            <p:nvPr/>
          </p:nvSpPr>
          <p:spPr>
            <a:xfrm flipH="1">
              <a:off x="7657237" y="3933108"/>
              <a:ext cx="1486760" cy="1210270"/>
            </a:xfrm>
            <a:custGeom>
              <a:avLst/>
              <a:gdLst/>
              <a:ahLst/>
              <a:cxnLst/>
              <a:rect l="l" t="t" r="r" b="b"/>
              <a:pathLst>
                <a:path w="29747" h="24215" extrusionOk="0">
                  <a:moveTo>
                    <a:pt x="0" y="1324"/>
                  </a:moveTo>
                  <a:cubicBezTo>
                    <a:pt x="0" y="1324"/>
                    <a:pt x="3595" y="534"/>
                    <a:pt x="7953" y="4867"/>
                  </a:cubicBezTo>
                  <a:cubicBezTo>
                    <a:pt x="12310" y="9201"/>
                    <a:pt x="10841" y="11777"/>
                    <a:pt x="13847" y="15084"/>
                  </a:cubicBezTo>
                  <a:cubicBezTo>
                    <a:pt x="16852" y="18392"/>
                    <a:pt x="20329" y="18096"/>
                    <a:pt x="23511" y="20576"/>
                  </a:cubicBezTo>
                  <a:cubicBezTo>
                    <a:pt x="24748" y="21540"/>
                    <a:pt x="25620" y="22905"/>
                    <a:pt x="26223" y="24215"/>
                  </a:cubicBezTo>
                  <a:lnTo>
                    <a:pt x="29747" y="24215"/>
                  </a:lnTo>
                  <a:cubicBezTo>
                    <a:pt x="27789" y="22029"/>
                    <a:pt x="24764" y="19608"/>
                    <a:pt x="20317" y="18243"/>
                  </a:cubicBezTo>
                  <a:cubicBezTo>
                    <a:pt x="10834" y="15336"/>
                    <a:pt x="13624" y="7848"/>
                    <a:pt x="7599" y="3376"/>
                  </a:cubicBezTo>
                  <a:cubicBezTo>
                    <a:pt x="4142" y="811"/>
                    <a:pt x="1567" y="121"/>
                    <a:pt x="0" y="0"/>
                  </a:cubicBezTo>
                  <a:lnTo>
                    <a:pt x="0" y="132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8"/>
            <p:cNvSpPr/>
            <p:nvPr/>
          </p:nvSpPr>
          <p:spPr>
            <a:xfrm flipH="1">
              <a:off x="7658710" y="3943004"/>
              <a:ext cx="310077" cy="476061"/>
            </a:xfrm>
            <a:custGeom>
              <a:avLst/>
              <a:gdLst/>
              <a:ahLst/>
              <a:cxnLst/>
              <a:rect l="l" t="t" r="r" b="b"/>
              <a:pathLst>
                <a:path w="6204" h="9525" extrusionOk="0">
                  <a:moveTo>
                    <a:pt x="884" y="8497"/>
                  </a:moveTo>
                  <a:cubicBezTo>
                    <a:pt x="884" y="8497"/>
                    <a:pt x="1650" y="8231"/>
                    <a:pt x="1826" y="7346"/>
                  </a:cubicBezTo>
                  <a:cubicBezTo>
                    <a:pt x="2003" y="6460"/>
                    <a:pt x="2165" y="3869"/>
                    <a:pt x="2209" y="3500"/>
                  </a:cubicBezTo>
                  <a:cubicBezTo>
                    <a:pt x="2254" y="3131"/>
                    <a:pt x="1885" y="2909"/>
                    <a:pt x="1502" y="2510"/>
                  </a:cubicBezTo>
                  <a:cubicBezTo>
                    <a:pt x="1296" y="2295"/>
                    <a:pt x="134" y="518"/>
                    <a:pt x="442" y="326"/>
                  </a:cubicBezTo>
                  <a:cubicBezTo>
                    <a:pt x="678" y="177"/>
                    <a:pt x="1399" y="1477"/>
                    <a:pt x="1783" y="1787"/>
                  </a:cubicBezTo>
                  <a:cubicBezTo>
                    <a:pt x="2166" y="2098"/>
                    <a:pt x="2313" y="2229"/>
                    <a:pt x="2386" y="1802"/>
                  </a:cubicBezTo>
                  <a:cubicBezTo>
                    <a:pt x="2460" y="1373"/>
                    <a:pt x="2474" y="354"/>
                    <a:pt x="2563" y="281"/>
                  </a:cubicBezTo>
                  <a:cubicBezTo>
                    <a:pt x="2651" y="207"/>
                    <a:pt x="3491" y="1"/>
                    <a:pt x="3727" y="238"/>
                  </a:cubicBezTo>
                  <a:cubicBezTo>
                    <a:pt x="3963" y="473"/>
                    <a:pt x="3697" y="1507"/>
                    <a:pt x="3713" y="2186"/>
                  </a:cubicBezTo>
                  <a:cubicBezTo>
                    <a:pt x="3727" y="2865"/>
                    <a:pt x="3699" y="3013"/>
                    <a:pt x="3875" y="3013"/>
                  </a:cubicBezTo>
                  <a:cubicBezTo>
                    <a:pt x="4052" y="3013"/>
                    <a:pt x="4464" y="2452"/>
                    <a:pt x="4892" y="1905"/>
                  </a:cubicBezTo>
                  <a:cubicBezTo>
                    <a:pt x="5319" y="1359"/>
                    <a:pt x="5378" y="710"/>
                    <a:pt x="5718" y="710"/>
                  </a:cubicBezTo>
                  <a:cubicBezTo>
                    <a:pt x="6056" y="710"/>
                    <a:pt x="6204" y="1196"/>
                    <a:pt x="5673" y="2157"/>
                  </a:cubicBezTo>
                  <a:cubicBezTo>
                    <a:pt x="5142" y="3116"/>
                    <a:pt x="4214" y="3914"/>
                    <a:pt x="4067" y="4194"/>
                  </a:cubicBezTo>
                  <a:cubicBezTo>
                    <a:pt x="3919" y="4475"/>
                    <a:pt x="3979" y="5449"/>
                    <a:pt x="4037" y="6807"/>
                  </a:cubicBezTo>
                  <a:cubicBezTo>
                    <a:pt x="4097" y="8165"/>
                    <a:pt x="4229" y="8417"/>
                    <a:pt x="4435" y="8682"/>
                  </a:cubicBezTo>
                  <a:cubicBezTo>
                    <a:pt x="4641" y="8948"/>
                    <a:pt x="5274" y="9154"/>
                    <a:pt x="5200" y="9302"/>
                  </a:cubicBezTo>
                  <a:cubicBezTo>
                    <a:pt x="5127" y="9450"/>
                    <a:pt x="3829" y="9302"/>
                    <a:pt x="3521" y="9244"/>
                  </a:cubicBezTo>
                  <a:cubicBezTo>
                    <a:pt x="3212" y="9186"/>
                    <a:pt x="3168" y="9348"/>
                    <a:pt x="2843" y="9406"/>
                  </a:cubicBezTo>
                  <a:cubicBezTo>
                    <a:pt x="2519" y="9465"/>
                    <a:pt x="1783" y="9524"/>
                    <a:pt x="1856" y="9228"/>
                  </a:cubicBezTo>
                  <a:cubicBezTo>
                    <a:pt x="1930" y="8933"/>
                    <a:pt x="1097" y="9073"/>
                    <a:pt x="548" y="9073"/>
                  </a:cubicBezTo>
                  <a:cubicBezTo>
                    <a:pt x="0" y="9072"/>
                    <a:pt x="383" y="8652"/>
                    <a:pt x="884" y="8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 flipH="1">
              <a:off x="7658610" y="3948101"/>
              <a:ext cx="303380" cy="470813"/>
            </a:xfrm>
            <a:custGeom>
              <a:avLst/>
              <a:gdLst/>
              <a:ahLst/>
              <a:cxnLst/>
              <a:rect l="l" t="t" r="r" b="b"/>
              <a:pathLst>
                <a:path w="6070" h="9420" extrusionOk="0">
                  <a:moveTo>
                    <a:pt x="2853" y="55"/>
                  </a:moveTo>
                  <a:cubicBezTo>
                    <a:pt x="2853" y="55"/>
                    <a:pt x="3255" y="366"/>
                    <a:pt x="3211" y="1253"/>
                  </a:cubicBezTo>
                  <a:cubicBezTo>
                    <a:pt x="3167" y="2138"/>
                    <a:pt x="3357" y="4752"/>
                    <a:pt x="3417" y="6347"/>
                  </a:cubicBezTo>
                  <a:cubicBezTo>
                    <a:pt x="3475" y="7941"/>
                    <a:pt x="3682" y="8192"/>
                    <a:pt x="3860" y="8457"/>
                  </a:cubicBezTo>
                  <a:cubicBezTo>
                    <a:pt x="4036" y="8724"/>
                    <a:pt x="3579" y="8724"/>
                    <a:pt x="3284" y="8414"/>
                  </a:cubicBezTo>
                  <a:cubicBezTo>
                    <a:pt x="2990" y="8103"/>
                    <a:pt x="2931" y="7999"/>
                    <a:pt x="2533" y="8295"/>
                  </a:cubicBezTo>
                  <a:cubicBezTo>
                    <a:pt x="2136" y="8591"/>
                    <a:pt x="1855" y="8709"/>
                    <a:pt x="2077" y="8340"/>
                  </a:cubicBezTo>
                  <a:cubicBezTo>
                    <a:pt x="2297" y="7971"/>
                    <a:pt x="2445" y="7469"/>
                    <a:pt x="2120" y="7823"/>
                  </a:cubicBezTo>
                  <a:cubicBezTo>
                    <a:pt x="1796" y="8177"/>
                    <a:pt x="1443" y="8414"/>
                    <a:pt x="721" y="8664"/>
                  </a:cubicBezTo>
                  <a:cubicBezTo>
                    <a:pt x="526" y="8731"/>
                    <a:pt x="330" y="8782"/>
                    <a:pt x="148" y="8820"/>
                  </a:cubicBezTo>
                  <a:cubicBezTo>
                    <a:pt x="127" y="8907"/>
                    <a:pt x="200" y="8970"/>
                    <a:pt x="413" y="8970"/>
                  </a:cubicBezTo>
                  <a:cubicBezTo>
                    <a:pt x="962" y="8970"/>
                    <a:pt x="1794" y="8830"/>
                    <a:pt x="1721" y="9125"/>
                  </a:cubicBezTo>
                  <a:cubicBezTo>
                    <a:pt x="1648" y="9420"/>
                    <a:pt x="2385" y="9361"/>
                    <a:pt x="2708" y="9303"/>
                  </a:cubicBezTo>
                  <a:cubicBezTo>
                    <a:pt x="3033" y="9244"/>
                    <a:pt x="3077" y="9080"/>
                    <a:pt x="3386" y="9141"/>
                  </a:cubicBezTo>
                  <a:cubicBezTo>
                    <a:pt x="3695" y="9200"/>
                    <a:pt x="4992" y="9347"/>
                    <a:pt x="5065" y="9199"/>
                  </a:cubicBezTo>
                  <a:cubicBezTo>
                    <a:pt x="5140" y="9051"/>
                    <a:pt x="4507" y="8845"/>
                    <a:pt x="4300" y="8579"/>
                  </a:cubicBezTo>
                  <a:cubicBezTo>
                    <a:pt x="4093" y="8312"/>
                    <a:pt x="3961" y="8062"/>
                    <a:pt x="3902" y="6704"/>
                  </a:cubicBezTo>
                  <a:cubicBezTo>
                    <a:pt x="3844" y="5346"/>
                    <a:pt x="3785" y="4371"/>
                    <a:pt x="3932" y="4090"/>
                  </a:cubicBezTo>
                  <a:cubicBezTo>
                    <a:pt x="4079" y="3810"/>
                    <a:pt x="5007" y="3013"/>
                    <a:pt x="5538" y="2054"/>
                  </a:cubicBezTo>
                  <a:cubicBezTo>
                    <a:pt x="6070" y="1094"/>
                    <a:pt x="5921" y="606"/>
                    <a:pt x="5583" y="606"/>
                  </a:cubicBezTo>
                  <a:cubicBezTo>
                    <a:pt x="5244" y="606"/>
                    <a:pt x="5185" y="1255"/>
                    <a:pt x="4757" y="1802"/>
                  </a:cubicBezTo>
                  <a:cubicBezTo>
                    <a:pt x="4330" y="2349"/>
                    <a:pt x="3917" y="2910"/>
                    <a:pt x="3740" y="2910"/>
                  </a:cubicBezTo>
                  <a:cubicBezTo>
                    <a:pt x="3564" y="2910"/>
                    <a:pt x="3593" y="2761"/>
                    <a:pt x="3578" y="2083"/>
                  </a:cubicBezTo>
                  <a:cubicBezTo>
                    <a:pt x="3564" y="1404"/>
                    <a:pt x="3829" y="370"/>
                    <a:pt x="3593" y="134"/>
                  </a:cubicBezTo>
                  <a:cubicBezTo>
                    <a:pt x="3458" y="1"/>
                    <a:pt x="3129" y="9"/>
                    <a:pt x="2853" y="55"/>
                  </a:cubicBezTo>
                  <a:close/>
                  <a:moveTo>
                    <a:pt x="2066" y="3231"/>
                  </a:moveTo>
                  <a:lnTo>
                    <a:pt x="2066" y="3231"/>
                  </a:lnTo>
                  <a:cubicBezTo>
                    <a:pt x="2066" y="3231"/>
                    <a:pt x="1919" y="2522"/>
                    <a:pt x="1517" y="2080"/>
                  </a:cubicBezTo>
                  <a:cubicBezTo>
                    <a:pt x="1114" y="1637"/>
                    <a:pt x="307" y="223"/>
                    <a:pt x="307" y="223"/>
                  </a:cubicBezTo>
                  <a:cubicBezTo>
                    <a:pt x="1" y="415"/>
                    <a:pt x="1161" y="2194"/>
                    <a:pt x="1367" y="2408"/>
                  </a:cubicBezTo>
                  <a:cubicBezTo>
                    <a:pt x="1689" y="2743"/>
                    <a:pt x="2001" y="2953"/>
                    <a:pt x="2066" y="323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 flipH="1">
              <a:off x="7471332" y="3636431"/>
              <a:ext cx="645244" cy="411487"/>
            </a:xfrm>
            <a:custGeom>
              <a:avLst/>
              <a:gdLst/>
              <a:ahLst/>
              <a:cxnLst/>
              <a:rect l="l" t="t" r="r" b="b"/>
              <a:pathLst>
                <a:path w="12910" h="8233" extrusionOk="0">
                  <a:moveTo>
                    <a:pt x="3391" y="7486"/>
                  </a:moveTo>
                  <a:cubicBezTo>
                    <a:pt x="3391" y="7486"/>
                    <a:pt x="2451" y="7973"/>
                    <a:pt x="1696" y="7364"/>
                  </a:cubicBezTo>
                  <a:cubicBezTo>
                    <a:pt x="940" y="6756"/>
                    <a:pt x="1032" y="6515"/>
                    <a:pt x="1032" y="6515"/>
                  </a:cubicBezTo>
                  <a:cubicBezTo>
                    <a:pt x="1032" y="6515"/>
                    <a:pt x="186" y="6571"/>
                    <a:pt x="93" y="5740"/>
                  </a:cubicBezTo>
                  <a:cubicBezTo>
                    <a:pt x="1" y="4909"/>
                    <a:pt x="462" y="4726"/>
                    <a:pt x="462" y="4726"/>
                  </a:cubicBezTo>
                  <a:cubicBezTo>
                    <a:pt x="462" y="4726"/>
                    <a:pt x="149" y="4154"/>
                    <a:pt x="518" y="3451"/>
                  </a:cubicBezTo>
                  <a:cubicBezTo>
                    <a:pt x="887" y="2750"/>
                    <a:pt x="1770" y="2805"/>
                    <a:pt x="1770" y="2805"/>
                  </a:cubicBezTo>
                  <a:cubicBezTo>
                    <a:pt x="1770" y="2805"/>
                    <a:pt x="1777" y="1772"/>
                    <a:pt x="2857" y="1330"/>
                  </a:cubicBezTo>
                  <a:cubicBezTo>
                    <a:pt x="3937" y="886"/>
                    <a:pt x="4367" y="1291"/>
                    <a:pt x="4367" y="1291"/>
                  </a:cubicBezTo>
                  <a:cubicBezTo>
                    <a:pt x="4367" y="1291"/>
                    <a:pt x="4513" y="369"/>
                    <a:pt x="5877" y="184"/>
                  </a:cubicBezTo>
                  <a:cubicBezTo>
                    <a:pt x="7239" y="0"/>
                    <a:pt x="7460" y="775"/>
                    <a:pt x="7460" y="775"/>
                  </a:cubicBezTo>
                  <a:cubicBezTo>
                    <a:pt x="7460" y="775"/>
                    <a:pt x="8012" y="590"/>
                    <a:pt x="8602" y="1217"/>
                  </a:cubicBezTo>
                  <a:cubicBezTo>
                    <a:pt x="9191" y="1845"/>
                    <a:pt x="9043" y="2324"/>
                    <a:pt x="9043" y="2324"/>
                  </a:cubicBezTo>
                  <a:cubicBezTo>
                    <a:pt x="9043" y="2324"/>
                    <a:pt x="10000" y="1918"/>
                    <a:pt x="10921" y="2619"/>
                  </a:cubicBezTo>
                  <a:cubicBezTo>
                    <a:pt x="11842" y="3320"/>
                    <a:pt x="11695" y="4059"/>
                    <a:pt x="11695" y="4059"/>
                  </a:cubicBezTo>
                  <a:cubicBezTo>
                    <a:pt x="11695" y="4059"/>
                    <a:pt x="12616" y="4170"/>
                    <a:pt x="12763" y="4982"/>
                  </a:cubicBezTo>
                  <a:cubicBezTo>
                    <a:pt x="12910" y="5793"/>
                    <a:pt x="12211" y="6125"/>
                    <a:pt x="12211" y="6125"/>
                  </a:cubicBezTo>
                  <a:cubicBezTo>
                    <a:pt x="12211" y="6125"/>
                    <a:pt x="12026" y="7121"/>
                    <a:pt x="11326" y="7380"/>
                  </a:cubicBezTo>
                  <a:cubicBezTo>
                    <a:pt x="10627" y="7639"/>
                    <a:pt x="10296" y="7121"/>
                    <a:pt x="10296" y="7121"/>
                  </a:cubicBezTo>
                  <a:cubicBezTo>
                    <a:pt x="10296" y="7121"/>
                    <a:pt x="9781" y="7971"/>
                    <a:pt x="8896" y="7822"/>
                  </a:cubicBezTo>
                  <a:cubicBezTo>
                    <a:pt x="8012" y="7675"/>
                    <a:pt x="7755" y="6938"/>
                    <a:pt x="7755" y="6938"/>
                  </a:cubicBezTo>
                  <a:cubicBezTo>
                    <a:pt x="7755" y="6938"/>
                    <a:pt x="7710" y="7163"/>
                    <a:pt x="6557" y="7343"/>
                  </a:cubicBezTo>
                  <a:cubicBezTo>
                    <a:pt x="5404" y="7521"/>
                    <a:pt x="5029" y="7011"/>
                    <a:pt x="5029" y="7011"/>
                  </a:cubicBezTo>
                  <a:cubicBezTo>
                    <a:pt x="5029" y="7011"/>
                    <a:pt x="4316" y="8233"/>
                    <a:pt x="3391" y="74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 flipH="1">
              <a:off x="7471182" y="3678564"/>
              <a:ext cx="638997" cy="369453"/>
            </a:xfrm>
            <a:custGeom>
              <a:avLst/>
              <a:gdLst/>
              <a:ahLst/>
              <a:cxnLst/>
              <a:rect l="l" t="t" r="r" b="b"/>
              <a:pathLst>
                <a:path w="12785" h="7392" extrusionOk="0">
                  <a:moveTo>
                    <a:pt x="7958" y="1"/>
                  </a:moveTo>
                  <a:cubicBezTo>
                    <a:pt x="7963" y="6"/>
                    <a:pt x="8328" y="374"/>
                    <a:pt x="8401" y="888"/>
                  </a:cubicBezTo>
                  <a:cubicBezTo>
                    <a:pt x="8475" y="1406"/>
                    <a:pt x="8312" y="1745"/>
                    <a:pt x="8312" y="1745"/>
                  </a:cubicBezTo>
                  <a:cubicBezTo>
                    <a:pt x="8312" y="1745"/>
                    <a:pt x="9034" y="1473"/>
                    <a:pt x="9882" y="1864"/>
                  </a:cubicBezTo>
                  <a:cubicBezTo>
                    <a:pt x="10729" y="2254"/>
                    <a:pt x="10597" y="3237"/>
                    <a:pt x="10597" y="3237"/>
                  </a:cubicBezTo>
                  <a:cubicBezTo>
                    <a:pt x="10597" y="3237"/>
                    <a:pt x="11217" y="3193"/>
                    <a:pt x="11613" y="3828"/>
                  </a:cubicBezTo>
                  <a:cubicBezTo>
                    <a:pt x="12011" y="4462"/>
                    <a:pt x="11451" y="4831"/>
                    <a:pt x="11451" y="4831"/>
                  </a:cubicBezTo>
                  <a:cubicBezTo>
                    <a:pt x="11451" y="4831"/>
                    <a:pt x="11613" y="5598"/>
                    <a:pt x="11055" y="5762"/>
                  </a:cubicBezTo>
                  <a:cubicBezTo>
                    <a:pt x="10495" y="5924"/>
                    <a:pt x="10184" y="5348"/>
                    <a:pt x="10184" y="5348"/>
                  </a:cubicBezTo>
                  <a:cubicBezTo>
                    <a:pt x="10184" y="5348"/>
                    <a:pt x="9860" y="6013"/>
                    <a:pt x="9079" y="5968"/>
                  </a:cubicBezTo>
                  <a:cubicBezTo>
                    <a:pt x="8298" y="5924"/>
                    <a:pt x="7989" y="5023"/>
                    <a:pt x="7989" y="5023"/>
                  </a:cubicBezTo>
                  <a:cubicBezTo>
                    <a:pt x="7989" y="5023"/>
                    <a:pt x="7342" y="5820"/>
                    <a:pt x="6369" y="5806"/>
                  </a:cubicBezTo>
                  <a:cubicBezTo>
                    <a:pt x="5397" y="5791"/>
                    <a:pt x="4896" y="5083"/>
                    <a:pt x="4896" y="5083"/>
                  </a:cubicBezTo>
                  <a:cubicBezTo>
                    <a:pt x="4896" y="5083"/>
                    <a:pt x="4477" y="5904"/>
                    <a:pt x="3968" y="6160"/>
                  </a:cubicBezTo>
                  <a:cubicBezTo>
                    <a:pt x="3459" y="6418"/>
                    <a:pt x="2995" y="5556"/>
                    <a:pt x="2995" y="5556"/>
                  </a:cubicBezTo>
                  <a:cubicBezTo>
                    <a:pt x="2995" y="5556"/>
                    <a:pt x="2494" y="6176"/>
                    <a:pt x="1904" y="6132"/>
                  </a:cubicBezTo>
                  <a:cubicBezTo>
                    <a:pt x="1315" y="6087"/>
                    <a:pt x="1197" y="5246"/>
                    <a:pt x="1197" y="5246"/>
                  </a:cubicBezTo>
                  <a:cubicBezTo>
                    <a:pt x="1197" y="5246"/>
                    <a:pt x="305" y="5459"/>
                    <a:pt x="1" y="5073"/>
                  </a:cubicBezTo>
                  <a:cubicBezTo>
                    <a:pt x="182" y="5722"/>
                    <a:pt x="906" y="5675"/>
                    <a:pt x="906" y="5675"/>
                  </a:cubicBezTo>
                  <a:cubicBezTo>
                    <a:pt x="906" y="5675"/>
                    <a:pt x="815" y="5915"/>
                    <a:pt x="1570" y="6524"/>
                  </a:cubicBezTo>
                  <a:cubicBezTo>
                    <a:pt x="2326" y="7132"/>
                    <a:pt x="3266" y="6646"/>
                    <a:pt x="3266" y="6646"/>
                  </a:cubicBezTo>
                  <a:cubicBezTo>
                    <a:pt x="4192" y="7392"/>
                    <a:pt x="4903" y="6174"/>
                    <a:pt x="4903" y="6174"/>
                  </a:cubicBezTo>
                  <a:cubicBezTo>
                    <a:pt x="4903" y="6174"/>
                    <a:pt x="5278" y="6683"/>
                    <a:pt x="6431" y="6504"/>
                  </a:cubicBezTo>
                  <a:cubicBezTo>
                    <a:pt x="7584" y="6325"/>
                    <a:pt x="7630" y="6099"/>
                    <a:pt x="7630" y="6099"/>
                  </a:cubicBezTo>
                  <a:cubicBezTo>
                    <a:pt x="7630" y="6099"/>
                    <a:pt x="7888" y="6838"/>
                    <a:pt x="8771" y="6985"/>
                  </a:cubicBezTo>
                  <a:cubicBezTo>
                    <a:pt x="9655" y="7132"/>
                    <a:pt x="10170" y="6284"/>
                    <a:pt x="10170" y="6284"/>
                  </a:cubicBezTo>
                  <a:cubicBezTo>
                    <a:pt x="10170" y="6284"/>
                    <a:pt x="10501" y="6800"/>
                    <a:pt x="11201" y="6542"/>
                  </a:cubicBezTo>
                  <a:cubicBezTo>
                    <a:pt x="11901" y="6284"/>
                    <a:pt x="12085" y="5288"/>
                    <a:pt x="12085" y="5288"/>
                  </a:cubicBezTo>
                  <a:cubicBezTo>
                    <a:pt x="12085" y="5288"/>
                    <a:pt x="12785" y="4955"/>
                    <a:pt x="12638" y="4144"/>
                  </a:cubicBezTo>
                  <a:cubicBezTo>
                    <a:pt x="12490" y="3333"/>
                    <a:pt x="11570" y="3221"/>
                    <a:pt x="11570" y="3221"/>
                  </a:cubicBezTo>
                  <a:cubicBezTo>
                    <a:pt x="11570" y="3221"/>
                    <a:pt x="11716" y="2483"/>
                    <a:pt x="10796" y="1782"/>
                  </a:cubicBezTo>
                  <a:cubicBezTo>
                    <a:pt x="9875" y="1081"/>
                    <a:pt x="8917" y="1487"/>
                    <a:pt x="8917" y="1487"/>
                  </a:cubicBezTo>
                  <a:cubicBezTo>
                    <a:pt x="8917" y="1487"/>
                    <a:pt x="9066" y="1007"/>
                    <a:pt x="8476" y="380"/>
                  </a:cubicBezTo>
                  <a:cubicBezTo>
                    <a:pt x="8293" y="185"/>
                    <a:pt x="8117" y="69"/>
                    <a:pt x="7958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8"/>
            <p:cNvSpPr/>
            <p:nvPr/>
          </p:nvSpPr>
          <p:spPr>
            <a:xfrm flipH="1">
              <a:off x="6220861" y="4675598"/>
              <a:ext cx="248002" cy="380699"/>
            </a:xfrm>
            <a:custGeom>
              <a:avLst/>
              <a:gdLst/>
              <a:ahLst/>
              <a:cxnLst/>
              <a:rect l="l" t="t" r="r" b="b"/>
              <a:pathLst>
                <a:path w="4962" h="7617" extrusionOk="0">
                  <a:moveTo>
                    <a:pt x="709" y="6797"/>
                  </a:moveTo>
                  <a:cubicBezTo>
                    <a:pt x="709" y="6797"/>
                    <a:pt x="1322" y="6584"/>
                    <a:pt x="1463" y="5874"/>
                  </a:cubicBezTo>
                  <a:cubicBezTo>
                    <a:pt x="1604" y="5166"/>
                    <a:pt x="1734" y="3094"/>
                    <a:pt x="1769" y="2798"/>
                  </a:cubicBezTo>
                  <a:cubicBezTo>
                    <a:pt x="1805" y="2503"/>
                    <a:pt x="1510" y="2326"/>
                    <a:pt x="1203" y="2007"/>
                  </a:cubicBezTo>
                  <a:cubicBezTo>
                    <a:pt x="1038" y="1836"/>
                    <a:pt x="109" y="413"/>
                    <a:pt x="354" y="260"/>
                  </a:cubicBezTo>
                  <a:cubicBezTo>
                    <a:pt x="543" y="142"/>
                    <a:pt x="1120" y="1181"/>
                    <a:pt x="1427" y="1430"/>
                  </a:cubicBezTo>
                  <a:cubicBezTo>
                    <a:pt x="1733" y="1678"/>
                    <a:pt x="1851" y="1784"/>
                    <a:pt x="1909" y="1441"/>
                  </a:cubicBezTo>
                  <a:cubicBezTo>
                    <a:pt x="1968" y="1098"/>
                    <a:pt x="1979" y="283"/>
                    <a:pt x="2051" y="225"/>
                  </a:cubicBezTo>
                  <a:cubicBezTo>
                    <a:pt x="2122" y="166"/>
                    <a:pt x="2793" y="1"/>
                    <a:pt x="2981" y="190"/>
                  </a:cubicBezTo>
                  <a:cubicBezTo>
                    <a:pt x="3170" y="380"/>
                    <a:pt x="2958" y="1205"/>
                    <a:pt x="2970" y="1749"/>
                  </a:cubicBezTo>
                  <a:cubicBezTo>
                    <a:pt x="2981" y="2292"/>
                    <a:pt x="2958" y="2410"/>
                    <a:pt x="3100" y="2410"/>
                  </a:cubicBezTo>
                  <a:cubicBezTo>
                    <a:pt x="3241" y="2410"/>
                    <a:pt x="3571" y="1960"/>
                    <a:pt x="3913" y="1524"/>
                  </a:cubicBezTo>
                  <a:cubicBezTo>
                    <a:pt x="4253" y="1087"/>
                    <a:pt x="4302" y="568"/>
                    <a:pt x="4572" y="568"/>
                  </a:cubicBezTo>
                  <a:cubicBezTo>
                    <a:pt x="4843" y="568"/>
                    <a:pt x="4962" y="957"/>
                    <a:pt x="4537" y="1724"/>
                  </a:cubicBezTo>
                  <a:cubicBezTo>
                    <a:pt x="4112" y="2491"/>
                    <a:pt x="3370" y="3130"/>
                    <a:pt x="3251" y="3353"/>
                  </a:cubicBezTo>
                  <a:cubicBezTo>
                    <a:pt x="3134" y="3578"/>
                    <a:pt x="3182" y="4357"/>
                    <a:pt x="3228" y="5443"/>
                  </a:cubicBezTo>
                  <a:cubicBezTo>
                    <a:pt x="3275" y="6530"/>
                    <a:pt x="3381" y="6731"/>
                    <a:pt x="3546" y="6943"/>
                  </a:cubicBezTo>
                  <a:cubicBezTo>
                    <a:pt x="3711" y="7156"/>
                    <a:pt x="4219" y="7320"/>
                    <a:pt x="4159" y="7438"/>
                  </a:cubicBezTo>
                  <a:cubicBezTo>
                    <a:pt x="4101" y="7557"/>
                    <a:pt x="3063" y="7438"/>
                    <a:pt x="2815" y="7392"/>
                  </a:cubicBezTo>
                  <a:cubicBezTo>
                    <a:pt x="2568" y="7345"/>
                    <a:pt x="2533" y="7475"/>
                    <a:pt x="2273" y="7522"/>
                  </a:cubicBezTo>
                  <a:cubicBezTo>
                    <a:pt x="2013" y="7568"/>
                    <a:pt x="1423" y="7616"/>
                    <a:pt x="1484" y="7380"/>
                  </a:cubicBezTo>
                  <a:cubicBezTo>
                    <a:pt x="1542" y="7143"/>
                    <a:pt x="876" y="7257"/>
                    <a:pt x="437" y="7257"/>
                  </a:cubicBezTo>
                  <a:cubicBezTo>
                    <a:pt x="1" y="7257"/>
                    <a:pt x="307" y="6921"/>
                    <a:pt x="709" y="67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8"/>
            <p:cNvSpPr/>
            <p:nvPr/>
          </p:nvSpPr>
          <p:spPr>
            <a:xfrm flipH="1">
              <a:off x="6220761" y="4679696"/>
              <a:ext cx="242704" cy="376651"/>
            </a:xfrm>
            <a:custGeom>
              <a:avLst/>
              <a:gdLst/>
              <a:ahLst/>
              <a:cxnLst/>
              <a:rect l="l" t="t" r="r" b="b"/>
              <a:pathLst>
                <a:path w="4856" h="7536" extrusionOk="0">
                  <a:moveTo>
                    <a:pt x="2284" y="43"/>
                  </a:moveTo>
                  <a:cubicBezTo>
                    <a:pt x="2284" y="43"/>
                    <a:pt x="2605" y="292"/>
                    <a:pt x="2570" y="1001"/>
                  </a:cubicBezTo>
                  <a:cubicBezTo>
                    <a:pt x="2535" y="1710"/>
                    <a:pt x="2688" y="3799"/>
                    <a:pt x="2735" y="5075"/>
                  </a:cubicBezTo>
                  <a:cubicBezTo>
                    <a:pt x="2782" y="6349"/>
                    <a:pt x="2946" y="6551"/>
                    <a:pt x="3088" y="6763"/>
                  </a:cubicBezTo>
                  <a:cubicBezTo>
                    <a:pt x="3229" y="6976"/>
                    <a:pt x="2863" y="6976"/>
                    <a:pt x="2628" y="6728"/>
                  </a:cubicBezTo>
                  <a:cubicBezTo>
                    <a:pt x="2392" y="6480"/>
                    <a:pt x="2346" y="6397"/>
                    <a:pt x="2027" y="6634"/>
                  </a:cubicBezTo>
                  <a:cubicBezTo>
                    <a:pt x="1709" y="6870"/>
                    <a:pt x="1485" y="6965"/>
                    <a:pt x="1662" y="6669"/>
                  </a:cubicBezTo>
                  <a:cubicBezTo>
                    <a:pt x="1839" y="6374"/>
                    <a:pt x="1957" y="5971"/>
                    <a:pt x="1698" y="6256"/>
                  </a:cubicBezTo>
                  <a:cubicBezTo>
                    <a:pt x="1438" y="6539"/>
                    <a:pt x="1154" y="6728"/>
                    <a:pt x="578" y="6930"/>
                  </a:cubicBezTo>
                  <a:cubicBezTo>
                    <a:pt x="422" y="6985"/>
                    <a:pt x="265" y="7024"/>
                    <a:pt x="120" y="7054"/>
                  </a:cubicBezTo>
                  <a:cubicBezTo>
                    <a:pt x="103" y="7125"/>
                    <a:pt x="162" y="7175"/>
                    <a:pt x="332" y="7175"/>
                  </a:cubicBezTo>
                  <a:cubicBezTo>
                    <a:pt x="770" y="7175"/>
                    <a:pt x="1436" y="7064"/>
                    <a:pt x="1378" y="7298"/>
                  </a:cubicBezTo>
                  <a:cubicBezTo>
                    <a:pt x="1320" y="7535"/>
                    <a:pt x="1908" y="7488"/>
                    <a:pt x="2167" y="7440"/>
                  </a:cubicBezTo>
                  <a:cubicBezTo>
                    <a:pt x="2427" y="7393"/>
                    <a:pt x="2462" y="7263"/>
                    <a:pt x="2710" y="7310"/>
                  </a:cubicBezTo>
                  <a:cubicBezTo>
                    <a:pt x="2958" y="7356"/>
                    <a:pt x="3995" y="7475"/>
                    <a:pt x="4054" y="7356"/>
                  </a:cubicBezTo>
                  <a:cubicBezTo>
                    <a:pt x="4112" y="7238"/>
                    <a:pt x="3605" y="7074"/>
                    <a:pt x="3441" y="6861"/>
                  </a:cubicBezTo>
                  <a:cubicBezTo>
                    <a:pt x="3276" y="6648"/>
                    <a:pt x="3169" y="6448"/>
                    <a:pt x="3122" y="5361"/>
                  </a:cubicBezTo>
                  <a:cubicBezTo>
                    <a:pt x="3076" y="4275"/>
                    <a:pt x="3028" y="3496"/>
                    <a:pt x="3146" y="3271"/>
                  </a:cubicBezTo>
                  <a:cubicBezTo>
                    <a:pt x="3265" y="3047"/>
                    <a:pt x="4007" y="2409"/>
                    <a:pt x="4431" y="1642"/>
                  </a:cubicBezTo>
                  <a:cubicBezTo>
                    <a:pt x="4856" y="875"/>
                    <a:pt x="4737" y="486"/>
                    <a:pt x="4466" y="486"/>
                  </a:cubicBezTo>
                  <a:cubicBezTo>
                    <a:pt x="4195" y="486"/>
                    <a:pt x="4148" y="1005"/>
                    <a:pt x="3807" y="1442"/>
                  </a:cubicBezTo>
                  <a:cubicBezTo>
                    <a:pt x="3465" y="1880"/>
                    <a:pt x="3136" y="2328"/>
                    <a:pt x="2995" y="2328"/>
                  </a:cubicBezTo>
                  <a:cubicBezTo>
                    <a:pt x="2852" y="2328"/>
                    <a:pt x="2876" y="2210"/>
                    <a:pt x="2865" y="1667"/>
                  </a:cubicBezTo>
                  <a:cubicBezTo>
                    <a:pt x="2852" y="1123"/>
                    <a:pt x="3064" y="298"/>
                    <a:pt x="2876" y="108"/>
                  </a:cubicBezTo>
                  <a:cubicBezTo>
                    <a:pt x="2768" y="1"/>
                    <a:pt x="2505" y="7"/>
                    <a:pt x="2284" y="43"/>
                  </a:cubicBezTo>
                  <a:close/>
                  <a:moveTo>
                    <a:pt x="1655" y="2583"/>
                  </a:moveTo>
                  <a:lnTo>
                    <a:pt x="1655" y="2583"/>
                  </a:lnTo>
                  <a:cubicBezTo>
                    <a:pt x="1655" y="2583"/>
                    <a:pt x="1538" y="2016"/>
                    <a:pt x="1215" y="1662"/>
                  </a:cubicBezTo>
                  <a:cubicBezTo>
                    <a:pt x="893" y="1307"/>
                    <a:pt x="246" y="177"/>
                    <a:pt x="246" y="177"/>
                  </a:cubicBezTo>
                  <a:cubicBezTo>
                    <a:pt x="1" y="330"/>
                    <a:pt x="929" y="1753"/>
                    <a:pt x="1095" y="1924"/>
                  </a:cubicBezTo>
                  <a:cubicBezTo>
                    <a:pt x="1354" y="2194"/>
                    <a:pt x="1603" y="2361"/>
                    <a:pt x="1655" y="2583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8"/>
            <p:cNvSpPr/>
            <p:nvPr/>
          </p:nvSpPr>
          <p:spPr>
            <a:xfrm flipH="1">
              <a:off x="6071018" y="4430450"/>
              <a:ext cx="515995" cy="329070"/>
            </a:xfrm>
            <a:custGeom>
              <a:avLst/>
              <a:gdLst/>
              <a:ahLst/>
              <a:cxnLst/>
              <a:rect l="l" t="t" r="r" b="b"/>
              <a:pathLst>
                <a:path w="10324" h="6584" extrusionOk="0">
                  <a:moveTo>
                    <a:pt x="2711" y="5987"/>
                  </a:moveTo>
                  <a:cubicBezTo>
                    <a:pt x="2711" y="5987"/>
                    <a:pt x="1960" y="6376"/>
                    <a:pt x="1356" y="5889"/>
                  </a:cubicBezTo>
                  <a:cubicBezTo>
                    <a:pt x="753" y="5403"/>
                    <a:pt x="827" y="5211"/>
                    <a:pt x="827" y="5211"/>
                  </a:cubicBezTo>
                  <a:cubicBezTo>
                    <a:pt x="827" y="5211"/>
                    <a:pt x="149" y="5254"/>
                    <a:pt x="75" y="4590"/>
                  </a:cubicBezTo>
                  <a:cubicBezTo>
                    <a:pt x="1" y="3925"/>
                    <a:pt x="370" y="3779"/>
                    <a:pt x="370" y="3779"/>
                  </a:cubicBezTo>
                  <a:cubicBezTo>
                    <a:pt x="370" y="3779"/>
                    <a:pt x="119" y="3322"/>
                    <a:pt x="414" y="2761"/>
                  </a:cubicBezTo>
                  <a:cubicBezTo>
                    <a:pt x="708" y="2200"/>
                    <a:pt x="1414" y="2244"/>
                    <a:pt x="1414" y="2244"/>
                  </a:cubicBezTo>
                  <a:cubicBezTo>
                    <a:pt x="1414" y="2244"/>
                    <a:pt x="1420" y="1417"/>
                    <a:pt x="2284" y="1064"/>
                  </a:cubicBezTo>
                  <a:cubicBezTo>
                    <a:pt x="3147" y="710"/>
                    <a:pt x="3490" y="1034"/>
                    <a:pt x="3490" y="1034"/>
                  </a:cubicBezTo>
                  <a:cubicBezTo>
                    <a:pt x="3490" y="1034"/>
                    <a:pt x="3609" y="297"/>
                    <a:pt x="4698" y="149"/>
                  </a:cubicBezTo>
                  <a:cubicBezTo>
                    <a:pt x="5789" y="1"/>
                    <a:pt x="5965" y="622"/>
                    <a:pt x="5965" y="622"/>
                  </a:cubicBezTo>
                  <a:cubicBezTo>
                    <a:pt x="5965" y="622"/>
                    <a:pt x="6407" y="473"/>
                    <a:pt x="6877" y="976"/>
                  </a:cubicBezTo>
                  <a:cubicBezTo>
                    <a:pt x="7348" y="1477"/>
                    <a:pt x="7230" y="1862"/>
                    <a:pt x="7230" y="1862"/>
                  </a:cubicBezTo>
                  <a:cubicBezTo>
                    <a:pt x="7230" y="1862"/>
                    <a:pt x="7997" y="1537"/>
                    <a:pt x="8733" y="2097"/>
                  </a:cubicBezTo>
                  <a:cubicBezTo>
                    <a:pt x="9468" y="2658"/>
                    <a:pt x="9352" y="3249"/>
                    <a:pt x="9352" y="3249"/>
                  </a:cubicBezTo>
                  <a:cubicBezTo>
                    <a:pt x="9352" y="3249"/>
                    <a:pt x="10088" y="3337"/>
                    <a:pt x="10205" y="3986"/>
                  </a:cubicBezTo>
                  <a:cubicBezTo>
                    <a:pt x="10324" y="4636"/>
                    <a:pt x="9764" y="4901"/>
                    <a:pt x="9764" y="4901"/>
                  </a:cubicBezTo>
                  <a:cubicBezTo>
                    <a:pt x="9764" y="4901"/>
                    <a:pt x="9618" y="5699"/>
                    <a:pt x="9057" y="5905"/>
                  </a:cubicBezTo>
                  <a:cubicBezTo>
                    <a:pt x="8497" y="6111"/>
                    <a:pt x="8232" y="5699"/>
                    <a:pt x="8232" y="5699"/>
                  </a:cubicBezTo>
                  <a:cubicBezTo>
                    <a:pt x="8232" y="5699"/>
                    <a:pt x="7820" y="6377"/>
                    <a:pt x="7114" y="6260"/>
                  </a:cubicBezTo>
                  <a:cubicBezTo>
                    <a:pt x="6407" y="6141"/>
                    <a:pt x="6201" y="5550"/>
                    <a:pt x="6201" y="5550"/>
                  </a:cubicBezTo>
                  <a:cubicBezTo>
                    <a:pt x="6201" y="5550"/>
                    <a:pt x="6165" y="5732"/>
                    <a:pt x="5243" y="5876"/>
                  </a:cubicBezTo>
                  <a:cubicBezTo>
                    <a:pt x="4321" y="6018"/>
                    <a:pt x="4021" y="5611"/>
                    <a:pt x="4021" y="5611"/>
                  </a:cubicBezTo>
                  <a:cubicBezTo>
                    <a:pt x="4021" y="5611"/>
                    <a:pt x="3453" y="6584"/>
                    <a:pt x="2711" y="59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8"/>
            <p:cNvSpPr/>
            <p:nvPr/>
          </p:nvSpPr>
          <p:spPr>
            <a:xfrm flipH="1">
              <a:off x="6071218" y="4464086"/>
              <a:ext cx="510897" cy="295483"/>
            </a:xfrm>
            <a:custGeom>
              <a:avLst/>
              <a:gdLst/>
              <a:ahLst/>
              <a:cxnLst/>
              <a:rect l="l" t="t" r="r" b="b"/>
              <a:pathLst>
                <a:path w="10222" h="5912" extrusionOk="0">
                  <a:moveTo>
                    <a:pt x="6369" y="1"/>
                  </a:moveTo>
                  <a:cubicBezTo>
                    <a:pt x="6373" y="5"/>
                    <a:pt x="6665" y="301"/>
                    <a:pt x="6724" y="711"/>
                  </a:cubicBezTo>
                  <a:cubicBezTo>
                    <a:pt x="6782" y="1123"/>
                    <a:pt x="6653" y="1396"/>
                    <a:pt x="6653" y="1396"/>
                  </a:cubicBezTo>
                  <a:cubicBezTo>
                    <a:pt x="6653" y="1396"/>
                    <a:pt x="7231" y="1178"/>
                    <a:pt x="7909" y="1491"/>
                  </a:cubicBezTo>
                  <a:cubicBezTo>
                    <a:pt x="8586" y="1803"/>
                    <a:pt x="8480" y="2589"/>
                    <a:pt x="8480" y="2589"/>
                  </a:cubicBezTo>
                  <a:cubicBezTo>
                    <a:pt x="8480" y="2589"/>
                    <a:pt x="8974" y="2554"/>
                    <a:pt x="9292" y="3061"/>
                  </a:cubicBezTo>
                  <a:cubicBezTo>
                    <a:pt x="9611" y="3569"/>
                    <a:pt x="9162" y="3865"/>
                    <a:pt x="9162" y="3865"/>
                  </a:cubicBezTo>
                  <a:cubicBezTo>
                    <a:pt x="9162" y="3865"/>
                    <a:pt x="9292" y="4479"/>
                    <a:pt x="8845" y="4608"/>
                  </a:cubicBezTo>
                  <a:cubicBezTo>
                    <a:pt x="8397" y="4738"/>
                    <a:pt x="8149" y="4278"/>
                    <a:pt x="8149" y="4278"/>
                  </a:cubicBezTo>
                  <a:cubicBezTo>
                    <a:pt x="8149" y="4278"/>
                    <a:pt x="7889" y="4809"/>
                    <a:pt x="7265" y="4774"/>
                  </a:cubicBezTo>
                  <a:cubicBezTo>
                    <a:pt x="6641" y="4738"/>
                    <a:pt x="6393" y="4019"/>
                    <a:pt x="6393" y="4019"/>
                  </a:cubicBezTo>
                  <a:cubicBezTo>
                    <a:pt x="6393" y="4019"/>
                    <a:pt x="5874" y="4655"/>
                    <a:pt x="5096" y="4644"/>
                  </a:cubicBezTo>
                  <a:cubicBezTo>
                    <a:pt x="4318" y="4632"/>
                    <a:pt x="3917" y="4065"/>
                    <a:pt x="3917" y="4065"/>
                  </a:cubicBezTo>
                  <a:cubicBezTo>
                    <a:pt x="3917" y="4065"/>
                    <a:pt x="3580" y="4721"/>
                    <a:pt x="3174" y="4927"/>
                  </a:cubicBezTo>
                  <a:cubicBezTo>
                    <a:pt x="2768" y="5133"/>
                    <a:pt x="2396" y="4442"/>
                    <a:pt x="2396" y="4442"/>
                  </a:cubicBezTo>
                  <a:cubicBezTo>
                    <a:pt x="2396" y="4442"/>
                    <a:pt x="1996" y="4939"/>
                    <a:pt x="1524" y="4903"/>
                  </a:cubicBezTo>
                  <a:cubicBezTo>
                    <a:pt x="1054" y="4868"/>
                    <a:pt x="958" y="4195"/>
                    <a:pt x="958" y="4195"/>
                  </a:cubicBezTo>
                  <a:cubicBezTo>
                    <a:pt x="958" y="4195"/>
                    <a:pt x="245" y="4364"/>
                    <a:pt x="1" y="4056"/>
                  </a:cubicBezTo>
                  <a:cubicBezTo>
                    <a:pt x="146" y="4575"/>
                    <a:pt x="724" y="4538"/>
                    <a:pt x="724" y="4538"/>
                  </a:cubicBezTo>
                  <a:cubicBezTo>
                    <a:pt x="724" y="4538"/>
                    <a:pt x="651" y="4729"/>
                    <a:pt x="1254" y="5216"/>
                  </a:cubicBezTo>
                  <a:cubicBezTo>
                    <a:pt x="1858" y="5703"/>
                    <a:pt x="2609" y="5315"/>
                    <a:pt x="2609" y="5315"/>
                  </a:cubicBezTo>
                  <a:cubicBezTo>
                    <a:pt x="3351" y="5912"/>
                    <a:pt x="3920" y="4937"/>
                    <a:pt x="3920" y="4937"/>
                  </a:cubicBezTo>
                  <a:cubicBezTo>
                    <a:pt x="3920" y="4937"/>
                    <a:pt x="4219" y="5346"/>
                    <a:pt x="5141" y="5201"/>
                  </a:cubicBezTo>
                  <a:cubicBezTo>
                    <a:pt x="6062" y="5059"/>
                    <a:pt x="6099" y="4877"/>
                    <a:pt x="6099" y="4877"/>
                  </a:cubicBezTo>
                  <a:cubicBezTo>
                    <a:pt x="6099" y="4877"/>
                    <a:pt x="6305" y="5468"/>
                    <a:pt x="7012" y="5586"/>
                  </a:cubicBezTo>
                  <a:cubicBezTo>
                    <a:pt x="7719" y="5704"/>
                    <a:pt x="8131" y="5025"/>
                    <a:pt x="8131" y="5025"/>
                  </a:cubicBezTo>
                  <a:cubicBezTo>
                    <a:pt x="8131" y="5025"/>
                    <a:pt x="8396" y="5438"/>
                    <a:pt x="8955" y="5232"/>
                  </a:cubicBezTo>
                  <a:cubicBezTo>
                    <a:pt x="9514" y="5025"/>
                    <a:pt x="9663" y="4228"/>
                    <a:pt x="9663" y="4228"/>
                  </a:cubicBezTo>
                  <a:cubicBezTo>
                    <a:pt x="9663" y="4228"/>
                    <a:pt x="10222" y="3963"/>
                    <a:pt x="10104" y="3313"/>
                  </a:cubicBezTo>
                  <a:cubicBezTo>
                    <a:pt x="9986" y="2664"/>
                    <a:pt x="9250" y="2576"/>
                    <a:pt x="9250" y="2576"/>
                  </a:cubicBezTo>
                  <a:cubicBezTo>
                    <a:pt x="9250" y="2576"/>
                    <a:pt x="9368" y="1985"/>
                    <a:pt x="8631" y="1424"/>
                  </a:cubicBezTo>
                  <a:cubicBezTo>
                    <a:pt x="7894" y="864"/>
                    <a:pt x="7129" y="1188"/>
                    <a:pt x="7129" y="1188"/>
                  </a:cubicBezTo>
                  <a:cubicBezTo>
                    <a:pt x="7129" y="1188"/>
                    <a:pt x="7246" y="803"/>
                    <a:pt x="6776" y="303"/>
                  </a:cubicBezTo>
                  <a:cubicBezTo>
                    <a:pt x="6638" y="148"/>
                    <a:pt x="6497" y="55"/>
                    <a:pt x="6369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8"/>
            <p:cNvSpPr/>
            <p:nvPr/>
          </p:nvSpPr>
          <p:spPr>
            <a:xfrm flipH="1">
              <a:off x="6057929" y="4916498"/>
              <a:ext cx="218963" cy="158287"/>
            </a:xfrm>
            <a:custGeom>
              <a:avLst/>
              <a:gdLst/>
              <a:ahLst/>
              <a:cxnLst/>
              <a:rect l="l" t="t" r="r" b="b"/>
              <a:pathLst>
                <a:path w="4381" h="3167" extrusionOk="0">
                  <a:moveTo>
                    <a:pt x="3292" y="1774"/>
                  </a:moveTo>
                  <a:cubicBezTo>
                    <a:pt x="3292" y="1774"/>
                    <a:pt x="3515" y="1253"/>
                    <a:pt x="3361" y="990"/>
                  </a:cubicBezTo>
                  <a:cubicBezTo>
                    <a:pt x="3206" y="726"/>
                    <a:pt x="2938" y="1086"/>
                    <a:pt x="2938" y="1086"/>
                  </a:cubicBezTo>
                  <a:cubicBezTo>
                    <a:pt x="2938" y="1086"/>
                    <a:pt x="3037" y="645"/>
                    <a:pt x="2687" y="398"/>
                  </a:cubicBezTo>
                  <a:cubicBezTo>
                    <a:pt x="2338" y="150"/>
                    <a:pt x="2212" y="427"/>
                    <a:pt x="2212" y="427"/>
                  </a:cubicBezTo>
                  <a:cubicBezTo>
                    <a:pt x="2212" y="427"/>
                    <a:pt x="2030" y="0"/>
                    <a:pt x="1488" y="62"/>
                  </a:cubicBezTo>
                  <a:cubicBezTo>
                    <a:pt x="947" y="121"/>
                    <a:pt x="1103" y="731"/>
                    <a:pt x="1103" y="731"/>
                  </a:cubicBezTo>
                  <a:cubicBezTo>
                    <a:pt x="1103" y="731"/>
                    <a:pt x="621" y="587"/>
                    <a:pt x="493" y="962"/>
                  </a:cubicBezTo>
                  <a:cubicBezTo>
                    <a:pt x="364" y="1337"/>
                    <a:pt x="701" y="1639"/>
                    <a:pt x="701" y="1639"/>
                  </a:cubicBezTo>
                  <a:cubicBezTo>
                    <a:pt x="701" y="1639"/>
                    <a:pt x="194" y="1614"/>
                    <a:pt x="196" y="1959"/>
                  </a:cubicBezTo>
                  <a:cubicBezTo>
                    <a:pt x="197" y="2305"/>
                    <a:pt x="388" y="2429"/>
                    <a:pt x="388" y="2429"/>
                  </a:cubicBezTo>
                  <a:cubicBezTo>
                    <a:pt x="388" y="2429"/>
                    <a:pt x="0" y="2419"/>
                    <a:pt x="36" y="2657"/>
                  </a:cubicBezTo>
                  <a:cubicBezTo>
                    <a:pt x="73" y="2896"/>
                    <a:pt x="324" y="3073"/>
                    <a:pt x="324" y="3073"/>
                  </a:cubicBezTo>
                  <a:lnTo>
                    <a:pt x="3569" y="3167"/>
                  </a:lnTo>
                  <a:cubicBezTo>
                    <a:pt x="3569" y="3167"/>
                    <a:pt x="4381" y="2706"/>
                    <a:pt x="4284" y="2325"/>
                  </a:cubicBezTo>
                  <a:cubicBezTo>
                    <a:pt x="4186" y="1942"/>
                    <a:pt x="3791" y="2245"/>
                    <a:pt x="3791" y="2245"/>
                  </a:cubicBezTo>
                  <a:cubicBezTo>
                    <a:pt x="3791" y="2245"/>
                    <a:pt x="3829" y="1457"/>
                    <a:pt x="3292" y="17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8"/>
            <p:cNvSpPr/>
            <p:nvPr/>
          </p:nvSpPr>
          <p:spPr>
            <a:xfrm flipH="1">
              <a:off x="8474418" y="4479230"/>
              <a:ext cx="400891" cy="615806"/>
            </a:xfrm>
            <a:custGeom>
              <a:avLst/>
              <a:gdLst/>
              <a:ahLst/>
              <a:cxnLst/>
              <a:rect l="l" t="t" r="r" b="b"/>
              <a:pathLst>
                <a:path w="8021" h="12321" extrusionOk="0">
                  <a:moveTo>
                    <a:pt x="1143" y="10990"/>
                  </a:moveTo>
                  <a:cubicBezTo>
                    <a:pt x="1143" y="10990"/>
                    <a:pt x="2133" y="10646"/>
                    <a:pt x="2361" y="9501"/>
                  </a:cubicBezTo>
                  <a:cubicBezTo>
                    <a:pt x="2590" y="8355"/>
                    <a:pt x="2801" y="5004"/>
                    <a:pt x="2858" y="4527"/>
                  </a:cubicBezTo>
                  <a:cubicBezTo>
                    <a:pt x="2915" y="4049"/>
                    <a:pt x="2438" y="3763"/>
                    <a:pt x="1943" y="3246"/>
                  </a:cubicBezTo>
                  <a:cubicBezTo>
                    <a:pt x="1675" y="2969"/>
                    <a:pt x="174" y="669"/>
                    <a:pt x="570" y="420"/>
                  </a:cubicBezTo>
                  <a:cubicBezTo>
                    <a:pt x="875" y="229"/>
                    <a:pt x="1809" y="1910"/>
                    <a:pt x="2304" y="2310"/>
                  </a:cubicBezTo>
                  <a:cubicBezTo>
                    <a:pt x="2801" y="2711"/>
                    <a:pt x="2990" y="2883"/>
                    <a:pt x="3086" y="2330"/>
                  </a:cubicBezTo>
                  <a:cubicBezTo>
                    <a:pt x="3181" y="1776"/>
                    <a:pt x="3200" y="458"/>
                    <a:pt x="3315" y="363"/>
                  </a:cubicBezTo>
                  <a:cubicBezTo>
                    <a:pt x="3429" y="267"/>
                    <a:pt x="4515" y="1"/>
                    <a:pt x="4820" y="306"/>
                  </a:cubicBezTo>
                  <a:cubicBezTo>
                    <a:pt x="5126" y="611"/>
                    <a:pt x="4783" y="1948"/>
                    <a:pt x="4801" y="2828"/>
                  </a:cubicBezTo>
                  <a:cubicBezTo>
                    <a:pt x="4820" y="3706"/>
                    <a:pt x="4781" y="3897"/>
                    <a:pt x="5010" y="3897"/>
                  </a:cubicBezTo>
                  <a:cubicBezTo>
                    <a:pt x="5238" y="3897"/>
                    <a:pt x="5772" y="3171"/>
                    <a:pt x="6325" y="2465"/>
                  </a:cubicBezTo>
                  <a:cubicBezTo>
                    <a:pt x="6878" y="1759"/>
                    <a:pt x="6954" y="919"/>
                    <a:pt x="7392" y="919"/>
                  </a:cubicBezTo>
                  <a:cubicBezTo>
                    <a:pt x="7831" y="919"/>
                    <a:pt x="8020" y="1548"/>
                    <a:pt x="7335" y="2791"/>
                  </a:cubicBezTo>
                  <a:cubicBezTo>
                    <a:pt x="6648" y="4032"/>
                    <a:pt x="5449" y="5063"/>
                    <a:pt x="5258" y="5426"/>
                  </a:cubicBezTo>
                  <a:cubicBezTo>
                    <a:pt x="5067" y="5788"/>
                    <a:pt x="5143" y="7049"/>
                    <a:pt x="5220" y="8806"/>
                  </a:cubicBezTo>
                  <a:cubicBezTo>
                    <a:pt x="5297" y="10563"/>
                    <a:pt x="5467" y="10888"/>
                    <a:pt x="5734" y="11231"/>
                  </a:cubicBezTo>
                  <a:cubicBezTo>
                    <a:pt x="6001" y="11575"/>
                    <a:pt x="6821" y="11843"/>
                    <a:pt x="6724" y="12033"/>
                  </a:cubicBezTo>
                  <a:cubicBezTo>
                    <a:pt x="6630" y="12224"/>
                    <a:pt x="4952" y="12033"/>
                    <a:pt x="4553" y="11957"/>
                  </a:cubicBezTo>
                  <a:cubicBezTo>
                    <a:pt x="4153" y="11880"/>
                    <a:pt x="4096" y="12090"/>
                    <a:pt x="3676" y="12167"/>
                  </a:cubicBezTo>
                  <a:cubicBezTo>
                    <a:pt x="3258" y="12244"/>
                    <a:pt x="2304" y="12321"/>
                    <a:pt x="2399" y="11938"/>
                  </a:cubicBezTo>
                  <a:cubicBezTo>
                    <a:pt x="2494" y="11556"/>
                    <a:pt x="1416" y="11738"/>
                    <a:pt x="708" y="11738"/>
                  </a:cubicBezTo>
                  <a:cubicBezTo>
                    <a:pt x="1" y="11735"/>
                    <a:pt x="495" y="11191"/>
                    <a:pt x="1143" y="109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8"/>
            <p:cNvSpPr/>
            <p:nvPr/>
          </p:nvSpPr>
          <p:spPr>
            <a:xfrm flipH="1">
              <a:off x="8474369" y="4485877"/>
              <a:ext cx="392244" cy="608809"/>
            </a:xfrm>
            <a:custGeom>
              <a:avLst/>
              <a:gdLst/>
              <a:ahLst/>
              <a:cxnLst/>
              <a:rect l="l" t="t" r="r" b="b"/>
              <a:pathLst>
                <a:path w="7848" h="12181" extrusionOk="0">
                  <a:moveTo>
                    <a:pt x="3692" y="70"/>
                  </a:moveTo>
                  <a:cubicBezTo>
                    <a:pt x="3692" y="70"/>
                    <a:pt x="4210" y="474"/>
                    <a:pt x="4153" y="1620"/>
                  </a:cubicBezTo>
                  <a:cubicBezTo>
                    <a:pt x="4096" y="2765"/>
                    <a:pt x="4344" y="6145"/>
                    <a:pt x="4420" y="8207"/>
                  </a:cubicBezTo>
                  <a:cubicBezTo>
                    <a:pt x="4497" y="10271"/>
                    <a:pt x="4763" y="10595"/>
                    <a:pt x="4991" y="10937"/>
                  </a:cubicBezTo>
                  <a:cubicBezTo>
                    <a:pt x="5220" y="11281"/>
                    <a:pt x="4630" y="11281"/>
                    <a:pt x="4248" y="10880"/>
                  </a:cubicBezTo>
                  <a:cubicBezTo>
                    <a:pt x="3867" y="10479"/>
                    <a:pt x="3791" y="10345"/>
                    <a:pt x="3276" y="10728"/>
                  </a:cubicBezTo>
                  <a:cubicBezTo>
                    <a:pt x="2762" y="11109"/>
                    <a:pt x="2399" y="11262"/>
                    <a:pt x="2685" y="10785"/>
                  </a:cubicBezTo>
                  <a:cubicBezTo>
                    <a:pt x="2970" y="10307"/>
                    <a:pt x="3161" y="9658"/>
                    <a:pt x="2742" y="10116"/>
                  </a:cubicBezTo>
                  <a:cubicBezTo>
                    <a:pt x="2322" y="10574"/>
                    <a:pt x="1865" y="10879"/>
                    <a:pt x="933" y="11203"/>
                  </a:cubicBezTo>
                  <a:cubicBezTo>
                    <a:pt x="680" y="11292"/>
                    <a:pt x="427" y="11357"/>
                    <a:pt x="191" y="11405"/>
                  </a:cubicBezTo>
                  <a:cubicBezTo>
                    <a:pt x="165" y="11517"/>
                    <a:pt x="259" y="11600"/>
                    <a:pt x="534" y="11600"/>
                  </a:cubicBezTo>
                  <a:cubicBezTo>
                    <a:pt x="1244" y="11600"/>
                    <a:pt x="2320" y="11418"/>
                    <a:pt x="2226" y="11799"/>
                  </a:cubicBezTo>
                  <a:cubicBezTo>
                    <a:pt x="2130" y="12181"/>
                    <a:pt x="3084" y="12105"/>
                    <a:pt x="3503" y="12029"/>
                  </a:cubicBezTo>
                  <a:cubicBezTo>
                    <a:pt x="3922" y="11953"/>
                    <a:pt x="3979" y="11742"/>
                    <a:pt x="4379" y="11819"/>
                  </a:cubicBezTo>
                  <a:cubicBezTo>
                    <a:pt x="4778" y="11895"/>
                    <a:pt x="6456" y="12086"/>
                    <a:pt x="6551" y="11895"/>
                  </a:cubicBezTo>
                  <a:cubicBezTo>
                    <a:pt x="6646" y="11705"/>
                    <a:pt x="5826" y="11437"/>
                    <a:pt x="5560" y="11093"/>
                  </a:cubicBezTo>
                  <a:cubicBezTo>
                    <a:pt x="5295" y="10749"/>
                    <a:pt x="5121" y="10424"/>
                    <a:pt x="5046" y="8668"/>
                  </a:cubicBezTo>
                  <a:cubicBezTo>
                    <a:pt x="4969" y="6912"/>
                    <a:pt x="4893" y="5651"/>
                    <a:pt x="5084" y="5288"/>
                  </a:cubicBezTo>
                  <a:cubicBezTo>
                    <a:pt x="5275" y="4925"/>
                    <a:pt x="6475" y="3894"/>
                    <a:pt x="7161" y="2653"/>
                  </a:cubicBezTo>
                  <a:cubicBezTo>
                    <a:pt x="7847" y="1412"/>
                    <a:pt x="7657" y="781"/>
                    <a:pt x="7218" y="781"/>
                  </a:cubicBezTo>
                  <a:cubicBezTo>
                    <a:pt x="6780" y="781"/>
                    <a:pt x="6704" y="1621"/>
                    <a:pt x="6151" y="2327"/>
                  </a:cubicBezTo>
                  <a:cubicBezTo>
                    <a:pt x="5598" y="3033"/>
                    <a:pt x="5064" y="3759"/>
                    <a:pt x="4836" y="3759"/>
                  </a:cubicBezTo>
                  <a:cubicBezTo>
                    <a:pt x="4607" y="3759"/>
                    <a:pt x="4645" y="3568"/>
                    <a:pt x="4627" y="2689"/>
                  </a:cubicBezTo>
                  <a:cubicBezTo>
                    <a:pt x="4607" y="1810"/>
                    <a:pt x="4952" y="474"/>
                    <a:pt x="4646" y="168"/>
                  </a:cubicBezTo>
                  <a:cubicBezTo>
                    <a:pt x="4474" y="1"/>
                    <a:pt x="4049" y="11"/>
                    <a:pt x="3692" y="70"/>
                  </a:cubicBezTo>
                  <a:close/>
                  <a:moveTo>
                    <a:pt x="2673" y="4180"/>
                  </a:moveTo>
                  <a:lnTo>
                    <a:pt x="2673" y="4180"/>
                  </a:lnTo>
                  <a:cubicBezTo>
                    <a:pt x="2673" y="4180"/>
                    <a:pt x="2483" y="3263"/>
                    <a:pt x="1963" y="2689"/>
                  </a:cubicBezTo>
                  <a:cubicBezTo>
                    <a:pt x="1443" y="2116"/>
                    <a:pt x="398" y="287"/>
                    <a:pt x="398" y="287"/>
                  </a:cubicBezTo>
                  <a:cubicBezTo>
                    <a:pt x="0" y="536"/>
                    <a:pt x="1502" y="2836"/>
                    <a:pt x="1770" y="3113"/>
                  </a:cubicBezTo>
                  <a:cubicBezTo>
                    <a:pt x="2186" y="3547"/>
                    <a:pt x="2590" y="3819"/>
                    <a:pt x="2673" y="418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8"/>
            <p:cNvSpPr/>
            <p:nvPr/>
          </p:nvSpPr>
          <p:spPr>
            <a:xfrm flipH="1">
              <a:off x="8232011" y="4082845"/>
              <a:ext cx="834419" cy="532139"/>
            </a:xfrm>
            <a:custGeom>
              <a:avLst/>
              <a:gdLst/>
              <a:ahLst/>
              <a:cxnLst/>
              <a:rect l="l" t="t" r="r" b="b"/>
              <a:pathLst>
                <a:path w="16695" h="10647" extrusionOk="0">
                  <a:moveTo>
                    <a:pt x="4386" y="9681"/>
                  </a:moveTo>
                  <a:cubicBezTo>
                    <a:pt x="4386" y="9681"/>
                    <a:pt x="3168" y="10310"/>
                    <a:pt x="2192" y="9522"/>
                  </a:cubicBezTo>
                  <a:cubicBezTo>
                    <a:pt x="1216" y="8735"/>
                    <a:pt x="1335" y="8424"/>
                    <a:pt x="1335" y="8424"/>
                  </a:cubicBezTo>
                  <a:cubicBezTo>
                    <a:pt x="1335" y="8424"/>
                    <a:pt x="240" y="8496"/>
                    <a:pt x="120" y="7422"/>
                  </a:cubicBezTo>
                  <a:cubicBezTo>
                    <a:pt x="1" y="6348"/>
                    <a:pt x="597" y="6109"/>
                    <a:pt x="597" y="6109"/>
                  </a:cubicBezTo>
                  <a:cubicBezTo>
                    <a:pt x="597" y="6109"/>
                    <a:pt x="192" y="5370"/>
                    <a:pt x="669" y="4463"/>
                  </a:cubicBezTo>
                  <a:cubicBezTo>
                    <a:pt x="1145" y="3555"/>
                    <a:pt x="2288" y="3627"/>
                    <a:pt x="2288" y="3627"/>
                  </a:cubicBezTo>
                  <a:cubicBezTo>
                    <a:pt x="2288" y="3627"/>
                    <a:pt x="2296" y="2292"/>
                    <a:pt x="3692" y="1719"/>
                  </a:cubicBezTo>
                  <a:cubicBezTo>
                    <a:pt x="5089" y="1146"/>
                    <a:pt x="5644" y="1671"/>
                    <a:pt x="5644" y="1671"/>
                  </a:cubicBezTo>
                  <a:cubicBezTo>
                    <a:pt x="5644" y="1671"/>
                    <a:pt x="5835" y="478"/>
                    <a:pt x="7597" y="239"/>
                  </a:cubicBezTo>
                  <a:cubicBezTo>
                    <a:pt x="9360" y="1"/>
                    <a:pt x="9646" y="1003"/>
                    <a:pt x="9646" y="1003"/>
                  </a:cubicBezTo>
                  <a:cubicBezTo>
                    <a:pt x="9646" y="1003"/>
                    <a:pt x="10359" y="764"/>
                    <a:pt x="11121" y="1575"/>
                  </a:cubicBezTo>
                  <a:cubicBezTo>
                    <a:pt x="11884" y="2386"/>
                    <a:pt x="11693" y="3007"/>
                    <a:pt x="11693" y="3007"/>
                  </a:cubicBezTo>
                  <a:cubicBezTo>
                    <a:pt x="11693" y="3007"/>
                    <a:pt x="12930" y="2483"/>
                    <a:pt x="14122" y="3388"/>
                  </a:cubicBezTo>
                  <a:cubicBezTo>
                    <a:pt x="15312" y="4295"/>
                    <a:pt x="15122" y="5250"/>
                    <a:pt x="15122" y="5250"/>
                  </a:cubicBezTo>
                  <a:cubicBezTo>
                    <a:pt x="15122" y="5250"/>
                    <a:pt x="16313" y="5393"/>
                    <a:pt x="16503" y="6443"/>
                  </a:cubicBezTo>
                  <a:cubicBezTo>
                    <a:pt x="16694" y="7494"/>
                    <a:pt x="15790" y="7922"/>
                    <a:pt x="15790" y="7922"/>
                  </a:cubicBezTo>
                  <a:cubicBezTo>
                    <a:pt x="15790" y="7922"/>
                    <a:pt x="15551" y="9212"/>
                    <a:pt x="14646" y="9546"/>
                  </a:cubicBezTo>
                  <a:cubicBezTo>
                    <a:pt x="13741" y="9879"/>
                    <a:pt x="13313" y="9212"/>
                    <a:pt x="13313" y="9212"/>
                  </a:cubicBezTo>
                  <a:cubicBezTo>
                    <a:pt x="13313" y="9212"/>
                    <a:pt x="12645" y="10310"/>
                    <a:pt x="11503" y="10118"/>
                  </a:cubicBezTo>
                  <a:cubicBezTo>
                    <a:pt x="10360" y="9927"/>
                    <a:pt x="10027" y="8973"/>
                    <a:pt x="10027" y="8973"/>
                  </a:cubicBezTo>
                  <a:cubicBezTo>
                    <a:pt x="10027" y="8973"/>
                    <a:pt x="9969" y="9266"/>
                    <a:pt x="8478" y="9498"/>
                  </a:cubicBezTo>
                  <a:cubicBezTo>
                    <a:pt x="6988" y="9728"/>
                    <a:pt x="6502" y="9069"/>
                    <a:pt x="6502" y="9069"/>
                  </a:cubicBezTo>
                  <a:cubicBezTo>
                    <a:pt x="6502" y="9069"/>
                    <a:pt x="5583" y="10647"/>
                    <a:pt x="4386" y="96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8"/>
            <p:cNvSpPr/>
            <p:nvPr/>
          </p:nvSpPr>
          <p:spPr>
            <a:xfrm flipH="1">
              <a:off x="8231861" y="4137323"/>
              <a:ext cx="826372" cy="477661"/>
            </a:xfrm>
            <a:custGeom>
              <a:avLst/>
              <a:gdLst/>
              <a:ahLst/>
              <a:cxnLst/>
              <a:rect l="l" t="t" r="r" b="b"/>
              <a:pathLst>
                <a:path w="16534" h="9557" extrusionOk="0">
                  <a:moveTo>
                    <a:pt x="10294" y="0"/>
                  </a:moveTo>
                  <a:cubicBezTo>
                    <a:pt x="10300" y="6"/>
                    <a:pt x="10773" y="484"/>
                    <a:pt x="10868" y="1148"/>
                  </a:cubicBezTo>
                  <a:cubicBezTo>
                    <a:pt x="10963" y="1815"/>
                    <a:pt x="10754" y="2255"/>
                    <a:pt x="10754" y="2255"/>
                  </a:cubicBezTo>
                  <a:cubicBezTo>
                    <a:pt x="10754" y="2255"/>
                    <a:pt x="11686" y="1902"/>
                    <a:pt x="12782" y="2407"/>
                  </a:cubicBezTo>
                  <a:cubicBezTo>
                    <a:pt x="13878" y="2914"/>
                    <a:pt x="13706" y="4183"/>
                    <a:pt x="13706" y="4183"/>
                  </a:cubicBezTo>
                  <a:cubicBezTo>
                    <a:pt x="13706" y="4183"/>
                    <a:pt x="14508" y="4126"/>
                    <a:pt x="15022" y="4947"/>
                  </a:cubicBezTo>
                  <a:cubicBezTo>
                    <a:pt x="15536" y="5768"/>
                    <a:pt x="14812" y="6245"/>
                    <a:pt x="14812" y="6245"/>
                  </a:cubicBezTo>
                  <a:cubicBezTo>
                    <a:pt x="14812" y="6245"/>
                    <a:pt x="15022" y="7237"/>
                    <a:pt x="14298" y="7448"/>
                  </a:cubicBezTo>
                  <a:cubicBezTo>
                    <a:pt x="13574" y="7658"/>
                    <a:pt x="13175" y="6913"/>
                    <a:pt x="13175" y="6913"/>
                  </a:cubicBezTo>
                  <a:cubicBezTo>
                    <a:pt x="13175" y="6913"/>
                    <a:pt x="12755" y="7772"/>
                    <a:pt x="11746" y="7715"/>
                  </a:cubicBezTo>
                  <a:cubicBezTo>
                    <a:pt x="10735" y="7658"/>
                    <a:pt x="10335" y="6494"/>
                    <a:pt x="10335" y="6494"/>
                  </a:cubicBezTo>
                  <a:cubicBezTo>
                    <a:pt x="10335" y="6494"/>
                    <a:pt x="9497" y="7525"/>
                    <a:pt x="8239" y="7506"/>
                  </a:cubicBezTo>
                  <a:cubicBezTo>
                    <a:pt x="6981" y="7487"/>
                    <a:pt x="6333" y="6571"/>
                    <a:pt x="6333" y="6571"/>
                  </a:cubicBezTo>
                  <a:cubicBezTo>
                    <a:pt x="6333" y="6571"/>
                    <a:pt x="5791" y="7631"/>
                    <a:pt x="5132" y="7964"/>
                  </a:cubicBezTo>
                  <a:cubicBezTo>
                    <a:pt x="4474" y="8297"/>
                    <a:pt x="3875" y="7182"/>
                    <a:pt x="3875" y="7182"/>
                  </a:cubicBezTo>
                  <a:cubicBezTo>
                    <a:pt x="3875" y="7182"/>
                    <a:pt x="3227" y="7984"/>
                    <a:pt x="2464" y="7927"/>
                  </a:cubicBezTo>
                  <a:cubicBezTo>
                    <a:pt x="1703" y="7870"/>
                    <a:pt x="1549" y="6781"/>
                    <a:pt x="1549" y="6781"/>
                  </a:cubicBezTo>
                  <a:cubicBezTo>
                    <a:pt x="1549" y="6781"/>
                    <a:pt x="396" y="7056"/>
                    <a:pt x="1" y="6556"/>
                  </a:cubicBezTo>
                  <a:cubicBezTo>
                    <a:pt x="236" y="7396"/>
                    <a:pt x="1173" y="7335"/>
                    <a:pt x="1173" y="7335"/>
                  </a:cubicBezTo>
                  <a:cubicBezTo>
                    <a:pt x="1173" y="7335"/>
                    <a:pt x="1054" y="7646"/>
                    <a:pt x="2030" y="8432"/>
                  </a:cubicBezTo>
                  <a:cubicBezTo>
                    <a:pt x="3006" y="9220"/>
                    <a:pt x="4223" y="8591"/>
                    <a:pt x="4223" y="8591"/>
                  </a:cubicBezTo>
                  <a:cubicBezTo>
                    <a:pt x="5421" y="9557"/>
                    <a:pt x="6341" y="7979"/>
                    <a:pt x="6341" y="7979"/>
                  </a:cubicBezTo>
                  <a:cubicBezTo>
                    <a:pt x="6341" y="7979"/>
                    <a:pt x="6825" y="8639"/>
                    <a:pt x="8316" y="8408"/>
                  </a:cubicBezTo>
                  <a:cubicBezTo>
                    <a:pt x="9807" y="8176"/>
                    <a:pt x="9866" y="7883"/>
                    <a:pt x="9866" y="7883"/>
                  </a:cubicBezTo>
                  <a:cubicBezTo>
                    <a:pt x="9866" y="7883"/>
                    <a:pt x="10199" y="8837"/>
                    <a:pt x="11342" y="9028"/>
                  </a:cubicBezTo>
                  <a:cubicBezTo>
                    <a:pt x="12485" y="9219"/>
                    <a:pt x="13151" y="8120"/>
                    <a:pt x="13151" y="8120"/>
                  </a:cubicBezTo>
                  <a:cubicBezTo>
                    <a:pt x="13151" y="8120"/>
                    <a:pt x="13580" y="8789"/>
                    <a:pt x="14484" y="8455"/>
                  </a:cubicBezTo>
                  <a:cubicBezTo>
                    <a:pt x="15389" y="8120"/>
                    <a:pt x="15628" y="6831"/>
                    <a:pt x="15628" y="6831"/>
                  </a:cubicBezTo>
                  <a:cubicBezTo>
                    <a:pt x="15628" y="6831"/>
                    <a:pt x="16533" y="6403"/>
                    <a:pt x="16342" y="5352"/>
                  </a:cubicBezTo>
                  <a:cubicBezTo>
                    <a:pt x="16151" y="4302"/>
                    <a:pt x="14961" y="4159"/>
                    <a:pt x="14961" y="4159"/>
                  </a:cubicBezTo>
                  <a:cubicBezTo>
                    <a:pt x="14961" y="4159"/>
                    <a:pt x="15152" y="3205"/>
                    <a:pt x="13960" y="2297"/>
                  </a:cubicBezTo>
                  <a:cubicBezTo>
                    <a:pt x="12770" y="1392"/>
                    <a:pt x="11531" y="1916"/>
                    <a:pt x="11531" y="1916"/>
                  </a:cubicBezTo>
                  <a:cubicBezTo>
                    <a:pt x="11531" y="1916"/>
                    <a:pt x="11722" y="1295"/>
                    <a:pt x="10959" y="484"/>
                  </a:cubicBezTo>
                  <a:cubicBezTo>
                    <a:pt x="10726" y="239"/>
                    <a:pt x="10497" y="89"/>
                    <a:pt x="10294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8"/>
            <p:cNvSpPr/>
            <p:nvPr/>
          </p:nvSpPr>
          <p:spPr>
            <a:xfrm flipH="1">
              <a:off x="8294545" y="4913949"/>
              <a:ext cx="302580" cy="188575"/>
            </a:xfrm>
            <a:custGeom>
              <a:avLst/>
              <a:gdLst/>
              <a:ahLst/>
              <a:cxnLst/>
              <a:rect l="l" t="t" r="r" b="b"/>
              <a:pathLst>
                <a:path w="6054" h="3773" extrusionOk="0">
                  <a:moveTo>
                    <a:pt x="3954" y="2109"/>
                  </a:moveTo>
                  <a:cubicBezTo>
                    <a:pt x="3954" y="2109"/>
                    <a:pt x="4235" y="1484"/>
                    <a:pt x="4059" y="1172"/>
                  </a:cubicBezTo>
                  <a:cubicBezTo>
                    <a:pt x="3882" y="857"/>
                    <a:pt x="3550" y="1290"/>
                    <a:pt x="3550" y="1290"/>
                  </a:cubicBezTo>
                  <a:cubicBezTo>
                    <a:pt x="3550" y="1290"/>
                    <a:pt x="3681" y="763"/>
                    <a:pt x="3270" y="470"/>
                  </a:cubicBezTo>
                  <a:cubicBezTo>
                    <a:pt x="2860" y="176"/>
                    <a:pt x="2702" y="509"/>
                    <a:pt x="2702" y="509"/>
                  </a:cubicBezTo>
                  <a:cubicBezTo>
                    <a:pt x="2702" y="509"/>
                    <a:pt x="2497" y="0"/>
                    <a:pt x="1850" y="78"/>
                  </a:cubicBezTo>
                  <a:cubicBezTo>
                    <a:pt x="1202" y="155"/>
                    <a:pt x="1369" y="883"/>
                    <a:pt x="1369" y="883"/>
                  </a:cubicBezTo>
                  <a:cubicBezTo>
                    <a:pt x="1369" y="883"/>
                    <a:pt x="798" y="716"/>
                    <a:pt x="633" y="1166"/>
                  </a:cubicBezTo>
                  <a:cubicBezTo>
                    <a:pt x="467" y="1614"/>
                    <a:pt x="861" y="1972"/>
                    <a:pt x="861" y="1972"/>
                  </a:cubicBezTo>
                  <a:cubicBezTo>
                    <a:pt x="861" y="1972"/>
                    <a:pt x="258" y="1946"/>
                    <a:pt x="248" y="2360"/>
                  </a:cubicBezTo>
                  <a:cubicBezTo>
                    <a:pt x="239" y="2772"/>
                    <a:pt x="464" y="2921"/>
                    <a:pt x="464" y="2921"/>
                  </a:cubicBezTo>
                  <a:cubicBezTo>
                    <a:pt x="464" y="2921"/>
                    <a:pt x="0" y="2911"/>
                    <a:pt x="37" y="3196"/>
                  </a:cubicBezTo>
                  <a:cubicBezTo>
                    <a:pt x="73" y="3482"/>
                    <a:pt x="369" y="3691"/>
                    <a:pt x="369" y="3691"/>
                  </a:cubicBezTo>
                  <a:lnTo>
                    <a:pt x="5804" y="3772"/>
                  </a:lnTo>
                  <a:cubicBezTo>
                    <a:pt x="5804" y="3772"/>
                    <a:pt x="6054" y="3072"/>
                    <a:pt x="5193" y="3016"/>
                  </a:cubicBezTo>
                  <a:cubicBezTo>
                    <a:pt x="5165" y="2929"/>
                    <a:pt x="5139" y="2843"/>
                    <a:pt x="5119" y="2758"/>
                  </a:cubicBezTo>
                  <a:cubicBezTo>
                    <a:pt x="5014" y="2304"/>
                    <a:pt x="4531" y="2668"/>
                    <a:pt x="4531" y="2668"/>
                  </a:cubicBezTo>
                  <a:cubicBezTo>
                    <a:pt x="4531" y="2668"/>
                    <a:pt x="4605" y="1726"/>
                    <a:pt x="3954" y="2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8"/>
            <p:cNvSpPr/>
            <p:nvPr/>
          </p:nvSpPr>
          <p:spPr>
            <a:xfrm flipH="1">
              <a:off x="8674389" y="3680113"/>
              <a:ext cx="209717" cy="130598"/>
            </a:xfrm>
            <a:custGeom>
              <a:avLst/>
              <a:gdLst/>
              <a:ahLst/>
              <a:cxnLst/>
              <a:rect l="l" t="t" r="r" b="b"/>
              <a:pathLst>
                <a:path w="4196" h="2613" extrusionOk="0">
                  <a:moveTo>
                    <a:pt x="2738" y="1463"/>
                  </a:moveTo>
                  <a:cubicBezTo>
                    <a:pt x="2738" y="1463"/>
                    <a:pt x="2932" y="1030"/>
                    <a:pt x="2810" y="812"/>
                  </a:cubicBezTo>
                  <a:cubicBezTo>
                    <a:pt x="2688" y="594"/>
                    <a:pt x="2458" y="894"/>
                    <a:pt x="2458" y="894"/>
                  </a:cubicBezTo>
                  <a:cubicBezTo>
                    <a:pt x="2458" y="894"/>
                    <a:pt x="2550" y="529"/>
                    <a:pt x="2265" y="326"/>
                  </a:cubicBezTo>
                  <a:cubicBezTo>
                    <a:pt x="1981" y="123"/>
                    <a:pt x="1871" y="353"/>
                    <a:pt x="1871" y="353"/>
                  </a:cubicBezTo>
                  <a:cubicBezTo>
                    <a:pt x="1871" y="353"/>
                    <a:pt x="1727" y="1"/>
                    <a:pt x="1280" y="54"/>
                  </a:cubicBezTo>
                  <a:cubicBezTo>
                    <a:pt x="831" y="108"/>
                    <a:pt x="947" y="611"/>
                    <a:pt x="947" y="611"/>
                  </a:cubicBezTo>
                  <a:cubicBezTo>
                    <a:pt x="947" y="611"/>
                    <a:pt x="552" y="495"/>
                    <a:pt x="437" y="807"/>
                  </a:cubicBezTo>
                  <a:cubicBezTo>
                    <a:pt x="323" y="1118"/>
                    <a:pt x="595" y="1365"/>
                    <a:pt x="595" y="1365"/>
                  </a:cubicBezTo>
                  <a:cubicBezTo>
                    <a:pt x="595" y="1365"/>
                    <a:pt x="178" y="1347"/>
                    <a:pt x="172" y="1634"/>
                  </a:cubicBezTo>
                  <a:cubicBezTo>
                    <a:pt x="164" y="1921"/>
                    <a:pt x="320" y="2022"/>
                    <a:pt x="320" y="2022"/>
                  </a:cubicBezTo>
                  <a:cubicBezTo>
                    <a:pt x="320" y="2022"/>
                    <a:pt x="0" y="2015"/>
                    <a:pt x="24" y="2213"/>
                  </a:cubicBezTo>
                  <a:cubicBezTo>
                    <a:pt x="50" y="2410"/>
                    <a:pt x="256" y="2557"/>
                    <a:pt x="256" y="2557"/>
                  </a:cubicBezTo>
                  <a:lnTo>
                    <a:pt x="4022" y="2613"/>
                  </a:lnTo>
                  <a:cubicBezTo>
                    <a:pt x="4022" y="2613"/>
                    <a:pt x="4196" y="2128"/>
                    <a:pt x="3600" y="2089"/>
                  </a:cubicBezTo>
                  <a:cubicBezTo>
                    <a:pt x="3580" y="2030"/>
                    <a:pt x="3562" y="1969"/>
                    <a:pt x="3549" y="1911"/>
                  </a:cubicBezTo>
                  <a:cubicBezTo>
                    <a:pt x="3476" y="1595"/>
                    <a:pt x="3142" y="1848"/>
                    <a:pt x="3142" y="1848"/>
                  </a:cubicBezTo>
                  <a:cubicBezTo>
                    <a:pt x="3142" y="1848"/>
                    <a:pt x="3189" y="1196"/>
                    <a:pt x="2738" y="14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" name="Google Shape;267;p28"/>
          <p:cNvSpPr/>
          <p:nvPr/>
        </p:nvSpPr>
        <p:spPr>
          <a:xfrm flipH="1">
            <a:off x="8674390" y="3680113"/>
            <a:ext cx="209716" cy="130598"/>
          </a:xfrm>
          <a:custGeom>
            <a:avLst/>
            <a:gdLst/>
            <a:ahLst/>
            <a:cxnLst/>
            <a:rect l="l" t="t" r="r" b="b"/>
            <a:pathLst>
              <a:path w="4196" h="2613" extrusionOk="0">
                <a:moveTo>
                  <a:pt x="2738" y="1463"/>
                </a:moveTo>
                <a:cubicBezTo>
                  <a:pt x="2738" y="1463"/>
                  <a:pt x="2932" y="1030"/>
                  <a:pt x="2810" y="812"/>
                </a:cubicBezTo>
                <a:cubicBezTo>
                  <a:pt x="2688" y="594"/>
                  <a:pt x="2458" y="894"/>
                  <a:pt x="2458" y="894"/>
                </a:cubicBezTo>
                <a:cubicBezTo>
                  <a:pt x="2458" y="894"/>
                  <a:pt x="2550" y="529"/>
                  <a:pt x="2265" y="326"/>
                </a:cubicBezTo>
                <a:cubicBezTo>
                  <a:pt x="1981" y="123"/>
                  <a:pt x="1871" y="353"/>
                  <a:pt x="1871" y="353"/>
                </a:cubicBezTo>
                <a:cubicBezTo>
                  <a:pt x="1871" y="353"/>
                  <a:pt x="1727" y="1"/>
                  <a:pt x="1280" y="54"/>
                </a:cubicBezTo>
                <a:cubicBezTo>
                  <a:pt x="831" y="108"/>
                  <a:pt x="947" y="611"/>
                  <a:pt x="947" y="611"/>
                </a:cubicBezTo>
                <a:cubicBezTo>
                  <a:pt x="947" y="611"/>
                  <a:pt x="552" y="495"/>
                  <a:pt x="437" y="807"/>
                </a:cubicBezTo>
                <a:cubicBezTo>
                  <a:pt x="323" y="1118"/>
                  <a:pt x="595" y="1365"/>
                  <a:pt x="595" y="1365"/>
                </a:cubicBezTo>
                <a:cubicBezTo>
                  <a:pt x="595" y="1365"/>
                  <a:pt x="178" y="1347"/>
                  <a:pt x="172" y="1634"/>
                </a:cubicBezTo>
                <a:cubicBezTo>
                  <a:pt x="164" y="1921"/>
                  <a:pt x="320" y="2022"/>
                  <a:pt x="320" y="2022"/>
                </a:cubicBezTo>
                <a:cubicBezTo>
                  <a:pt x="320" y="2022"/>
                  <a:pt x="0" y="2015"/>
                  <a:pt x="24" y="2213"/>
                </a:cubicBezTo>
                <a:cubicBezTo>
                  <a:pt x="50" y="2410"/>
                  <a:pt x="256" y="2557"/>
                  <a:pt x="256" y="2557"/>
                </a:cubicBezTo>
                <a:lnTo>
                  <a:pt x="4022" y="2613"/>
                </a:lnTo>
                <a:cubicBezTo>
                  <a:pt x="4022" y="2613"/>
                  <a:pt x="4196" y="2128"/>
                  <a:pt x="3600" y="2089"/>
                </a:cubicBezTo>
                <a:cubicBezTo>
                  <a:pt x="3580" y="2030"/>
                  <a:pt x="3562" y="1969"/>
                  <a:pt x="3549" y="1911"/>
                </a:cubicBezTo>
                <a:cubicBezTo>
                  <a:pt x="3476" y="1595"/>
                  <a:pt x="3142" y="1848"/>
                  <a:pt x="3142" y="1848"/>
                </a:cubicBezTo>
                <a:cubicBezTo>
                  <a:pt x="3142" y="1848"/>
                  <a:pt x="3189" y="1196"/>
                  <a:pt x="2738" y="14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2"/>
          <p:cNvSpPr/>
          <p:nvPr/>
        </p:nvSpPr>
        <p:spPr>
          <a:xfrm>
            <a:off x="353965" y="2409562"/>
            <a:ext cx="6052748" cy="1527855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2"/>
          <p:cNvSpPr/>
          <p:nvPr/>
        </p:nvSpPr>
        <p:spPr>
          <a:xfrm flipH="1">
            <a:off x="-24494" y="2650013"/>
            <a:ext cx="9391579" cy="2370654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2"/>
          <p:cNvSpPr txBox="1">
            <a:spLocks noGrp="1"/>
          </p:cNvSpPr>
          <p:nvPr>
            <p:ph type="title"/>
          </p:nvPr>
        </p:nvSpPr>
        <p:spPr>
          <a:xfrm>
            <a:off x="1786307" y="1182938"/>
            <a:ext cx="4152258" cy="9321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VOCABULARY</a:t>
            </a:r>
            <a:endParaRPr sz="4000" dirty="0"/>
          </a:p>
        </p:txBody>
      </p:sp>
      <p:sp>
        <p:nvSpPr>
          <p:cNvPr id="393" name="Google Shape;393;p32"/>
          <p:cNvSpPr txBox="1">
            <a:spLocks noGrp="1"/>
          </p:cNvSpPr>
          <p:nvPr>
            <p:ph type="title" idx="2"/>
          </p:nvPr>
        </p:nvSpPr>
        <p:spPr>
          <a:xfrm>
            <a:off x="778083" y="1160826"/>
            <a:ext cx="1080000" cy="9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394" name="Google Shape;394;p32"/>
          <p:cNvGrpSpPr/>
          <p:nvPr/>
        </p:nvGrpSpPr>
        <p:grpSpPr>
          <a:xfrm>
            <a:off x="19998" y="2587961"/>
            <a:ext cx="9124002" cy="2508675"/>
            <a:chOff x="4299725" y="2661325"/>
            <a:chExt cx="9144119" cy="2503598"/>
          </a:xfrm>
        </p:grpSpPr>
        <p:sp>
          <p:nvSpPr>
            <p:cNvPr id="395" name="Google Shape;395;p32"/>
            <p:cNvSpPr/>
            <p:nvPr/>
          </p:nvSpPr>
          <p:spPr>
            <a:xfrm>
              <a:off x="5819694" y="3351385"/>
              <a:ext cx="4906247" cy="1432034"/>
            </a:xfrm>
            <a:custGeom>
              <a:avLst/>
              <a:gdLst/>
              <a:ahLst/>
              <a:cxnLst/>
              <a:rect l="l" t="t" r="r" b="b"/>
              <a:pathLst>
                <a:path w="91757" h="26782" extrusionOk="0">
                  <a:moveTo>
                    <a:pt x="55771" y="1"/>
                  </a:moveTo>
                  <a:cubicBezTo>
                    <a:pt x="47533" y="1"/>
                    <a:pt x="38964" y="2721"/>
                    <a:pt x="31607" y="6644"/>
                  </a:cubicBezTo>
                  <a:cubicBezTo>
                    <a:pt x="20581" y="12523"/>
                    <a:pt x="10942" y="20808"/>
                    <a:pt x="1" y="26782"/>
                  </a:cubicBezTo>
                  <a:lnTo>
                    <a:pt x="91756" y="26782"/>
                  </a:lnTo>
                  <a:cubicBezTo>
                    <a:pt x="89956" y="24692"/>
                    <a:pt x="88254" y="22508"/>
                    <a:pt x="86604" y="20308"/>
                  </a:cubicBezTo>
                  <a:cubicBezTo>
                    <a:pt x="82201" y="14427"/>
                    <a:pt x="77911" y="8170"/>
                    <a:pt x="71681" y="4279"/>
                  </a:cubicBezTo>
                  <a:cubicBezTo>
                    <a:pt x="66857" y="1266"/>
                    <a:pt x="61391" y="1"/>
                    <a:pt x="55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2"/>
            <p:cNvSpPr/>
            <p:nvPr/>
          </p:nvSpPr>
          <p:spPr>
            <a:xfrm>
              <a:off x="4689304" y="3619907"/>
              <a:ext cx="8754536" cy="1545016"/>
            </a:xfrm>
            <a:custGeom>
              <a:avLst/>
              <a:gdLst/>
              <a:ahLst/>
              <a:cxnLst/>
              <a:rect l="l" t="t" r="r" b="b"/>
              <a:pathLst>
                <a:path w="163728" h="28895" extrusionOk="0">
                  <a:moveTo>
                    <a:pt x="1" y="28894"/>
                  </a:moveTo>
                  <a:lnTo>
                    <a:pt x="163727" y="28894"/>
                  </a:lnTo>
                  <a:lnTo>
                    <a:pt x="163727" y="11182"/>
                  </a:lnTo>
                  <a:cubicBezTo>
                    <a:pt x="143435" y="10936"/>
                    <a:pt x="125267" y="0"/>
                    <a:pt x="108678" y="3581"/>
                  </a:cubicBezTo>
                  <a:cubicBezTo>
                    <a:pt x="83998" y="8901"/>
                    <a:pt x="73693" y="23943"/>
                    <a:pt x="50101" y="20942"/>
                  </a:cubicBezTo>
                  <a:cubicBezTo>
                    <a:pt x="26526" y="17923"/>
                    <a:pt x="21101" y="17571"/>
                    <a:pt x="1581" y="27665"/>
                  </a:cubicBezTo>
                  <a:cubicBezTo>
                    <a:pt x="772" y="28087"/>
                    <a:pt x="263" y="28492"/>
                    <a:pt x="1" y="288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2"/>
            <p:cNvSpPr/>
            <p:nvPr/>
          </p:nvSpPr>
          <p:spPr>
            <a:xfrm>
              <a:off x="4299725" y="4423401"/>
              <a:ext cx="9144119" cy="741522"/>
            </a:xfrm>
            <a:custGeom>
              <a:avLst/>
              <a:gdLst/>
              <a:ahLst/>
              <a:cxnLst/>
              <a:rect l="l" t="t" r="r" b="b"/>
              <a:pathLst>
                <a:path w="171014" h="13868" extrusionOk="0">
                  <a:moveTo>
                    <a:pt x="37" y="13481"/>
                  </a:moveTo>
                  <a:cubicBezTo>
                    <a:pt x="20" y="13604"/>
                    <a:pt x="1" y="13744"/>
                    <a:pt x="1" y="13867"/>
                  </a:cubicBezTo>
                  <a:lnTo>
                    <a:pt x="171013" y="13867"/>
                  </a:lnTo>
                  <a:lnTo>
                    <a:pt x="171013" y="5845"/>
                  </a:lnTo>
                  <a:cubicBezTo>
                    <a:pt x="154373" y="3582"/>
                    <a:pt x="119790" y="0"/>
                    <a:pt x="95882" y="5372"/>
                  </a:cubicBezTo>
                  <a:cubicBezTo>
                    <a:pt x="63372" y="12675"/>
                    <a:pt x="67778" y="10339"/>
                    <a:pt x="40060" y="5618"/>
                  </a:cubicBezTo>
                  <a:cubicBezTo>
                    <a:pt x="25893" y="3195"/>
                    <a:pt x="14448" y="4546"/>
                    <a:pt x="37" y="13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2"/>
            <p:cNvSpPr/>
            <p:nvPr/>
          </p:nvSpPr>
          <p:spPr>
            <a:xfrm>
              <a:off x="5256746" y="4873202"/>
              <a:ext cx="763819" cy="270237"/>
            </a:xfrm>
            <a:custGeom>
              <a:avLst/>
              <a:gdLst/>
              <a:ahLst/>
              <a:cxnLst/>
              <a:rect l="l" t="t" r="r" b="b"/>
              <a:pathLst>
                <a:path w="14285" h="5054" extrusionOk="0">
                  <a:moveTo>
                    <a:pt x="6339" y="1"/>
                  </a:moveTo>
                  <a:cubicBezTo>
                    <a:pt x="6172" y="1"/>
                    <a:pt x="6005" y="25"/>
                    <a:pt x="5846" y="83"/>
                  </a:cubicBezTo>
                  <a:cubicBezTo>
                    <a:pt x="5408" y="241"/>
                    <a:pt x="5071" y="639"/>
                    <a:pt x="4859" y="1087"/>
                  </a:cubicBezTo>
                  <a:cubicBezTo>
                    <a:pt x="4647" y="1534"/>
                    <a:pt x="4547" y="2031"/>
                    <a:pt x="4447" y="2523"/>
                  </a:cubicBezTo>
                  <a:cubicBezTo>
                    <a:pt x="4282" y="2240"/>
                    <a:pt x="4090" y="1978"/>
                    <a:pt x="3877" y="1738"/>
                  </a:cubicBezTo>
                  <a:cubicBezTo>
                    <a:pt x="3768" y="1617"/>
                    <a:pt x="3648" y="1497"/>
                    <a:pt x="3496" y="1456"/>
                  </a:cubicBezTo>
                  <a:cubicBezTo>
                    <a:pt x="3459" y="1447"/>
                    <a:pt x="3420" y="1442"/>
                    <a:pt x="3382" y="1442"/>
                  </a:cubicBezTo>
                  <a:cubicBezTo>
                    <a:pt x="3267" y="1442"/>
                    <a:pt x="3151" y="1482"/>
                    <a:pt x="3046" y="1537"/>
                  </a:cubicBezTo>
                  <a:cubicBezTo>
                    <a:pt x="2684" y="1726"/>
                    <a:pt x="2419" y="2093"/>
                    <a:pt x="2262" y="2496"/>
                  </a:cubicBezTo>
                  <a:cubicBezTo>
                    <a:pt x="2106" y="2898"/>
                    <a:pt x="2047" y="3338"/>
                    <a:pt x="2011" y="3773"/>
                  </a:cubicBezTo>
                  <a:cubicBezTo>
                    <a:pt x="1862" y="3406"/>
                    <a:pt x="1490" y="3179"/>
                    <a:pt x="1121" y="3179"/>
                  </a:cubicBezTo>
                  <a:cubicBezTo>
                    <a:pt x="1049" y="3179"/>
                    <a:pt x="977" y="3188"/>
                    <a:pt x="906" y="3206"/>
                  </a:cubicBezTo>
                  <a:cubicBezTo>
                    <a:pt x="477" y="3314"/>
                    <a:pt x="139" y="3732"/>
                    <a:pt x="53" y="4203"/>
                  </a:cubicBezTo>
                  <a:cubicBezTo>
                    <a:pt x="0" y="4488"/>
                    <a:pt x="33" y="4783"/>
                    <a:pt x="128" y="5054"/>
                  </a:cubicBezTo>
                  <a:lnTo>
                    <a:pt x="14284" y="5054"/>
                  </a:lnTo>
                  <a:cubicBezTo>
                    <a:pt x="14243" y="4737"/>
                    <a:pt x="14174" y="4425"/>
                    <a:pt x="14083" y="4127"/>
                  </a:cubicBezTo>
                  <a:cubicBezTo>
                    <a:pt x="13939" y="3662"/>
                    <a:pt x="13735" y="3211"/>
                    <a:pt x="13415" y="2868"/>
                  </a:cubicBezTo>
                  <a:cubicBezTo>
                    <a:pt x="13128" y="2562"/>
                    <a:pt x="12736" y="2352"/>
                    <a:pt x="12337" y="2352"/>
                  </a:cubicBezTo>
                  <a:cubicBezTo>
                    <a:pt x="12290" y="2352"/>
                    <a:pt x="12243" y="2355"/>
                    <a:pt x="12197" y="2361"/>
                  </a:cubicBezTo>
                  <a:cubicBezTo>
                    <a:pt x="11751" y="2418"/>
                    <a:pt x="11332" y="2794"/>
                    <a:pt x="11270" y="3277"/>
                  </a:cubicBezTo>
                  <a:cubicBezTo>
                    <a:pt x="11295" y="2673"/>
                    <a:pt x="11093" y="2062"/>
                    <a:pt x="10720" y="1616"/>
                  </a:cubicBezTo>
                  <a:cubicBezTo>
                    <a:pt x="10562" y="1425"/>
                    <a:pt x="10360" y="1260"/>
                    <a:pt x="10126" y="1241"/>
                  </a:cubicBezTo>
                  <a:cubicBezTo>
                    <a:pt x="10111" y="1240"/>
                    <a:pt x="10097" y="1239"/>
                    <a:pt x="10083" y="1239"/>
                  </a:cubicBezTo>
                  <a:cubicBezTo>
                    <a:pt x="9959" y="1239"/>
                    <a:pt x="9838" y="1278"/>
                    <a:pt x="9722" y="1325"/>
                  </a:cubicBezTo>
                  <a:cubicBezTo>
                    <a:pt x="9195" y="1535"/>
                    <a:pt x="8684" y="1985"/>
                    <a:pt x="8630" y="2594"/>
                  </a:cubicBezTo>
                  <a:cubicBezTo>
                    <a:pt x="8545" y="1988"/>
                    <a:pt x="8449" y="1354"/>
                    <a:pt x="8102" y="869"/>
                  </a:cubicBezTo>
                  <a:cubicBezTo>
                    <a:pt x="7793" y="435"/>
                    <a:pt x="7313" y="174"/>
                    <a:pt x="6818" y="60"/>
                  </a:cubicBezTo>
                  <a:cubicBezTo>
                    <a:pt x="6661" y="23"/>
                    <a:pt x="6500" y="1"/>
                    <a:pt x="63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2"/>
            <p:cNvSpPr/>
            <p:nvPr/>
          </p:nvSpPr>
          <p:spPr>
            <a:xfrm>
              <a:off x="5310269" y="5001849"/>
              <a:ext cx="666076" cy="141589"/>
            </a:xfrm>
            <a:custGeom>
              <a:avLst/>
              <a:gdLst/>
              <a:ahLst/>
              <a:cxnLst/>
              <a:rect l="l" t="t" r="r" b="b"/>
              <a:pathLst>
                <a:path w="12457" h="2648" extrusionOk="0">
                  <a:moveTo>
                    <a:pt x="5382" y="0"/>
                  </a:moveTo>
                  <a:cubicBezTo>
                    <a:pt x="5194" y="0"/>
                    <a:pt x="5012" y="45"/>
                    <a:pt x="4865" y="160"/>
                  </a:cubicBezTo>
                  <a:cubicBezTo>
                    <a:pt x="4707" y="284"/>
                    <a:pt x="4614" y="471"/>
                    <a:pt x="4537" y="657"/>
                  </a:cubicBezTo>
                  <a:cubicBezTo>
                    <a:pt x="4393" y="1001"/>
                    <a:pt x="4288" y="1362"/>
                    <a:pt x="4221" y="1729"/>
                  </a:cubicBezTo>
                  <a:cubicBezTo>
                    <a:pt x="3989" y="1405"/>
                    <a:pt x="3734" y="1085"/>
                    <a:pt x="3391" y="882"/>
                  </a:cubicBezTo>
                  <a:cubicBezTo>
                    <a:pt x="3191" y="764"/>
                    <a:pt x="2955" y="692"/>
                    <a:pt x="2724" y="692"/>
                  </a:cubicBezTo>
                  <a:cubicBezTo>
                    <a:pt x="2559" y="692"/>
                    <a:pt x="2397" y="728"/>
                    <a:pt x="2253" y="810"/>
                  </a:cubicBezTo>
                  <a:cubicBezTo>
                    <a:pt x="1915" y="1002"/>
                    <a:pt x="1748" y="1387"/>
                    <a:pt x="1602" y="1745"/>
                  </a:cubicBezTo>
                  <a:lnTo>
                    <a:pt x="1332" y="2412"/>
                  </a:lnTo>
                  <a:cubicBezTo>
                    <a:pt x="1128" y="2194"/>
                    <a:pt x="833" y="2066"/>
                    <a:pt x="537" y="2066"/>
                  </a:cubicBezTo>
                  <a:cubicBezTo>
                    <a:pt x="533" y="2066"/>
                    <a:pt x="529" y="2066"/>
                    <a:pt x="526" y="2066"/>
                  </a:cubicBezTo>
                  <a:cubicBezTo>
                    <a:pt x="421" y="2067"/>
                    <a:pt x="312" y="2085"/>
                    <a:pt x="223" y="2141"/>
                  </a:cubicBezTo>
                  <a:cubicBezTo>
                    <a:pt x="67" y="2241"/>
                    <a:pt x="1" y="2445"/>
                    <a:pt x="16" y="2629"/>
                  </a:cubicBezTo>
                  <a:cubicBezTo>
                    <a:pt x="16" y="2636"/>
                    <a:pt x="16" y="2642"/>
                    <a:pt x="18" y="2648"/>
                  </a:cubicBezTo>
                  <a:lnTo>
                    <a:pt x="12457" y="2648"/>
                  </a:lnTo>
                  <a:cubicBezTo>
                    <a:pt x="12357" y="2373"/>
                    <a:pt x="12214" y="2119"/>
                    <a:pt x="12017" y="1904"/>
                  </a:cubicBezTo>
                  <a:cubicBezTo>
                    <a:pt x="11663" y="1525"/>
                    <a:pt x="11143" y="1323"/>
                    <a:pt x="10627" y="1323"/>
                  </a:cubicBezTo>
                  <a:cubicBezTo>
                    <a:pt x="10303" y="1323"/>
                    <a:pt x="9980" y="1403"/>
                    <a:pt x="9700" y="1567"/>
                  </a:cubicBezTo>
                  <a:cubicBezTo>
                    <a:pt x="9564" y="1103"/>
                    <a:pt x="9375" y="578"/>
                    <a:pt x="8923" y="409"/>
                  </a:cubicBezTo>
                  <a:cubicBezTo>
                    <a:pt x="8831" y="374"/>
                    <a:pt x="8734" y="358"/>
                    <a:pt x="8637" y="358"/>
                  </a:cubicBezTo>
                  <a:cubicBezTo>
                    <a:pt x="8390" y="358"/>
                    <a:pt x="8141" y="461"/>
                    <a:pt x="7947" y="619"/>
                  </a:cubicBezTo>
                  <a:cubicBezTo>
                    <a:pt x="7678" y="839"/>
                    <a:pt x="7502" y="1154"/>
                    <a:pt x="7362" y="1473"/>
                  </a:cubicBezTo>
                  <a:cubicBezTo>
                    <a:pt x="7093" y="805"/>
                    <a:pt x="6507" y="273"/>
                    <a:pt x="5815" y="68"/>
                  </a:cubicBezTo>
                  <a:cubicBezTo>
                    <a:pt x="5676" y="27"/>
                    <a:pt x="5527" y="0"/>
                    <a:pt x="53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2"/>
            <p:cNvSpPr/>
            <p:nvPr/>
          </p:nvSpPr>
          <p:spPr>
            <a:xfrm>
              <a:off x="5368069" y="3498445"/>
              <a:ext cx="519889" cy="1144525"/>
            </a:xfrm>
            <a:custGeom>
              <a:avLst/>
              <a:gdLst/>
              <a:ahLst/>
              <a:cxnLst/>
              <a:rect l="l" t="t" r="r" b="b"/>
              <a:pathLst>
                <a:path w="9723" h="21405" extrusionOk="0">
                  <a:moveTo>
                    <a:pt x="5276" y="0"/>
                  </a:moveTo>
                  <a:cubicBezTo>
                    <a:pt x="1475" y="0"/>
                    <a:pt x="128" y="5872"/>
                    <a:pt x="64" y="11587"/>
                  </a:cubicBezTo>
                  <a:cubicBezTo>
                    <a:pt x="1" y="17324"/>
                    <a:pt x="2605" y="21375"/>
                    <a:pt x="5200" y="21404"/>
                  </a:cubicBezTo>
                  <a:cubicBezTo>
                    <a:pt x="5208" y="21404"/>
                    <a:pt x="5217" y="21404"/>
                    <a:pt x="5225" y="21404"/>
                  </a:cubicBezTo>
                  <a:cubicBezTo>
                    <a:pt x="7806" y="21404"/>
                    <a:pt x="9595" y="17069"/>
                    <a:pt x="9658" y="11351"/>
                  </a:cubicBezTo>
                  <a:cubicBezTo>
                    <a:pt x="9722" y="5613"/>
                    <a:pt x="7913" y="30"/>
                    <a:pt x="5318" y="1"/>
                  </a:cubicBezTo>
                  <a:cubicBezTo>
                    <a:pt x="5304" y="1"/>
                    <a:pt x="5290" y="0"/>
                    <a:pt x="5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2"/>
            <p:cNvSpPr/>
            <p:nvPr/>
          </p:nvSpPr>
          <p:spPr>
            <a:xfrm>
              <a:off x="5474206" y="3514539"/>
              <a:ext cx="413323" cy="1128484"/>
            </a:xfrm>
            <a:custGeom>
              <a:avLst/>
              <a:gdLst/>
              <a:ahLst/>
              <a:cxnLst/>
              <a:rect l="l" t="t" r="r" b="b"/>
              <a:pathLst>
                <a:path w="7730" h="21105" extrusionOk="0">
                  <a:moveTo>
                    <a:pt x="4336" y="0"/>
                  </a:moveTo>
                  <a:cubicBezTo>
                    <a:pt x="5595" y="2110"/>
                    <a:pt x="6356" y="5801"/>
                    <a:pt x="6314" y="9556"/>
                  </a:cubicBezTo>
                  <a:cubicBezTo>
                    <a:pt x="6251" y="15273"/>
                    <a:pt x="4463" y="19609"/>
                    <a:pt x="1882" y="19609"/>
                  </a:cubicBezTo>
                  <a:cubicBezTo>
                    <a:pt x="1873" y="19609"/>
                    <a:pt x="1864" y="19609"/>
                    <a:pt x="1856" y="19609"/>
                  </a:cubicBezTo>
                  <a:cubicBezTo>
                    <a:pt x="1225" y="19603"/>
                    <a:pt x="594" y="19358"/>
                    <a:pt x="0" y="18909"/>
                  </a:cubicBezTo>
                  <a:lnTo>
                    <a:pt x="0" y="18909"/>
                  </a:lnTo>
                  <a:cubicBezTo>
                    <a:pt x="920" y="20292"/>
                    <a:pt x="2069" y="21091"/>
                    <a:pt x="3216" y="21104"/>
                  </a:cubicBezTo>
                  <a:cubicBezTo>
                    <a:pt x="3224" y="21104"/>
                    <a:pt x="3233" y="21104"/>
                    <a:pt x="3241" y="21104"/>
                  </a:cubicBezTo>
                  <a:cubicBezTo>
                    <a:pt x="5823" y="21104"/>
                    <a:pt x="7611" y="16769"/>
                    <a:pt x="7674" y="11051"/>
                  </a:cubicBezTo>
                  <a:cubicBezTo>
                    <a:pt x="7730" y="6086"/>
                    <a:pt x="6381" y="1235"/>
                    <a:pt x="4336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5531098" y="4352354"/>
              <a:ext cx="208052" cy="791089"/>
            </a:xfrm>
            <a:custGeom>
              <a:avLst/>
              <a:gdLst/>
              <a:ahLst/>
              <a:cxnLst/>
              <a:rect l="l" t="t" r="r" b="b"/>
              <a:pathLst>
                <a:path w="3891" h="14795" extrusionOk="0">
                  <a:moveTo>
                    <a:pt x="3891" y="0"/>
                  </a:moveTo>
                  <a:lnTo>
                    <a:pt x="3891" y="0"/>
                  </a:lnTo>
                  <a:cubicBezTo>
                    <a:pt x="1865" y="1031"/>
                    <a:pt x="1823" y="3065"/>
                    <a:pt x="1823" y="3065"/>
                  </a:cubicBezTo>
                  <a:cubicBezTo>
                    <a:pt x="1505" y="1798"/>
                    <a:pt x="1" y="1189"/>
                    <a:pt x="1" y="1189"/>
                  </a:cubicBezTo>
                  <a:lnTo>
                    <a:pt x="1" y="1189"/>
                  </a:lnTo>
                  <a:cubicBezTo>
                    <a:pt x="1" y="1189"/>
                    <a:pt x="1189" y="2194"/>
                    <a:pt x="1189" y="4155"/>
                  </a:cubicBezTo>
                  <a:cubicBezTo>
                    <a:pt x="1189" y="6119"/>
                    <a:pt x="893" y="14795"/>
                    <a:pt x="893" y="14795"/>
                  </a:cubicBezTo>
                  <a:lnTo>
                    <a:pt x="3291" y="14795"/>
                  </a:lnTo>
                  <a:cubicBezTo>
                    <a:pt x="3291" y="14795"/>
                    <a:pt x="2959" y="5628"/>
                    <a:pt x="2959" y="3355"/>
                  </a:cubicBezTo>
                  <a:cubicBezTo>
                    <a:pt x="2959" y="1083"/>
                    <a:pt x="3891" y="0"/>
                    <a:pt x="38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5676749" y="4044637"/>
              <a:ext cx="347395" cy="764514"/>
            </a:xfrm>
            <a:custGeom>
              <a:avLst/>
              <a:gdLst/>
              <a:ahLst/>
              <a:cxnLst/>
              <a:rect l="l" t="t" r="r" b="b"/>
              <a:pathLst>
                <a:path w="6497" h="14298" extrusionOk="0">
                  <a:moveTo>
                    <a:pt x="3525" y="0"/>
                  </a:moveTo>
                  <a:cubicBezTo>
                    <a:pt x="986" y="0"/>
                    <a:pt x="87" y="3922"/>
                    <a:pt x="44" y="7739"/>
                  </a:cubicBezTo>
                  <a:cubicBezTo>
                    <a:pt x="0" y="11572"/>
                    <a:pt x="1740" y="14278"/>
                    <a:pt x="3473" y="14298"/>
                  </a:cubicBezTo>
                  <a:cubicBezTo>
                    <a:pt x="3479" y="14298"/>
                    <a:pt x="3485" y="14298"/>
                    <a:pt x="3491" y="14298"/>
                  </a:cubicBezTo>
                  <a:cubicBezTo>
                    <a:pt x="5214" y="14298"/>
                    <a:pt x="6409" y="11402"/>
                    <a:pt x="6451" y="7582"/>
                  </a:cubicBezTo>
                  <a:cubicBezTo>
                    <a:pt x="6496" y="3751"/>
                    <a:pt x="5287" y="20"/>
                    <a:pt x="3553" y="0"/>
                  </a:cubicBezTo>
                  <a:cubicBezTo>
                    <a:pt x="3544" y="0"/>
                    <a:pt x="3534" y="0"/>
                    <a:pt x="35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5747703" y="4055331"/>
              <a:ext cx="276066" cy="753767"/>
            </a:xfrm>
            <a:custGeom>
              <a:avLst/>
              <a:gdLst/>
              <a:ahLst/>
              <a:cxnLst/>
              <a:rect l="l" t="t" r="r" b="b"/>
              <a:pathLst>
                <a:path w="5163" h="14097" extrusionOk="0">
                  <a:moveTo>
                    <a:pt x="2895" y="0"/>
                  </a:moveTo>
                  <a:cubicBezTo>
                    <a:pt x="3737" y="1410"/>
                    <a:pt x="4245" y="3875"/>
                    <a:pt x="4217" y="6383"/>
                  </a:cubicBezTo>
                  <a:cubicBezTo>
                    <a:pt x="4174" y="10203"/>
                    <a:pt x="2980" y="13099"/>
                    <a:pt x="1257" y="13099"/>
                  </a:cubicBezTo>
                  <a:cubicBezTo>
                    <a:pt x="1251" y="13099"/>
                    <a:pt x="1245" y="13099"/>
                    <a:pt x="1239" y="13099"/>
                  </a:cubicBezTo>
                  <a:cubicBezTo>
                    <a:pt x="817" y="13093"/>
                    <a:pt x="397" y="12930"/>
                    <a:pt x="0" y="12630"/>
                  </a:cubicBezTo>
                  <a:lnTo>
                    <a:pt x="0" y="12630"/>
                  </a:lnTo>
                  <a:cubicBezTo>
                    <a:pt x="614" y="13554"/>
                    <a:pt x="1381" y="14087"/>
                    <a:pt x="2147" y="14097"/>
                  </a:cubicBezTo>
                  <a:cubicBezTo>
                    <a:pt x="2153" y="14097"/>
                    <a:pt x="2158" y="14097"/>
                    <a:pt x="2164" y="14097"/>
                  </a:cubicBezTo>
                  <a:cubicBezTo>
                    <a:pt x="3889" y="14097"/>
                    <a:pt x="5084" y="11202"/>
                    <a:pt x="5126" y="7381"/>
                  </a:cubicBezTo>
                  <a:cubicBezTo>
                    <a:pt x="5163" y="4065"/>
                    <a:pt x="4263" y="826"/>
                    <a:pt x="2895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5785720" y="4615050"/>
              <a:ext cx="139022" cy="528391"/>
            </a:xfrm>
            <a:custGeom>
              <a:avLst/>
              <a:gdLst/>
              <a:ahLst/>
              <a:cxnLst/>
              <a:rect l="l" t="t" r="r" b="b"/>
              <a:pathLst>
                <a:path w="2600" h="9882" extrusionOk="0">
                  <a:moveTo>
                    <a:pt x="2600" y="0"/>
                  </a:moveTo>
                  <a:lnTo>
                    <a:pt x="2600" y="0"/>
                  </a:lnTo>
                  <a:cubicBezTo>
                    <a:pt x="1246" y="689"/>
                    <a:pt x="1219" y="2047"/>
                    <a:pt x="1219" y="2047"/>
                  </a:cubicBezTo>
                  <a:cubicBezTo>
                    <a:pt x="1006" y="1199"/>
                    <a:pt x="1" y="794"/>
                    <a:pt x="1" y="794"/>
                  </a:cubicBezTo>
                  <a:lnTo>
                    <a:pt x="1" y="794"/>
                  </a:lnTo>
                  <a:cubicBezTo>
                    <a:pt x="1" y="794"/>
                    <a:pt x="795" y="1465"/>
                    <a:pt x="795" y="2776"/>
                  </a:cubicBezTo>
                  <a:cubicBezTo>
                    <a:pt x="795" y="4086"/>
                    <a:pt x="597" y="9882"/>
                    <a:pt x="597" y="9882"/>
                  </a:cubicBezTo>
                  <a:lnTo>
                    <a:pt x="2199" y="9882"/>
                  </a:lnTo>
                  <a:cubicBezTo>
                    <a:pt x="2199" y="9882"/>
                    <a:pt x="1977" y="3758"/>
                    <a:pt x="1977" y="2240"/>
                  </a:cubicBezTo>
                  <a:cubicBezTo>
                    <a:pt x="1977" y="723"/>
                    <a:pt x="2600" y="0"/>
                    <a:pt x="26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4837238" y="4044637"/>
              <a:ext cx="347341" cy="764514"/>
            </a:xfrm>
            <a:custGeom>
              <a:avLst/>
              <a:gdLst/>
              <a:ahLst/>
              <a:cxnLst/>
              <a:rect l="l" t="t" r="r" b="b"/>
              <a:pathLst>
                <a:path w="6496" h="14298" extrusionOk="0">
                  <a:moveTo>
                    <a:pt x="3525" y="0"/>
                  </a:moveTo>
                  <a:cubicBezTo>
                    <a:pt x="986" y="0"/>
                    <a:pt x="87" y="3922"/>
                    <a:pt x="43" y="7739"/>
                  </a:cubicBezTo>
                  <a:cubicBezTo>
                    <a:pt x="0" y="11571"/>
                    <a:pt x="1740" y="14278"/>
                    <a:pt x="3473" y="14298"/>
                  </a:cubicBezTo>
                  <a:cubicBezTo>
                    <a:pt x="3479" y="14298"/>
                    <a:pt x="3485" y="14298"/>
                    <a:pt x="3491" y="14298"/>
                  </a:cubicBezTo>
                  <a:cubicBezTo>
                    <a:pt x="5214" y="14298"/>
                    <a:pt x="6409" y="11402"/>
                    <a:pt x="6451" y="7582"/>
                  </a:cubicBezTo>
                  <a:cubicBezTo>
                    <a:pt x="6495" y="3751"/>
                    <a:pt x="5287" y="20"/>
                    <a:pt x="3553" y="0"/>
                  </a:cubicBezTo>
                  <a:cubicBezTo>
                    <a:pt x="3544" y="0"/>
                    <a:pt x="3534" y="0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2"/>
            <p:cNvSpPr/>
            <p:nvPr/>
          </p:nvSpPr>
          <p:spPr>
            <a:xfrm>
              <a:off x="4908138" y="4055331"/>
              <a:ext cx="276119" cy="753767"/>
            </a:xfrm>
            <a:custGeom>
              <a:avLst/>
              <a:gdLst/>
              <a:ahLst/>
              <a:cxnLst/>
              <a:rect l="l" t="t" r="r" b="b"/>
              <a:pathLst>
                <a:path w="5164" h="14097" extrusionOk="0">
                  <a:moveTo>
                    <a:pt x="2895" y="0"/>
                  </a:moveTo>
                  <a:lnTo>
                    <a:pt x="2895" y="0"/>
                  </a:lnTo>
                  <a:cubicBezTo>
                    <a:pt x="3737" y="1410"/>
                    <a:pt x="4245" y="3875"/>
                    <a:pt x="4217" y="6383"/>
                  </a:cubicBezTo>
                  <a:cubicBezTo>
                    <a:pt x="4173" y="10203"/>
                    <a:pt x="2980" y="13099"/>
                    <a:pt x="1256" y="13099"/>
                  </a:cubicBezTo>
                  <a:cubicBezTo>
                    <a:pt x="1250" y="13099"/>
                    <a:pt x="1244" y="13099"/>
                    <a:pt x="1238" y="13099"/>
                  </a:cubicBezTo>
                  <a:cubicBezTo>
                    <a:pt x="817" y="13093"/>
                    <a:pt x="396" y="12930"/>
                    <a:pt x="0" y="12630"/>
                  </a:cubicBezTo>
                  <a:lnTo>
                    <a:pt x="0" y="12630"/>
                  </a:lnTo>
                  <a:cubicBezTo>
                    <a:pt x="614" y="13554"/>
                    <a:pt x="1381" y="14087"/>
                    <a:pt x="2147" y="14097"/>
                  </a:cubicBezTo>
                  <a:cubicBezTo>
                    <a:pt x="2153" y="14097"/>
                    <a:pt x="2158" y="14097"/>
                    <a:pt x="2164" y="14097"/>
                  </a:cubicBezTo>
                  <a:cubicBezTo>
                    <a:pt x="3888" y="14097"/>
                    <a:pt x="5083" y="11202"/>
                    <a:pt x="5125" y="7381"/>
                  </a:cubicBezTo>
                  <a:cubicBezTo>
                    <a:pt x="5164" y="4065"/>
                    <a:pt x="4262" y="826"/>
                    <a:pt x="2895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2"/>
            <p:cNvSpPr/>
            <p:nvPr/>
          </p:nvSpPr>
          <p:spPr>
            <a:xfrm>
              <a:off x="4946155" y="4615050"/>
              <a:ext cx="138969" cy="528391"/>
            </a:xfrm>
            <a:custGeom>
              <a:avLst/>
              <a:gdLst/>
              <a:ahLst/>
              <a:cxnLst/>
              <a:rect l="l" t="t" r="r" b="b"/>
              <a:pathLst>
                <a:path w="2599" h="9882" extrusionOk="0">
                  <a:moveTo>
                    <a:pt x="2599" y="0"/>
                  </a:moveTo>
                  <a:lnTo>
                    <a:pt x="2599" y="0"/>
                  </a:lnTo>
                  <a:cubicBezTo>
                    <a:pt x="1245" y="689"/>
                    <a:pt x="1218" y="2047"/>
                    <a:pt x="1218" y="2047"/>
                  </a:cubicBezTo>
                  <a:cubicBezTo>
                    <a:pt x="1006" y="1199"/>
                    <a:pt x="1" y="794"/>
                    <a:pt x="1" y="794"/>
                  </a:cubicBezTo>
                  <a:lnTo>
                    <a:pt x="1" y="794"/>
                  </a:lnTo>
                  <a:cubicBezTo>
                    <a:pt x="1" y="794"/>
                    <a:pt x="794" y="1465"/>
                    <a:pt x="794" y="2776"/>
                  </a:cubicBezTo>
                  <a:cubicBezTo>
                    <a:pt x="794" y="4086"/>
                    <a:pt x="596" y="9882"/>
                    <a:pt x="596" y="9882"/>
                  </a:cubicBezTo>
                  <a:lnTo>
                    <a:pt x="2199" y="9882"/>
                  </a:lnTo>
                  <a:cubicBezTo>
                    <a:pt x="2199" y="9882"/>
                    <a:pt x="1976" y="3758"/>
                    <a:pt x="1976" y="2240"/>
                  </a:cubicBezTo>
                  <a:cubicBezTo>
                    <a:pt x="1976" y="723"/>
                    <a:pt x="2599" y="0"/>
                    <a:pt x="25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2"/>
            <p:cNvSpPr/>
            <p:nvPr/>
          </p:nvSpPr>
          <p:spPr>
            <a:xfrm>
              <a:off x="4936370" y="2661325"/>
              <a:ext cx="784458" cy="1726974"/>
            </a:xfrm>
            <a:custGeom>
              <a:avLst/>
              <a:gdLst/>
              <a:ahLst/>
              <a:cxnLst/>
              <a:rect l="l" t="t" r="r" b="b"/>
              <a:pathLst>
                <a:path w="14671" h="32298" extrusionOk="0">
                  <a:moveTo>
                    <a:pt x="7962" y="1"/>
                  </a:moveTo>
                  <a:cubicBezTo>
                    <a:pt x="2224" y="1"/>
                    <a:pt x="193" y="8860"/>
                    <a:pt x="97" y="17485"/>
                  </a:cubicBezTo>
                  <a:cubicBezTo>
                    <a:pt x="0" y="26141"/>
                    <a:pt x="3931" y="32253"/>
                    <a:pt x="7845" y="32297"/>
                  </a:cubicBezTo>
                  <a:cubicBezTo>
                    <a:pt x="7858" y="32297"/>
                    <a:pt x="7872" y="32297"/>
                    <a:pt x="7885" y="32297"/>
                  </a:cubicBezTo>
                  <a:cubicBezTo>
                    <a:pt x="11778" y="32297"/>
                    <a:pt x="14477" y="25754"/>
                    <a:pt x="14573" y="17129"/>
                  </a:cubicBezTo>
                  <a:cubicBezTo>
                    <a:pt x="14670" y="8473"/>
                    <a:pt x="11939" y="46"/>
                    <a:pt x="8024" y="1"/>
                  </a:cubicBezTo>
                  <a:cubicBezTo>
                    <a:pt x="8003" y="1"/>
                    <a:pt x="7983" y="1"/>
                    <a:pt x="7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2"/>
            <p:cNvSpPr/>
            <p:nvPr/>
          </p:nvSpPr>
          <p:spPr>
            <a:xfrm>
              <a:off x="5096458" y="2685654"/>
              <a:ext cx="623621" cy="1702645"/>
            </a:xfrm>
            <a:custGeom>
              <a:avLst/>
              <a:gdLst/>
              <a:ahLst/>
              <a:cxnLst/>
              <a:rect l="l" t="t" r="r" b="b"/>
              <a:pathLst>
                <a:path w="11663" h="31843" extrusionOk="0">
                  <a:moveTo>
                    <a:pt x="6542" y="0"/>
                  </a:moveTo>
                  <a:lnTo>
                    <a:pt x="6542" y="0"/>
                  </a:lnTo>
                  <a:cubicBezTo>
                    <a:pt x="8441" y="3182"/>
                    <a:pt x="9591" y="8752"/>
                    <a:pt x="9527" y="14419"/>
                  </a:cubicBezTo>
                  <a:cubicBezTo>
                    <a:pt x="9430" y="23046"/>
                    <a:pt x="6732" y="29587"/>
                    <a:pt x="2839" y="29587"/>
                  </a:cubicBezTo>
                  <a:cubicBezTo>
                    <a:pt x="2826" y="29587"/>
                    <a:pt x="2813" y="29587"/>
                    <a:pt x="2799" y="29587"/>
                  </a:cubicBezTo>
                  <a:cubicBezTo>
                    <a:pt x="1848" y="29577"/>
                    <a:pt x="895" y="29208"/>
                    <a:pt x="0" y="28530"/>
                  </a:cubicBezTo>
                  <a:lnTo>
                    <a:pt x="0" y="28530"/>
                  </a:lnTo>
                  <a:cubicBezTo>
                    <a:pt x="1388" y="30617"/>
                    <a:pt x="3120" y="31823"/>
                    <a:pt x="4851" y="31842"/>
                  </a:cubicBezTo>
                  <a:cubicBezTo>
                    <a:pt x="4864" y="31842"/>
                    <a:pt x="4877" y="31842"/>
                    <a:pt x="4890" y="31842"/>
                  </a:cubicBezTo>
                  <a:cubicBezTo>
                    <a:pt x="8784" y="31842"/>
                    <a:pt x="11482" y="25300"/>
                    <a:pt x="11579" y="16674"/>
                  </a:cubicBezTo>
                  <a:cubicBezTo>
                    <a:pt x="11663" y="9182"/>
                    <a:pt x="9629" y="1862"/>
                    <a:pt x="6542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2"/>
            <p:cNvSpPr/>
            <p:nvPr/>
          </p:nvSpPr>
          <p:spPr>
            <a:xfrm>
              <a:off x="5182277" y="3949835"/>
              <a:ext cx="313976" cy="1193664"/>
            </a:xfrm>
            <a:custGeom>
              <a:avLst/>
              <a:gdLst/>
              <a:ahLst/>
              <a:cxnLst/>
              <a:rect l="l" t="t" r="r" b="b"/>
              <a:pathLst>
                <a:path w="5872" h="22324" extrusionOk="0">
                  <a:moveTo>
                    <a:pt x="5871" y="1"/>
                  </a:moveTo>
                  <a:cubicBezTo>
                    <a:pt x="2813" y="1555"/>
                    <a:pt x="2750" y="4625"/>
                    <a:pt x="2750" y="4625"/>
                  </a:cubicBezTo>
                  <a:cubicBezTo>
                    <a:pt x="2272" y="2711"/>
                    <a:pt x="0" y="1794"/>
                    <a:pt x="0" y="1794"/>
                  </a:cubicBezTo>
                  <a:lnTo>
                    <a:pt x="0" y="1794"/>
                  </a:lnTo>
                  <a:cubicBezTo>
                    <a:pt x="0" y="1794"/>
                    <a:pt x="1793" y="3310"/>
                    <a:pt x="1793" y="6271"/>
                  </a:cubicBezTo>
                  <a:cubicBezTo>
                    <a:pt x="1793" y="9232"/>
                    <a:pt x="1348" y="22323"/>
                    <a:pt x="1348" y="22323"/>
                  </a:cubicBezTo>
                  <a:lnTo>
                    <a:pt x="1348" y="22324"/>
                  </a:lnTo>
                  <a:lnTo>
                    <a:pt x="4967" y="22324"/>
                  </a:lnTo>
                  <a:cubicBezTo>
                    <a:pt x="4967" y="22324"/>
                    <a:pt x="4465" y="8492"/>
                    <a:pt x="4465" y="5064"/>
                  </a:cubicBezTo>
                  <a:cubicBezTo>
                    <a:pt x="4465" y="1636"/>
                    <a:pt x="5871" y="1"/>
                    <a:pt x="58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2"/>
            <p:cNvSpPr/>
            <p:nvPr/>
          </p:nvSpPr>
          <p:spPr>
            <a:xfrm>
              <a:off x="4634428" y="4873202"/>
              <a:ext cx="763926" cy="270237"/>
            </a:xfrm>
            <a:custGeom>
              <a:avLst/>
              <a:gdLst/>
              <a:ahLst/>
              <a:cxnLst/>
              <a:rect l="l" t="t" r="r" b="b"/>
              <a:pathLst>
                <a:path w="14287" h="5054" extrusionOk="0">
                  <a:moveTo>
                    <a:pt x="7948" y="1"/>
                  </a:moveTo>
                  <a:cubicBezTo>
                    <a:pt x="7787" y="1"/>
                    <a:pt x="7625" y="23"/>
                    <a:pt x="7468" y="60"/>
                  </a:cubicBezTo>
                  <a:cubicBezTo>
                    <a:pt x="6973" y="174"/>
                    <a:pt x="6493" y="435"/>
                    <a:pt x="6183" y="869"/>
                  </a:cubicBezTo>
                  <a:cubicBezTo>
                    <a:pt x="5838" y="1354"/>
                    <a:pt x="5742" y="1988"/>
                    <a:pt x="5656" y="2594"/>
                  </a:cubicBezTo>
                  <a:cubicBezTo>
                    <a:pt x="5603" y="1985"/>
                    <a:pt x="5091" y="1535"/>
                    <a:pt x="4565" y="1325"/>
                  </a:cubicBezTo>
                  <a:cubicBezTo>
                    <a:pt x="4448" y="1278"/>
                    <a:pt x="4327" y="1239"/>
                    <a:pt x="4203" y="1239"/>
                  </a:cubicBezTo>
                  <a:cubicBezTo>
                    <a:pt x="4189" y="1239"/>
                    <a:pt x="4174" y="1240"/>
                    <a:pt x="4160" y="1241"/>
                  </a:cubicBezTo>
                  <a:cubicBezTo>
                    <a:pt x="3926" y="1260"/>
                    <a:pt x="3724" y="1425"/>
                    <a:pt x="3566" y="1616"/>
                  </a:cubicBezTo>
                  <a:cubicBezTo>
                    <a:pt x="3194" y="2062"/>
                    <a:pt x="2992" y="2673"/>
                    <a:pt x="3017" y="3277"/>
                  </a:cubicBezTo>
                  <a:cubicBezTo>
                    <a:pt x="2954" y="2794"/>
                    <a:pt x="2536" y="2418"/>
                    <a:pt x="2090" y="2361"/>
                  </a:cubicBezTo>
                  <a:cubicBezTo>
                    <a:pt x="2043" y="2355"/>
                    <a:pt x="1996" y="2352"/>
                    <a:pt x="1950" y="2352"/>
                  </a:cubicBezTo>
                  <a:cubicBezTo>
                    <a:pt x="1550" y="2352"/>
                    <a:pt x="1159" y="2562"/>
                    <a:pt x="872" y="2868"/>
                  </a:cubicBezTo>
                  <a:cubicBezTo>
                    <a:pt x="552" y="3211"/>
                    <a:pt x="348" y="3662"/>
                    <a:pt x="203" y="4127"/>
                  </a:cubicBezTo>
                  <a:cubicBezTo>
                    <a:pt x="110" y="4425"/>
                    <a:pt x="41" y="4737"/>
                    <a:pt x="0" y="5054"/>
                  </a:cubicBezTo>
                  <a:lnTo>
                    <a:pt x="14158" y="5054"/>
                  </a:lnTo>
                  <a:cubicBezTo>
                    <a:pt x="14254" y="4783"/>
                    <a:pt x="14286" y="4488"/>
                    <a:pt x="14234" y="4203"/>
                  </a:cubicBezTo>
                  <a:cubicBezTo>
                    <a:pt x="14146" y="3732"/>
                    <a:pt x="13809" y="3314"/>
                    <a:pt x="13380" y="3206"/>
                  </a:cubicBezTo>
                  <a:cubicBezTo>
                    <a:pt x="13310" y="3188"/>
                    <a:pt x="13237" y="3179"/>
                    <a:pt x="13165" y="3179"/>
                  </a:cubicBezTo>
                  <a:cubicBezTo>
                    <a:pt x="12795" y="3179"/>
                    <a:pt x="12425" y="3406"/>
                    <a:pt x="12274" y="3773"/>
                  </a:cubicBezTo>
                  <a:cubicBezTo>
                    <a:pt x="12240" y="3338"/>
                    <a:pt x="12180" y="2898"/>
                    <a:pt x="12023" y="2496"/>
                  </a:cubicBezTo>
                  <a:cubicBezTo>
                    <a:pt x="11866" y="2093"/>
                    <a:pt x="11602" y="1726"/>
                    <a:pt x="11240" y="1537"/>
                  </a:cubicBezTo>
                  <a:cubicBezTo>
                    <a:pt x="11135" y="1482"/>
                    <a:pt x="11019" y="1442"/>
                    <a:pt x="10904" y="1442"/>
                  </a:cubicBezTo>
                  <a:cubicBezTo>
                    <a:pt x="10866" y="1442"/>
                    <a:pt x="10828" y="1447"/>
                    <a:pt x="10790" y="1456"/>
                  </a:cubicBezTo>
                  <a:cubicBezTo>
                    <a:pt x="10639" y="1497"/>
                    <a:pt x="10518" y="1617"/>
                    <a:pt x="10409" y="1738"/>
                  </a:cubicBezTo>
                  <a:cubicBezTo>
                    <a:pt x="10196" y="1978"/>
                    <a:pt x="10004" y="2240"/>
                    <a:pt x="9839" y="2523"/>
                  </a:cubicBezTo>
                  <a:cubicBezTo>
                    <a:pt x="9740" y="2031"/>
                    <a:pt x="9639" y="1534"/>
                    <a:pt x="9427" y="1087"/>
                  </a:cubicBezTo>
                  <a:cubicBezTo>
                    <a:pt x="9216" y="639"/>
                    <a:pt x="8878" y="241"/>
                    <a:pt x="8439" y="83"/>
                  </a:cubicBezTo>
                  <a:cubicBezTo>
                    <a:pt x="8281" y="25"/>
                    <a:pt x="8115" y="1"/>
                    <a:pt x="79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2"/>
            <p:cNvSpPr/>
            <p:nvPr/>
          </p:nvSpPr>
          <p:spPr>
            <a:xfrm>
              <a:off x="6047043" y="4760802"/>
              <a:ext cx="939414" cy="190567"/>
            </a:xfrm>
            <a:custGeom>
              <a:avLst/>
              <a:gdLst/>
              <a:ahLst/>
              <a:cxnLst/>
              <a:rect l="l" t="t" r="r" b="b"/>
              <a:pathLst>
                <a:path w="17569" h="3564" extrusionOk="0">
                  <a:moveTo>
                    <a:pt x="8784" y="1"/>
                  </a:moveTo>
                  <a:cubicBezTo>
                    <a:pt x="6455" y="1"/>
                    <a:pt x="4220" y="189"/>
                    <a:pt x="2573" y="523"/>
                  </a:cubicBezTo>
                  <a:cubicBezTo>
                    <a:pt x="925" y="857"/>
                    <a:pt x="0" y="1310"/>
                    <a:pt x="0" y="1783"/>
                  </a:cubicBezTo>
                  <a:cubicBezTo>
                    <a:pt x="0" y="2255"/>
                    <a:pt x="925" y="2708"/>
                    <a:pt x="2573" y="3043"/>
                  </a:cubicBezTo>
                  <a:cubicBezTo>
                    <a:pt x="4220" y="3376"/>
                    <a:pt x="6455" y="3564"/>
                    <a:pt x="8784" y="3564"/>
                  </a:cubicBezTo>
                  <a:cubicBezTo>
                    <a:pt x="11114" y="3564"/>
                    <a:pt x="13349" y="3376"/>
                    <a:pt x="14996" y="3043"/>
                  </a:cubicBezTo>
                  <a:cubicBezTo>
                    <a:pt x="16644" y="2708"/>
                    <a:pt x="17569" y="2255"/>
                    <a:pt x="17569" y="1783"/>
                  </a:cubicBezTo>
                  <a:cubicBezTo>
                    <a:pt x="17569" y="1310"/>
                    <a:pt x="16644" y="857"/>
                    <a:pt x="14996" y="523"/>
                  </a:cubicBezTo>
                  <a:cubicBezTo>
                    <a:pt x="13349" y="189"/>
                    <a:pt x="11114" y="1"/>
                    <a:pt x="8784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2"/>
            <p:cNvSpPr/>
            <p:nvPr/>
          </p:nvSpPr>
          <p:spPr>
            <a:xfrm>
              <a:off x="7108436" y="4760802"/>
              <a:ext cx="939414" cy="190567"/>
            </a:xfrm>
            <a:custGeom>
              <a:avLst/>
              <a:gdLst/>
              <a:ahLst/>
              <a:cxnLst/>
              <a:rect l="l" t="t" r="r" b="b"/>
              <a:pathLst>
                <a:path w="17569" h="3564" extrusionOk="0">
                  <a:moveTo>
                    <a:pt x="8784" y="1"/>
                  </a:moveTo>
                  <a:cubicBezTo>
                    <a:pt x="6455" y="1"/>
                    <a:pt x="4220" y="189"/>
                    <a:pt x="2573" y="523"/>
                  </a:cubicBezTo>
                  <a:cubicBezTo>
                    <a:pt x="925" y="857"/>
                    <a:pt x="0" y="1310"/>
                    <a:pt x="0" y="1783"/>
                  </a:cubicBezTo>
                  <a:cubicBezTo>
                    <a:pt x="0" y="2255"/>
                    <a:pt x="925" y="2708"/>
                    <a:pt x="2573" y="3043"/>
                  </a:cubicBezTo>
                  <a:cubicBezTo>
                    <a:pt x="4220" y="3376"/>
                    <a:pt x="6455" y="3564"/>
                    <a:pt x="8784" y="3564"/>
                  </a:cubicBezTo>
                  <a:cubicBezTo>
                    <a:pt x="11114" y="3564"/>
                    <a:pt x="13349" y="3376"/>
                    <a:pt x="14996" y="3043"/>
                  </a:cubicBezTo>
                  <a:cubicBezTo>
                    <a:pt x="16644" y="2708"/>
                    <a:pt x="17569" y="2255"/>
                    <a:pt x="17569" y="1783"/>
                  </a:cubicBezTo>
                  <a:cubicBezTo>
                    <a:pt x="17569" y="1310"/>
                    <a:pt x="16644" y="857"/>
                    <a:pt x="14996" y="523"/>
                  </a:cubicBezTo>
                  <a:cubicBezTo>
                    <a:pt x="13349" y="189"/>
                    <a:pt x="11114" y="1"/>
                    <a:pt x="8784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2"/>
            <p:cNvSpPr/>
            <p:nvPr/>
          </p:nvSpPr>
          <p:spPr>
            <a:xfrm>
              <a:off x="8169760" y="4760802"/>
              <a:ext cx="939414" cy="190567"/>
            </a:xfrm>
            <a:custGeom>
              <a:avLst/>
              <a:gdLst/>
              <a:ahLst/>
              <a:cxnLst/>
              <a:rect l="l" t="t" r="r" b="b"/>
              <a:pathLst>
                <a:path w="17569" h="3564" extrusionOk="0">
                  <a:moveTo>
                    <a:pt x="8784" y="1"/>
                  </a:moveTo>
                  <a:cubicBezTo>
                    <a:pt x="6455" y="1"/>
                    <a:pt x="4220" y="189"/>
                    <a:pt x="2573" y="523"/>
                  </a:cubicBezTo>
                  <a:cubicBezTo>
                    <a:pt x="925" y="857"/>
                    <a:pt x="0" y="1310"/>
                    <a:pt x="0" y="1783"/>
                  </a:cubicBezTo>
                  <a:cubicBezTo>
                    <a:pt x="0" y="2255"/>
                    <a:pt x="925" y="2708"/>
                    <a:pt x="2573" y="3043"/>
                  </a:cubicBezTo>
                  <a:cubicBezTo>
                    <a:pt x="4220" y="3376"/>
                    <a:pt x="6455" y="3564"/>
                    <a:pt x="8784" y="3564"/>
                  </a:cubicBezTo>
                  <a:cubicBezTo>
                    <a:pt x="11114" y="3564"/>
                    <a:pt x="13349" y="3376"/>
                    <a:pt x="14996" y="3043"/>
                  </a:cubicBezTo>
                  <a:cubicBezTo>
                    <a:pt x="16644" y="2708"/>
                    <a:pt x="17569" y="2255"/>
                    <a:pt x="17569" y="1783"/>
                  </a:cubicBezTo>
                  <a:cubicBezTo>
                    <a:pt x="17569" y="1310"/>
                    <a:pt x="16644" y="857"/>
                    <a:pt x="14996" y="523"/>
                  </a:cubicBezTo>
                  <a:cubicBezTo>
                    <a:pt x="13349" y="189"/>
                    <a:pt x="11114" y="1"/>
                    <a:pt x="8784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2"/>
            <p:cNvSpPr/>
            <p:nvPr/>
          </p:nvSpPr>
          <p:spPr>
            <a:xfrm>
              <a:off x="4678594" y="5001849"/>
              <a:ext cx="666076" cy="141589"/>
            </a:xfrm>
            <a:custGeom>
              <a:avLst/>
              <a:gdLst/>
              <a:ahLst/>
              <a:cxnLst/>
              <a:rect l="l" t="t" r="r" b="b"/>
              <a:pathLst>
                <a:path w="12457" h="2648" extrusionOk="0">
                  <a:moveTo>
                    <a:pt x="7076" y="0"/>
                  </a:moveTo>
                  <a:cubicBezTo>
                    <a:pt x="6930" y="0"/>
                    <a:pt x="6782" y="27"/>
                    <a:pt x="6643" y="68"/>
                  </a:cubicBezTo>
                  <a:cubicBezTo>
                    <a:pt x="5952" y="273"/>
                    <a:pt x="5366" y="805"/>
                    <a:pt x="5096" y="1473"/>
                  </a:cubicBezTo>
                  <a:cubicBezTo>
                    <a:pt x="4955" y="1154"/>
                    <a:pt x="4781" y="839"/>
                    <a:pt x="4511" y="619"/>
                  </a:cubicBezTo>
                  <a:cubicBezTo>
                    <a:pt x="4318" y="461"/>
                    <a:pt x="4068" y="358"/>
                    <a:pt x="3822" y="358"/>
                  </a:cubicBezTo>
                  <a:cubicBezTo>
                    <a:pt x="3724" y="358"/>
                    <a:pt x="3628" y="374"/>
                    <a:pt x="3536" y="409"/>
                  </a:cubicBezTo>
                  <a:cubicBezTo>
                    <a:pt x="3082" y="578"/>
                    <a:pt x="2893" y="1103"/>
                    <a:pt x="2757" y="1567"/>
                  </a:cubicBezTo>
                  <a:cubicBezTo>
                    <a:pt x="2477" y="1403"/>
                    <a:pt x="2155" y="1323"/>
                    <a:pt x="1831" y="1323"/>
                  </a:cubicBezTo>
                  <a:cubicBezTo>
                    <a:pt x="1314" y="1323"/>
                    <a:pt x="794" y="1525"/>
                    <a:pt x="440" y="1904"/>
                  </a:cubicBezTo>
                  <a:cubicBezTo>
                    <a:pt x="245" y="2119"/>
                    <a:pt x="100" y="2373"/>
                    <a:pt x="1" y="2648"/>
                  </a:cubicBezTo>
                  <a:lnTo>
                    <a:pt x="12440" y="2648"/>
                  </a:lnTo>
                  <a:cubicBezTo>
                    <a:pt x="12441" y="2642"/>
                    <a:pt x="12441" y="2636"/>
                    <a:pt x="12441" y="2629"/>
                  </a:cubicBezTo>
                  <a:cubicBezTo>
                    <a:pt x="12457" y="2445"/>
                    <a:pt x="12391" y="2241"/>
                    <a:pt x="12234" y="2141"/>
                  </a:cubicBezTo>
                  <a:cubicBezTo>
                    <a:pt x="12145" y="2085"/>
                    <a:pt x="12037" y="2067"/>
                    <a:pt x="11933" y="2066"/>
                  </a:cubicBezTo>
                  <a:cubicBezTo>
                    <a:pt x="11929" y="2066"/>
                    <a:pt x="11925" y="2066"/>
                    <a:pt x="11922" y="2066"/>
                  </a:cubicBezTo>
                  <a:cubicBezTo>
                    <a:pt x="11624" y="2066"/>
                    <a:pt x="11330" y="2194"/>
                    <a:pt x="11127" y="2412"/>
                  </a:cubicBezTo>
                  <a:lnTo>
                    <a:pt x="10856" y="1745"/>
                  </a:lnTo>
                  <a:cubicBezTo>
                    <a:pt x="10709" y="1387"/>
                    <a:pt x="10542" y="1002"/>
                    <a:pt x="10205" y="810"/>
                  </a:cubicBezTo>
                  <a:cubicBezTo>
                    <a:pt x="10061" y="728"/>
                    <a:pt x="9899" y="692"/>
                    <a:pt x="9734" y="692"/>
                  </a:cubicBezTo>
                  <a:cubicBezTo>
                    <a:pt x="9503" y="692"/>
                    <a:pt x="9266" y="764"/>
                    <a:pt x="9067" y="882"/>
                  </a:cubicBezTo>
                  <a:cubicBezTo>
                    <a:pt x="8724" y="1085"/>
                    <a:pt x="8469" y="1405"/>
                    <a:pt x="8238" y="1729"/>
                  </a:cubicBezTo>
                  <a:cubicBezTo>
                    <a:pt x="8171" y="1362"/>
                    <a:pt x="8065" y="1001"/>
                    <a:pt x="7921" y="657"/>
                  </a:cubicBezTo>
                  <a:cubicBezTo>
                    <a:pt x="7843" y="471"/>
                    <a:pt x="7751" y="284"/>
                    <a:pt x="7592" y="160"/>
                  </a:cubicBezTo>
                  <a:cubicBezTo>
                    <a:pt x="7446" y="45"/>
                    <a:pt x="7264" y="0"/>
                    <a:pt x="7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2"/>
            <p:cNvSpPr/>
            <p:nvPr/>
          </p:nvSpPr>
          <p:spPr>
            <a:xfrm>
              <a:off x="6069928" y="3805621"/>
              <a:ext cx="893644" cy="1065871"/>
            </a:xfrm>
            <a:custGeom>
              <a:avLst/>
              <a:gdLst/>
              <a:ahLst/>
              <a:cxnLst/>
              <a:rect l="l" t="t" r="r" b="b"/>
              <a:pathLst>
                <a:path w="16713" h="19934" extrusionOk="0">
                  <a:moveTo>
                    <a:pt x="0" y="0"/>
                  </a:moveTo>
                  <a:lnTo>
                    <a:pt x="1967" y="18543"/>
                  </a:lnTo>
                  <a:cubicBezTo>
                    <a:pt x="2051" y="19334"/>
                    <a:pt x="2660" y="19934"/>
                    <a:pt x="3513" y="19934"/>
                  </a:cubicBezTo>
                  <a:lnTo>
                    <a:pt x="13200" y="19934"/>
                  </a:lnTo>
                  <a:cubicBezTo>
                    <a:pt x="14053" y="19934"/>
                    <a:pt x="14662" y="19333"/>
                    <a:pt x="14745" y="18543"/>
                  </a:cubicBezTo>
                  <a:lnTo>
                    <a:pt x="167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2"/>
            <p:cNvSpPr/>
            <p:nvPr/>
          </p:nvSpPr>
          <p:spPr>
            <a:xfrm>
              <a:off x="7131321" y="3805621"/>
              <a:ext cx="893591" cy="1065871"/>
            </a:xfrm>
            <a:custGeom>
              <a:avLst/>
              <a:gdLst/>
              <a:ahLst/>
              <a:cxnLst/>
              <a:rect l="l" t="t" r="r" b="b"/>
              <a:pathLst>
                <a:path w="16712" h="19934" extrusionOk="0">
                  <a:moveTo>
                    <a:pt x="0" y="0"/>
                  </a:moveTo>
                  <a:lnTo>
                    <a:pt x="1967" y="18543"/>
                  </a:lnTo>
                  <a:cubicBezTo>
                    <a:pt x="2051" y="19334"/>
                    <a:pt x="2660" y="19934"/>
                    <a:pt x="3513" y="19934"/>
                  </a:cubicBezTo>
                  <a:lnTo>
                    <a:pt x="13199" y="19934"/>
                  </a:lnTo>
                  <a:cubicBezTo>
                    <a:pt x="14052" y="19934"/>
                    <a:pt x="14661" y="19333"/>
                    <a:pt x="14744" y="18543"/>
                  </a:cubicBezTo>
                  <a:lnTo>
                    <a:pt x="167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2"/>
            <p:cNvSpPr/>
            <p:nvPr/>
          </p:nvSpPr>
          <p:spPr>
            <a:xfrm>
              <a:off x="8192645" y="3805621"/>
              <a:ext cx="893644" cy="1065871"/>
            </a:xfrm>
            <a:custGeom>
              <a:avLst/>
              <a:gdLst/>
              <a:ahLst/>
              <a:cxnLst/>
              <a:rect l="l" t="t" r="r" b="b"/>
              <a:pathLst>
                <a:path w="16713" h="19934" extrusionOk="0">
                  <a:moveTo>
                    <a:pt x="0" y="0"/>
                  </a:moveTo>
                  <a:lnTo>
                    <a:pt x="1967" y="18543"/>
                  </a:lnTo>
                  <a:cubicBezTo>
                    <a:pt x="2051" y="19334"/>
                    <a:pt x="2660" y="19934"/>
                    <a:pt x="3513" y="19934"/>
                  </a:cubicBezTo>
                  <a:lnTo>
                    <a:pt x="13200" y="19934"/>
                  </a:lnTo>
                  <a:cubicBezTo>
                    <a:pt x="14053" y="19934"/>
                    <a:pt x="14662" y="19333"/>
                    <a:pt x="14746" y="18543"/>
                  </a:cubicBezTo>
                  <a:lnTo>
                    <a:pt x="167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2"/>
            <p:cNvSpPr/>
            <p:nvPr/>
          </p:nvSpPr>
          <p:spPr>
            <a:xfrm>
              <a:off x="6069928" y="3808294"/>
              <a:ext cx="893644" cy="1061861"/>
            </a:xfrm>
            <a:custGeom>
              <a:avLst/>
              <a:gdLst/>
              <a:ahLst/>
              <a:cxnLst/>
              <a:rect l="l" t="t" r="r" b="b"/>
              <a:pathLst>
                <a:path w="16713" h="19859" extrusionOk="0">
                  <a:moveTo>
                    <a:pt x="0" y="1"/>
                  </a:moveTo>
                  <a:lnTo>
                    <a:pt x="1967" y="18518"/>
                  </a:lnTo>
                  <a:cubicBezTo>
                    <a:pt x="2047" y="19264"/>
                    <a:pt x="2595" y="19797"/>
                    <a:pt x="3375" y="19858"/>
                  </a:cubicBezTo>
                  <a:lnTo>
                    <a:pt x="1477" y="1920"/>
                  </a:lnTo>
                  <a:lnTo>
                    <a:pt x="16497" y="1920"/>
                  </a:lnTo>
                  <a:lnTo>
                    <a:pt x="16713" y="1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2"/>
            <p:cNvSpPr/>
            <p:nvPr/>
          </p:nvSpPr>
          <p:spPr>
            <a:xfrm>
              <a:off x="6321288" y="4151141"/>
              <a:ext cx="392363" cy="367072"/>
            </a:xfrm>
            <a:custGeom>
              <a:avLst/>
              <a:gdLst/>
              <a:ahLst/>
              <a:cxnLst/>
              <a:rect l="l" t="t" r="r" b="b"/>
              <a:pathLst>
                <a:path w="7338" h="6865" extrusionOk="0">
                  <a:moveTo>
                    <a:pt x="4559" y="0"/>
                  </a:moveTo>
                  <a:cubicBezTo>
                    <a:pt x="4510" y="0"/>
                    <a:pt x="4481" y="7"/>
                    <a:pt x="4481" y="7"/>
                  </a:cubicBezTo>
                  <a:lnTo>
                    <a:pt x="2616" y="68"/>
                  </a:lnTo>
                  <a:cubicBezTo>
                    <a:pt x="2632" y="67"/>
                    <a:pt x="2647" y="67"/>
                    <a:pt x="2662" y="67"/>
                  </a:cubicBezTo>
                  <a:cubicBezTo>
                    <a:pt x="3762" y="67"/>
                    <a:pt x="3981" y="1374"/>
                    <a:pt x="3981" y="1374"/>
                  </a:cubicBezTo>
                  <a:lnTo>
                    <a:pt x="3499" y="1572"/>
                  </a:lnTo>
                  <a:lnTo>
                    <a:pt x="5200" y="2143"/>
                  </a:lnTo>
                  <a:lnTo>
                    <a:pt x="5966" y="756"/>
                  </a:lnTo>
                  <a:lnTo>
                    <a:pt x="5469" y="932"/>
                  </a:lnTo>
                  <a:cubicBezTo>
                    <a:pt x="5469" y="932"/>
                    <a:pt x="5428" y="811"/>
                    <a:pt x="5142" y="366"/>
                  </a:cubicBezTo>
                  <a:cubicBezTo>
                    <a:pt x="4938" y="45"/>
                    <a:pt x="4684" y="0"/>
                    <a:pt x="4559" y="0"/>
                  </a:cubicBezTo>
                  <a:close/>
                  <a:moveTo>
                    <a:pt x="2546" y="126"/>
                  </a:moveTo>
                  <a:cubicBezTo>
                    <a:pt x="2537" y="126"/>
                    <a:pt x="2529" y="126"/>
                    <a:pt x="2520" y="126"/>
                  </a:cubicBezTo>
                  <a:cubicBezTo>
                    <a:pt x="1981" y="143"/>
                    <a:pt x="1273" y="1519"/>
                    <a:pt x="1272" y="1519"/>
                  </a:cubicBezTo>
                  <a:lnTo>
                    <a:pt x="2451" y="2234"/>
                  </a:lnTo>
                  <a:lnTo>
                    <a:pt x="3514" y="792"/>
                  </a:lnTo>
                  <a:cubicBezTo>
                    <a:pt x="3320" y="479"/>
                    <a:pt x="2968" y="126"/>
                    <a:pt x="2546" y="126"/>
                  </a:cubicBezTo>
                  <a:close/>
                  <a:moveTo>
                    <a:pt x="6349" y="2249"/>
                  </a:moveTo>
                  <a:lnTo>
                    <a:pt x="5230" y="3055"/>
                  </a:lnTo>
                  <a:lnTo>
                    <a:pt x="6140" y="4598"/>
                  </a:lnTo>
                  <a:cubicBezTo>
                    <a:pt x="6512" y="4541"/>
                    <a:pt x="6987" y="4348"/>
                    <a:pt x="7143" y="3944"/>
                  </a:cubicBezTo>
                  <a:cubicBezTo>
                    <a:pt x="7338" y="3439"/>
                    <a:pt x="6349" y="2249"/>
                    <a:pt x="6349" y="2249"/>
                  </a:cubicBezTo>
                  <a:close/>
                  <a:moveTo>
                    <a:pt x="1773" y="2663"/>
                  </a:moveTo>
                  <a:lnTo>
                    <a:pt x="190" y="2673"/>
                  </a:lnTo>
                  <a:lnTo>
                    <a:pt x="585" y="3020"/>
                  </a:lnTo>
                  <a:cubicBezTo>
                    <a:pt x="585" y="3020"/>
                    <a:pt x="500" y="3116"/>
                    <a:pt x="251" y="3580"/>
                  </a:cubicBezTo>
                  <a:cubicBezTo>
                    <a:pt x="0" y="4046"/>
                    <a:pt x="261" y="4334"/>
                    <a:pt x="261" y="4334"/>
                  </a:cubicBezTo>
                  <a:lnTo>
                    <a:pt x="1224" y="5930"/>
                  </a:lnTo>
                  <a:cubicBezTo>
                    <a:pt x="635" y="4952"/>
                    <a:pt x="1698" y="4101"/>
                    <a:pt x="1698" y="4101"/>
                  </a:cubicBezTo>
                  <a:lnTo>
                    <a:pt x="2106" y="4424"/>
                  </a:lnTo>
                  <a:lnTo>
                    <a:pt x="1773" y="2663"/>
                  </a:lnTo>
                  <a:close/>
                  <a:moveTo>
                    <a:pt x="1415" y="4793"/>
                  </a:moveTo>
                  <a:cubicBezTo>
                    <a:pt x="1233" y="5122"/>
                    <a:pt x="1096" y="5615"/>
                    <a:pt x="1320" y="5986"/>
                  </a:cubicBezTo>
                  <a:cubicBezTo>
                    <a:pt x="1547" y="6361"/>
                    <a:pt x="2609" y="6396"/>
                    <a:pt x="3001" y="6396"/>
                  </a:cubicBezTo>
                  <a:cubicBezTo>
                    <a:pt x="3091" y="6396"/>
                    <a:pt x="3146" y="6394"/>
                    <a:pt x="3146" y="6394"/>
                  </a:cubicBezTo>
                  <a:lnTo>
                    <a:pt x="3193" y="5017"/>
                  </a:lnTo>
                  <a:lnTo>
                    <a:pt x="1415" y="4793"/>
                  </a:lnTo>
                  <a:close/>
                  <a:moveTo>
                    <a:pt x="7159" y="4054"/>
                  </a:moveTo>
                  <a:lnTo>
                    <a:pt x="7159" y="4054"/>
                  </a:lnTo>
                  <a:cubicBezTo>
                    <a:pt x="6901" y="4719"/>
                    <a:pt x="6287" y="4843"/>
                    <a:pt x="5863" y="4843"/>
                  </a:cubicBezTo>
                  <a:cubicBezTo>
                    <a:pt x="5608" y="4843"/>
                    <a:pt x="5422" y="4798"/>
                    <a:pt x="5422" y="4798"/>
                  </a:cubicBezTo>
                  <a:lnTo>
                    <a:pt x="5427" y="4277"/>
                  </a:lnTo>
                  <a:lnTo>
                    <a:pt x="5427" y="4277"/>
                  </a:lnTo>
                  <a:lnTo>
                    <a:pt x="4236" y="5619"/>
                  </a:lnTo>
                  <a:lnTo>
                    <a:pt x="5213" y="6865"/>
                  </a:lnTo>
                  <a:lnTo>
                    <a:pt x="5246" y="6337"/>
                  </a:lnTo>
                  <a:cubicBezTo>
                    <a:pt x="5246" y="6337"/>
                    <a:pt x="5251" y="6338"/>
                    <a:pt x="5262" y="6338"/>
                  </a:cubicBezTo>
                  <a:cubicBezTo>
                    <a:pt x="5310" y="6338"/>
                    <a:pt x="5475" y="6331"/>
                    <a:pt x="5895" y="6260"/>
                  </a:cubicBezTo>
                  <a:cubicBezTo>
                    <a:pt x="6416" y="6173"/>
                    <a:pt x="6485" y="5792"/>
                    <a:pt x="6485" y="5792"/>
                  </a:cubicBezTo>
                  <a:lnTo>
                    <a:pt x="7159" y="40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2"/>
            <p:cNvSpPr/>
            <p:nvPr/>
          </p:nvSpPr>
          <p:spPr>
            <a:xfrm>
              <a:off x="7131321" y="3808294"/>
              <a:ext cx="893644" cy="1061861"/>
            </a:xfrm>
            <a:custGeom>
              <a:avLst/>
              <a:gdLst/>
              <a:ahLst/>
              <a:cxnLst/>
              <a:rect l="l" t="t" r="r" b="b"/>
              <a:pathLst>
                <a:path w="16713" h="19859" extrusionOk="0">
                  <a:moveTo>
                    <a:pt x="0" y="1"/>
                  </a:moveTo>
                  <a:lnTo>
                    <a:pt x="1967" y="18518"/>
                  </a:lnTo>
                  <a:cubicBezTo>
                    <a:pt x="2047" y="19264"/>
                    <a:pt x="2595" y="19797"/>
                    <a:pt x="3375" y="19858"/>
                  </a:cubicBezTo>
                  <a:lnTo>
                    <a:pt x="1477" y="1920"/>
                  </a:lnTo>
                  <a:lnTo>
                    <a:pt x="16497" y="1920"/>
                  </a:lnTo>
                  <a:lnTo>
                    <a:pt x="16713" y="1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2"/>
            <p:cNvSpPr/>
            <p:nvPr/>
          </p:nvSpPr>
          <p:spPr>
            <a:xfrm>
              <a:off x="7382734" y="4151141"/>
              <a:ext cx="392309" cy="367072"/>
            </a:xfrm>
            <a:custGeom>
              <a:avLst/>
              <a:gdLst/>
              <a:ahLst/>
              <a:cxnLst/>
              <a:rect l="l" t="t" r="r" b="b"/>
              <a:pathLst>
                <a:path w="7337" h="6865" extrusionOk="0">
                  <a:moveTo>
                    <a:pt x="4558" y="0"/>
                  </a:moveTo>
                  <a:cubicBezTo>
                    <a:pt x="4509" y="0"/>
                    <a:pt x="4480" y="7"/>
                    <a:pt x="4480" y="7"/>
                  </a:cubicBezTo>
                  <a:lnTo>
                    <a:pt x="2616" y="68"/>
                  </a:lnTo>
                  <a:cubicBezTo>
                    <a:pt x="2632" y="67"/>
                    <a:pt x="2647" y="67"/>
                    <a:pt x="2662" y="67"/>
                  </a:cubicBezTo>
                  <a:cubicBezTo>
                    <a:pt x="3761" y="67"/>
                    <a:pt x="3980" y="1374"/>
                    <a:pt x="3980" y="1374"/>
                  </a:cubicBezTo>
                  <a:lnTo>
                    <a:pt x="3499" y="1572"/>
                  </a:lnTo>
                  <a:lnTo>
                    <a:pt x="5199" y="2143"/>
                  </a:lnTo>
                  <a:lnTo>
                    <a:pt x="5965" y="756"/>
                  </a:lnTo>
                  <a:lnTo>
                    <a:pt x="5468" y="932"/>
                  </a:lnTo>
                  <a:cubicBezTo>
                    <a:pt x="5468" y="932"/>
                    <a:pt x="5427" y="811"/>
                    <a:pt x="5141" y="366"/>
                  </a:cubicBezTo>
                  <a:cubicBezTo>
                    <a:pt x="4937" y="45"/>
                    <a:pt x="4683" y="0"/>
                    <a:pt x="4558" y="0"/>
                  </a:cubicBezTo>
                  <a:close/>
                  <a:moveTo>
                    <a:pt x="2545" y="126"/>
                  </a:moveTo>
                  <a:cubicBezTo>
                    <a:pt x="2536" y="126"/>
                    <a:pt x="2528" y="126"/>
                    <a:pt x="2519" y="126"/>
                  </a:cubicBezTo>
                  <a:cubicBezTo>
                    <a:pt x="1980" y="143"/>
                    <a:pt x="1272" y="1519"/>
                    <a:pt x="1272" y="1519"/>
                  </a:cubicBezTo>
                  <a:lnTo>
                    <a:pt x="2450" y="2234"/>
                  </a:lnTo>
                  <a:lnTo>
                    <a:pt x="3513" y="792"/>
                  </a:lnTo>
                  <a:cubicBezTo>
                    <a:pt x="3319" y="479"/>
                    <a:pt x="2967" y="126"/>
                    <a:pt x="2545" y="126"/>
                  </a:cubicBezTo>
                  <a:close/>
                  <a:moveTo>
                    <a:pt x="6348" y="2249"/>
                  </a:moveTo>
                  <a:lnTo>
                    <a:pt x="5229" y="3055"/>
                  </a:lnTo>
                  <a:lnTo>
                    <a:pt x="6140" y="4598"/>
                  </a:lnTo>
                  <a:cubicBezTo>
                    <a:pt x="6511" y="4541"/>
                    <a:pt x="6986" y="4348"/>
                    <a:pt x="7142" y="3944"/>
                  </a:cubicBezTo>
                  <a:cubicBezTo>
                    <a:pt x="7337" y="3439"/>
                    <a:pt x="6348" y="2249"/>
                    <a:pt x="6348" y="2249"/>
                  </a:cubicBezTo>
                  <a:close/>
                  <a:moveTo>
                    <a:pt x="1772" y="2663"/>
                  </a:moveTo>
                  <a:lnTo>
                    <a:pt x="189" y="2673"/>
                  </a:lnTo>
                  <a:lnTo>
                    <a:pt x="584" y="3020"/>
                  </a:lnTo>
                  <a:cubicBezTo>
                    <a:pt x="584" y="3020"/>
                    <a:pt x="499" y="3116"/>
                    <a:pt x="250" y="3580"/>
                  </a:cubicBezTo>
                  <a:cubicBezTo>
                    <a:pt x="1" y="4046"/>
                    <a:pt x="260" y="4334"/>
                    <a:pt x="260" y="4334"/>
                  </a:cubicBezTo>
                  <a:lnTo>
                    <a:pt x="1223" y="5930"/>
                  </a:lnTo>
                  <a:cubicBezTo>
                    <a:pt x="634" y="4952"/>
                    <a:pt x="1697" y="4101"/>
                    <a:pt x="1697" y="4101"/>
                  </a:cubicBezTo>
                  <a:lnTo>
                    <a:pt x="2105" y="4424"/>
                  </a:lnTo>
                  <a:lnTo>
                    <a:pt x="1772" y="2663"/>
                  </a:lnTo>
                  <a:close/>
                  <a:moveTo>
                    <a:pt x="1414" y="4793"/>
                  </a:moveTo>
                  <a:cubicBezTo>
                    <a:pt x="1232" y="5122"/>
                    <a:pt x="1095" y="5615"/>
                    <a:pt x="1319" y="5986"/>
                  </a:cubicBezTo>
                  <a:cubicBezTo>
                    <a:pt x="1546" y="6361"/>
                    <a:pt x="2609" y="6396"/>
                    <a:pt x="3000" y="6396"/>
                  </a:cubicBezTo>
                  <a:cubicBezTo>
                    <a:pt x="3090" y="6396"/>
                    <a:pt x="3145" y="6394"/>
                    <a:pt x="3145" y="6394"/>
                  </a:cubicBezTo>
                  <a:lnTo>
                    <a:pt x="3192" y="5017"/>
                  </a:lnTo>
                  <a:lnTo>
                    <a:pt x="1414" y="4793"/>
                  </a:lnTo>
                  <a:close/>
                  <a:moveTo>
                    <a:pt x="7158" y="4054"/>
                  </a:moveTo>
                  <a:lnTo>
                    <a:pt x="7158" y="4054"/>
                  </a:lnTo>
                  <a:cubicBezTo>
                    <a:pt x="6900" y="4719"/>
                    <a:pt x="6286" y="4843"/>
                    <a:pt x="5862" y="4843"/>
                  </a:cubicBezTo>
                  <a:cubicBezTo>
                    <a:pt x="5607" y="4843"/>
                    <a:pt x="5421" y="4798"/>
                    <a:pt x="5421" y="4798"/>
                  </a:cubicBezTo>
                  <a:lnTo>
                    <a:pt x="5426" y="4277"/>
                  </a:lnTo>
                  <a:lnTo>
                    <a:pt x="5426" y="4277"/>
                  </a:lnTo>
                  <a:lnTo>
                    <a:pt x="4235" y="5619"/>
                  </a:lnTo>
                  <a:lnTo>
                    <a:pt x="5212" y="6865"/>
                  </a:lnTo>
                  <a:lnTo>
                    <a:pt x="5245" y="6337"/>
                  </a:lnTo>
                  <a:cubicBezTo>
                    <a:pt x="5245" y="6337"/>
                    <a:pt x="5250" y="6338"/>
                    <a:pt x="5261" y="6338"/>
                  </a:cubicBezTo>
                  <a:cubicBezTo>
                    <a:pt x="5309" y="6338"/>
                    <a:pt x="5474" y="6331"/>
                    <a:pt x="5894" y="6260"/>
                  </a:cubicBezTo>
                  <a:cubicBezTo>
                    <a:pt x="6415" y="6173"/>
                    <a:pt x="6484" y="5792"/>
                    <a:pt x="6484" y="5792"/>
                  </a:cubicBezTo>
                  <a:lnTo>
                    <a:pt x="7158" y="40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2"/>
            <p:cNvSpPr/>
            <p:nvPr/>
          </p:nvSpPr>
          <p:spPr>
            <a:xfrm>
              <a:off x="8192645" y="3808294"/>
              <a:ext cx="893644" cy="1061861"/>
            </a:xfrm>
            <a:custGeom>
              <a:avLst/>
              <a:gdLst/>
              <a:ahLst/>
              <a:cxnLst/>
              <a:rect l="l" t="t" r="r" b="b"/>
              <a:pathLst>
                <a:path w="16713" h="19859" extrusionOk="0">
                  <a:moveTo>
                    <a:pt x="0" y="1"/>
                  </a:moveTo>
                  <a:lnTo>
                    <a:pt x="1967" y="18518"/>
                  </a:lnTo>
                  <a:cubicBezTo>
                    <a:pt x="2047" y="19264"/>
                    <a:pt x="2595" y="19797"/>
                    <a:pt x="3375" y="19858"/>
                  </a:cubicBezTo>
                  <a:lnTo>
                    <a:pt x="1477" y="1920"/>
                  </a:lnTo>
                  <a:lnTo>
                    <a:pt x="16497" y="1920"/>
                  </a:lnTo>
                  <a:lnTo>
                    <a:pt x="16713" y="1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2"/>
            <p:cNvSpPr/>
            <p:nvPr/>
          </p:nvSpPr>
          <p:spPr>
            <a:xfrm>
              <a:off x="8444005" y="4151141"/>
              <a:ext cx="392363" cy="367072"/>
            </a:xfrm>
            <a:custGeom>
              <a:avLst/>
              <a:gdLst/>
              <a:ahLst/>
              <a:cxnLst/>
              <a:rect l="l" t="t" r="r" b="b"/>
              <a:pathLst>
                <a:path w="7338" h="6865" extrusionOk="0">
                  <a:moveTo>
                    <a:pt x="4559" y="0"/>
                  </a:moveTo>
                  <a:cubicBezTo>
                    <a:pt x="4510" y="0"/>
                    <a:pt x="4481" y="7"/>
                    <a:pt x="4481" y="7"/>
                  </a:cubicBezTo>
                  <a:lnTo>
                    <a:pt x="2617" y="68"/>
                  </a:lnTo>
                  <a:cubicBezTo>
                    <a:pt x="2633" y="67"/>
                    <a:pt x="2648" y="67"/>
                    <a:pt x="2663" y="67"/>
                  </a:cubicBezTo>
                  <a:cubicBezTo>
                    <a:pt x="3762" y="67"/>
                    <a:pt x="3981" y="1374"/>
                    <a:pt x="3981" y="1374"/>
                  </a:cubicBezTo>
                  <a:lnTo>
                    <a:pt x="3500" y="1572"/>
                  </a:lnTo>
                  <a:lnTo>
                    <a:pt x="5200" y="2143"/>
                  </a:lnTo>
                  <a:lnTo>
                    <a:pt x="5966" y="756"/>
                  </a:lnTo>
                  <a:lnTo>
                    <a:pt x="5966" y="756"/>
                  </a:lnTo>
                  <a:lnTo>
                    <a:pt x="5469" y="932"/>
                  </a:lnTo>
                  <a:cubicBezTo>
                    <a:pt x="5469" y="932"/>
                    <a:pt x="5428" y="811"/>
                    <a:pt x="5142" y="366"/>
                  </a:cubicBezTo>
                  <a:cubicBezTo>
                    <a:pt x="4938" y="45"/>
                    <a:pt x="4684" y="0"/>
                    <a:pt x="4559" y="0"/>
                  </a:cubicBezTo>
                  <a:close/>
                  <a:moveTo>
                    <a:pt x="2546" y="126"/>
                  </a:moveTo>
                  <a:cubicBezTo>
                    <a:pt x="2537" y="126"/>
                    <a:pt x="2529" y="126"/>
                    <a:pt x="2520" y="126"/>
                  </a:cubicBezTo>
                  <a:cubicBezTo>
                    <a:pt x="1981" y="143"/>
                    <a:pt x="1273" y="1519"/>
                    <a:pt x="1272" y="1519"/>
                  </a:cubicBezTo>
                  <a:lnTo>
                    <a:pt x="2451" y="2234"/>
                  </a:lnTo>
                  <a:lnTo>
                    <a:pt x="3514" y="792"/>
                  </a:lnTo>
                  <a:cubicBezTo>
                    <a:pt x="3320" y="479"/>
                    <a:pt x="2968" y="126"/>
                    <a:pt x="2546" y="126"/>
                  </a:cubicBezTo>
                  <a:close/>
                  <a:moveTo>
                    <a:pt x="6349" y="2249"/>
                  </a:moveTo>
                  <a:lnTo>
                    <a:pt x="5230" y="3055"/>
                  </a:lnTo>
                  <a:lnTo>
                    <a:pt x="6141" y="4598"/>
                  </a:lnTo>
                  <a:cubicBezTo>
                    <a:pt x="6512" y="4541"/>
                    <a:pt x="6987" y="4348"/>
                    <a:pt x="7143" y="3944"/>
                  </a:cubicBezTo>
                  <a:cubicBezTo>
                    <a:pt x="7338" y="3439"/>
                    <a:pt x="6349" y="2249"/>
                    <a:pt x="6349" y="2249"/>
                  </a:cubicBezTo>
                  <a:close/>
                  <a:moveTo>
                    <a:pt x="1773" y="2663"/>
                  </a:moveTo>
                  <a:lnTo>
                    <a:pt x="190" y="2673"/>
                  </a:lnTo>
                  <a:lnTo>
                    <a:pt x="585" y="3020"/>
                  </a:lnTo>
                  <a:cubicBezTo>
                    <a:pt x="585" y="3020"/>
                    <a:pt x="500" y="3116"/>
                    <a:pt x="251" y="3580"/>
                  </a:cubicBezTo>
                  <a:cubicBezTo>
                    <a:pt x="1" y="4046"/>
                    <a:pt x="261" y="4334"/>
                    <a:pt x="261" y="4334"/>
                  </a:cubicBezTo>
                  <a:lnTo>
                    <a:pt x="1224" y="5930"/>
                  </a:lnTo>
                  <a:cubicBezTo>
                    <a:pt x="635" y="4952"/>
                    <a:pt x="1698" y="4101"/>
                    <a:pt x="1698" y="4101"/>
                  </a:cubicBezTo>
                  <a:lnTo>
                    <a:pt x="2106" y="4424"/>
                  </a:lnTo>
                  <a:lnTo>
                    <a:pt x="1773" y="2663"/>
                  </a:lnTo>
                  <a:close/>
                  <a:moveTo>
                    <a:pt x="1415" y="4793"/>
                  </a:moveTo>
                  <a:cubicBezTo>
                    <a:pt x="1233" y="5122"/>
                    <a:pt x="1096" y="5615"/>
                    <a:pt x="1320" y="5986"/>
                  </a:cubicBezTo>
                  <a:cubicBezTo>
                    <a:pt x="1547" y="6361"/>
                    <a:pt x="2610" y="6396"/>
                    <a:pt x="3001" y="6396"/>
                  </a:cubicBezTo>
                  <a:cubicBezTo>
                    <a:pt x="3091" y="6396"/>
                    <a:pt x="3146" y="6394"/>
                    <a:pt x="3146" y="6394"/>
                  </a:cubicBezTo>
                  <a:lnTo>
                    <a:pt x="3193" y="5017"/>
                  </a:lnTo>
                  <a:lnTo>
                    <a:pt x="1415" y="4793"/>
                  </a:lnTo>
                  <a:close/>
                  <a:moveTo>
                    <a:pt x="7159" y="4054"/>
                  </a:moveTo>
                  <a:cubicBezTo>
                    <a:pt x="6901" y="4719"/>
                    <a:pt x="6287" y="4843"/>
                    <a:pt x="5863" y="4843"/>
                  </a:cubicBezTo>
                  <a:cubicBezTo>
                    <a:pt x="5608" y="4843"/>
                    <a:pt x="5422" y="4798"/>
                    <a:pt x="5422" y="4798"/>
                  </a:cubicBezTo>
                  <a:lnTo>
                    <a:pt x="5427" y="4277"/>
                  </a:lnTo>
                  <a:lnTo>
                    <a:pt x="5427" y="4277"/>
                  </a:lnTo>
                  <a:lnTo>
                    <a:pt x="4236" y="5619"/>
                  </a:lnTo>
                  <a:lnTo>
                    <a:pt x="5214" y="6865"/>
                  </a:lnTo>
                  <a:lnTo>
                    <a:pt x="5246" y="6337"/>
                  </a:lnTo>
                  <a:cubicBezTo>
                    <a:pt x="5246" y="6337"/>
                    <a:pt x="5251" y="6338"/>
                    <a:pt x="5262" y="6338"/>
                  </a:cubicBezTo>
                  <a:cubicBezTo>
                    <a:pt x="5310" y="6338"/>
                    <a:pt x="5475" y="6331"/>
                    <a:pt x="5895" y="6260"/>
                  </a:cubicBezTo>
                  <a:cubicBezTo>
                    <a:pt x="6416" y="6173"/>
                    <a:pt x="6485" y="5792"/>
                    <a:pt x="6485" y="5792"/>
                  </a:cubicBezTo>
                  <a:lnTo>
                    <a:pt x="7159" y="40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2"/>
            <p:cNvSpPr/>
            <p:nvPr/>
          </p:nvSpPr>
          <p:spPr>
            <a:xfrm>
              <a:off x="7056600" y="4680330"/>
              <a:ext cx="763872" cy="270237"/>
            </a:xfrm>
            <a:custGeom>
              <a:avLst/>
              <a:gdLst/>
              <a:ahLst/>
              <a:cxnLst/>
              <a:rect l="l" t="t" r="r" b="b"/>
              <a:pathLst>
                <a:path w="14286" h="5054" extrusionOk="0">
                  <a:moveTo>
                    <a:pt x="7948" y="1"/>
                  </a:moveTo>
                  <a:cubicBezTo>
                    <a:pt x="7787" y="1"/>
                    <a:pt x="7625" y="23"/>
                    <a:pt x="7467" y="60"/>
                  </a:cubicBezTo>
                  <a:cubicBezTo>
                    <a:pt x="6973" y="174"/>
                    <a:pt x="6493" y="435"/>
                    <a:pt x="6183" y="870"/>
                  </a:cubicBezTo>
                  <a:cubicBezTo>
                    <a:pt x="5837" y="1353"/>
                    <a:pt x="5741" y="1987"/>
                    <a:pt x="5656" y="2593"/>
                  </a:cubicBezTo>
                  <a:cubicBezTo>
                    <a:pt x="5602" y="1985"/>
                    <a:pt x="5091" y="1535"/>
                    <a:pt x="4564" y="1325"/>
                  </a:cubicBezTo>
                  <a:cubicBezTo>
                    <a:pt x="4448" y="1278"/>
                    <a:pt x="4326" y="1240"/>
                    <a:pt x="4203" y="1240"/>
                  </a:cubicBezTo>
                  <a:cubicBezTo>
                    <a:pt x="4189" y="1240"/>
                    <a:pt x="4174" y="1240"/>
                    <a:pt x="4160" y="1241"/>
                  </a:cubicBezTo>
                  <a:cubicBezTo>
                    <a:pt x="3926" y="1259"/>
                    <a:pt x="3724" y="1425"/>
                    <a:pt x="3566" y="1615"/>
                  </a:cubicBezTo>
                  <a:cubicBezTo>
                    <a:pt x="3193" y="2063"/>
                    <a:pt x="2991" y="2673"/>
                    <a:pt x="3016" y="3277"/>
                  </a:cubicBezTo>
                  <a:cubicBezTo>
                    <a:pt x="2953" y="2793"/>
                    <a:pt x="2535" y="2418"/>
                    <a:pt x="2089" y="2361"/>
                  </a:cubicBezTo>
                  <a:cubicBezTo>
                    <a:pt x="2042" y="2355"/>
                    <a:pt x="1996" y="2352"/>
                    <a:pt x="1949" y="2352"/>
                  </a:cubicBezTo>
                  <a:cubicBezTo>
                    <a:pt x="1550" y="2352"/>
                    <a:pt x="1158" y="2561"/>
                    <a:pt x="871" y="2868"/>
                  </a:cubicBezTo>
                  <a:cubicBezTo>
                    <a:pt x="551" y="3210"/>
                    <a:pt x="347" y="3661"/>
                    <a:pt x="203" y="4126"/>
                  </a:cubicBezTo>
                  <a:cubicBezTo>
                    <a:pt x="111" y="4425"/>
                    <a:pt x="43" y="4738"/>
                    <a:pt x="1" y="5053"/>
                  </a:cubicBezTo>
                  <a:lnTo>
                    <a:pt x="14158" y="5053"/>
                  </a:lnTo>
                  <a:cubicBezTo>
                    <a:pt x="14253" y="4783"/>
                    <a:pt x="14286" y="4487"/>
                    <a:pt x="14233" y="4203"/>
                  </a:cubicBezTo>
                  <a:cubicBezTo>
                    <a:pt x="14145" y="3733"/>
                    <a:pt x="13808" y="3314"/>
                    <a:pt x="13379" y="3205"/>
                  </a:cubicBezTo>
                  <a:cubicBezTo>
                    <a:pt x="13309" y="3187"/>
                    <a:pt x="13237" y="3179"/>
                    <a:pt x="13165" y="3179"/>
                  </a:cubicBezTo>
                  <a:cubicBezTo>
                    <a:pt x="12796" y="3179"/>
                    <a:pt x="12424" y="3406"/>
                    <a:pt x="12274" y="3773"/>
                  </a:cubicBezTo>
                  <a:cubicBezTo>
                    <a:pt x="12239" y="3337"/>
                    <a:pt x="12180" y="2898"/>
                    <a:pt x="12023" y="2495"/>
                  </a:cubicBezTo>
                  <a:cubicBezTo>
                    <a:pt x="11866" y="2092"/>
                    <a:pt x="11602" y="1726"/>
                    <a:pt x="11240" y="1536"/>
                  </a:cubicBezTo>
                  <a:cubicBezTo>
                    <a:pt x="11135" y="1482"/>
                    <a:pt x="11020" y="1442"/>
                    <a:pt x="10906" y="1442"/>
                  </a:cubicBezTo>
                  <a:cubicBezTo>
                    <a:pt x="10867" y="1442"/>
                    <a:pt x="10828" y="1447"/>
                    <a:pt x="10790" y="1457"/>
                  </a:cubicBezTo>
                  <a:cubicBezTo>
                    <a:pt x="10638" y="1498"/>
                    <a:pt x="10518" y="1616"/>
                    <a:pt x="10409" y="1738"/>
                  </a:cubicBezTo>
                  <a:cubicBezTo>
                    <a:pt x="10195" y="1977"/>
                    <a:pt x="10004" y="2240"/>
                    <a:pt x="9839" y="2523"/>
                  </a:cubicBezTo>
                  <a:cubicBezTo>
                    <a:pt x="9739" y="2031"/>
                    <a:pt x="9639" y="1534"/>
                    <a:pt x="9426" y="1086"/>
                  </a:cubicBezTo>
                  <a:cubicBezTo>
                    <a:pt x="9215" y="640"/>
                    <a:pt x="8877" y="240"/>
                    <a:pt x="8440" y="82"/>
                  </a:cubicBezTo>
                  <a:cubicBezTo>
                    <a:pt x="8281" y="25"/>
                    <a:pt x="8115" y="1"/>
                    <a:pt x="79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2"/>
            <p:cNvSpPr/>
            <p:nvPr/>
          </p:nvSpPr>
          <p:spPr>
            <a:xfrm>
              <a:off x="7100819" y="4808978"/>
              <a:ext cx="666022" cy="141589"/>
            </a:xfrm>
            <a:custGeom>
              <a:avLst/>
              <a:gdLst/>
              <a:ahLst/>
              <a:cxnLst/>
              <a:rect l="l" t="t" r="r" b="b"/>
              <a:pathLst>
                <a:path w="12456" h="2648" extrusionOk="0">
                  <a:moveTo>
                    <a:pt x="7073" y="0"/>
                  </a:moveTo>
                  <a:cubicBezTo>
                    <a:pt x="6928" y="0"/>
                    <a:pt x="6780" y="26"/>
                    <a:pt x="6642" y="67"/>
                  </a:cubicBezTo>
                  <a:cubicBezTo>
                    <a:pt x="5950" y="272"/>
                    <a:pt x="5364" y="804"/>
                    <a:pt x="5094" y="1473"/>
                  </a:cubicBezTo>
                  <a:cubicBezTo>
                    <a:pt x="4954" y="1154"/>
                    <a:pt x="4779" y="839"/>
                    <a:pt x="4509" y="619"/>
                  </a:cubicBezTo>
                  <a:cubicBezTo>
                    <a:pt x="4316" y="460"/>
                    <a:pt x="4066" y="357"/>
                    <a:pt x="3819" y="357"/>
                  </a:cubicBezTo>
                  <a:cubicBezTo>
                    <a:pt x="3722" y="357"/>
                    <a:pt x="3626" y="373"/>
                    <a:pt x="3534" y="408"/>
                  </a:cubicBezTo>
                  <a:cubicBezTo>
                    <a:pt x="3081" y="578"/>
                    <a:pt x="2891" y="1103"/>
                    <a:pt x="2755" y="1567"/>
                  </a:cubicBezTo>
                  <a:cubicBezTo>
                    <a:pt x="2475" y="1402"/>
                    <a:pt x="2152" y="1323"/>
                    <a:pt x="1828" y="1323"/>
                  </a:cubicBezTo>
                  <a:cubicBezTo>
                    <a:pt x="1312" y="1323"/>
                    <a:pt x="792" y="1524"/>
                    <a:pt x="439" y="1903"/>
                  </a:cubicBezTo>
                  <a:cubicBezTo>
                    <a:pt x="244" y="2119"/>
                    <a:pt x="101" y="2374"/>
                    <a:pt x="0" y="2647"/>
                  </a:cubicBezTo>
                  <a:lnTo>
                    <a:pt x="12438" y="2647"/>
                  </a:lnTo>
                  <a:cubicBezTo>
                    <a:pt x="12439" y="2641"/>
                    <a:pt x="12439" y="2636"/>
                    <a:pt x="12439" y="2629"/>
                  </a:cubicBezTo>
                  <a:cubicBezTo>
                    <a:pt x="12455" y="2445"/>
                    <a:pt x="12390" y="2241"/>
                    <a:pt x="12233" y="2142"/>
                  </a:cubicBezTo>
                  <a:cubicBezTo>
                    <a:pt x="12144" y="2085"/>
                    <a:pt x="12036" y="2066"/>
                    <a:pt x="11931" y="2065"/>
                  </a:cubicBezTo>
                  <a:cubicBezTo>
                    <a:pt x="11928" y="2065"/>
                    <a:pt x="11926" y="2065"/>
                    <a:pt x="11924" y="2065"/>
                  </a:cubicBezTo>
                  <a:cubicBezTo>
                    <a:pt x="11626" y="2065"/>
                    <a:pt x="11329" y="2193"/>
                    <a:pt x="11125" y="2412"/>
                  </a:cubicBezTo>
                  <a:lnTo>
                    <a:pt x="10854" y="1745"/>
                  </a:lnTo>
                  <a:cubicBezTo>
                    <a:pt x="10708" y="1386"/>
                    <a:pt x="10540" y="1002"/>
                    <a:pt x="10203" y="810"/>
                  </a:cubicBezTo>
                  <a:cubicBezTo>
                    <a:pt x="10059" y="728"/>
                    <a:pt x="9898" y="691"/>
                    <a:pt x="9733" y="691"/>
                  </a:cubicBezTo>
                  <a:cubicBezTo>
                    <a:pt x="9502" y="691"/>
                    <a:pt x="9266" y="763"/>
                    <a:pt x="9065" y="882"/>
                  </a:cubicBezTo>
                  <a:cubicBezTo>
                    <a:pt x="8723" y="1085"/>
                    <a:pt x="8467" y="1405"/>
                    <a:pt x="8236" y="1729"/>
                  </a:cubicBezTo>
                  <a:cubicBezTo>
                    <a:pt x="8169" y="1362"/>
                    <a:pt x="8064" y="1001"/>
                    <a:pt x="7919" y="657"/>
                  </a:cubicBezTo>
                  <a:cubicBezTo>
                    <a:pt x="7843" y="471"/>
                    <a:pt x="7750" y="284"/>
                    <a:pt x="7592" y="160"/>
                  </a:cubicBezTo>
                  <a:cubicBezTo>
                    <a:pt x="7444" y="45"/>
                    <a:pt x="7261" y="0"/>
                    <a:pt x="70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2"/>
            <p:cNvSpPr/>
            <p:nvPr/>
          </p:nvSpPr>
          <p:spPr>
            <a:xfrm>
              <a:off x="8626603" y="4660225"/>
              <a:ext cx="763926" cy="270184"/>
            </a:xfrm>
            <a:custGeom>
              <a:avLst/>
              <a:gdLst/>
              <a:ahLst/>
              <a:cxnLst/>
              <a:rect l="l" t="t" r="r" b="b"/>
              <a:pathLst>
                <a:path w="14287" h="5053" extrusionOk="0">
                  <a:moveTo>
                    <a:pt x="7949" y="0"/>
                  </a:moveTo>
                  <a:cubicBezTo>
                    <a:pt x="7788" y="0"/>
                    <a:pt x="7626" y="23"/>
                    <a:pt x="7468" y="59"/>
                  </a:cubicBezTo>
                  <a:cubicBezTo>
                    <a:pt x="6974" y="173"/>
                    <a:pt x="6494" y="435"/>
                    <a:pt x="6184" y="869"/>
                  </a:cubicBezTo>
                  <a:cubicBezTo>
                    <a:pt x="5839" y="1352"/>
                    <a:pt x="5741" y="1987"/>
                    <a:pt x="5656" y="2592"/>
                  </a:cubicBezTo>
                  <a:cubicBezTo>
                    <a:pt x="5603" y="1984"/>
                    <a:pt x="5091" y="1535"/>
                    <a:pt x="4564" y="1324"/>
                  </a:cubicBezTo>
                  <a:cubicBezTo>
                    <a:pt x="4449" y="1277"/>
                    <a:pt x="4328" y="1239"/>
                    <a:pt x="4204" y="1239"/>
                  </a:cubicBezTo>
                  <a:cubicBezTo>
                    <a:pt x="4189" y="1239"/>
                    <a:pt x="4175" y="1239"/>
                    <a:pt x="4160" y="1240"/>
                  </a:cubicBezTo>
                  <a:cubicBezTo>
                    <a:pt x="3927" y="1258"/>
                    <a:pt x="3725" y="1425"/>
                    <a:pt x="3567" y="1614"/>
                  </a:cubicBezTo>
                  <a:cubicBezTo>
                    <a:pt x="3194" y="2062"/>
                    <a:pt x="2992" y="2672"/>
                    <a:pt x="3018" y="3277"/>
                  </a:cubicBezTo>
                  <a:cubicBezTo>
                    <a:pt x="2955" y="2792"/>
                    <a:pt x="2536" y="2418"/>
                    <a:pt x="2090" y="2360"/>
                  </a:cubicBezTo>
                  <a:cubicBezTo>
                    <a:pt x="2044" y="2354"/>
                    <a:pt x="1997" y="2351"/>
                    <a:pt x="1950" y="2351"/>
                  </a:cubicBezTo>
                  <a:cubicBezTo>
                    <a:pt x="1550" y="2351"/>
                    <a:pt x="1159" y="2560"/>
                    <a:pt x="872" y="2868"/>
                  </a:cubicBezTo>
                  <a:cubicBezTo>
                    <a:pt x="552" y="3210"/>
                    <a:pt x="347" y="3661"/>
                    <a:pt x="204" y="4125"/>
                  </a:cubicBezTo>
                  <a:cubicBezTo>
                    <a:pt x="112" y="4424"/>
                    <a:pt x="43" y="4736"/>
                    <a:pt x="1" y="5052"/>
                  </a:cubicBezTo>
                  <a:lnTo>
                    <a:pt x="14158" y="5052"/>
                  </a:lnTo>
                  <a:cubicBezTo>
                    <a:pt x="14253" y="4782"/>
                    <a:pt x="14287" y="4486"/>
                    <a:pt x="14235" y="4203"/>
                  </a:cubicBezTo>
                  <a:cubicBezTo>
                    <a:pt x="14147" y="3732"/>
                    <a:pt x="13809" y="3313"/>
                    <a:pt x="13380" y="3205"/>
                  </a:cubicBezTo>
                  <a:cubicBezTo>
                    <a:pt x="13309" y="3187"/>
                    <a:pt x="13237" y="3178"/>
                    <a:pt x="13165" y="3178"/>
                  </a:cubicBezTo>
                  <a:cubicBezTo>
                    <a:pt x="12796" y="3178"/>
                    <a:pt x="12425" y="3405"/>
                    <a:pt x="12275" y="3773"/>
                  </a:cubicBezTo>
                  <a:cubicBezTo>
                    <a:pt x="12239" y="3336"/>
                    <a:pt x="12181" y="2897"/>
                    <a:pt x="12024" y="2494"/>
                  </a:cubicBezTo>
                  <a:cubicBezTo>
                    <a:pt x="11867" y="2091"/>
                    <a:pt x="11603" y="1725"/>
                    <a:pt x="11240" y="1536"/>
                  </a:cubicBezTo>
                  <a:cubicBezTo>
                    <a:pt x="11136" y="1481"/>
                    <a:pt x="11020" y="1441"/>
                    <a:pt x="10906" y="1441"/>
                  </a:cubicBezTo>
                  <a:cubicBezTo>
                    <a:pt x="10867" y="1441"/>
                    <a:pt x="10828" y="1446"/>
                    <a:pt x="10790" y="1456"/>
                  </a:cubicBezTo>
                  <a:cubicBezTo>
                    <a:pt x="10638" y="1497"/>
                    <a:pt x="10519" y="1615"/>
                    <a:pt x="10410" y="1738"/>
                  </a:cubicBezTo>
                  <a:cubicBezTo>
                    <a:pt x="10197" y="1976"/>
                    <a:pt x="10004" y="2240"/>
                    <a:pt x="9840" y="2522"/>
                  </a:cubicBezTo>
                  <a:cubicBezTo>
                    <a:pt x="9740" y="2031"/>
                    <a:pt x="9639" y="1533"/>
                    <a:pt x="9428" y="1086"/>
                  </a:cubicBezTo>
                  <a:cubicBezTo>
                    <a:pt x="9215" y="639"/>
                    <a:pt x="8878" y="239"/>
                    <a:pt x="8440" y="81"/>
                  </a:cubicBezTo>
                  <a:cubicBezTo>
                    <a:pt x="8282" y="24"/>
                    <a:pt x="8116" y="0"/>
                    <a:pt x="79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2"/>
            <p:cNvSpPr/>
            <p:nvPr/>
          </p:nvSpPr>
          <p:spPr>
            <a:xfrm>
              <a:off x="8670929" y="4788820"/>
              <a:ext cx="666022" cy="141589"/>
            </a:xfrm>
            <a:custGeom>
              <a:avLst/>
              <a:gdLst/>
              <a:ahLst/>
              <a:cxnLst/>
              <a:rect l="l" t="t" r="r" b="b"/>
              <a:pathLst>
                <a:path w="12456" h="2648" extrusionOk="0">
                  <a:moveTo>
                    <a:pt x="7073" y="0"/>
                  </a:moveTo>
                  <a:cubicBezTo>
                    <a:pt x="6928" y="0"/>
                    <a:pt x="6780" y="27"/>
                    <a:pt x="6642" y="67"/>
                  </a:cubicBezTo>
                  <a:cubicBezTo>
                    <a:pt x="5950" y="272"/>
                    <a:pt x="5364" y="805"/>
                    <a:pt x="5094" y="1473"/>
                  </a:cubicBezTo>
                  <a:cubicBezTo>
                    <a:pt x="4955" y="1154"/>
                    <a:pt x="4779" y="839"/>
                    <a:pt x="4510" y="620"/>
                  </a:cubicBezTo>
                  <a:cubicBezTo>
                    <a:pt x="4317" y="460"/>
                    <a:pt x="4066" y="358"/>
                    <a:pt x="3820" y="358"/>
                  </a:cubicBezTo>
                  <a:cubicBezTo>
                    <a:pt x="3723" y="358"/>
                    <a:pt x="3626" y="374"/>
                    <a:pt x="3534" y="408"/>
                  </a:cubicBezTo>
                  <a:cubicBezTo>
                    <a:pt x="3081" y="579"/>
                    <a:pt x="2892" y="1103"/>
                    <a:pt x="2756" y="1568"/>
                  </a:cubicBezTo>
                  <a:cubicBezTo>
                    <a:pt x="2476" y="1403"/>
                    <a:pt x="2153" y="1323"/>
                    <a:pt x="1829" y="1323"/>
                  </a:cubicBezTo>
                  <a:cubicBezTo>
                    <a:pt x="1312" y="1323"/>
                    <a:pt x="793" y="1525"/>
                    <a:pt x="439" y="1903"/>
                  </a:cubicBezTo>
                  <a:cubicBezTo>
                    <a:pt x="243" y="2118"/>
                    <a:pt x="100" y="2373"/>
                    <a:pt x="1" y="2647"/>
                  </a:cubicBezTo>
                  <a:lnTo>
                    <a:pt x="12439" y="2647"/>
                  </a:lnTo>
                  <a:cubicBezTo>
                    <a:pt x="12440" y="2641"/>
                    <a:pt x="12440" y="2636"/>
                    <a:pt x="12440" y="2630"/>
                  </a:cubicBezTo>
                  <a:cubicBezTo>
                    <a:pt x="12455" y="2445"/>
                    <a:pt x="12391" y="2241"/>
                    <a:pt x="12234" y="2142"/>
                  </a:cubicBezTo>
                  <a:cubicBezTo>
                    <a:pt x="12145" y="2086"/>
                    <a:pt x="12036" y="2067"/>
                    <a:pt x="11931" y="2066"/>
                  </a:cubicBezTo>
                  <a:cubicBezTo>
                    <a:pt x="11929" y="2066"/>
                    <a:pt x="11926" y="2066"/>
                    <a:pt x="11924" y="2066"/>
                  </a:cubicBezTo>
                  <a:cubicBezTo>
                    <a:pt x="11626" y="2066"/>
                    <a:pt x="11329" y="2193"/>
                    <a:pt x="11126" y="2412"/>
                  </a:cubicBezTo>
                  <a:lnTo>
                    <a:pt x="10854" y="1745"/>
                  </a:lnTo>
                  <a:cubicBezTo>
                    <a:pt x="10708" y="1387"/>
                    <a:pt x="10541" y="1003"/>
                    <a:pt x="10204" y="810"/>
                  </a:cubicBezTo>
                  <a:cubicBezTo>
                    <a:pt x="10060" y="728"/>
                    <a:pt x="9898" y="691"/>
                    <a:pt x="9734" y="691"/>
                  </a:cubicBezTo>
                  <a:cubicBezTo>
                    <a:pt x="9503" y="691"/>
                    <a:pt x="9266" y="764"/>
                    <a:pt x="9065" y="882"/>
                  </a:cubicBezTo>
                  <a:cubicBezTo>
                    <a:pt x="8723" y="1085"/>
                    <a:pt x="8468" y="1405"/>
                    <a:pt x="8236" y="1730"/>
                  </a:cubicBezTo>
                  <a:cubicBezTo>
                    <a:pt x="8170" y="1362"/>
                    <a:pt x="8064" y="1001"/>
                    <a:pt x="7919" y="657"/>
                  </a:cubicBezTo>
                  <a:cubicBezTo>
                    <a:pt x="7843" y="471"/>
                    <a:pt x="7750" y="285"/>
                    <a:pt x="7592" y="160"/>
                  </a:cubicBezTo>
                  <a:cubicBezTo>
                    <a:pt x="7445" y="45"/>
                    <a:pt x="7262" y="0"/>
                    <a:pt x="70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2"/>
            <p:cNvSpPr/>
            <p:nvPr/>
          </p:nvSpPr>
          <p:spPr>
            <a:xfrm>
              <a:off x="8146875" y="3708734"/>
              <a:ext cx="985078" cy="134584"/>
            </a:xfrm>
            <a:custGeom>
              <a:avLst/>
              <a:gdLst/>
              <a:ahLst/>
              <a:cxnLst/>
              <a:rect l="l" t="t" r="r" b="b"/>
              <a:pathLst>
                <a:path w="18423" h="2517" extrusionOk="0">
                  <a:moveTo>
                    <a:pt x="491" y="0"/>
                  </a:moveTo>
                  <a:cubicBezTo>
                    <a:pt x="220" y="0"/>
                    <a:pt x="0" y="251"/>
                    <a:pt x="0" y="491"/>
                  </a:cubicBezTo>
                  <a:lnTo>
                    <a:pt x="0" y="2027"/>
                  </a:lnTo>
                  <a:cubicBezTo>
                    <a:pt x="0" y="2253"/>
                    <a:pt x="220" y="2517"/>
                    <a:pt x="491" y="2517"/>
                  </a:cubicBezTo>
                  <a:lnTo>
                    <a:pt x="17933" y="2517"/>
                  </a:lnTo>
                  <a:cubicBezTo>
                    <a:pt x="18204" y="2517"/>
                    <a:pt x="18423" y="2341"/>
                    <a:pt x="18423" y="2027"/>
                  </a:cubicBezTo>
                  <a:lnTo>
                    <a:pt x="18423" y="491"/>
                  </a:lnTo>
                  <a:cubicBezTo>
                    <a:pt x="18423" y="159"/>
                    <a:pt x="18204" y="0"/>
                    <a:pt x="179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2"/>
            <p:cNvSpPr/>
            <p:nvPr/>
          </p:nvSpPr>
          <p:spPr>
            <a:xfrm>
              <a:off x="8146875" y="3708734"/>
              <a:ext cx="985078" cy="134584"/>
            </a:xfrm>
            <a:custGeom>
              <a:avLst/>
              <a:gdLst/>
              <a:ahLst/>
              <a:cxnLst/>
              <a:rect l="l" t="t" r="r" b="b"/>
              <a:pathLst>
                <a:path w="18423" h="2517" extrusionOk="0">
                  <a:moveTo>
                    <a:pt x="491" y="0"/>
                  </a:moveTo>
                  <a:cubicBezTo>
                    <a:pt x="220" y="0"/>
                    <a:pt x="0" y="251"/>
                    <a:pt x="0" y="491"/>
                  </a:cubicBezTo>
                  <a:lnTo>
                    <a:pt x="0" y="2027"/>
                  </a:lnTo>
                  <a:cubicBezTo>
                    <a:pt x="0" y="2253"/>
                    <a:pt x="220" y="2517"/>
                    <a:pt x="491" y="2517"/>
                  </a:cubicBezTo>
                  <a:lnTo>
                    <a:pt x="17933" y="2517"/>
                  </a:lnTo>
                  <a:cubicBezTo>
                    <a:pt x="18204" y="2517"/>
                    <a:pt x="18423" y="2341"/>
                    <a:pt x="18423" y="2027"/>
                  </a:cubicBezTo>
                  <a:lnTo>
                    <a:pt x="18423" y="491"/>
                  </a:lnTo>
                  <a:cubicBezTo>
                    <a:pt x="18423" y="159"/>
                    <a:pt x="18204" y="0"/>
                    <a:pt x="17933" y="0"/>
                  </a:cubicBez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2"/>
            <p:cNvSpPr/>
            <p:nvPr/>
          </p:nvSpPr>
          <p:spPr>
            <a:xfrm>
              <a:off x="7085551" y="3708734"/>
              <a:ext cx="985131" cy="134584"/>
            </a:xfrm>
            <a:custGeom>
              <a:avLst/>
              <a:gdLst/>
              <a:ahLst/>
              <a:cxnLst/>
              <a:rect l="l" t="t" r="r" b="b"/>
              <a:pathLst>
                <a:path w="18424" h="2517" extrusionOk="0">
                  <a:moveTo>
                    <a:pt x="491" y="0"/>
                  </a:moveTo>
                  <a:cubicBezTo>
                    <a:pt x="220" y="0"/>
                    <a:pt x="0" y="251"/>
                    <a:pt x="0" y="491"/>
                  </a:cubicBezTo>
                  <a:lnTo>
                    <a:pt x="0" y="2027"/>
                  </a:lnTo>
                  <a:cubicBezTo>
                    <a:pt x="0" y="2253"/>
                    <a:pt x="220" y="2517"/>
                    <a:pt x="491" y="2517"/>
                  </a:cubicBezTo>
                  <a:lnTo>
                    <a:pt x="17933" y="2517"/>
                  </a:lnTo>
                  <a:cubicBezTo>
                    <a:pt x="18204" y="2517"/>
                    <a:pt x="18424" y="2341"/>
                    <a:pt x="18424" y="2027"/>
                  </a:cubicBezTo>
                  <a:lnTo>
                    <a:pt x="18424" y="491"/>
                  </a:lnTo>
                  <a:cubicBezTo>
                    <a:pt x="18424" y="159"/>
                    <a:pt x="18204" y="0"/>
                    <a:pt x="179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2"/>
            <p:cNvSpPr/>
            <p:nvPr/>
          </p:nvSpPr>
          <p:spPr>
            <a:xfrm>
              <a:off x="7085551" y="3708734"/>
              <a:ext cx="985131" cy="134584"/>
            </a:xfrm>
            <a:custGeom>
              <a:avLst/>
              <a:gdLst/>
              <a:ahLst/>
              <a:cxnLst/>
              <a:rect l="l" t="t" r="r" b="b"/>
              <a:pathLst>
                <a:path w="18424" h="2517" extrusionOk="0">
                  <a:moveTo>
                    <a:pt x="491" y="0"/>
                  </a:moveTo>
                  <a:cubicBezTo>
                    <a:pt x="220" y="0"/>
                    <a:pt x="0" y="251"/>
                    <a:pt x="0" y="491"/>
                  </a:cubicBezTo>
                  <a:lnTo>
                    <a:pt x="0" y="2027"/>
                  </a:lnTo>
                  <a:cubicBezTo>
                    <a:pt x="0" y="2253"/>
                    <a:pt x="220" y="2517"/>
                    <a:pt x="491" y="2517"/>
                  </a:cubicBezTo>
                  <a:lnTo>
                    <a:pt x="17933" y="2517"/>
                  </a:lnTo>
                  <a:cubicBezTo>
                    <a:pt x="18204" y="2517"/>
                    <a:pt x="18424" y="2341"/>
                    <a:pt x="18424" y="2027"/>
                  </a:cubicBezTo>
                  <a:lnTo>
                    <a:pt x="18424" y="491"/>
                  </a:lnTo>
                  <a:cubicBezTo>
                    <a:pt x="18424" y="159"/>
                    <a:pt x="18204" y="0"/>
                    <a:pt x="17933" y="0"/>
                  </a:cubicBez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2"/>
            <p:cNvSpPr/>
            <p:nvPr/>
          </p:nvSpPr>
          <p:spPr>
            <a:xfrm>
              <a:off x="6024158" y="3708734"/>
              <a:ext cx="985131" cy="134584"/>
            </a:xfrm>
            <a:custGeom>
              <a:avLst/>
              <a:gdLst/>
              <a:ahLst/>
              <a:cxnLst/>
              <a:rect l="l" t="t" r="r" b="b"/>
              <a:pathLst>
                <a:path w="18424" h="2517" extrusionOk="0">
                  <a:moveTo>
                    <a:pt x="491" y="0"/>
                  </a:moveTo>
                  <a:cubicBezTo>
                    <a:pt x="220" y="0"/>
                    <a:pt x="0" y="251"/>
                    <a:pt x="0" y="491"/>
                  </a:cubicBezTo>
                  <a:lnTo>
                    <a:pt x="0" y="2027"/>
                  </a:lnTo>
                  <a:cubicBezTo>
                    <a:pt x="0" y="2253"/>
                    <a:pt x="220" y="2517"/>
                    <a:pt x="491" y="2517"/>
                  </a:cubicBezTo>
                  <a:lnTo>
                    <a:pt x="17933" y="2517"/>
                  </a:lnTo>
                  <a:cubicBezTo>
                    <a:pt x="18204" y="2517"/>
                    <a:pt x="18423" y="2341"/>
                    <a:pt x="18423" y="2027"/>
                  </a:cubicBezTo>
                  <a:lnTo>
                    <a:pt x="18423" y="491"/>
                  </a:lnTo>
                  <a:cubicBezTo>
                    <a:pt x="18423" y="159"/>
                    <a:pt x="18204" y="0"/>
                    <a:pt x="179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2"/>
            <p:cNvSpPr/>
            <p:nvPr/>
          </p:nvSpPr>
          <p:spPr>
            <a:xfrm>
              <a:off x="6024158" y="3708734"/>
              <a:ext cx="985131" cy="134584"/>
            </a:xfrm>
            <a:custGeom>
              <a:avLst/>
              <a:gdLst/>
              <a:ahLst/>
              <a:cxnLst/>
              <a:rect l="l" t="t" r="r" b="b"/>
              <a:pathLst>
                <a:path w="18424" h="2517" extrusionOk="0">
                  <a:moveTo>
                    <a:pt x="491" y="0"/>
                  </a:moveTo>
                  <a:cubicBezTo>
                    <a:pt x="220" y="0"/>
                    <a:pt x="0" y="251"/>
                    <a:pt x="0" y="491"/>
                  </a:cubicBezTo>
                  <a:lnTo>
                    <a:pt x="0" y="2027"/>
                  </a:lnTo>
                  <a:cubicBezTo>
                    <a:pt x="0" y="2253"/>
                    <a:pt x="220" y="2517"/>
                    <a:pt x="491" y="2517"/>
                  </a:cubicBezTo>
                  <a:lnTo>
                    <a:pt x="17933" y="2517"/>
                  </a:lnTo>
                  <a:cubicBezTo>
                    <a:pt x="18204" y="2517"/>
                    <a:pt x="18423" y="2341"/>
                    <a:pt x="18423" y="2027"/>
                  </a:cubicBezTo>
                  <a:lnTo>
                    <a:pt x="18423" y="491"/>
                  </a:lnTo>
                  <a:cubicBezTo>
                    <a:pt x="18423" y="159"/>
                    <a:pt x="18204" y="0"/>
                    <a:pt x="17933" y="0"/>
                  </a:cubicBez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"/>
          <p:cNvSpPr/>
          <p:nvPr/>
        </p:nvSpPr>
        <p:spPr>
          <a:xfrm>
            <a:off x="0" y="2535300"/>
            <a:ext cx="9391579" cy="2640451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659;p37"/>
          <p:cNvSpPr txBox="1">
            <a:spLocks/>
          </p:cNvSpPr>
          <p:nvPr/>
        </p:nvSpPr>
        <p:spPr>
          <a:xfrm>
            <a:off x="3541137" y="3811118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4000" b="1" dirty="0" err="1">
                <a:solidFill>
                  <a:schemeClr val="tx1"/>
                </a:solidFill>
                <a:latin typeface="Arial Rounded MT Bold" panose="020F0704030504030204" pitchFamily="34" charset="0"/>
                <a:cs typeface="Poppins Black" panose="020B0604020202020204" charset="0"/>
              </a:rPr>
              <a:t>Hệ</a:t>
            </a:r>
            <a:r>
              <a:rPr lang="en-US" sz="4000" b="1" dirty="0">
                <a:solidFill>
                  <a:schemeClr val="tx1"/>
                </a:solidFill>
                <a:latin typeface="Arial Rounded MT Bold" panose="020F0704030504030204" pitchFamily="34" charset="0"/>
                <a:cs typeface="Poppins Black" panose="020B060402020202020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 Rounded MT Bold" panose="020F0704030504030204" pitchFamily="34" charset="0"/>
                <a:cs typeface="Poppins Black" panose="020B0604020202020204" charset="0"/>
              </a:rPr>
              <a:t>sinh</a:t>
            </a:r>
            <a:r>
              <a:rPr lang="en-US" sz="4000" b="1" dirty="0">
                <a:solidFill>
                  <a:schemeClr val="tx1"/>
                </a:solidFill>
                <a:latin typeface="Arial Rounded MT Bold" panose="020F0704030504030204" pitchFamily="34" charset="0"/>
                <a:cs typeface="Poppins Black" panose="020B060402020202020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 Rounded MT Bold" panose="020F0704030504030204" pitchFamily="34" charset="0"/>
                <a:cs typeface="Poppins Black" panose="020B0604020202020204" charset="0"/>
              </a:rPr>
              <a:t>thái</a:t>
            </a:r>
            <a:endParaRPr lang="en-US" sz="4000" b="1" dirty="0">
              <a:solidFill>
                <a:schemeClr val="tx1"/>
              </a:solidFill>
              <a:latin typeface="Arial Rounded MT Bold" panose="020F0704030504030204" pitchFamily="34" charset="0"/>
              <a:cs typeface="Poppins Black" panose="020B060402020202020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29502" y="685500"/>
            <a:ext cx="6945720" cy="1108200"/>
          </a:xfrm>
        </p:spPr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  <a:latin typeface="Poppins Black" panose="020B0604020202020204" charset="0"/>
                <a:cs typeface="Poppins Black" panose="020B0604020202020204" charset="0"/>
              </a:rPr>
              <a:t>Ecosystem </a:t>
            </a:r>
            <a:r>
              <a:rPr lang="en-US" sz="3000" b="1" dirty="0">
                <a:solidFill>
                  <a:schemeClr val="tx1"/>
                </a:solidFill>
                <a:latin typeface="Poppins Black" panose="020B0604020202020204" charset="0"/>
                <a:cs typeface="Poppins Black" panose="020B0604020202020204" charset="0"/>
              </a:rPr>
              <a:t>(np)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48278" y="1887501"/>
            <a:ext cx="263405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/ˈ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iːkəʊsɪstəm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/</a:t>
            </a:r>
          </a:p>
        </p:txBody>
      </p:sp>
      <p:pic>
        <p:nvPicPr>
          <p:cNvPr id="14" name="ecosystem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73213" y="1932848"/>
            <a:ext cx="455848" cy="455848"/>
          </a:xfrm>
          <a:prstGeom prst="rect">
            <a:avLst/>
          </a:prstGeom>
        </p:spPr>
      </p:pic>
      <p:pic>
        <p:nvPicPr>
          <p:cNvPr id="15" name="Picture 2" descr="Day PNG Transparent Images Free Download | Vector Files |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33" b="93167" l="7333" r="92667">
                        <a14:foregroundMark x1="23167" y1="34833" x2="23000" y2="47833"/>
                        <a14:foregroundMark x1="23167" y1="38833" x2="18667" y2="4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4" y="1666060"/>
            <a:ext cx="3196502" cy="319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49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2" grpId="0"/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"/>
          <p:cNvSpPr/>
          <p:nvPr/>
        </p:nvSpPr>
        <p:spPr>
          <a:xfrm>
            <a:off x="0" y="2535300"/>
            <a:ext cx="9391579" cy="2640451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659;p37"/>
          <p:cNvSpPr txBox="1">
            <a:spLocks/>
          </p:cNvSpPr>
          <p:nvPr/>
        </p:nvSpPr>
        <p:spPr>
          <a:xfrm>
            <a:off x="3541137" y="4006203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4000" b="1" dirty="0" err="1">
                <a:solidFill>
                  <a:schemeClr val="tx1"/>
                </a:solidFill>
                <a:latin typeface="Arial Rounded MT Bold" panose="020F0704030504030204" pitchFamily="34" charset="0"/>
                <a:cs typeface="Poppins Black" panose="020B0604020202020204" charset="0"/>
              </a:rPr>
              <a:t>sinh</a:t>
            </a:r>
            <a:r>
              <a:rPr lang="en-US" sz="4000" b="1" dirty="0">
                <a:solidFill>
                  <a:schemeClr val="tx1"/>
                </a:solidFill>
                <a:latin typeface="Arial Rounded MT Bold" panose="020F0704030504030204" pitchFamily="34" charset="0"/>
                <a:cs typeface="Poppins Black" panose="020B0604020202020204" charset="0"/>
              </a:rPr>
              <a:t> vật </a:t>
            </a:r>
            <a:r>
              <a:rPr lang="en-US" sz="4000" b="1" dirty="0" err="1">
                <a:solidFill>
                  <a:schemeClr val="tx1"/>
                </a:solidFill>
                <a:latin typeface="Arial Rounded MT Bold" panose="020F0704030504030204" pitchFamily="34" charset="0"/>
                <a:cs typeface="Poppins Black" panose="020B0604020202020204" charset="0"/>
              </a:rPr>
              <a:t>biển</a:t>
            </a:r>
            <a:endParaRPr lang="en-US" sz="4000" b="1" dirty="0">
              <a:solidFill>
                <a:schemeClr val="tx1"/>
              </a:solidFill>
              <a:latin typeface="Arial Rounded MT Bold" panose="020F0704030504030204" pitchFamily="34" charset="0"/>
              <a:cs typeface="Poppins Black" panose="020B0604020202020204" charset="0"/>
            </a:endParaRPr>
          </a:p>
        </p:txBody>
      </p:sp>
      <p:pic>
        <p:nvPicPr>
          <p:cNvPr id="4100" name="Picture 4" descr="Ocean Day Underwater World Seaweed Transparent, Ocean Day, Underwater  World, Seaweed PNG Transparent Image and Clipart for Free Downlo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27" y="1593309"/>
            <a:ext cx="3582442" cy="358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29502" y="685500"/>
            <a:ext cx="6945720" cy="1108200"/>
          </a:xfrm>
        </p:spPr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  <a:latin typeface="Poppins Black" panose="020B0604020202020204" charset="0"/>
                <a:cs typeface="Poppins Black" panose="020B0604020202020204" charset="0"/>
              </a:rPr>
              <a:t>Marine life </a:t>
            </a:r>
            <a:r>
              <a:rPr lang="en-US" sz="3000" b="1" dirty="0">
                <a:solidFill>
                  <a:schemeClr val="tx1"/>
                </a:solidFill>
                <a:latin typeface="Poppins Black" panose="020B0604020202020204" charset="0"/>
                <a:cs typeface="Poppins Black" panose="020B0604020202020204" charset="0"/>
              </a:rPr>
              <a:t>(np)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63518" y="1932848"/>
            <a:ext cx="238719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/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məˈriːn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laɪf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/</a:t>
            </a:r>
          </a:p>
        </p:txBody>
      </p:sp>
      <p:pic>
        <p:nvPicPr>
          <p:cNvPr id="13" name="marine life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3213" y="1982543"/>
            <a:ext cx="455848" cy="45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96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2" grpId="1"/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"/>
          <p:cNvSpPr/>
          <p:nvPr/>
        </p:nvSpPr>
        <p:spPr>
          <a:xfrm>
            <a:off x="0" y="2535300"/>
            <a:ext cx="9391579" cy="2640451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49" b="94651" l="1452" r="98340">
                        <a14:foregroundMark x1="20332" y1="21395" x2="20747" y2="33023"/>
                        <a14:foregroundMark x1="82573" y1="23256" x2="83195" y2="327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842" y="2040521"/>
            <a:ext cx="3259068" cy="2907466"/>
          </a:xfrm>
          <a:prstGeom prst="rect">
            <a:avLst/>
          </a:prstGeom>
        </p:spPr>
      </p:pic>
      <p:sp>
        <p:nvSpPr>
          <p:cNvPr id="11" name="Google Shape;1881;p31"/>
          <p:cNvSpPr txBox="1">
            <a:spLocks/>
          </p:cNvSpPr>
          <p:nvPr/>
        </p:nvSpPr>
        <p:spPr>
          <a:xfrm>
            <a:off x="-244453" y="1051688"/>
            <a:ext cx="649641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Poppins Black" panose="020B0604020202020204" charset="0"/>
                <a:cs typeface="Poppins Black" panose="020B0604020202020204" charset="0"/>
              </a:rPr>
              <a:t>Absorb (v)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17557" y="3855525"/>
            <a:ext cx="40508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thẩm</a:t>
            </a:r>
            <a:r>
              <a:rPr lang="en-US" sz="4000" b="1" dirty="0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thấu</a:t>
            </a:r>
            <a:endParaRPr lang="en-US" sz="4000" b="1" dirty="0">
              <a:solidFill>
                <a:schemeClr val="tx1"/>
              </a:solidFill>
              <a:latin typeface="Arial Rounded MT Bold" panose="020F0704030504030204" pitchFamily="34" charset="0"/>
              <a:ea typeface="Cambria" panose="02040503050406030204" pitchFamily="18" charset="0"/>
              <a:cs typeface="Open Sans" panose="020B060402020202020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01619" y="1763522"/>
            <a:ext cx="176683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/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əbˈzɔːb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/</a:t>
            </a:r>
          </a:p>
        </p:txBody>
      </p:sp>
      <p:pic>
        <p:nvPicPr>
          <p:cNvPr id="15" name="absorb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42360" y="1747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6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"/>
          <p:cNvSpPr/>
          <p:nvPr/>
        </p:nvSpPr>
        <p:spPr>
          <a:xfrm>
            <a:off x="0" y="2535300"/>
            <a:ext cx="9391579" cy="2640451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881;p31"/>
          <p:cNvSpPr txBox="1">
            <a:spLocks/>
          </p:cNvSpPr>
          <p:nvPr/>
        </p:nvSpPr>
        <p:spPr>
          <a:xfrm>
            <a:off x="64520" y="774689"/>
            <a:ext cx="649641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latin typeface="Poppins Black" panose="020B0604020202020204" charset="0"/>
                <a:cs typeface="Poppins Black" panose="020B0604020202020204" charset="0"/>
              </a:rPr>
              <a:t>Harmful substance </a:t>
            </a:r>
          </a:p>
          <a:p>
            <a:pPr marL="0" indent="0" algn="ctr">
              <a:buNone/>
            </a:pPr>
            <a:r>
              <a:rPr lang="en-US" sz="4000" b="1" dirty="0">
                <a:latin typeface="Poppins Black" panose="020B0604020202020204" charset="0"/>
                <a:cs typeface="Poppins Black" panose="020B060402020202020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65136" y="3953610"/>
            <a:ext cx="50264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tác</a:t>
            </a:r>
            <a:r>
              <a:rPr lang="en-US" sz="4000" b="1" dirty="0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nhân</a:t>
            </a:r>
            <a:r>
              <a:rPr lang="en-US" sz="4000" b="1" dirty="0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gây</a:t>
            </a:r>
            <a:r>
              <a:rPr lang="en-US" sz="4000" b="1" dirty="0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hại</a:t>
            </a:r>
            <a:endParaRPr lang="en-US" sz="4000" b="1" dirty="0">
              <a:solidFill>
                <a:schemeClr val="tx1"/>
              </a:solidFill>
              <a:latin typeface="Arial Rounded MT Bold" panose="020F0704030504030204" pitchFamily="34" charset="0"/>
              <a:ea typeface="Cambria" panose="02040503050406030204" pitchFamily="18" charset="0"/>
              <a:cs typeface="Open Sans" panose="020B060402020202020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05389" y="1815792"/>
            <a:ext cx="358463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/ˈ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hɑːmfl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 ˈ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sʌbstəns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/</a:t>
            </a:r>
          </a:p>
        </p:txBody>
      </p:sp>
      <p:pic>
        <p:nvPicPr>
          <p:cNvPr id="8" name="harmful substance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5789" y="1741155"/>
            <a:ext cx="609600" cy="609600"/>
          </a:xfrm>
          <a:prstGeom prst="rect">
            <a:avLst/>
          </a:prstGeom>
        </p:spPr>
      </p:pic>
      <p:pic>
        <p:nvPicPr>
          <p:cNvPr id="7170" name="Picture 2" descr="182+ Thousand Chemical Substances Royalty-Free Images, Stock Photos &amp;  Pictures | Shutterstock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000" y1="77863" x2="38833" y2="77099"/>
                        <a14:foregroundMark x1="10667" y1="55725" x2="19167" y2="91985"/>
                        <a14:foregroundMark x1="19667" y1="59924" x2="8000" y2="90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21" y="2508135"/>
            <a:ext cx="4552331" cy="198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88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"/>
          <p:cNvSpPr/>
          <p:nvPr/>
        </p:nvSpPr>
        <p:spPr>
          <a:xfrm>
            <a:off x="0" y="2535300"/>
            <a:ext cx="9391579" cy="2640451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881;p31"/>
          <p:cNvSpPr txBox="1">
            <a:spLocks/>
          </p:cNvSpPr>
          <p:nvPr/>
        </p:nvSpPr>
        <p:spPr>
          <a:xfrm>
            <a:off x="64520" y="774689"/>
            <a:ext cx="649641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latin typeface="Poppins Black" panose="020B0604020202020204" charset="0"/>
                <a:cs typeface="Poppins Black" panose="020B0604020202020204" charset="0"/>
              </a:rPr>
              <a:t>Extinction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65136" y="3953610"/>
            <a:ext cx="50264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sự</a:t>
            </a:r>
            <a:r>
              <a:rPr lang="en-US" sz="4000" b="1" dirty="0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tuyệt</a:t>
            </a:r>
            <a:r>
              <a:rPr lang="en-US" sz="4000" b="1" dirty="0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chủng</a:t>
            </a:r>
            <a:endParaRPr lang="en-US" sz="4000" b="1" dirty="0">
              <a:solidFill>
                <a:schemeClr val="tx1"/>
              </a:solidFill>
              <a:latin typeface="Arial Rounded MT Bold" panose="020F0704030504030204" pitchFamily="34" charset="0"/>
              <a:ea typeface="Cambria" panose="02040503050406030204" pitchFamily="18" charset="0"/>
              <a:cs typeface="Open Sans" panose="020B060402020202020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72051" y="1815792"/>
            <a:ext cx="24513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/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ɪkˈstɪŋkʃn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9" name="extinction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8818" y="1815792"/>
            <a:ext cx="609600" cy="609600"/>
          </a:xfrm>
          <a:prstGeom prst="rect">
            <a:avLst/>
          </a:prstGeom>
        </p:spPr>
      </p:pic>
      <p:pic>
        <p:nvPicPr>
          <p:cNvPr id="10" name="Picture 2" descr="Hot Wanicon Two Tone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62" y="1815792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67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1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3"/>
          <p:cNvSpPr txBox="1">
            <a:spLocks noGrp="1"/>
          </p:cNvSpPr>
          <p:nvPr>
            <p:ph type="title"/>
          </p:nvPr>
        </p:nvSpPr>
        <p:spPr>
          <a:xfrm>
            <a:off x="758887" y="220931"/>
            <a:ext cx="711057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sp>
        <p:nvSpPr>
          <p:cNvPr id="445" name="Google Shape;445;p33"/>
          <p:cNvSpPr/>
          <p:nvPr/>
        </p:nvSpPr>
        <p:spPr>
          <a:xfrm>
            <a:off x="4250876" y="4197250"/>
            <a:ext cx="4733018" cy="1194725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33"/>
          <p:cNvSpPr/>
          <p:nvPr/>
        </p:nvSpPr>
        <p:spPr>
          <a:xfrm flipH="1">
            <a:off x="5630400" y="3516400"/>
            <a:ext cx="3510294" cy="1875553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7" name="Google Shape;447;p33"/>
          <p:cNvGrpSpPr/>
          <p:nvPr/>
        </p:nvGrpSpPr>
        <p:grpSpPr>
          <a:xfrm>
            <a:off x="7481340" y="4220908"/>
            <a:ext cx="1900994" cy="952840"/>
            <a:chOff x="6044738" y="3496415"/>
            <a:chExt cx="3781750" cy="1895537"/>
          </a:xfrm>
        </p:grpSpPr>
        <p:sp>
          <p:nvSpPr>
            <p:cNvPr id="448" name="Google Shape;448;p33"/>
            <p:cNvSpPr/>
            <p:nvPr/>
          </p:nvSpPr>
          <p:spPr>
            <a:xfrm flipH="1">
              <a:off x="6044779" y="4744857"/>
              <a:ext cx="3781709" cy="647060"/>
            </a:xfrm>
            <a:custGeom>
              <a:avLst/>
              <a:gdLst/>
              <a:ahLst/>
              <a:cxnLst/>
              <a:rect l="l" t="t" r="r" b="b"/>
              <a:pathLst>
                <a:path w="108584" h="18579" extrusionOk="0">
                  <a:moveTo>
                    <a:pt x="56941" y="0"/>
                  </a:moveTo>
                  <a:cubicBezTo>
                    <a:pt x="28731" y="0"/>
                    <a:pt x="7224" y="10321"/>
                    <a:pt x="0" y="14288"/>
                  </a:cubicBezTo>
                  <a:lnTo>
                    <a:pt x="0" y="18579"/>
                  </a:lnTo>
                  <a:lnTo>
                    <a:pt x="108584" y="18579"/>
                  </a:lnTo>
                  <a:lnTo>
                    <a:pt x="108584" y="11601"/>
                  </a:lnTo>
                  <a:cubicBezTo>
                    <a:pt x="98631" y="6916"/>
                    <a:pt x="80032" y="0"/>
                    <a:pt x="569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3"/>
            <p:cNvSpPr/>
            <p:nvPr/>
          </p:nvSpPr>
          <p:spPr>
            <a:xfrm flipH="1">
              <a:off x="8089254" y="4859474"/>
              <a:ext cx="362136" cy="117682"/>
            </a:xfrm>
            <a:custGeom>
              <a:avLst/>
              <a:gdLst/>
              <a:ahLst/>
              <a:cxnLst/>
              <a:rect l="l" t="t" r="r" b="b"/>
              <a:pathLst>
                <a:path w="10398" h="3379" extrusionOk="0">
                  <a:moveTo>
                    <a:pt x="2576" y="1"/>
                  </a:moveTo>
                  <a:cubicBezTo>
                    <a:pt x="2429" y="1"/>
                    <a:pt x="2294" y="12"/>
                    <a:pt x="2179" y="40"/>
                  </a:cubicBezTo>
                  <a:cubicBezTo>
                    <a:pt x="1316" y="245"/>
                    <a:pt x="0" y="699"/>
                    <a:pt x="0" y="1481"/>
                  </a:cubicBezTo>
                  <a:cubicBezTo>
                    <a:pt x="0" y="2265"/>
                    <a:pt x="1926" y="2348"/>
                    <a:pt x="2505" y="2841"/>
                  </a:cubicBezTo>
                  <a:cubicBezTo>
                    <a:pt x="2881" y="3162"/>
                    <a:pt x="3394" y="3378"/>
                    <a:pt x="3898" y="3378"/>
                  </a:cubicBezTo>
                  <a:cubicBezTo>
                    <a:pt x="4171" y="3378"/>
                    <a:pt x="4441" y="3315"/>
                    <a:pt x="4686" y="3171"/>
                  </a:cubicBezTo>
                  <a:cubicBezTo>
                    <a:pt x="5386" y="2758"/>
                    <a:pt x="5386" y="2092"/>
                    <a:pt x="7235" y="1910"/>
                  </a:cubicBezTo>
                  <a:cubicBezTo>
                    <a:pt x="9085" y="1730"/>
                    <a:pt x="10031" y="1481"/>
                    <a:pt x="10236" y="1029"/>
                  </a:cubicBezTo>
                  <a:cubicBezTo>
                    <a:pt x="10398" y="671"/>
                    <a:pt x="9693" y="453"/>
                    <a:pt x="8724" y="453"/>
                  </a:cubicBezTo>
                  <a:cubicBezTo>
                    <a:pt x="8462" y="453"/>
                    <a:pt x="8182" y="468"/>
                    <a:pt x="7894" y="502"/>
                  </a:cubicBezTo>
                  <a:cubicBezTo>
                    <a:pt x="7093" y="594"/>
                    <a:pt x="6693" y="702"/>
                    <a:pt x="6229" y="702"/>
                  </a:cubicBezTo>
                  <a:cubicBezTo>
                    <a:pt x="5955" y="702"/>
                    <a:pt x="5658" y="665"/>
                    <a:pt x="5244" y="564"/>
                  </a:cubicBezTo>
                  <a:cubicBezTo>
                    <a:pt x="5119" y="533"/>
                    <a:pt x="4995" y="497"/>
                    <a:pt x="4873" y="458"/>
                  </a:cubicBezTo>
                  <a:cubicBezTo>
                    <a:pt x="4485" y="335"/>
                    <a:pt x="3356" y="1"/>
                    <a:pt x="25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3"/>
            <p:cNvSpPr/>
            <p:nvPr/>
          </p:nvSpPr>
          <p:spPr>
            <a:xfrm flipH="1">
              <a:off x="8492664" y="4798073"/>
              <a:ext cx="1333789" cy="593844"/>
            </a:xfrm>
            <a:custGeom>
              <a:avLst/>
              <a:gdLst/>
              <a:ahLst/>
              <a:cxnLst/>
              <a:rect l="l" t="t" r="r" b="b"/>
              <a:pathLst>
                <a:path w="38297" h="17051" extrusionOk="0">
                  <a:moveTo>
                    <a:pt x="38045" y="1"/>
                  </a:moveTo>
                  <a:cubicBezTo>
                    <a:pt x="37175" y="141"/>
                    <a:pt x="36319" y="289"/>
                    <a:pt x="35473" y="445"/>
                  </a:cubicBezTo>
                  <a:cubicBezTo>
                    <a:pt x="34896" y="780"/>
                    <a:pt x="34465" y="1165"/>
                    <a:pt x="34321" y="1300"/>
                  </a:cubicBezTo>
                  <a:cubicBezTo>
                    <a:pt x="17481" y="4552"/>
                    <a:pt x="5134" y="10579"/>
                    <a:pt x="0" y="13397"/>
                  </a:cubicBezTo>
                  <a:lnTo>
                    <a:pt x="0" y="17051"/>
                  </a:lnTo>
                  <a:lnTo>
                    <a:pt x="19670" y="17051"/>
                  </a:lnTo>
                  <a:cubicBezTo>
                    <a:pt x="21364" y="15779"/>
                    <a:pt x="24336" y="16026"/>
                    <a:pt x="25241" y="14795"/>
                  </a:cubicBezTo>
                  <a:cubicBezTo>
                    <a:pt x="26153" y="13556"/>
                    <a:pt x="26478" y="12707"/>
                    <a:pt x="28824" y="12641"/>
                  </a:cubicBezTo>
                  <a:cubicBezTo>
                    <a:pt x="28997" y="12636"/>
                    <a:pt x="29167" y="12635"/>
                    <a:pt x="29333" y="12635"/>
                  </a:cubicBezTo>
                  <a:cubicBezTo>
                    <a:pt x="29936" y="12635"/>
                    <a:pt x="30498" y="12659"/>
                    <a:pt x="31004" y="12659"/>
                  </a:cubicBezTo>
                  <a:cubicBezTo>
                    <a:pt x="32259" y="12659"/>
                    <a:pt x="33181" y="12509"/>
                    <a:pt x="33580" y="11464"/>
                  </a:cubicBezTo>
                  <a:cubicBezTo>
                    <a:pt x="34130" y="10025"/>
                    <a:pt x="35190" y="10458"/>
                    <a:pt x="35704" y="9733"/>
                  </a:cubicBezTo>
                  <a:cubicBezTo>
                    <a:pt x="35729" y="9699"/>
                    <a:pt x="35755" y="9656"/>
                    <a:pt x="35784" y="9602"/>
                  </a:cubicBezTo>
                  <a:cubicBezTo>
                    <a:pt x="35792" y="9586"/>
                    <a:pt x="35801" y="9570"/>
                    <a:pt x="35808" y="9552"/>
                  </a:cubicBezTo>
                  <a:cubicBezTo>
                    <a:pt x="35814" y="9540"/>
                    <a:pt x="35819" y="9528"/>
                    <a:pt x="35826" y="9515"/>
                  </a:cubicBezTo>
                  <a:cubicBezTo>
                    <a:pt x="35828" y="9510"/>
                    <a:pt x="35831" y="9505"/>
                    <a:pt x="35832" y="9500"/>
                  </a:cubicBezTo>
                  <a:cubicBezTo>
                    <a:pt x="35834" y="9492"/>
                    <a:pt x="35839" y="9484"/>
                    <a:pt x="35842" y="9476"/>
                  </a:cubicBezTo>
                  <a:cubicBezTo>
                    <a:pt x="35874" y="9393"/>
                    <a:pt x="35903" y="9299"/>
                    <a:pt x="35927" y="9194"/>
                  </a:cubicBezTo>
                  <a:cubicBezTo>
                    <a:pt x="35933" y="9161"/>
                    <a:pt x="35938" y="9128"/>
                    <a:pt x="35942" y="9095"/>
                  </a:cubicBezTo>
                  <a:cubicBezTo>
                    <a:pt x="36009" y="8661"/>
                    <a:pt x="35943" y="8255"/>
                    <a:pt x="35943" y="8255"/>
                  </a:cubicBezTo>
                  <a:lnTo>
                    <a:pt x="35943" y="8255"/>
                  </a:lnTo>
                  <a:lnTo>
                    <a:pt x="35848" y="8481"/>
                  </a:lnTo>
                  <a:cubicBezTo>
                    <a:pt x="35308" y="6966"/>
                    <a:pt x="32743" y="4864"/>
                    <a:pt x="32800" y="3666"/>
                  </a:cubicBezTo>
                  <a:cubicBezTo>
                    <a:pt x="32863" y="2282"/>
                    <a:pt x="37929" y="676"/>
                    <a:pt x="38045" y="639"/>
                  </a:cubicBezTo>
                  <a:cubicBezTo>
                    <a:pt x="38296" y="556"/>
                    <a:pt x="38045" y="1"/>
                    <a:pt x="38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3"/>
            <p:cNvSpPr/>
            <p:nvPr/>
          </p:nvSpPr>
          <p:spPr>
            <a:xfrm flipH="1">
              <a:off x="7378634" y="5059628"/>
              <a:ext cx="834432" cy="227493"/>
            </a:xfrm>
            <a:custGeom>
              <a:avLst/>
              <a:gdLst/>
              <a:ahLst/>
              <a:cxnLst/>
              <a:rect l="l" t="t" r="r" b="b"/>
              <a:pathLst>
                <a:path w="23959" h="6532" extrusionOk="0">
                  <a:moveTo>
                    <a:pt x="12131" y="0"/>
                  </a:moveTo>
                  <a:cubicBezTo>
                    <a:pt x="12098" y="0"/>
                    <a:pt x="12066" y="1"/>
                    <a:pt x="12034" y="2"/>
                  </a:cubicBezTo>
                  <a:cubicBezTo>
                    <a:pt x="10969" y="43"/>
                    <a:pt x="9323" y="728"/>
                    <a:pt x="7715" y="728"/>
                  </a:cubicBezTo>
                  <a:cubicBezTo>
                    <a:pt x="7715" y="728"/>
                    <a:pt x="5625" y="809"/>
                    <a:pt x="3653" y="1694"/>
                  </a:cubicBezTo>
                  <a:cubicBezTo>
                    <a:pt x="2039" y="2421"/>
                    <a:pt x="1073" y="2443"/>
                    <a:pt x="555" y="2894"/>
                  </a:cubicBezTo>
                  <a:lnTo>
                    <a:pt x="204" y="2894"/>
                  </a:lnTo>
                  <a:cubicBezTo>
                    <a:pt x="204" y="2894"/>
                    <a:pt x="0" y="3729"/>
                    <a:pt x="376" y="4002"/>
                  </a:cubicBezTo>
                  <a:cubicBezTo>
                    <a:pt x="681" y="4343"/>
                    <a:pt x="1369" y="4565"/>
                    <a:pt x="2307" y="4565"/>
                  </a:cubicBezTo>
                  <a:cubicBezTo>
                    <a:pt x="2564" y="4565"/>
                    <a:pt x="2840" y="4549"/>
                    <a:pt x="3131" y="4513"/>
                  </a:cubicBezTo>
                  <a:cubicBezTo>
                    <a:pt x="4310" y="4371"/>
                    <a:pt x="5212" y="4168"/>
                    <a:pt x="5991" y="4168"/>
                  </a:cubicBezTo>
                  <a:cubicBezTo>
                    <a:pt x="6541" y="4168"/>
                    <a:pt x="7030" y="4269"/>
                    <a:pt x="7512" y="4564"/>
                  </a:cubicBezTo>
                  <a:cubicBezTo>
                    <a:pt x="8616" y="5240"/>
                    <a:pt x="10045" y="6215"/>
                    <a:pt x="12853" y="6215"/>
                  </a:cubicBezTo>
                  <a:cubicBezTo>
                    <a:pt x="13012" y="6215"/>
                    <a:pt x="13175" y="6211"/>
                    <a:pt x="13342" y="6205"/>
                  </a:cubicBezTo>
                  <a:cubicBezTo>
                    <a:pt x="13544" y="6197"/>
                    <a:pt x="13737" y="6194"/>
                    <a:pt x="13924" y="6194"/>
                  </a:cubicBezTo>
                  <a:cubicBezTo>
                    <a:pt x="15758" y="6194"/>
                    <a:pt x="16938" y="6532"/>
                    <a:pt x="18247" y="6532"/>
                  </a:cubicBezTo>
                  <a:cubicBezTo>
                    <a:pt x="18883" y="6532"/>
                    <a:pt x="19550" y="6452"/>
                    <a:pt x="20338" y="6214"/>
                  </a:cubicBezTo>
                  <a:cubicBezTo>
                    <a:pt x="22387" y="5597"/>
                    <a:pt x="23621" y="5140"/>
                    <a:pt x="23834" y="4490"/>
                  </a:cubicBezTo>
                  <a:cubicBezTo>
                    <a:pt x="23959" y="4260"/>
                    <a:pt x="23862" y="3567"/>
                    <a:pt x="23862" y="3567"/>
                  </a:cubicBezTo>
                  <a:cubicBezTo>
                    <a:pt x="23862" y="3567"/>
                    <a:pt x="23355" y="3237"/>
                    <a:pt x="23123" y="3237"/>
                  </a:cubicBezTo>
                  <a:cubicBezTo>
                    <a:pt x="23119" y="3237"/>
                    <a:pt x="23116" y="3237"/>
                    <a:pt x="23112" y="3237"/>
                  </a:cubicBezTo>
                  <a:cubicBezTo>
                    <a:pt x="22472" y="2904"/>
                    <a:pt x="21480" y="2823"/>
                    <a:pt x="20218" y="2742"/>
                  </a:cubicBezTo>
                  <a:cubicBezTo>
                    <a:pt x="18328" y="2621"/>
                    <a:pt x="17523" y="2783"/>
                    <a:pt x="16197" y="1694"/>
                  </a:cubicBezTo>
                  <a:cubicBezTo>
                    <a:pt x="14910" y="638"/>
                    <a:pt x="13205" y="0"/>
                    <a:pt x="12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3"/>
            <p:cNvSpPr/>
            <p:nvPr/>
          </p:nvSpPr>
          <p:spPr>
            <a:xfrm flipH="1">
              <a:off x="7370310" y="5037896"/>
              <a:ext cx="845124" cy="227528"/>
            </a:xfrm>
            <a:custGeom>
              <a:avLst/>
              <a:gdLst/>
              <a:ahLst/>
              <a:cxnLst/>
              <a:rect l="l" t="t" r="r" b="b"/>
              <a:pathLst>
                <a:path w="24266" h="6533" extrusionOk="0">
                  <a:moveTo>
                    <a:pt x="12200" y="0"/>
                  </a:moveTo>
                  <a:cubicBezTo>
                    <a:pt x="12167" y="0"/>
                    <a:pt x="12135" y="1"/>
                    <a:pt x="12103" y="2"/>
                  </a:cubicBezTo>
                  <a:cubicBezTo>
                    <a:pt x="11040" y="43"/>
                    <a:pt x="9391" y="727"/>
                    <a:pt x="7783" y="727"/>
                  </a:cubicBezTo>
                  <a:cubicBezTo>
                    <a:pt x="7783" y="727"/>
                    <a:pt x="5693" y="808"/>
                    <a:pt x="3722" y="1694"/>
                  </a:cubicBezTo>
                  <a:cubicBezTo>
                    <a:pt x="1753" y="2580"/>
                    <a:pt x="747" y="2419"/>
                    <a:pt x="345" y="3265"/>
                  </a:cubicBezTo>
                  <a:cubicBezTo>
                    <a:pt x="0" y="3989"/>
                    <a:pt x="864" y="4565"/>
                    <a:pt x="2380" y="4565"/>
                  </a:cubicBezTo>
                  <a:cubicBezTo>
                    <a:pt x="2636" y="4565"/>
                    <a:pt x="2910" y="4549"/>
                    <a:pt x="3199" y="4514"/>
                  </a:cubicBezTo>
                  <a:cubicBezTo>
                    <a:pt x="4379" y="4373"/>
                    <a:pt x="5281" y="4169"/>
                    <a:pt x="6061" y="4169"/>
                  </a:cubicBezTo>
                  <a:cubicBezTo>
                    <a:pt x="6610" y="4169"/>
                    <a:pt x="7099" y="4270"/>
                    <a:pt x="7580" y="4565"/>
                  </a:cubicBezTo>
                  <a:cubicBezTo>
                    <a:pt x="8684" y="5240"/>
                    <a:pt x="10113" y="6215"/>
                    <a:pt x="12921" y="6215"/>
                  </a:cubicBezTo>
                  <a:cubicBezTo>
                    <a:pt x="13080" y="6215"/>
                    <a:pt x="13243" y="6212"/>
                    <a:pt x="13410" y="6206"/>
                  </a:cubicBezTo>
                  <a:cubicBezTo>
                    <a:pt x="13612" y="6198"/>
                    <a:pt x="13805" y="6194"/>
                    <a:pt x="13992" y="6194"/>
                  </a:cubicBezTo>
                  <a:cubicBezTo>
                    <a:pt x="15826" y="6194"/>
                    <a:pt x="17006" y="6532"/>
                    <a:pt x="18315" y="6532"/>
                  </a:cubicBezTo>
                  <a:cubicBezTo>
                    <a:pt x="18951" y="6532"/>
                    <a:pt x="19618" y="6452"/>
                    <a:pt x="20406" y="6215"/>
                  </a:cubicBezTo>
                  <a:cubicBezTo>
                    <a:pt x="22979" y="5440"/>
                    <a:pt x="24265" y="4916"/>
                    <a:pt x="23863" y="3949"/>
                  </a:cubicBezTo>
                  <a:cubicBezTo>
                    <a:pt x="23461" y="2983"/>
                    <a:pt x="22175" y="2862"/>
                    <a:pt x="20286" y="2741"/>
                  </a:cubicBezTo>
                  <a:cubicBezTo>
                    <a:pt x="18396" y="2621"/>
                    <a:pt x="17592" y="2782"/>
                    <a:pt x="16265" y="1694"/>
                  </a:cubicBezTo>
                  <a:cubicBezTo>
                    <a:pt x="14978" y="638"/>
                    <a:pt x="13273" y="0"/>
                    <a:pt x="122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3"/>
            <p:cNvSpPr/>
            <p:nvPr/>
          </p:nvSpPr>
          <p:spPr>
            <a:xfrm flipH="1">
              <a:off x="6044738" y="4823463"/>
              <a:ext cx="1234635" cy="568454"/>
            </a:xfrm>
            <a:custGeom>
              <a:avLst/>
              <a:gdLst/>
              <a:ahLst/>
              <a:cxnLst/>
              <a:rect l="l" t="t" r="r" b="b"/>
              <a:pathLst>
                <a:path w="35450" h="16322" extrusionOk="0">
                  <a:moveTo>
                    <a:pt x="3256" y="0"/>
                  </a:moveTo>
                  <a:cubicBezTo>
                    <a:pt x="2593" y="267"/>
                    <a:pt x="895" y="1014"/>
                    <a:pt x="327" y="1844"/>
                  </a:cubicBezTo>
                  <a:lnTo>
                    <a:pt x="66" y="1858"/>
                  </a:lnTo>
                  <a:cubicBezTo>
                    <a:pt x="66" y="1858"/>
                    <a:pt x="0" y="2575"/>
                    <a:pt x="83" y="2813"/>
                  </a:cubicBezTo>
                  <a:cubicBezTo>
                    <a:pt x="83" y="2814"/>
                    <a:pt x="84" y="2814"/>
                    <a:pt x="84" y="2816"/>
                  </a:cubicBezTo>
                  <a:cubicBezTo>
                    <a:pt x="217" y="3420"/>
                    <a:pt x="905" y="3925"/>
                    <a:pt x="1922" y="4317"/>
                  </a:cubicBezTo>
                  <a:cubicBezTo>
                    <a:pt x="3439" y="4902"/>
                    <a:pt x="3612" y="6557"/>
                    <a:pt x="5002" y="6992"/>
                  </a:cubicBezTo>
                  <a:cubicBezTo>
                    <a:pt x="6394" y="7426"/>
                    <a:pt x="6988" y="7426"/>
                    <a:pt x="8776" y="9254"/>
                  </a:cubicBezTo>
                  <a:cubicBezTo>
                    <a:pt x="10563" y="11083"/>
                    <a:pt x="9781" y="11865"/>
                    <a:pt x="11952" y="12737"/>
                  </a:cubicBezTo>
                  <a:cubicBezTo>
                    <a:pt x="14124" y="13607"/>
                    <a:pt x="17599" y="13085"/>
                    <a:pt x="20640" y="14652"/>
                  </a:cubicBezTo>
                  <a:cubicBezTo>
                    <a:pt x="21631" y="15163"/>
                    <a:pt x="22140" y="15756"/>
                    <a:pt x="22747" y="16322"/>
                  </a:cubicBezTo>
                  <a:lnTo>
                    <a:pt x="35450" y="16322"/>
                  </a:lnTo>
                  <a:lnTo>
                    <a:pt x="35450" y="9979"/>
                  </a:lnTo>
                  <a:lnTo>
                    <a:pt x="35449" y="9979"/>
                  </a:lnTo>
                  <a:cubicBezTo>
                    <a:pt x="28481" y="6700"/>
                    <a:pt x="17274" y="2329"/>
                    <a:pt x="3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3"/>
            <p:cNvSpPr/>
            <p:nvPr/>
          </p:nvSpPr>
          <p:spPr>
            <a:xfrm flipH="1">
              <a:off x="6044738" y="4801312"/>
              <a:ext cx="1248043" cy="590640"/>
            </a:xfrm>
            <a:custGeom>
              <a:avLst/>
              <a:gdLst/>
              <a:ahLst/>
              <a:cxnLst/>
              <a:rect l="l" t="t" r="r" b="b"/>
              <a:pathLst>
                <a:path w="35835" h="16959" extrusionOk="0">
                  <a:moveTo>
                    <a:pt x="3641" y="0"/>
                  </a:moveTo>
                  <a:cubicBezTo>
                    <a:pt x="2976" y="268"/>
                    <a:pt x="1265" y="1019"/>
                    <a:pt x="704" y="1854"/>
                  </a:cubicBezTo>
                  <a:cubicBezTo>
                    <a:pt x="1" y="2899"/>
                    <a:pt x="791" y="3735"/>
                    <a:pt x="2306" y="4317"/>
                  </a:cubicBezTo>
                  <a:cubicBezTo>
                    <a:pt x="3823" y="4900"/>
                    <a:pt x="3996" y="6556"/>
                    <a:pt x="5386" y="6991"/>
                  </a:cubicBezTo>
                  <a:cubicBezTo>
                    <a:pt x="6778" y="7425"/>
                    <a:pt x="7372" y="7425"/>
                    <a:pt x="9159" y="9254"/>
                  </a:cubicBezTo>
                  <a:cubicBezTo>
                    <a:pt x="10947" y="11082"/>
                    <a:pt x="10164" y="11865"/>
                    <a:pt x="12336" y="12736"/>
                  </a:cubicBezTo>
                  <a:cubicBezTo>
                    <a:pt x="14507" y="13606"/>
                    <a:pt x="17983" y="13085"/>
                    <a:pt x="21023" y="14652"/>
                  </a:cubicBezTo>
                  <a:cubicBezTo>
                    <a:pt x="22398" y="15360"/>
                    <a:pt x="22844" y="16224"/>
                    <a:pt x="23911" y="16959"/>
                  </a:cubicBezTo>
                  <a:lnTo>
                    <a:pt x="35835" y="16959"/>
                  </a:lnTo>
                  <a:lnTo>
                    <a:pt x="35835" y="9980"/>
                  </a:lnTo>
                  <a:lnTo>
                    <a:pt x="35834" y="9980"/>
                  </a:lnTo>
                  <a:cubicBezTo>
                    <a:pt x="28866" y="6701"/>
                    <a:pt x="17659" y="2328"/>
                    <a:pt x="36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3"/>
            <p:cNvSpPr/>
            <p:nvPr/>
          </p:nvSpPr>
          <p:spPr>
            <a:xfrm flipH="1">
              <a:off x="7982543" y="5338214"/>
              <a:ext cx="660538" cy="53669"/>
            </a:xfrm>
            <a:custGeom>
              <a:avLst/>
              <a:gdLst/>
              <a:ahLst/>
              <a:cxnLst/>
              <a:rect l="l" t="t" r="r" b="b"/>
              <a:pathLst>
                <a:path w="18966" h="1541" extrusionOk="0">
                  <a:moveTo>
                    <a:pt x="4364" y="0"/>
                  </a:moveTo>
                  <a:cubicBezTo>
                    <a:pt x="2651" y="0"/>
                    <a:pt x="424" y="1286"/>
                    <a:pt x="0" y="1541"/>
                  </a:cubicBezTo>
                  <a:lnTo>
                    <a:pt x="18966" y="1541"/>
                  </a:lnTo>
                  <a:cubicBezTo>
                    <a:pt x="17253" y="870"/>
                    <a:pt x="15276" y="1022"/>
                    <a:pt x="13781" y="567"/>
                  </a:cubicBezTo>
                  <a:cubicBezTo>
                    <a:pt x="12596" y="207"/>
                    <a:pt x="11760" y="70"/>
                    <a:pt x="11026" y="70"/>
                  </a:cubicBezTo>
                  <a:cubicBezTo>
                    <a:pt x="10215" y="70"/>
                    <a:pt x="9527" y="237"/>
                    <a:pt x="8628" y="451"/>
                  </a:cubicBezTo>
                  <a:cubicBezTo>
                    <a:pt x="8153" y="564"/>
                    <a:pt x="7800" y="610"/>
                    <a:pt x="7498" y="610"/>
                  </a:cubicBezTo>
                  <a:cubicBezTo>
                    <a:pt x="6709" y="610"/>
                    <a:pt x="6261" y="297"/>
                    <a:pt x="4874" y="44"/>
                  </a:cubicBezTo>
                  <a:cubicBezTo>
                    <a:pt x="4711" y="14"/>
                    <a:pt x="4540" y="0"/>
                    <a:pt x="4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3"/>
            <p:cNvSpPr/>
            <p:nvPr/>
          </p:nvSpPr>
          <p:spPr>
            <a:xfrm flipH="1">
              <a:off x="8501511" y="4798108"/>
              <a:ext cx="1324977" cy="593809"/>
            </a:xfrm>
            <a:custGeom>
              <a:avLst/>
              <a:gdLst/>
              <a:ahLst/>
              <a:cxnLst/>
              <a:rect l="l" t="t" r="r" b="b"/>
              <a:pathLst>
                <a:path w="38044" h="17050" extrusionOk="0">
                  <a:moveTo>
                    <a:pt x="38044" y="1"/>
                  </a:moveTo>
                  <a:lnTo>
                    <a:pt x="38044" y="1"/>
                  </a:lnTo>
                  <a:cubicBezTo>
                    <a:pt x="19304" y="3025"/>
                    <a:pt x="5505" y="9736"/>
                    <a:pt x="0" y="12759"/>
                  </a:cubicBezTo>
                  <a:lnTo>
                    <a:pt x="0" y="17050"/>
                  </a:lnTo>
                  <a:lnTo>
                    <a:pt x="19014" y="17050"/>
                  </a:lnTo>
                  <a:cubicBezTo>
                    <a:pt x="19188" y="16833"/>
                    <a:pt x="19391" y="16626"/>
                    <a:pt x="19629" y="16442"/>
                  </a:cubicBezTo>
                  <a:cubicBezTo>
                    <a:pt x="21316" y="15137"/>
                    <a:pt x="24328" y="15398"/>
                    <a:pt x="25239" y="14157"/>
                  </a:cubicBezTo>
                  <a:cubicBezTo>
                    <a:pt x="26150" y="12917"/>
                    <a:pt x="26479" y="12068"/>
                    <a:pt x="28824" y="12003"/>
                  </a:cubicBezTo>
                  <a:cubicBezTo>
                    <a:pt x="29000" y="11998"/>
                    <a:pt x="29172" y="11996"/>
                    <a:pt x="29342" y="11996"/>
                  </a:cubicBezTo>
                  <a:cubicBezTo>
                    <a:pt x="29940" y="11996"/>
                    <a:pt x="30497" y="12020"/>
                    <a:pt x="31001" y="12020"/>
                  </a:cubicBezTo>
                  <a:cubicBezTo>
                    <a:pt x="32257" y="12020"/>
                    <a:pt x="33180" y="11871"/>
                    <a:pt x="33580" y="10826"/>
                  </a:cubicBezTo>
                  <a:cubicBezTo>
                    <a:pt x="34231" y="9120"/>
                    <a:pt x="35599" y="10044"/>
                    <a:pt x="35925" y="8555"/>
                  </a:cubicBezTo>
                  <a:cubicBezTo>
                    <a:pt x="36251" y="7066"/>
                    <a:pt x="32732" y="4429"/>
                    <a:pt x="32797" y="3029"/>
                  </a:cubicBezTo>
                  <a:cubicBezTo>
                    <a:pt x="32862" y="1645"/>
                    <a:pt x="37928" y="38"/>
                    <a:pt x="380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3"/>
            <p:cNvSpPr/>
            <p:nvPr/>
          </p:nvSpPr>
          <p:spPr>
            <a:xfrm flipH="1">
              <a:off x="8091518" y="4881729"/>
              <a:ext cx="362136" cy="117647"/>
            </a:xfrm>
            <a:custGeom>
              <a:avLst/>
              <a:gdLst/>
              <a:ahLst/>
              <a:cxnLst/>
              <a:rect l="l" t="t" r="r" b="b"/>
              <a:pathLst>
                <a:path w="10398" h="3378" extrusionOk="0">
                  <a:moveTo>
                    <a:pt x="2642" y="1"/>
                  </a:moveTo>
                  <a:cubicBezTo>
                    <a:pt x="2495" y="1"/>
                    <a:pt x="2360" y="12"/>
                    <a:pt x="2245" y="40"/>
                  </a:cubicBezTo>
                  <a:cubicBezTo>
                    <a:pt x="1661" y="179"/>
                    <a:pt x="872" y="432"/>
                    <a:pt x="421" y="821"/>
                  </a:cubicBezTo>
                  <a:lnTo>
                    <a:pt x="66" y="844"/>
                  </a:lnTo>
                  <a:cubicBezTo>
                    <a:pt x="66" y="844"/>
                    <a:pt x="0" y="1266"/>
                    <a:pt x="76" y="1570"/>
                  </a:cubicBezTo>
                  <a:cubicBezTo>
                    <a:pt x="81" y="1600"/>
                    <a:pt x="89" y="1627"/>
                    <a:pt x="100" y="1653"/>
                  </a:cubicBezTo>
                  <a:cubicBezTo>
                    <a:pt x="129" y="1729"/>
                    <a:pt x="168" y="1794"/>
                    <a:pt x="224" y="1832"/>
                  </a:cubicBezTo>
                  <a:cubicBezTo>
                    <a:pt x="699" y="2304"/>
                    <a:pt x="2093" y="2433"/>
                    <a:pt x="2570" y="2840"/>
                  </a:cubicBezTo>
                  <a:cubicBezTo>
                    <a:pt x="2945" y="3161"/>
                    <a:pt x="3458" y="3377"/>
                    <a:pt x="3962" y="3377"/>
                  </a:cubicBezTo>
                  <a:cubicBezTo>
                    <a:pt x="4235" y="3377"/>
                    <a:pt x="4506" y="3314"/>
                    <a:pt x="4751" y="3170"/>
                  </a:cubicBezTo>
                  <a:cubicBezTo>
                    <a:pt x="5451" y="2757"/>
                    <a:pt x="5451" y="2091"/>
                    <a:pt x="7300" y="1909"/>
                  </a:cubicBezTo>
                  <a:cubicBezTo>
                    <a:pt x="9150" y="1728"/>
                    <a:pt x="10096" y="1480"/>
                    <a:pt x="10301" y="1028"/>
                  </a:cubicBezTo>
                  <a:cubicBezTo>
                    <a:pt x="10301" y="1028"/>
                    <a:pt x="10398" y="908"/>
                    <a:pt x="10301" y="198"/>
                  </a:cubicBezTo>
                  <a:lnTo>
                    <a:pt x="5162" y="523"/>
                  </a:lnTo>
                  <a:cubicBezTo>
                    <a:pt x="5086" y="502"/>
                    <a:pt x="5012" y="481"/>
                    <a:pt x="4939" y="458"/>
                  </a:cubicBezTo>
                  <a:cubicBezTo>
                    <a:pt x="4551" y="335"/>
                    <a:pt x="3422" y="1"/>
                    <a:pt x="26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3"/>
            <p:cNvSpPr/>
            <p:nvPr/>
          </p:nvSpPr>
          <p:spPr>
            <a:xfrm flipH="1">
              <a:off x="6044744" y="4848713"/>
              <a:ext cx="3781709" cy="543205"/>
            </a:xfrm>
            <a:custGeom>
              <a:avLst/>
              <a:gdLst/>
              <a:ahLst/>
              <a:cxnLst/>
              <a:rect l="l" t="t" r="r" b="b"/>
              <a:pathLst>
                <a:path w="108584" h="15597" extrusionOk="0">
                  <a:moveTo>
                    <a:pt x="83348" y="1"/>
                  </a:moveTo>
                  <a:cubicBezTo>
                    <a:pt x="79268" y="2467"/>
                    <a:pt x="63311" y="11034"/>
                    <a:pt x="36636" y="12310"/>
                  </a:cubicBezTo>
                  <a:cubicBezTo>
                    <a:pt x="33508" y="12460"/>
                    <a:pt x="30609" y="12527"/>
                    <a:pt x="27924" y="12527"/>
                  </a:cubicBezTo>
                  <a:cubicBezTo>
                    <a:pt x="15557" y="12527"/>
                    <a:pt x="7734" y="11100"/>
                    <a:pt x="3048" y="9710"/>
                  </a:cubicBezTo>
                  <a:cubicBezTo>
                    <a:pt x="1850" y="10309"/>
                    <a:pt x="831" y="10850"/>
                    <a:pt x="0" y="11306"/>
                  </a:cubicBezTo>
                  <a:lnTo>
                    <a:pt x="0" y="15597"/>
                  </a:lnTo>
                  <a:lnTo>
                    <a:pt x="108584" y="15597"/>
                  </a:lnTo>
                  <a:lnTo>
                    <a:pt x="108584" y="8619"/>
                  </a:lnTo>
                  <a:lnTo>
                    <a:pt x="108583" y="8619"/>
                  </a:lnTo>
                  <a:cubicBezTo>
                    <a:pt x="102810" y="5901"/>
                    <a:pt x="94128" y="2434"/>
                    <a:pt x="83348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3"/>
            <p:cNvSpPr/>
            <p:nvPr/>
          </p:nvSpPr>
          <p:spPr>
            <a:xfrm flipH="1">
              <a:off x="7248799" y="4912443"/>
              <a:ext cx="870862" cy="80939"/>
            </a:xfrm>
            <a:custGeom>
              <a:avLst/>
              <a:gdLst/>
              <a:ahLst/>
              <a:cxnLst/>
              <a:rect l="l" t="t" r="r" b="b"/>
              <a:pathLst>
                <a:path w="25005" h="2324" extrusionOk="0">
                  <a:moveTo>
                    <a:pt x="12503" y="0"/>
                  </a:moveTo>
                  <a:cubicBezTo>
                    <a:pt x="9187" y="0"/>
                    <a:pt x="6007" y="123"/>
                    <a:pt x="3663" y="341"/>
                  </a:cubicBezTo>
                  <a:cubicBezTo>
                    <a:pt x="1318" y="559"/>
                    <a:pt x="1" y="854"/>
                    <a:pt x="1" y="1162"/>
                  </a:cubicBezTo>
                  <a:cubicBezTo>
                    <a:pt x="1" y="1470"/>
                    <a:pt x="1318" y="1766"/>
                    <a:pt x="3663" y="1983"/>
                  </a:cubicBezTo>
                  <a:cubicBezTo>
                    <a:pt x="6007" y="2201"/>
                    <a:pt x="9187" y="2324"/>
                    <a:pt x="12503" y="2324"/>
                  </a:cubicBezTo>
                  <a:cubicBezTo>
                    <a:pt x="15818" y="2324"/>
                    <a:pt x="18999" y="2201"/>
                    <a:pt x="21343" y="1983"/>
                  </a:cubicBezTo>
                  <a:cubicBezTo>
                    <a:pt x="23688" y="1766"/>
                    <a:pt x="25005" y="1470"/>
                    <a:pt x="25005" y="1162"/>
                  </a:cubicBezTo>
                  <a:cubicBezTo>
                    <a:pt x="25005" y="854"/>
                    <a:pt x="23688" y="559"/>
                    <a:pt x="21343" y="341"/>
                  </a:cubicBezTo>
                  <a:cubicBezTo>
                    <a:pt x="18999" y="123"/>
                    <a:pt x="15818" y="0"/>
                    <a:pt x="12503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3"/>
            <p:cNvSpPr/>
            <p:nvPr/>
          </p:nvSpPr>
          <p:spPr>
            <a:xfrm flipH="1">
              <a:off x="7515891" y="4434017"/>
              <a:ext cx="324000" cy="473758"/>
            </a:xfrm>
            <a:custGeom>
              <a:avLst/>
              <a:gdLst/>
              <a:ahLst/>
              <a:cxnLst/>
              <a:rect l="l" t="t" r="r" b="b"/>
              <a:pathLst>
                <a:path w="9303" h="13603" extrusionOk="0">
                  <a:moveTo>
                    <a:pt x="6962" y="0"/>
                  </a:moveTo>
                  <a:lnTo>
                    <a:pt x="1" y="13602"/>
                  </a:lnTo>
                  <a:lnTo>
                    <a:pt x="2341" y="13602"/>
                  </a:lnTo>
                  <a:lnTo>
                    <a:pt x="9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3"/>
            <p:cNvSpPr/>
            <p:nvPr/>
          </p:nvSpPr>
          <p:spPr>
            <a:xfrm flipH="1">
              <a:off x="7574470" y="4433460"/>
              <a:ext cx="265420" cy="474211"/>
            </a:xfrm>
            <a:custGeom>
              <a:avLst/>
              <a:gdLst/>
              <a:ahLst/>
              <a:cxnLst/>
              <a:rect l="l" t="t" r="r" b="b"/>
              <a:pathLst>
                <a:path w="7621" h="13616" extrusionOk="0">
                  <a:moveTo>
                    <a:pt x="6962" y="1"/>
                  </a:moveTo>
                  <a:lnTo>
                    <a:pt x="1" y="13615"/>
                  </a:lnTo>
                  <a:lnTo>
                    <a:pt x="658" y="13615"/>
                  </a:lnTo>
                  <a:lnTo>
                    <a:pt x="7621" y="1"/>
                  </a:ln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3"/>
            <p:cNvSpPr/>
            <p:nvPr/>
          </p:nvSpPr>
          <p:spPr>
            <a:xfrm flipH="1">
              <a:off x="7106355" y="4048893"/>
              <a:ext cx="1048308" cy="596630"/>
            </a:xfrm>
            <a:custGeom>
              <a:avLst/>
              <a:gdLst/>
              <a:ahLst/>
              <a:cxnLst/>
              <a:rect l="l" t="t" r="r" b="b"/>
              <a:pathLst>
                <a:path w="30100" h="17131" extrusionOk="0">
                  <a:moveTo>
                    <a:pt x="606" y="1"/>
                  </a:moveTo>
                  <a:lnTo>
                    <a:pt x="1" y="741"/>
                  </a:lnTo>
                  <a:lnTo>
                    <a:pt x="3621" y="17130"/>
                  </a:lnTo>
                  <a:lnTo>
                    <a:pt x="29494" y="17130"/>
                  </a:lnTo>
                  <a:lnTo>
                    <a:pt x="30099" y="16389"/>
                  </a:lnTo>
                  <a:lnTo>
                    <a:pt x="25872" y="741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3"/>
            <p:cNvSpPr/>
            <p:nvPr/>
          </p:nvSpPr>
          <p:spPr>
            <a:xfrm flipH="1">
              <a:off x="7106355" y="4048893"/>
              <a:ext cx="1027202" cy="570823"/>
            </a:xfrm>
            <a:custGeom>
              <a:avLst/>
              <a:gdLst/>
              <a:ahLst/>
              <a:cxnLst/>
              <a:rect l="l" t="t" r="r" b="b"/>
              <a:pathLst>
                <a:path w="29494" h="16390" extrusionOk="0">
                  <a:moveTo>
                    <a:pt x="0" y="1"/>
                  </a:moveTo>
                  <a:lnTo>
                    <a:pt x="3622" y="16389"/>
                  </a:lnTo>
                  <a:lnTo>
                    <a:pt x="29493" y="16389"/>
                  </a:lnTo>
                  <a:lnTo>
                    <a:pt x="25873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3"/>
            <p:cNvSpPr/>
            <p:nvPr/>
          </p:nvSpPr>
          <p:spPr>
            <a:xfrm flipH="1">
              <a:off x="7136759" y="4049869"/>
              <a:ext cx="966219" cy="571345"/>
            </a:xfrm>
            <a:custGeom>
              <a:avLst/>
              <a:gdLst/>
              <a:ahLst/>
              <a:cxnLst/>
              <a:rect l="l" t="t" r="r" b="b"/>
              <a:pathLst>
                <a:path w="27743" h="16405" extrusionOk="0">
                  <a:moveTo>
                    <a:pt x="15150" y="4137"/>
                  </a:moveTo>
                  <a:cubicBezTo>
                    <a:pt x="15196" y="4322"/>
                    <a:pt x="15358" y="4454"/>
                    <a:pt x="15554" y="4466"/>
                  </a:cubicBezTo>
                  <a:lnTo>
                    <a:pt x="16285" y="7783"/>
                  </a:lnTo>
                  <a:cubicBezTo>
                    <a:pt x="16170" y="7842"/>
                    <a:pt x="16083" y="7947"/>
                    <a:pt x="16055" y="8086"/>
                  </a:cubicBezTo>
                  <a:lnTo>
                    <a:pt x="11739" y="8086"/>
                  </a:lnTo>
                  <a:cubicBezTo>
                    <a:pt x="11696" y="7900"/>
                    <a:pt x="11519" y="7731"/>
                    <a:pt x="11306" y="7731"/>
                  </a:cubicBezTo>
                  <a:cubicBezTo>
                    <a:pt x="11304" y="7731"/>
                    <a:pt x="11303" y="7725"/>
                    <a:pt x="11300" y="7725"/>
                  </a:cubicBezTo>
                  <a:lnTo>
                    <a:pt x="10572" y="4431"/>
                  </a:lnTo>
                  <a:cubicBezTo>
                    <a:pt x="10697" y="4378"/>
                    <a:pt x="10793" y="4277"/>
                    <a:pt x="10827" y="4137"/>
                  </a:cubicBezTo>
                  <a:close/>
                  <a:moveTo>
                    <a:pt x="20330" y="4137"/>
                  </a:moveTo>
                  <a:cubicBezTo>
                    <a:pt x="20376" y="4322"/>
                    <a:pt x="20538" y="4454"/>
                    <a:pt x="20734" y="4466"/>
                  </a:cubicBezTo>
                  <a:lnTo>
                    <a:pt x="21466" y="7783"/>
                  </a:lnTo>
                  <a:cubicBezTo>
                    <a:pt x="21350" y="7842"/>
                    <a:pt x="21263" y="7947"/>
                    <a:pt x="21235" y="8086"/>
                  </a:cubicBezTo>
                  <a:lnTo>
                    <a:pt x="16919" y="8086"/>
                  </a:lnTo>
                  <a:cubicBezTo>
                    <a:pt x="16876" y="7900"/>
                    <a:pt x="16699" y="7731"/>
                    <a:pt x="16486" y="7731"/>
                  </a:cubicBezTo>
                  <a:cubicBezTo>
                    <a:pt x="16484" y="7731"/>
                    <a:pt x="16483" y="7725"/>
                    <a:pt x="16480" y="7725"/>
                  </a:cubicBezTo>
                  <a:lnTo>
                    <a:pt x="15752" y="4431"/>
                  </a:lnTo>
                  <a:cubicBezTo>
                    <a:pt x="15878" y="4378"/>
                    <a:pt x="15973" y="4277"/>
                    <a:pt x="16008" y="4137"/>
                  </a:cubicBezTo>
                  <a:close/>
                  <a:moveTo>
                    <a:pt x="9968" y="4137"/>
                  </a:moveTo>
                  <a:cubicBezTo>
                    <a:pt x="10014" y="4322"/>
                    <a:pt x="10177" y="4459"/>
                    <a:pt x="10373" y="4471"/>
                  </a:cubicBezTo>
                  <a:lnTo>
                    <a:pt x="11104" y="7777"/>
                  </a:lnTo>
                  <a:cubicBezTo>
                    <a:pt x="10989" y="7837"/>
                    <a:pt x="10902" y="7947"/>
                    <a:pt x="10873" y="8088"/>
                  </a:cubicBezTo>
                  <a:lnTo>
                    <a:pt x="6556" y="8088"/>
                  </a:lnTo>
                  <a:cubicBezTo>
                    <a:pt x="6513" y="7902"/>
                    <a:pt x="6337" y="7730"/>
                    <a:pt x="6125" y="7730"/>
                  </a:cubicBezTo>
                  <a:cubicBezTo>
                    <a:pt x="6121" y="7730"/>
                    <a:pt x="6120" y="7720"/>
                    <a:pt x="6118" y="7720"/>
                  </a:cubicBezTo>
                  <a:lnTo>
                    <a:pt x="5390" y="4431"/>
                  </a:lnTo>
                  <a:cubicBezTo>
                    <a:pt x="5516" y="4378"/>
                    <a:pt x="5611" y="4277"/>
                    <a:pt x="5646" y="4137"/>
                  </a:cubicBezTo>
                  <a:close/>
                  <a:moveTo>
                    <a:pt x="10875" y="8319"/>
                  </a:moveTo>
                  <a:cubicBezTo>
                    <a:pt x="10921" y="8458"/>
                    <a:pt x="11088" y="8628"/>
                    <a:pt x="11288" y="8636"/>
                  </a:cubicBezTo>
                  <a:lnTo>
                    <a:pt x="12015" y="11910"/>
                  </a:lnTo>
                  <a:cubicBezTo>
                    <a:pt x="11880" y="11964"/>
                    <a:pt x="11777" y="12084"/>
                    <a:pt x="11746" y="12223"/>
                  </a:cubicBezTo>
                  <a:lnTo>
                    <a:pt x="7430" y="12223"/>
                  </a:lnTo>
                  <a:cubicBezTo>
                    <a:pt x="7390" y="12037"/>
                    <a:pt x="7230" y="11896"/>
                    <a:pt x="7034" y="11880"/>
                  </a:cubicBezTo>
                  <a:lnTo>
                    <a:pt x="6306" y="8597"/>
                  </a:lnTo>
                  <a:cubicBezTo>
                    <a:pt x="6428" y="8542"/>
                    <a:pt x="6521" y="8411"/>
                    <a:pt x="6553" y="8319"/>
                  </a:cubicBezTo>
                  <a:close/>
                  <a:moveTo>
                    <a:pt x="16057" y="8319"/>
                  </a:moveTo>
                  <a:cubicBezTo>
                    <a:pt x="16103" y="8458"/>
                    <a:pt x="16269" y="8628"/>
                    <a:pt x="16470" y="8636"/>
                  </a:cubicBezTo>
                  <a:lnTo>
                    <a:pt x="17197" y="11910"/>
                  </a:lnTo>
                  <a:cubicBezTo>
                    <a:pt x="17061" y="11964"/>
                    <a:pt x="16960" y="12084"/>
                    <a:pt x="16928" y="12223"/>
                  </a:cubicBezTo>
                  <a:lnTo>
                    <a:pt x="12612" y="12223"/>
                  </a:lnTo>
                  <a:cubicBezTo>
                    <a:pt x="12571" y="12037"/>
                    <a:pt x="12411" y="11896"/>
                    <a:pt x="12215" y="11880"/>
                  </a:cubicBezTo>
                  <a:lnTo>
                    <a:pt x="11487" y="8597"/>
                  </a:lnTo>
                  <a:cubicBezTo>
                    <a:pt x="11610" y="8542"/>
                    <a:pt x="11702" y="8411"/>
                    <a:pt x="11734" y="8319"/>
                  </a:cubicBezTo>
                  <a:close/>
                  <a:moveTo>
                    <a:pt x="21239" y="8319"/>
                  </a:moveTo>
                  <a:cubicBezTo>
                    <a:pt x="21284" y="8458"/>
                    <a:pt x="21451" y="8628"/>
                    <a:pt x="21651" y="8636"/>
                  </a:cubicBezTo>
                  <a:lnTo>
                    <a:pt x="22378" y="11910"/>
                  </a:lnTo>
                  <a:cubicBezTo>
                    <a:pt x="22243" y="11964"/>
                    <a:pt x="22141" y="12084"/>
                    <a:pt x="22110" y="12223"/>
                  </a:cubicBezTo>
                  <a:lnTo>
                    <a:pt x="17794" y="12223"/>
                  </a:lnTo>
                  <a:cubicBezTo>
                    <a:pt x="17753" y="12037"/>
                    <a:pt x="17594" y="11896"/>
                    <a:pt x="17397" y="11880"/>
                  </a:cubicBezTo>
                  <a:lnTo>
                    <a:pt x="16669" y="8597"/>
                  </a:lnTo>
                  <a:cubicBezTo>
                    <a:pt x="16792" y="8542"/>
                    <a:pt x="16883" y="8411"/>
                    <a:pt x="16916" y="8319"/>
                  </a:cubicBezTo>
                  <a:close/>
                  <a:moveTo>
                    <a:pt x="19743" y="0"/>
                  </a:moveTo>
                  <a:cubicBezTo>
                    <a:pt x="19743" y="0"/>
                    <a:pt x="19743" y="5"/>
                    <a:pt x="19745" y="14"/>
                  </a:cubicBezTo>
                  <a:lnTo>
                    <a:pt x="20549" y="3640"/>
                  </a:lnTo>
                  <a:cubicBezTo>
                    <a:pt x="20436" y="3701"/>
                    <a:pt x="20353" y="3811"/>
                    <a:pt x="20326" y="3950"/>
                  </a:cubicBezTo>
                  <a:lnTo>
                    <a:pt x="16010" y="3950"/>
                  </a:lnTo>
                  <a:cubicBezTo>
                    <a:pt x="15967" y="3764"/>
                    <a:pt x="15790" y="3592"/>
                    <a:pt x="15578" y="3592"/>
                  </a:cubicBezTo>
                  <a:cubicBezTo>
                    <a:pt x="15573" y="3592"/>
                    <a:pt x="15570" y="3589"/>
                    <a:pt x="15565" y="3589"/>
                  </a:cubicBezTo>
                  <a:cubicBezTo>
                    <a:pt x="15565" y="3589"/>
                    <a:pt x="15564" y="3589"/>
                    <a:pt x="15563" y="3589"/>
                  </a:cubicBezTo>
                  <a:lnTo>
                    <a:pt x="14768" y="1"/>
                  </a:lnTo>
                  <a:lnTo>
                    <a:pt x="14564" y="1"/>
                  </a:lnTo>
                  <a:cubicBezTo>
                    <a:pt x="14564" y="1"/>
                    <a:pt x="14564" y="6"/>
                    <a:pt x="14567" y="15"/>
                  </a:cubicBezTo>
                  <a:lnTo>
                    <a:pt x="15370" y="3642"/>
                  </a:lnTo>
                  <a:cubicBezTo>
                    <a:pt x="15256" y="3702"/>
                    <a:pt x="15175" y="3812"/>
                    <a:pt x="15146" y="3951"/>
                  </a:cubicBezTo>
                  <a:lnTo>
                    <a:pt x="10830" y="3951"/>
                  </a:lnTo>
                  <a:cubicBezTo>
                    <a:pt x="10787" y="3765"/>
                    <a:pt x="10610" y="3593"/>
                    <a:pt x="10399" y="3593"/>
                  </a:cubicBezTo>
                  <a:cubicBezTo>
                    <a:pt x="10395" y="3593"/>
                    <a:pt x="10391" y="3591"/>
                    <a:pt x="10387" y="3591"/>
                  </a:cubicBezTo>
                  <a:cubicBezTo>
                    <a:pt x="10386" y="3591"/>
                    <a:pt x="10385" y="3591"/>
                    <a:pt x="10384" y="3591"/>
                  </a:cubicBezTo>
                  <a:lnTo>
                    <a:pt x="9589" y="3"/>
                  </a:lnTo>
                  <a:lnTo>
                    <a:pt x="9385" y="3"/>
                  </a:lnTo>
                  <a:cubicBezTo>
                    <a:pt x="9385" y="3"/>
                    <a:pt x="9385" y="8"/>
                    <a:pt x="9388" y="16"/>
                  </a:cubicBezTo>
                  <a:lnTo>
                    <a:pt x="10190" y="3644"/>
                  </a:lnTo>
                  <a:cubicBezTo>
                    <a:pt x="10078" y="3703"/>
                    <a:pt x="9995" y="3813"/>
                    <a:pt x="9968" y="3953"/>
                  </a:cubicBezTo>
                  <a:lnTo>
                    <a:pt x="5652" y="3953"/>
                  </a:lnTo>
                  <a:cubicBezTo>
                    <a:pt x="5608" y="3766"/>
                    <a:pt x="5432" y="3594"/>
                    <a:pt x="5219" y="3594"/>
                  </a:cubicBezTo>
                  <a:cubicBezTo>
                    <a:pt x="5215" y="3594"/>
                    <a:pt x="5211" y="3592"/>
                    <a:pt x="5207" y="3592"/>
                  </a:cubicBezTo>
                  <a:cubicBezTo>
                    <a:pt x="5206" y="3592"/>
                    <a:pt x="5205" y="3592"/>
                    <a:pt x="5205" y="3592"/>
                  </a:cubicBezTo>
                  <a:lnTo>
                    <a:pt x="4411" y="4"/>
                  </a:lnTo>
                  <a:lnTo>
                    <a:pt x="4206" y="4"/>
                  </a:lnTo>
                  <a:cubicBezTo>
                    <a:pt x="4206" y="4"/>
                    <a:pt x="4206" y="10"/>
                    <a:pt x="4208" y="17"/>
                  </a:cubicBezTo>
                  <a:lnTo>
                    <a:pt x="5011" y="3645"/>
                  </a:lnTo>
                  <a:cubicBezTo>
                    <a:pt x="4899" y="3704"/>
                    <a:pt x="4816" y="3814"/>
                    <a:pt x="4789" y="3954"/>
                  </a:cubicBezTo>
                  <a:lnTo>
                    <a:pt x="0" y="3954"/>
                  </a:lnTo>
                  <a:lnTo>
                    <a:pt x="44" y="4139"/>
                  </a:lnTo>
                  <a:lnTo>
                    <a:pt x="4791" y="4139"/>
                  </a:lnTo>
                  <a:cubicBezTo>
                    <a:pt x="4832" y="4322"/>
                    <a:pt x="4994" y="4459"/>
                    <a:pt x="5191" y="4471"/>
                  </a:cubicBezTo>
                  <a:lnTo>
                    <a:pt x="5921" y="7777"/>
                  </a:lnTo>
                  <a:cubicBezTo>
                    <a:pt x="5806" y="7837"/>
                    <a:pt x="5720" y="7947"/>
                    <a:pt x="5691" y="8088"/>
                  </a:cubicBezTo>
                  <a:lnTo>
                    <a:pt x="910" y="8088"/>
                  </a:lnTo>
                  <a:lnTo>
                    <a:pt x="955" y="8319"/>
                  </a:lnTo>
                  <a:lnTo>
                    <a:pt x="5694" y="8319"/>
                  </a:lnTo>
                  <a:cubicBezTo>
                    <a:pt x="5739" y="8458"/>
                    <a:pt x="5906" y="8628"/>
                    <a:pt x="6106" y="8636"/>
                  </a:cubicBezTo>
                  <a:lnTo>
                    <a:pt x="6833" y="11910"/>
                  </a:lnTo>
                  <a:cubicBezTo>
                    <a:pt x="6698" y="11964"/>
                    <a:pt x="6596" y="12084"/>
                    <a:pt x="6565" y="12223"/>
                  </a:cubicBezTo>
                  <a:lnTo>
                    <a:pt x="1825" y="12223"/>
                  </a:lnTo>
                  <a:lnTo>
                    <a:pt x="1870" y="12455"/>
                  </a:lnTo>
                  <a:lnTo>
                    <a:pt x="6567" y="12455"/>
                  </a:lnTo>
                  <a:cubicBezTo>
                    <a:pt x="6614" y="12593"/>
                    <a:pt x="6789" y="12779"/>
                    <a:pt x="6996" y="12779"/>
                  </a:cubicBezTo>
                  <a:cubicBezTo>
                    <a:pt x="7005" y="12779"/>
                    <a:pt x="7014" y="12780"/>
                    <a:pt x="7021" y="12780"/>
                  </a:cubicBezTo>
                  <a:lnTo>
                    <a:pt x="7818" y="16404"/>
                  </a:lnTo>
                  <a:lnTo>
                    <a:pt x="8023" y="16404"/>
                  </a:lnTo>
                  <a:cubicBezTo>
                    <a:pt x="8023" y="16404"/>
                    <a:pt x="8023" y="16373"/>
                    <a:pt x="8021" y="16365"/>
                  </a:cubicBezTo>
                  <a:lnTo>
                    <a:pt x="7215" y="12719"/>
                  </a:lnTo>
                  <a:cubicBezTo>
                    <a:pt x="7319" y="12660"/>
                    <a:pt x="7396" y="12546"/>
                    <a:pt x="7426" y="12454"/>
                  </a:cubicBezTo>
                  <a:lnTo>
                    <a:pt x="11749" y="12454"/>
                  </a:lnTo>
                  <a:cubicBezTo>
                    <a:pt x="11796" y="12592"/>
                    <a:pt x="11970" y="12777"/>
                    <a:pt x="12179" y="12777"/>
                  </a:cubicBezTo>
                  <a:cubicBezTo>
                    <a:pt x="12186" y="12777"/>
                    <a:pt x="12195" y="12779"/>
                    <a:pt x="12203" y="12779"/>
                  </a:cubicBezTo>
                  <a:lnTo>
                    <a:pt x="13001" y="16403"/>
                  </a:lnTo>
                  <a:lnTo>
                    <a:pt x="13205" y="16403"/>
                  </a:lnTo>
                  <a:cubicBezTo>
                    <a:pt x="13205" y="16403"/>
                    <a:pt x="13205" y="16372"/>
                    <a:pt x="13202" y="16364"/>
                  </a:cubicBezTo>
                  <a:lnTo>
                    <a:pt x="12396" y="12718"/>
                  </a:lnTo>
                  <a:cubicBezTo>
                    <a:pt x="12500" y="12659"/>
                    <a:pt x="12578" y="12545"/>
                    <a:pt x="12608" y="12452"/>
                  </a:cubicBezTo>
                  <a:lnTo>
                    <a:pt x="16930" y="12452"/>
                  </a:lnTo>
                  <a:cubicBezTo>
                    <a:pt x="16978" y="12591"/>
                    <a:pt x="17152" y="12776"/>
                    <a:pt x="17360" y="12776"/>
                  </a:cubicBezTo>
                  <a:cubicBezTo>
                    <a:pt x="17367" y="12776"/>
                    <a:pt x="17377" y="12777"/>
                    <a:pt x="17385" y="12777"/>
                  </a:cubicBezTo>
                  <a:lnTo>
                    <a:pt x="18182" y="16401"/>
                  </a:lnTo>
                  <a:lnTo>
                    <a:pt x="18387" y="16401"/>
                  </a:lnTo>
                  <a:cubicBezTo>
                    <a:pt x="18387" y="16401"/>
                    <a:pt x="18387" y="16370"/>
                    <a:pt x="18383" y="16363"/>
                  </a:cubicBezTo>
                  <a:lnTo>
                    <a:pt x="17579" y="12717"/>
                  </a:lnTo>
                  <a:cubicBezTo>
                    <a:pt x="17682" y="12658"/>
                    <a:pt x="17759" y="12544"/>
                    <a:pt x="17790" y="12451"/>
                  </a:cubicBezTo>
                  <a:lnTo>
                    <a:pt x="22112" y="12451"/>
                  </a:lnTo>
                  <a:cubicBezTo>
                    <a:pt x="22159" y="12590"/>
                    <a:pt x="22333" y="12774"/>
                    <a:pt x="22541" y="12774"/>
                  </a:cubicBezTo>
                  <a:cubicBezTo>
                    <a:pt x="22550" y="12774"/>
                    <a:pt x="22558" y="12776"/>
                    <a:pt x="22567" y="12776"/>
                  </a:cubicBezTo>
                  <a:lnTo>
                    <a:pt x="23364" y="16400"/>
                  </a:lnTo>
                  <a:lnTo>
                    <a:pt x="23568" y="16400"/>
                  </a:lnTo>
                  <a:cubicBezTo>
                    <a:pt x="23568" y="16400"/>
                    <a:pt x="23568" y="16369"/>
                    <a:pt x="23566" y="16361"/>
                  </a:cubicBezTo>
                  <a:lnTo>
                    <a:pt x="22760" y="12716"/>
                  </a:lnTo>
                  <a:cubicBezTo>
                    <a:pt x="22864" y="12656"/>
                    <a:pt x="22941" y="12543"/>
                    <a:pt x="22971" y="12450"/>
                  </a:cubicBezTo>
                  <a:lnTo>
                    <a:pt x="27743" y="12450"/>
                  </a:lnTo>
                  <a:lnTo>
                    <a:pt x="27699" y="12218"/>
                  </a:lnTo>
                  <a:lnTo>
                    <a:pt x="22974" y="12218"/>
                  </a:lnTo>
                  <a:cubicBezTo>
                    <a:pt x="22933" y="12032"/>
                    <a:pt x="22773" y="11888"/>
                    <a:pt x="22577" y="11873"/>
                  </a:cubicBezTo>
                  <a:lnTo>
                    <a:pt x="21848" y="8585"/>
                  </a:lnTo>
                  <a:cubicBezTo>
                    <a:pt x="21970" y="8531"/>
                    <a:pt x="22063" y="8408"/>
                    <a:pt x="22095" y="8316"/>
                  </a:cubicBezTo>
                  <a:lnTo>
                    <a:pt x="26825" y="8316"/>
                  </a:lnTo>
                  <a:lnTo>
                    <a:pt x="26780" y="8083"/>
                  </a:lnTo>
                  <a:lnTo>
                    <a:pt x="22097" y="8083"/>
                  </a:lnTo>
                  <a:cubicBezTo>
                    <a:pt x="22054" y="7898"/>
                    <a:pt x="21877" y="7729"/>
                    <a:pt x="21666" y="7729"/>
                  </a:cubicBezTo>
                  <a:cubicBezTo>
                    <a:pt x="21662" y="7729"/>
                    <a:pt x="21661" y="7722"/>
                    <a:pt x="21659" y="7722"/>
                  </a:cubicBezTo>
                  <a:lnTo>
                    <a:pt x="20931" y="4429"/>
                  </a:lnTo>
                  <a:cubicBezTo>
                    <a:pt x="21057" y="4375"/>
                    <a:pt x="21152" y="4274"/>
                    <a:pt x="21186" y="4134"/>
                  </a:cubicBezTo>
                  <a:lnTo>
                    <a:pt x="25908" y="4134"/>
                  </a:lnTo>
                  <a:lnTo>
                    <a:pt x="25863" y="3948"/>
                  </a:lnTo>
                  <a:lnTo>
                    <a:pt x="21189" y="3948"/>
                  </a:lnTo>
                  <a:cubicBezTo>
                    <a:pt x="21146" y="3762"/>
                    <a:pt x="20969" y="3591"/>
                    <a:pt x="20756" y="3591"/>
                  </a:cubicBezTo>
                  <a:cubicBezTo>
                    <a:pt x="20752" y="3591"/>
                    <a:pt x="20749" y="3588"/>
                    <a:pt x="20744" y="3588"/>
                  </a:cubicBezTo>
                  <a:cubicBezTo>
                    <a:pt x="20744" y="3588"/>
                    <a:pt x="20743" y="3588"/>
                    <a:pt x="20743" y="3588"/>
                  </a:cubicBezTo>
                  <a:lnTo>
                    <a:pt x="199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3"/>
            <p:cNvSpPr/>
            <p:nvPr/>
          </p:nvSpPr>
          <p:spPr>
            <a:xfrm flipH="1">
              <a:off x="7594357" y="4873123"/>
              <a:ext cx="400795" cy="79894"/>
            </a:xfrm>
            <a:custGeom>
              <a:avLst/>
              <a:gdLst/>
              <a:ahLst/>
              <a:cxnLst/>
              <a:rect l="l" t="t" r="r" b="b"/>
              <a:pathLst>
                <a:path w="11508" h="2294" extrusionOk="0">
                  <a:moveTo>
                    <a:pt x="2289" y="0"/>
                  </a:moveTo>
                  <a:cubicBezTo>
                    <a:pt x="606" y="0"/>
                    <a:pt x="1" y="1027"/>
                    <a:pt x="1" y="2293"/>
                  </a:cubicBezTo>
                  <a:lnTo>
                    <a:pt x="11508" y="2293"/>
                  </a:lnTo>
                  <a:cubicBezTo>
                    <a:pt x="11508" y="1026"/>
                    <a:pt x="10750" y="0"/>
                    <a:pt x="9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3"/>
            <p:cNvSpPr/>
            <p:nvPr/>
          </p:nvSpPr>
          <p:spPr>
            <a:xfrm flipH="1">
              <a:off x="7836931" y="4873645"/>
              <a:ext cx="158395" cy="79616"/>
            </a:xfrm>
            <a:custGeom>
              <a:avLst/>
              <a:gdLst/>
              <a:ahLst/>
              <a:cxnLst/>
              <a:rect l="l" t="t" r="r" b="b"/>
              <a:pathLst>
                <a:path w="4548" h="2286" extrusionOk="0">
                  <a:moveTo>
                    <a:pt x="1" y="2277"/>
                  </a:moveTo>
                  <a:lnTo>
                    <a:pt x="1" y="2286"/>
                  </a:lnTo>
                  <a:cubicBezTo>
                    <a:pt x="1" y="2283"/>
                    <a:pt x="1" y="2280"/>
                    <a:pt x="1" y="2277"/>
                  </a:cubicBezTo>
                  <a:close/>
                  <a:moveTo>
                    <a:pt x="2295" y="1"/>
                  </a:moveTo>
                  <a:cubicBezTo>
                    <a:pt x="616" y="1"/>
                    <a:pt x="3" y="1015"/>
                    <a:pt x="1" y="2277"/>
                  </a:cubicBezTo>
                  <a:lnTo>
                    <a:pt x="2273" y="2277"/>
                  </a:lnTo>
                  <a:lnTo>
                    <a:pt x="2273" y="2286"/>
                  </a:lnTo>
                  <a:cubicBezTo>
                    <a:pt x="2273" y="1018"/>
                    <a:pt x="2865" y="1"/>
                    <a:pt x="4547" y="1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3"/>
            <p:cNvSpPr/>
            <p:nvPr/>
          </p:nvSpPr>
          <p:spPr>
            <a:xfrm flipH="1">
              <a:off x="8465705" y="3826441"/>
              <a:ext cx="156341" cy="613417"/>
            </a:xfrm>
            <a:custGeom>
              <a:avLst/>
              <a:gdLst/>
              <a:ahLst/>
              <a:cxnLst/>
              <a:rect l="l" t="t" r="r" b="b"/>
              <a:pathLst>
                <a:path w="4489" h="17613" extrusionOk="0">
                  <a:moveTo>
                    <a:pt x="3856" y="1"/>
                  </a:moveTo>
                  <a:cubicBezTo>
                    <a:pt x="3670" y="1"/>
                    <a:pt x="3489" y="94"/>
                    <a:pt x="3384" y="264"/>
                  </a:cubicBezTo>
                  <a:cubicBezTo>
                    <a:pt x="1" y="5736"/>
                    <a:pt x="2664" y="16726"/>
                    <a:pt x="2779" y="17190"/>
                  </a:cubicBezTo>
                  <a:cubicBezTo>
                    <a:pt x="2842" y="17444"/>
                    <a:pt x="3068" y="17612"/>
                    <a:pt x="3316" y="17612"/>
                  </a:cubicBezTo>
                  <a:cubicBezTo>
                    <a:pt x="3361" y="17612"/>
                    <a:pt x="3405" y="17607"/>
                    <a:pt x="3450" y="17595"/>
                  </a:cubicBezTo>
                  <a:cubicBezTo>
                    <a:pt x="3748" y="17522"/>
                    <a:pt x="3928" y="17219"/>
                    <a:pt x="3855" y="16922"/>
                  </a:cubicBezTo>
                  <a:cubicBezTo>
                    <a:pt x="3827" y="16812"/>
                    <a:pt x="1188" y="5926"/>
                    <a:pt x="4327" y="850"/>
                  </a:cubicBezTo>
                  <a:cubicBezTo>
                    <a:pt x="4488" y="589"/>
                    <a:pt x="4409" y="247"/>
                    <a:pt x="4148" y="85"/>
                  </a:cubicBezTo>
                  <a:cubicBezTo>
                    <a:pt x="4057" y="28"/>
                    <a:pt x="3956" y="1"/>
                    <a:pt x="38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3"/>
            <p:cNvSpPr/>
            <p:nvPr/>
          </p:nvSpPr>
          <p:spPr>
            <a:xfrm flipH="1">
              <a:off x="8188095" y="3942069"/>
              <a:ext cx="313552" cy="243305"/>
            </a:xfrm>
            <a:custGeom>
              <a:avLst/>
              <a:gdLst/>
              <a:ahLst/>
              <a:cxnLst/>
              <a:rect l="l" t="t" r="r" b="b"/>
              <a:pathLst>
                <a:path w="9003" h="6986" extrusionOk="0">
                  <a:moveTo>
                    <a:pt x="7538" y="1"/>
                  </a:moveTo>
                  <a:cubicBezTo>
                    <a:pt x="1" y="1"/>
                    <a:pt x="1287" y="6901"/>
                    <a:pt x="1287" y="6901"/>
                  </a:cubicBezTo>
                  <a:cubicBezTo>
                    <a:pt x="1714" y="6959"/>
                    <a:pt x="2117" y="6986"/>
                    <a:pt x="2497" y="6986"/>
                  </a:cubicBezTo>
                  <a:cubicBezTo>
                    <a:pt x="8587" y="6986"/>
                    <a:pt x="9003" y="79"/>
                    <a:pt x="9003" y="79"/>
                  </a:cubicBezTo>
                  <a:cubicBezTo>
                    <a:pt x="8481" y="26"/>
                    <a:pt x="7993" y="1"/>
                    <a:pt x="75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3"/>
            <p:cNvSpPr/>
            <p:nvPr/>
          </p:nvSpPr>
          <p:spPr>
            <a:xfrm flipH="1">
              <a:off x="8202096" y="3957497"/>
              <a:ext cx="323513" cy="254833"/>
            </a:xfrm>
            <a:custGeom>
              <a:avLst/>
              <a:gdLst/>
              <a:ahLst/>
              <a:cxnLst/>
              <a:rect l="l" t="t" r="r" b="b"/>
              <a:pathLst>
                <a:path w="9289" h="7317" extrusionOk="0">
                  <a:moveTo>
                    <a:pt x="9097" y="0"/>
                  </a:moveTo>
                  <a:cubicBezTo>
                    <a:pt x="9051" y="0"/>
                    <a:pt x="9005" y="19"/>
                    <a:pt x="8970" y="55"/>
                  </a:cubicBezTo>
                  <a:cubicBezTo>
                    <a:pt x="8953" y="72"/>
                    <a:pt x="7291" y="1842"/>
                    <a:pt x="5371" y="3571"/>
                  </a:cubicBezTo>
                  <a:cubicBezTo>
                    <a:pt x="2282" y="6359"/>
                    <a:pt x="875" y="6967"/>
                    <a:pt x="236" y="6967"/>
                  </a:cubicBezTo>
                  <a:cubicBezTo>
                    <a:pt x="220" y="6967"/>
                    <a:pt x="204" y="6966"/>
                    <a:pt x="188" y="6965"/>
                  </a:cubicBezTo>
                  <a:cubicBezTo>
                    <a:pt x="185" y="6965"/>
                    <a:pt x="183" y="6965"/>
                    <a:pt x="180" y="6965"/>
                  </a:cubicBezTo>
                  <a:cubicBezTo>
                    <a:pt x="87" y="6965"/>
                    <a:pt x="10" y="7037"/>
                    <a:pt x="6" y="7132"/>
                  </a:cubicBezTo>
                  <a:cubicBezTo>
                    <a:pt x="0" y="7228"/>
                    <a:pt x="75" y="7310"/>
                    <a:pt x="170" y="7315"/>
                  </a:cubicBezTo>
                  <a:cubicBezTo>
                    <a:pt x="190" y="7316"/>
                    <a:pt x="210" y="7316"/>
                    <a:pt x="231" y="7316"/>
                  </a:cubicBezTo>
                  <a:cubicBezTo>
                    <a:pt x="1233" y="7316"/>
                    <a:pt x="3040" y="6144"/>
                    <a:pt x="5606" y="3829"/>
                  </a:cubicBezTo>
                  <a:cubicBezTo>
                    <a:pt x="7535" y="2089"/>
                    <a:pt x="9208" y="312"/>
                    <a:pt x="9223" y="294"/>
                  </a:cubicBezTo>
                  <a:cubicBezTo>
                    <a:pt x="9288" y="224"/>
                    <a:pt x="9286" y="114"/>
                    <a:pt x="9215" y="48"/>
                  </a:cubicBezTo>
                  <a:cubicBezTo>
                    <a:pt x="9182" y="16"/>
                    <a:pt x="9140" y="0"/>
                    <a:pt x="90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3"/>
            <p:cNvSpPr/>
            <p:nvPr/>
          </p:nvSpPr>
          <p:spPr>
            <a:xfrm flipH="1">
              <a:off x="8331236" y="4145601"/>
              <a:ext cx="86372" cy="16717"/>
            </a:xfrm>
            <a:custGeom>
              <a:avLst/>
              <a:gdLst/>
              <a:ahLst/>
              <a:cxnLst/>
              <a:rect l="l" t="t" r="r" b="b"/>
              <a:pathLst>
                <a:path w="2480" h="480" extrusionOk="0">
                  <a:moveTo>
                    <a:pt x="2361" y="1"/>
                  </a:moveTo>
                  <a:cubicBezTo>
                    <a:pt x="2344" y="1"/>
                    <a:pt x="2326" y="5"/>
                    <a:pt x="2310" y="14"/>
                  </a:cubicBezTo>
                  <a:cubicBezTo>
                    <a:pt x="2304" y="18"/>
                    <a:pt x="1859" y="265"/>
                    <a:pt x="1155" y="265"/>
                  </a:cubicBezTo>
                  <a:cubicBezTo>
                    <a:pt x="862" y="265"/>
                    <a:pt x="522" y="222"/>
                    <a:pt x="151" y="100"/>
                  </a:cubicBezTo>
                  <a:cubicBezTo>
                    <a:pt x="140" y="96"/>
                    <a:pt x="129" y="95"/>
                    <a:pt x="118" y="95"/>
                  </a:cubicBezTo>
                  <a:cubicBezTo>
                    <a:pt x="74" y="95"/>
                    <a:pt x="33" y="122"/>
                    <a:pt x="18" y="167"/>
                  </a:cubicBezTo>
                  <a:cubicBezTo>
                    <a:pt x="0" y="222"/>
                    <a:pt x="31" y="281"/>
                    <a:pt x="85" y="299"/>
                  </a:cubicBezTo>
                  <a:cubicBezTo>
                    <a:pt x="486" y="432"/>
                    <a:pt x="850" y="479"/>
                    <a:pt x="1164" y="479"/>
                  </a:cubicBezTo>
                  <a:cubicBezTo>
                    <a:pt x="1914" y="479"/>
                    <a:pt x="2386" y="212"/>
                    <a:pt x="2414" y="196"/>
                  </a:cubicBezTo>
                  <a:cubicBezTo>
                    <a:pt x="2463" y="167"/>
                    <a:pt x="2480" y="103"/>
                    <a:pt x="2452" y="53"/>
                  </a:cubicBezTo>
                  <a:cubicBezTo>
                    <a:pt x="2433" y="19"/>
                    <a:pt x="2397" y="1"/>
                    <a:pt x="23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3"/>
            <p:cNvSpPr/>
            <p:nvPr/>
          </p:nvSpPr>
          <p:spPr>
            <a:xfrm flipH="1">
              <a:off x="8376511" y="4020187"/>
              <a:ext cx="30335" cy="109950"/>
            </a:xfrm>
            <a:custGeom>
              <a:avLst/>
              <a:gdLst/>
              <a:ahLst/>
              <a:cxnLst/>
              <a:rect l="l" t="t" r="r" b="b"/>
              <a:pathLst>
                <a:path w="871" h="3157" extrusionOk="0">
                  <a:moveTo>
                    <a:pt x="377" y="0"/>
                  </a:moveTo>
                  <a:cubicBezTo>
                    <a:pt x="327" y="0"/>
                    <a:pt x="283" y="37"/>
                    <a:pt x="275" y="87"/>
                  </a:cubicBezTo>
                  <a:cubicBezTo>
                    <a:pt x="0" y="1708"/>
                    <a:pt x="630" y="3041"/>
                    <a:pt x="657" y="3097"/>
                  </a:cubicBezTo>
                  <a:cubicBezTo>
                    <a:pt x="676" y="3135"/>
                    <a:pt x="713" y="3156"/>
                    <a:pt x="751" y="3156"/>
                  </a:cubicBezTo>
                  <a:cubicBezTo>
                    <a:pt x="767" y="3156"/>
                    <a:pt x="783" y="3153"/>
                    <a:pt x="798" y="3146"/>
                  </a:cubicBezTo>
                  <a:cubicBezTo>
                    <a:pt x="850" y="3122"/>
                    <a:pt x="871" y="3059"/>
                    <a:pt x="846" y="3006"/>
                  </a:cubicBezTo>
                  <a:cubicBezTo>
                    <a:pt x="839" y="2993"/>
                    <a:pt x="216" y="1678"/>
                    <a:pt x="481" y="122"/>
                  </a:cubicBezTo>
                  <a:cubicBezTo>
                    <a:pt x="490" y="65"/>
                    <a:pt x="452" y="11"/>
                    <a:pt x="395" y="2"/>
                  </a:cubicBezTo>
                  <a:cubicBezTo>
                    <a:pt x="389" y="1"/>
                    <a:pt x="383" y="0"/>
                    <a:pt x="3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3"/>
            <p:cNvSpPr/>
            <p:nvPr/>
          </p:nvSpPr>
          <p:spPr>
            <a:xfrm flipH="1">
              <a:off x="8259700" y="4099002"/>
              <a:ext cx="94348" cy="16264"/>
            </a:xfrm>
            <a:custGeom>
              <a:avLst/>
              <a:gdLst/>
              <a:ahLst/>
              <a:cxnLst/>
              <a:rect l="l" t="t" r="r" b="b"/>
              <a:pathLst>
                <a:path w="2709" h="467" extrusionOk="0">
                  <a:moveTo>
                    <a:pt x="2589" y="1"/>
                  </a:moveTo>
                  <a:cubicBezTo>
                    <a:pt x="2574" y="1"/>
                    <a:pt x="2560" y="4"/>
                    <a:pt x="2546" y="10"/>
                  </a:cubicBezTo>
                  <a:cubicBezTo>
                    <a:pt x="2538" y="14"/>
                    <a:pt x="2003" y="255"/>
                    <a:pt x="1295" y="255"/>
                  </a:cubicBezTo>
                  <a:cubicBezTo>
                    <a:pt x="945" y="255"/>
                    <a:pt x="553" y="196"/>
                    <a:pt x="161" y="20"/>
                  </a:cubicBezTo>
                  <a:cubicBezTo>
                    <a:pt x="148" y="14"/>
                    <a:pt x="133" y="11"/>
                    <a:pt x="119" y="11"/>
                  </a:cubicBezTo>
                  <a:cubicBezTo>
                    <a:pt x="79" y="11"/>
                    <a:pt x="41" y="34"/>
                    <a:pt x="24" y="73"/>
                  </a:cubicBezTo>
                  <a:cubicBezTo>
                    <a:pt x="0" y="125"/>
                    <a:pt x="24" y="188"/>
                    <a:pt x="77" y="211"/>
                  </a:cubicBezTo>
                  <a:cubicBezTo>
                    <a:pt x="505" y="403"/>
                    <a:pt x="927" y="467"/>
                    <a:pt x="1303" y="467"/>
                  </a:cubicBezTo>
                  <a:cubicBezTo>
                    <a:pt x="2045" y="467"/>
                    <a:pt x="2600" y="215"/>
                    <a:pt x="2634" y="200"/>
                  </a:cubicBezTo>
                  <a:cubicBezTo>
                    <a:pt x="2686" y="176"/>
                    <a:pt x="2708" y="113"/>
                    <a:pt x="2685" y="60"/>
                  </a:cubicBezTo>
                  <a:cubicBezTo>
                    <a:pt x="2667" y="23"/>
                    <a:pt x="2629" y="1"/>
                    <a:pt x="25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3"/>
            <p:cNvSpPr/>
            <p:nvPr/>
          </p:nvSpPr>
          <p:spPr>
            <a:xfrm flipH="1">
              <a:off x="8312951" y="3965752"/>
              <a:ext cx="32599" cy="108383"/>
            </a:xfrm>
            <a:custGeom>
              <a:avLst/>
              <a:gdLst/>
              <a:ahLst/>
              <a:cxnLst/>
              <a:rect l="l" t="t" r="r" b="b"/>
              <a:pathLst>
                <a:path w="936" h="3112" extrusionOk="0">
                  <a:moveTo>
                    <a:pt x="618" y="1"/>
                  </a:moveTo>
                  <a:cubicBezTo>
                    <a:pt x="580" y="1"/>
                    <a:pt x="544" y="21"/>
                    <a:pt x="526" y="56"/>
                  </a:cubicBezTo>
                  <a:cubicBezTo>
                    <a:pt x="0" y="1083"/>
                    <a:pt x="692" y="2964"/>
                    <a:pt x="720" y="3043"/>
                  </a:cubicBezTo>
                  <a:cubicBezTo>
                    <a:pt x="736" y="3085"/>
                    <a:pt x="775" y="3111"/>
                    <a:pt x="818" y="3111"/>
                  </a:cubicBezTo>
                  <a:cubicBezTo>
                    <a:pt x="830" y="3111"/>
                    <a:pt x="844" y="3109"/>
                    <a:pt x="855" y="3105"/>
                  </a:cubicBezTo>
                  <a:cubicBezTo>
                    <a:pt x="909" y="3085"/>
                    <a:pt x="936" y="3024"/>
                    <a:pt x="917" y="2970"/>
                  </a:cubicBezTo>
                  <a:cubicBezTo>
                    <a:pt x="907" y="2953"/>
                    <a:pt x="225" y="1098"/>
                    <a:pt x="712" y="154"/>
                  </a:cubicBezTo>
                  <a:cubicBezTo>
                    <a:pt x="738" y="102"/>
                    <a:pt x="718" y="40"/>
                    <a:pt x="667" y="12"/>
                  </a:cubicBezTo>
                  <a:cubicBezTo>
                    <a:pt x="651" y="4"/>
                    <a:pt x="634" y="1"/>
                    <a:pt x="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3"/>
            <p:cNvSpPr/>
            <p:nvPr/>
          </p:nvSpPr>
          <p:spPr>
            <a:xfrm flipH="1">
              <a:off x="8222365" y="4036452"/>
              <a:ext cx="78118" cy="21489"/>
            </a:xfrm>
            <a:custGeom>
              <a:avLst/>
              <a:gdLst/>
              <a:ahLst/>
              <a:cxnLst/>
              <a:rect l="l" t="t" r="r" b="b"/>
              <a:pathLst>
                <a:path w="2243" h="617" extrusionOk="0">
                  <a:moveTo>
                    <a:pt x="2123" y="0"/>
                  </a:moveTo>
                  <a:cubicBezTo>
                    <a:pt x="2106" y="0"/>
                    <a:pt x="2089" y="4"/>
                    <a:pt x="2073" y="13"/>
                  </a:cubicBezTo>
                  <a:cubicBezTo>
                    <a:pt x="2063" y="18"/>
                    <a:pt x="1347" y="407"/>
                    <a:pt x="655" y="407"/>
                  </a:cubicBezTo>
                  <a:cubicBezTo>
                    <a:pt x="483" y="407"/>
                    <a:pt x="313" y="383"/>
                    <a:pt x="156" y="324"/>
                  </a:cubicBezTo>
                  <a:cubicBezTo>
                    <a:pt x="144" y="319"/>
                    <a:pt x="131" y="317"/>
                    <a:pt x="119" y="317"/>
                  </a:cubicBezTo>
                  <a:cubicBezTo>
                    <a:pt x="77" y="317"/>
                    <a:pt x="37" y="342"/>
                    <a:pt x="21" y="383"/>
                  </a:cubicBezTo>
                  <a:cubicBezTo>
                    <a:pt x="0" y="437"/>
                    <a:pt x="27" y="498"/>
                    <a:pt x="81" y="519"/>
                  </a:cubicBezTo>
                  <a:cubicBezTo>
                    <a:pt x="266" y="588"/>
                    <a:pt x="461" y="617"/>
                    <a:pt x="657" y="617"/>
                  </a:cubicBezTo>
                  <a:cubicBezTo>
                    <a:pt x="1399" y="617"/>
                    <a:pt x="2134" y="219"/>
                    <a:pt x="2174" y="196"/>
                  </a:cubicBezTo>
                  <a:cubicBezTo>
                    <a:pt x="2225" y="169"/>
                    <a:pt x="2243" y="105"/>
                    <a:pt x="2216" y="53"/>
                  </a:cubicBezTo>
                  <a:cubicBezTo>
                    <a:pt x="2196" y="20"/>
                    <a:pt x="2159" y="0"/>
                    <a:pt x="21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3"/>
            <p:cNvSpPr/>
            <p:nvPr/>
          </p:nvSpPr>
          <p:spPr>
            <a:xfrm flipH="1">
              <a:off x="8252525" y="3954851"/>
              <a:ext cx="18702" cy="61436"/>
            </a:xfrm>
            <a:custGeom>
              <a:avLst/>
              <a:gdLst/>
              <a:ahLst/>
              <a:cxnLst/>
              <a:rect l="l" t="t" r="r" b="b"/>
              <a:pathLst>
                <a:path w="537" h="1764" extrusionOk="0">
                  <a:moveTo>
                    <a:pt x="328" y="1"/>
                  </a:moveTo>
                  <a:cubicBezTo>
                    <a:pt x="281" y="1"/>
                    <a:pt x="238" y="33"/>
                    <a:pt x="228" y="81"/>
                  </a:cubicBezTo>
                  <a:cubicBezTo>
                    <a:pt x="0" y="1008"/>
                    <a:pt x="308" y="1675"/>
                    <a:pt x="323" y="1704"/>
                  </a:cubicBezTo>
                  <a:cubicBezTo>
                    <a:pt x="341" y="1742"/>
                    <a:pt x="377" y="1764"/>
                    <a:pt x="417" y="1764"/>
                  </a:cubicBezTo>
                  <a:cubicBezTo>
                    <a:pt x="432" y="1764"/>
                    <a:pt x="446" y="1762"/>
                    <a:pt x="461" y="1753"/>
                  </a:cubicBezTo>
                  <a:cubicBezTo>
                    <a:pt x="514" y="1729"/>
                    <a:pt x="537" y="1666"/>
                    <a:pt x="511" y="1614"/>
                  </a:cubicBezTo>
                  <a:cubicBezTo>
                    <a:pt x="507" y="1606"/>
                    <a:pt x="219" y="987"/>
                    <a:pt x="429" y="131"/>
                  </a:cubicBezTo>
                  <a:cubicBezTo>
                    <a:pt x="441" y="75"/>
                    <a:pt x="408" y="18"/>
                    <a:pt x="353" y="4"/>
                  </a:cubicBezTo>
                  <a:cubicBezTo>
                    <a:pt x="345" y="2"/>
                    <a:pt x="337" y="1"/>
                    <a:pt x="3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3"/>
            <p:cNvSpPr/>
            <p:nvPr/>
          </p:nvSpPr>
          <p:spPr>
            <a:xfrm flipH="1">
              <a:off x="8563467" y="3931655"/>
              <a:ext cx="377704" cy="293108"/>
            </a:xfrm>
            <a:custGeom>
              <a:avLst/>
              <a:gdLst/>
              <a:ahLst/>
              <a:cxnLst/>
              <a:rect l="l" t="t" r="r" b="b"/>
              <a:pathLst>
                <a:path w="10845" h="8416" extrusionOk="0">
                  <a:moveTo>
                    <a:pt x="1767" y="1"/>
                  </a:moveTo>
                  <a:cubicBezTo>
                    <a:pt x="1218" y="1"/>
                    <a:pt x="630" y="31"/>
                    <a:pt x="0" y="96"/>
                  </a:cubicBezTo>
                  <a:cubicBezTo>
                    <a:pt x="0" y="96"/>
                    <a:pt x="499" y="8416"/>
                    <a:pt x="7836" y="8416"/>
                  </a:cubicBezTo>
                  <a:cubicBezTo>
                    <a:pt x="8294" y="8416"/>
                    <a:pt x="8780" y="8383"/>
                    <a:pt x="9293" y="8314"/>
                  </a:cubicBezTo>
                  <a:cubicBezTo>
                    <a:pt x="9293" y="8314"/>
                    <a:pt x="10844" y="1"/>
                    <a:pt x="17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3"/>
            <p:cNvSpPr/>
            <p:nvPr/>
          </p:nvSpPr>
          <p:spPr>
            <a:xfrm flipH="1">
              <a:off x="8534664" y="3950149"/>
              <a:ext cx="389720" cy="306935"/>
            </a:xfrm>
            <a:custGeom>
              <a:avLst/>
              <a:gdLst/>
              <a:ahLst/>
              <a:cxnLst/>
              <a:rect l="l" t="t" r="r" b="b"/>
              <a:pathLst>
                <a:path w="11190" h="8813" extrusionOk="0">
                  <a:moveTo>
                    <a:pt x="232" y="1"/>
                  </a:moveTo>
                  <a:cubicBezTo>
                    <a:pt x="181" y="1"/>
                    <a:pt x="130" y="20"/>
                    <a:pt x="89" y="58"/>
                  </a:cubicBezTo>
                  <a:cubicBezTo>
                    <a:pt x="5" y="138"/>
                    <a:pt x="0" y="270"/>
                    <a:pt x="80" y="356"/>
                  </a:cubicBezTo>
                  <a:cubicBezTo>
                    <a:pt x="408" y="703"/>
                    <a:pt x="8057" y="8813"/>
                    <a:pt x="10915" y="8813"/>
                  </a:cubicBezTo>
                  <a:cubicBezTo>
                    <a:pt x="10938" y="8813"/>
                    <a:pt x="10962" y="8813"/>
                    <a:pt x="10985" y="8812"/>
                  </a:cubicBezTo>
                  <a:cubicBezTo>
                    <a:pt x="11100" y="8806"/>
                    <a:pt x="11190" y="8707"/>
                    <a:pt x="11184" y="8592"/>
                  </a:cubicBezTo>
                  <a:cubicBezTo>
                    <a:pt x="11179" y="8480"/>
                    <a:pt x="11085" y="8392"/>
                    <a:pt x="10974" y="8392"/>
                  </a:cubicBezTo>
                  <a:cubicBezTo>
                    <a:pt x="10971" y="8392"/>
                    <a:pt x="10968" y="8393"/>
                    <a:pt x="10964" y="8393"/>
                  </a:cubicBezTo>
                  <a:cubicBezTo>
                    <a:pt x="10944" y="8394"/>
                    <a:pt x="10923" y="8394"/>
                    <a:pt x="10901" y="8394"/>
                  </a:cubicBezTo>
                  <a:cubicBezTo>
                    <a:pt x="10131" y="8394"/>
                    <a:pt x="8433" y="7654"/>
                    <a:pt x="4720" y="4303"/>
                  </a:cubicBezTo>
                  <a:cubicBezTo>
                    <a:pt x="2409" y="2218"/>
                    <a:pt x="405" y="89"/>
                    <a:pt x="385" y="67"/>
                  </a:cubicBezTo>
                  <a:cubicBezTo>
                    <a:pt x="343" y="23"/>
                    <a:pt x="288" y="1"/>
                    <a:pt x="2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3"/>
            <p:cNvSpPr/>
            <p:nvPr/>
          </p:nvSpPr>
          <p:spPr>
            <a:xfrm flipH="1">
              <a:off x="8664710" y="4176807"/>
              <a:ext cx="104134" cy="20095"/>
            </a:xfrm>
            <a:custGeom>
              <a:avLst/>
              <a:gdLst/>
              <a:ahLst/>
              <a:cxnLst/>
              <a:rect l="l" t="t" r="r" b="b"/>
              <a:pathLst>
                <a:path w="2990" h="577" extrusionOk="0">
                  <a:moveTo>
                    <a:pt x="144" y="0"/>
                  </a:moveTo>
                  <a:cubicBezTo>
                    <a:pt x="101" y="0"/>
                    <a:pt x="59" y="23"/>
                    <a:pt x="36" y="63"/>
                  </a:cubicBezTo>
                  <a:cubicBezTo>
                    <a:pt x="0" y="124"/>
                    <a:pt x="21" y="201"/>
                    <a:pt x="82" y="236"/>
                  </a:cubicBezTo>
                  <a:cubicBezTo>
                    <a:pt x="114" y="256"/>
                    <a:pt x="684" y="576"/>
                    <a:pt x="1587" y="576"/>
                  </a:cubicBezTo>
                  <a:cubicBezTo>
                    <a:pt x="1967" y="576"/>
                    <a:pt x="2404" y="521"/>
                    <a:pt x="2888" y="360"/>
                  </a:cubicBezTo>
                  <a:cubicBezTo>
                    <a:pt x="2953" y="338"/>
                    <a:pt x="2990" y="267"/>
                    <a:pt x="2968" y="201"/>
                  </a:cubicBezTo>
                  <a:cubicBezTo>
                    <a:pt x="2949" y="148"/>
                    <a:pt x="2900" y="114"/>
                    <a:pt x="2847" y="114"/>
                  </a:cubicBezTo>
                  <a:cubicBezTo>
                    <a:pt x="2834" y="114"/>
                    <a:pt x="2821" y="116"/>
                    <a:pt x="2809" y="121"/>
                  </a:cubicBezTo>
                  <a:cubicBezTo>
                    <a:pt x="2361" y="269"/>
                    <a:pt x="1952" y="321"/>
                    <a:pt x="1597" y="321"/>
                  </a:cubicBezTo>
                  <a:cubicBezTo>
                    <a:pt x="753" y="321"/>
                    <a:pt x="219" y="24"/>
                    <a:pt x="207" y="18"/>
                  </a:cubicBezTo>
                  <a:cubicBezTo>
                    <a:pt x="187" y="6"/>
                    <a:pt x="165" y="0"/>
                    <a:pt x="1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3"/>
            <p:cNvSpPr/>
            <p:nvPr/>
          </p:nvSpPr>
          <p:spPr>
            <a:xfrm flipH="1">
              <a:off x="8677561" y="4025690"/>
              <a:ext cx="36639" cy="132484"/>
            </a:xfrm>
            <a:custGeom>
              <a:avLst/>
              <a:gdLst/>
              <a:ahLst/>
              <a:cxnLst/>
              <a:rect l="l" t="t" r="r" b="b"/>
              <a:pathLst>
                <a:path w="1052" h="3804" extrusionOk="0">
                  <a:moveTo>
                    <a:pt x="592" y="1"/>
                  </a:moveTo>
                  <a:cubicBezTo>
                    <a:pt x="585" y="1"/>
                    <a:pt x="579" y="1"/>
                    <a:pt x="572" y="2"/>
                  </a:cubicBezTo>
                  <a:cubicBezTo>
                    <a:pt x="504" y="15"/>
                    <a:pt x="457" y="80"/>
                    <a:pt x="470" y="148"/>
                  </a:cubicBezTo>
                  <a:cubicBezTo>
                    <a:pt x="787" y="2019"/>
                    <a:pt x="37" y="3606"/>
                    <a:pt x="31" y="3621"/>
                  </a:cubicBezTo>
                  <a:cubicBezTo>
                    <a:pt x="0" y="3684"/>
                    <a:pt x="27" y="3760"/>
                    <a:pt x="89" y="3790"/>
                  </a:cubicBezTo>
                  <a:cubicBezTo>
                    <a:pt x="106" y="3798"/>
                    <a:pt x="126" y="3804"/>
                    <a:pt x="145" y="3804"/>
                  </a:cubicBezTo>
                  <a:cubicBezTo>
                    <a:pt x="192" y="3804"/>
                    <a:pt x="236" y="3778"/>
                    <a:pt x="258" y="3734"/>
                  </a:cubicBezTo>
                  <a:cubicBezTo>
                    <a:pt x="292" y="3666"/>
                    <a:pt x="1051" y="2059"/>
                    <a:pt x="719" y="107"/>
                  </a:cubicBezTo>
                  <a:cubicBezTo>
                    <a:pt x="708" y="44"/>
                    <a:pt x="653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3"/>
            <p:cNvSpPr/>
            <p:nvPr/>
          </p:nvSpPr>
          <p:spPr>
            <a:xfrm flipH="1">
              <a:off x="8741191" y="4120734"/>
              <a:ext cx="113712" cy="19608"/>
            </a:xfrm>
            <a:custGeom>
              <a:avLst/>
              <a:gdLst/>
              <a:ahLst/>
              <a:cxnLst/>
              <a:rect l="l" t="t" r="r" b="b"/>
              <a:pathLst>
                <a:path w="3265" h="563" extrusionOk="0">
                  <a:moveTo>
                    <a:pt x="144" y="0"/>
                  </a:moveTo>
                  <a:cubicBezTo>
                    <a:pt x="96" y="0"/>
                    <a:pt x="51" y="27"/>
                    <a:pt x="29" y="73"/>
                  </a:cubicBezTo>
                  <a:cubicBezTo>
                    <a:pt x="1" y="136"/>
                    <a:pt x="28" y="210"/>
                    <a:pt x="91" y="241"/>
                  </a:cubicBezTo>
                  <a:cubicBezTo>
                    <a:pt x="133" y="261"/>
                    <a:pt x="801" y="562"/>
                    <a:pt x="1694" y="562"/>
                  </a:cubicBezTo>
                  <a:cubicBezTo>
                    <a:pt x="2145" y="562"/>
                    <a:pt x="2656" y="486"/>
                    <a:pt x="3172" y="256"/>
                  </a:cubicBezTo>
                  <a:cubicBezTo>
                    <a:pt x="3235" y="226"/>
                    <a:pt x="3264" y="152"/>
                    <a:pt x="3237" y="89"/>
                  </a:cubicBezTo>
                  <a:cubicBezTo>
                    <a:pt x="3214" y="40"/>
                    <a:pt x="3168" y="12"/>
                    <a:pt x="3120" y="12"/>
                  </a:cubicBezTo>
                  <a:cubicBezTo>
                    <a:pt x="3103" y="12"/>
                    <a:pt x="3086" y="16"/>
                    <a:pt x="3069" y="23"/>
                  </a:cubicBezTo>
                  <a:cubicBezTo>
                    <a:pt x="2596" y="234"/>
                    <a:pt x="2123" y="305"/>
                    <a:pt x="1701" y="305"/>
                  </a:cubicBezTo>
                  <a:cubicBezTo>
                    <a:pt x="849" y="305"/>
                    <a:pt x="205" y="16"/>
                    <a:pt x="196" y="11"/>
                  </a:cubicBezTo>
                  <a:cubicBezTo>
                    <a:pt x="179" y="4"/>
                    <a:pt x="161" y="0"/>
                    <a:pt x="1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3"/>
            <p:cNvSpPr/>
            <p:nvPr/>
          </p:nvSpPr>
          <p:spPr>
            <a:xfrm flipH="1">
              <a:off x="8751430" y="3960214"/>
              <a:ext cx="39355" cy="130603"/>
            </a:xfrm>
            <a:custGeom>
              <a:avLst/>
              <a:gdLst/>
              <a:ahLst/>
              <a:cxnLst/>
              <a:rect l="l" t="t" r="r" b="b"/>
              <a:pathLst>
                <a:path w="1130" h="3750" extrusionOk="0">
                  <a:moveTo>
                    <a:pt x="383" y="0"/>
                  </a:moveTo>
                  <a:cubicBezTo>
                    <a:pt x="364" y="0"/>
                    <a:pt x="344" y="5"/>
                    <a:pt x="325" y="14"/>
                  </a:cubicBezTo>
                  <a:cubicBezTo>
                    <a:pt x="264" y="46"/>
                    <a:pt x="239" y="121"/>
                    <a:pt x="272" y="184"/>
                  </a:cubicBezTo>
                  <a:cubicBezTo>
                    <a:pt x="856" y="1322"/>
                    <a:pt x="35" y="3557"/>
                    <a:pt x="26" y="3579"/>
                  </a:cubicBezTo>
                  <a:cubicBezTo>
                    <a:pt x="0" y="3645"/>
                    <a:pt x="35" y="3717"/>
                    <a:pt x="99" y="3741"/>
                  </a:cubicBezTo>
                  <a:cubicBezTo>
                    <a:pt x="114" y="3747"/>
                    <a:pt x="128" y="3750"/>
                    <a:pt x="144" y="3750"/>
                  </a:cubicBezTo>
                  <a:cubicBezTo>
                    <a:pt x="194" y="3750"/>
                    <a:pt x="243" y="3718"/>
                    <a:pt x="261" y="3667"/>
                  </a:cubicBezTo>
                  <a:cubicBezTo>
                    <a:pt x="297" y="3572"/>
                    <a:pt x="1130" y="1305"/>
                    <a:pt x="495" y="69"/>
                  </a:cubicBezTo>
                  <a:cubicBezTo>
                    <a:pt x="473" y="25"/>
                    <a:pt x="429" y="0"/>
                    <a:pt x="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3"/>
            <p:cNvSpPr/>
            <p:nvPr/>
          </p:nvSpPr>
          <p:spPr>
            <a:xfrm flipH="1">
              <a:off x="8805796" y="4045333"/>
              <a:ext cx="94069" cy="25877"/>
            </a:xfrm>
            <a:custGeom>
              <a:avLst/>
              <a:gdLst/>
              <a:ahLst/>
              <a:cxnLst/>
              <a:rect l="l" t="t" r="r" b="b"/>
              <a:pathLst>
                <a:path w="2701" h="743" extrusionOk="0">
                  <a:moveTo>
                    <a:pt x="143" y="0"/>
                  </a:moveTo>
                  <a:cubicBezTo>
                    <a:pt x="98" y="0"/>
                    <a:pt x="56" y="25"/>
                    <a:pt x="34" y="66"/>
                  </a:cubicBezTo>
                  <a:cubicBezTo>
                    <a:pt x="0" y="127"/>
                    <a:pt x="23" y="203"/>
                    <a:pt x="83" y="237"/>
                  </a:cubicBezTo>
                  <a:cubicBezTo>
                    <a:pt x="130" y="264"/>
                    <a:pt x="1015" y="742"/>
                    <a:pt x="1909" y="742"/>
                  </a:cubicBezTo>
                  <a:cubicBezTo>
                    <a:pt x="2145" y="742"/>
                    <a:pt x="2381" y="709"/>
                    <a:pt x="2602" y="625"/>
                  </a:cubicBezTo>
                  <a:cubicBezTo>
                    <a:pt x="2668" y="600"/>
                    <a:pt x="2701" y="528"/>
                    <a:pt x="2676" y="463"/>
                  </a:cubicBezTo>
                  <a:cubicBezTo>
                    <a:pt x="2656" y="412"/>
                    <a:pt x="2610" y="381"/>
                    <a:pt x="2559" y="381"/>
                  </a:cubicBezTo>
                  <a:cubicBezTo>
                    <a:pt x="2544" y="381"/>
                    <a:pt x="2528" y="383"/>
                    <a:pt x="2513" y="389"/>
                  </a:cubicBezTo>
                  <a:cubicBezTo>
                    <a:pt x="2324" y="461"/>
                    <a:pt x="2119" y="490"/>
                    <a:pt x="1912" y="490"/>
                  </a:cubicBezTo>
                  <a:cubicBezTo>
                    <a:pt x="1079" y="490"/>
                    <a:pt x="214" y="22"/>
                    <a:pt x="203" y="16"/>
                  </a:cubicBezTo>
                  <a:cubicBezTo>
                    <a:pt x="184" y="5"/>
                    <a:pt x="163" y="0"/>
                    <a:pt x="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3"/>
            <p:cNvSpPr/>
            <p:nvPr/>
          </p:nvSpPr>
          <p:spPr>
            <a:xfrm flipH="1">
              <a:off x="8840972" y="3947084"/>
              <a:ext cx="22499" cy="73904"/>
            </a:xfrm>
            <a:custGeom>
              <a:avLst/>
              <a:gdLst/>
              <a:ahLst/>
              <a:cxnLst/>
              <a:rect l="l" t="t" r="r" b="b"/>
              <a:pathLst>
                <a:path w="646" h="2122" extrusionOk="0">
                  <a:moveTo>
                    <a:pt x="250" y="1"/>
                  </a:moveTo>
                  <a:cubicBezTo>
                    <a:pt x="240" y="1"/>
                    <a:pt x="230" y="2"/>
                    <a:pt x="220" y="5"/>
                  </a:cubicBezTo>
                  <a:cubicBezTo>
                    <a:pt x="151" y="21"/>
                    <a:pt x="111" y="89"/>
                    <a:pt x="127" y="156"/>
                  </a:cubicBezTo>
                  <a:cubicBezTo>
                    <a:pt x="378" y="1179"/>
                    <a:pt x="36" y="1929"/>
                    <a:pt x="31" y="1943"/>
                  </a:cubicBezTo>
                  <a:cubicBezTo>
                    <a:pt x="1" y="2005"/>
                    <a:pt x="28" y="2080"/>
                    <a:pt x="91" y="2110"/>
                  </a:cubicBezTo>
                  <a:cubicBezTo>
                    <a:pt x="107" y="2118"/>
                    <a:pt x="126" y="2122"/>
                    <a:pt x="144" y="2122"/>
                  </a:cubicBezTo>
                  <a:cubicBezTo>
                    <a:pt x="191" y="2122"/>
                    <a:pt x="236" y="2096"/>
                    <a:pt x="258" y="2049"/>
                  </a:cubicBezTo>
                  <a:cubicBezTo>
                    <a:pt x="274" y="2016"/>
                    <a:pt x="646" y="1213"/>
                    <a:pt x="373" y="96"/>
                  </a:cubicBezTo>
                  <a:cubicBezTo>
                    <a:pt x="358" y="40"/>
                    <a:pt x="307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3"/>
            <p:cNvSpPr/>
            <p:nvPr/>
          </p:nvSpPr>
          <p:spPr>
            <a:xfrm flipH="1">
              <a:off x="8048994" y="3676578"/>
              <a:ext cx="375754" cy="259186"/>
            </a:xfrm>
            <a:custGeom>
              <a:avLst/>
              <a:gdLst/>
              <a:ahLst/>
              <a:cxnLst/>
              <a:rect l="l" t="t" r="r" b="b"/>
              <a:pathLst>
                <a:path w="10789" h="7442" extrusionOk="0">
                  <a:moveTo>
                    <a:pt x="6666" y="0"/>
                  </a:moveTo>
                  <a:cubicBezTo>
                    <a:pt x="159" y="0"/>
                    <a:pt x="1" y="6850"/>
                    <a:pt x="1" y="6850"/>
                  </a:cubicBezTo>
                  <a:cubicBezTo>
                    <a:pt x="1164" y="7264"/>
                    <a:pt x="2212" y="7442"/>
                    <a:pt x="3156" y="7442"/>
                  </a:cubicBezTo>
                  <a:cubicBezTo>
                    <a:pt x="8950" y="7442"/>
                    <a:pt x="10788" y="732"/>
                    <a:pt x="10788" y="732"/>
                  </a:cubicBezTo>
                  <a:cubicBezTo>
                    <a:pt x="9189" y="218"/>
                    <a:pt x="7826" y="0"/>
                    <a:pt x="6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3"/>
            <p:cNvSpPr/>
            <p:nvPr/>
          </p:nvSpPr>
          <p:spPr>
            <a:xfrm flipH="1">
              <a:off x="8069856" y="3711615"/>
              <a:ext cx="442623" cy="224881"/>
            </a:xfrm>
            <a:custGeom>
              <a:avLst/>
              <a:gdLst/>
              <a:ahLst/>
              <a:cxnLst/>
              <a:rect l="l" t="t" r="r" b="b"/>
              <a:pathLst>
                <a:path w="12709" h="6457" extrusionOk="0">
                  <a:moveTo>
                    <a:pt x="12475" y="1"/>
                  </a:moveTo>
                  <a:cubicBezTo>
                    <a:pt x="12433" y="1"/>
                    <a:pt x="12391" y="13"/>
                    <a:pt x="12354" y="39"/>
                  </a:cubicBezTo>
                  <a:cubicBezTo>
                    <a:pt x="12331" y="56"/>
                    <a:pt x="9933" y="1722"/>
                    <a:pt x="7241" y="3284"/>
                  </a:cubicBezTo>
                  <a:cubicBezTo>
                    <a:pt x="3452" y="5484"/>
                    <a:pt x="1593" y="6040"/>
                    <a:pt x="681" y="6040"/>
                  </a:cubicBezTo>
                  <a:cubicBezTo>
                    <a:pt x="522" y="6040"/>
                    <a:pt x="392" y="6024"/>
                    <a:pt x="285" y="5996"/>
                  </a:cubicBezTo>
                  <a:cubicBezTo>
                    <a:pt x="268" y="5991"/>
                    <a:pt x="249" y="5988"/>
                    <a:pt x="232" y="5988"/>
                  </a:cubicBezTo>
                  <a:cubicBezTo>
                    <a:pt x="139" y="5988"/>
                    <a:pt x="54" y="6051"/>
                    <a:pt x="29" y="6144"/>
                  </a:cubicBezTo>
                  <a:cubicBezTo>
                    <a:pt x="1" y="6257"/>
                    <a:pt x="67" y="6372"/>
                    <a:pt x="179" y="6401"/>
                  </a:cubicBezTo>
                  <a:cubicBezTo>
                    <a:pt x="321" y="6440"/>
                    <a:pt x="480" y="6457"/>
                    <a:pt x="656" y="6457"/>
                  </a:cubicBezTo>
                  <a:cubicBezTo>
                    <a:pt x="3841" y="6457"/>
                    <a:pt x="12218" y="643"/>
                    <a:pt x="12591" y="383"/>
                  </a:cubicBezTo>
                  <a:cubicBezTo>
                    <a:pt x="12687" y="316"/>
                    <a:pt x="12709" y="185"/>
                    <a:pt x="12643" y="91"/>
                  </a:cubicBezTo>
                  <a:cubicBezTo>
                    <a:pt x="12605" y="32"/>
                    <a:pt x="12541" y="1"/>
                    <a:pt x="12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3"/>
            <p:cNvSpPr/>
            <p:nvPr/>
          </p:nvSpPr>
          <p:spPr>
            <a:xfrm flipH="1">
              <a:off x="8268337" y="3886240"/>
              <a:ext cx="102915" cy="27792"/>
            </a:xfrm>
            <a:custGeom>
              <a:avLst/>
              <a:gdLst/>
              <a:ahLst/>
              <a:cxnLst/>
              <a:rect l="l" t="t" r="r" b="b"/>
              <a:pathLst>
                <a:path w="2955" h="798" extrusionOk="0">
                  <a:moveTo>
                    <a:pt x="145" y="0"/>
                  </a:moveTo>
                  <a:cubicBezTo>
                    <a:pt x="101" y="0"/>
                    <a:pt x="59" y="23"/>
                    <a:pt x="36" y="64"/>
                  </a:cubicBezTo>
                  <a:cubicBezTo>
                    <a:pt x="1" y="124"/>
                    <a:pt x="22" y="201"/>
                    <a:pt x="82" y="237"/>
                  </a:cubicBezTo>
                  <a:cubicBezTo>
                    <a:pt x="856" y="687"/>
                    <a:pt x="1561" y="797"/>
                    <a:pt x="2066" y="797"/>
                  </a:cubicBezTo>
                  <a:cubicBezTo>
                    <a:pt x="2531" y="797"/>
                    <a:pt x="2828" y="703"/>
                    <a:pt x="2853" y="695"/>
                  </a:cubicBezTo>
                  <a:cubicBezTo>
                    <a:pt x="2918" y="673"/>
                    <a:pt x="2955" y="601"/>
                    <a:pt x="2933" y="536"/>
                  </a:cubicBezTo>
                  <a:cubicBezTo>
                    <a:pt x="2915" y="482"/>
                    <a:pt x="2865" y="449"/>
                    <a:pt x="2812" y="449"/>
                  </a:cubicBezTo>
                  <a:cubicBezTo>
                    <a:pt x="2799" y="449"/>
                    <a:pt x="2786" y="451"/>
                    <a:pt x="2773" y="455"/>
                  </a:cubicBezTo>
                  <a:cubicBezTo>
                    <a:pt x="2767" y="457"/>
                    <a:pt x="2499" y="542"/>
                    <a:pt x="2068" y="542"/>
                  </a:cubicBezTo>
                  <a:cubicBezTo>
                    <a:pt x="1598" y="542"/>
                    <a:pt x="934" y="440"/>
                    <a:pt x="208" y="18"/>
                  </a:cubicBezTo>
                  <a:cubicBezTo>
                    <a:pt x="188" y="6"/>
                    <a:pt x="166" y="0"/>
                    <a:pt x="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3"/>
            <p:cNvSpPr/>
            <p:nvPr/>
          </p:nvSpPr>
          <p:spPr>
            <a:xfrm flipH="1">
              <a:off x="8306020" y="3739477"/>
              <a:ext cx="34340" cy="133076"/>
            </a:xfrm>
            <a:custGeom>
              <a:avLst/>
              <a:gdLst/>
              <a:ahLst/>
              <a:cxnLst/>
              <a:rect l="l" t="t" r="r" b="b"/>
              <a:pathLst>
                <a:path w="986" h="3821" extrusionOk="0">
                  <a:moveTo>
                    <a:pt x="844" y="1"/>
                  </a:moveTo>
                  <a:cubicBezTo>
                    <a:pt x="795" y="1"/>
                    <a:pt x="747" y="31"/>
                    <a:pt x="727" y="80"/>
                  </a:cubicBezTo>
                  <a:cubicBezTo>
                    <a:pt x="0" y="1923"/>
                    <a:pt x="413" y="3651"/>
                    <a:pt x="432" y="3725"/>
                  </a:cubicBezTo>
                  <a:cubicBezTo>
                    <a:pt x="445" y="3782"/>
                    <a:pt x="497" y="3820"/>
                    <a:pt x="553" y="3820"/>
                  </a:cubicBezTo>
                  <a:cubicBezTo>
                    <a:pt x="564" y="3820"/>
                    <a:pt x="572" y="3819"/>
                    <a:pt x="582" y="3817"/>
                  </a:cubicBezTo>
                  <a:cubicBezTo>
                    <a:pt x="650" y="3799"/>
                    <a:pt x="691" y="3731"/>
                    <a:pt x="675" y="3663"/>
                  </a:cubicBezTo>
                  <a:cubicBezTo>
                    <a:pt x="670" y="3646"/>
                    <a:pt x="262" y="1942"/>
                    <a:pt x="960" y="173"/>
                  </a:cubicBezTo>
                  <a:cubicBezTo>
                    <a:pt x="986" y="108"/>
                    <a:pt x="955" y="36"/>
                    <a:pt x="890" y="10"/>
                  </a:cubicBezTo>
                  <a:cubicBezTo>
                    <a:pt x="875" y="4"/>
                    <a:pt x="860" y="1"/>
                    <a:pt x="8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3"/>
            <p:cNvSpPr/>
            <p:nvPr/>
          </p:nvSpPr>
          <p:spPr>
            <a:xfrm flipH="1">
              <a:off x="8172631" y="3843785"/>
              <a:ext cx="111378" cy="32181"/>
            </a:xfrm>
            <a:custGeom>
              <a:avLst/>
              <a:gdLst/>
              <a:ahLst/>
              <a:cxnLst/>
              <a:rect l="l" t="t" r="r" b="b"/>
              <a:pathLst>
                <a:path w="3198" h="924" extrusionOk="0">
                  <a:moveTo>
                    <a:pt x="143" y="0"/>
                  </a:moveTo>
                  <a:cubicBezTo>
                    <a:pt x="104" y="0"/>
                    <a:pt x="66" y="18"/>
                    <a:pt x="41" y="52"/>
                  </a:cubicBezTo>
                  <a:cubicBezTo>
                    <a:pt x="1" y="107"/>
                    <a:pt x="13" y="186"/>
                    <a:pt x="69" y="227"/>
                  </a:cubicBezTo>
                  <a:cubicBezTo>
                    <a:pt x="856" y="799"/>
                    <a:pt x="1721" y="924"/>
                    <a:pt x="2323" y="924"/>
                  </a:cubicBezTo>
                  <a:cubicBezTo>
                    <a:pt x="2760" y="924"/>
                    <a:pt x="3058" y="859"/>
                    <a:pt x="3088" y="851"/>
                  </a:cubicBezTo>
                  <a:cubicBezTo>
                    <a:pt x="3156" y="836"/>
                    <a:pt x="3198" y="770"/>
                    <a:pt x="3182" y="701"/>
                  </a:cubicBezTo>
                  <a:cubicBezTo>
                    <a:pt x="3168" y="644"/>
                    <a:pt x="3117" y="604"/>
                    <a:pt x="3060" y="604"/>
                  </a:cubicBezTo>
                  <a:cubicBezTo>
                    <a:pt x="3050" y="604"/>
                    <a:pt x="3041" y="605"/>
                    <a:pt x="3031" y="607"/>
                  </a:cubicBezTo>
                  <a:cubicBezTo>
                    <a:pt x="3025" y="609"/>
                    <a:pt x="2748" y="669"/>
                    <a:pt x="2335" y="669"/>
                  </a:cubicBezTo>
                  <a:cubicBezTo>
                    <a:pt x="1769" y="669"/>
                    <a:pt x="949" y="556"/>
                    <a:pt x="217" y="24"/>
                  </a:cubicBezTo>
                  <a:cubicBezTo>
                    <a:pt x="195" y="8"/>
                    <a:pt x="169" y="0"/>
                    <a:pt x="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3"/>
            <p:cNvSpPr/>
            <p:nvPr/>
          </p:nvSpPr>
          <p:spPr>
            <a:xfrm flipH="1">
              <a:off x="8210454" y="3692738"/>
              <a:ext cx="38833" cy="129698"/>
            </a:xfrm>
            <a:custGeom>
              <a:avLst/>
              <a:gdLst/>
              <a:ahLst/>
              <a:cxnLst/>
              <a:rect l="l" t="t" r="r" b="b"/>
              <a:pathLst>
                <a:path w="1115" h="3724" extrusionOk="0">
                  <a:moveTo>
                    <a:pt x="974" y="0"/>
                  </a:moveTo>
                  <a:cubicBezTo>
                    <a:pt x="938" y="0"/>
                    <a:pt x="902" y="16"/>
                    <a:pt x="877" y="47"/>
                  </a:cubicBezTo>
                  <a:cubicBezTo>
                    <a:pt x="1" y="1126"/>
                    <a:pt x="349" y="3515"/>
                    <a:pt x="363" y="3616"/>
                  </a:cubicBezTo>
                  <a:cubicBezTo>
                    <a:pt x="373" y="3679"/>
                    <a:pt x="426" y="3724"/>
                    <a:pt x="488" y="3724"/>
                  </a:cubicBezTo>
                  <a:cubicBezTo>
                    <a:pt x="494" y="3724"/>
                    <a:pt x="501" y="3724"/>
                    <a:pt x="506" y="3722"/>
                  </a:cubicBezTo>
                  <a:cubicBezTo>
                    <a:pt x="574" y="3711"/>
                    <a:pt x="622" y="3647"/>
                    <a:pt x="612" y="3578"/>
                  </a:cubicBezTo>
                  <a:cubicBezTo>
                    <a:pt x="608" y="3554"/>
                    <a:pt x="265" y="1197"/>
                    <a:pt x="1072" y="205"/>
                  </a:cubicBezTo>
                  <a:cubicBezTo>
                    <a:pt x="1114" y="150"/>
                    <a:pt x="1107" y="71"/>
                    <a:pt x="1054" y="28"/>
                  </a:cubicBezTo>
                  <a:cubicBezTo>
                    <a:pt x="1030" y="9"/>
                    <a:pt x="1002" y="0"/>
                    <a:pt x="9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3"/>
            <p:cNvSpPr/>
            <p:nvPr/>
          </p:nvSpPr>
          <p:spPr>
            <a:xfrm flipH="1">
              <a:off x="8113076" y="3795863"/>
              <a:ext cx="94975" cy="19329"/>
            </a:xfrm>
            <a:custGeom>
              <a:avLst/>
              <a:gdLst/>
              <a:ahLst/>
              <a:cxnLst/>
              <a:rect l="l" t="t" r="r" b="b"/>
              <a:pathLst>
                <a:path w="2727" h="555" extrusionOk="0">
                  <a:moveTo>
                    <a:pt x="144" y="1"/>
                  </a:moveTo>
                  <a:cubicBezTo>
                    <a:pt x="103" y="1"/>
                    <a:pt x="62" y="21"/>
                    <a:pt x="38" y="59"/>
                  </a:cubicBezTo>
                  <a:cubicBezTo>
                    <a:pt x="1" y="118"/>
                    <a:pt x="17" y="195"/>
                    <a:pt x="76" y="234"/>
                  </a:cubicBezTo>
                  <a:cubicBezTo>
                    <a:pt x="458" y="480"/>
                    <a:pt x="934" y="554"/>
                    <a:pt x="1369" y="554"/>
                  </a:cubicBezTo>
                  <a:cubicBezTo>
                    <a:pt x="2019" y="554"/>
                    <a:pt x="2583" y="387"/>
                    <a:pt x="2622" y="375"/>
                  </a:cubicBezTo>
                  <a:cubicBezTo>
                    <a:pt x="2689" y="355"/>
                    <a:pt x="2726" y="284"/>
                    <a:pt x="2706" y="218"/>
                  </a:cubicBezTo>
                  <a:cubicBezTo>
                    <a:pt x="2689" y="164"/>
                    <a:pt x="2640" y="129"/>
                    <a:pt x="2586" y="129"/>
                  </a:cubicBezTo>
                  <a:cubicBezTo>
                    <a:pt x="2574" y="129"/>
                    <a:pt x="2562" y="131"/>
                    <a:pt x="2549" y="134"/>
                  </a:cubicBezTo>
                  <a:cubicBezTo>
                    <a:pt x="2540" y="136"/>
                    <a:pt x="1988" y="300"/>
                    <a:pt x="1363" y="300"/>
                  </a:cubicBezTo>
                  <a:cubicBezTo>
                    <a:pt x="968" y="300"/>
                    <a:pt x="545" y="234"/>
                    <a:pt x="212" y="21"/>
                  </a:cubicBezTo>
                  <a:cubicBezTo>
                    <a:pt x="191" y="7"/>
                    <a:pt x="167" y="1"/>
                    <a:pt x="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3"/>
            <p:cNvSpPr/>
            <p:nvPr/>
          </p:nvSpPr>
          <p:spPr>
            <a:xfrm flipH="1">
              <a:off x="8131952" y="3695908"/>
              <a:ext cx="26295" cy="73312"/>
            </a:xfrm>
            <a:custGeom>
              <a:avLst/>
              <a:gdLst/>
              <a:ahLst/>
              <a:cxnLst/>
              <a:rect l="l" t="t" r="r" b="b"/>
              <a:pathLst>
                <a:path w="755" h="2105" extrusionOk="0">
                  <a:moveTo>
                    <a:pt x="611" y="1"/>
                  </a:moveTo>
                  <a:cubicBezTo>
                    <a:pt x="564" y="1"/>
                    <a:pt x="519" y="27"/>
                    <a:pt x="498" y="72"/>
                  </a:cubicBezTo>
                  <a:cubicBezTo>
                    <a:pt x="1" y="1109"/>
                    <a:pt x="198" y="1970"/>
                    <a:pt x="207" y="2007"/>
                  </a:cubicBezTo>
                  <a:cubicBezTo>
                    <a:pt x="222" y="2064"/>
                    <a:pt x="273" y="2104"/>
                    <a:pt x="329" y="2104"/>
                  </a:cubicBezTo>
                  <a:cubicBezTo>
                    <a:pt x="338" y="2104"/>
                    <a:pt x="348" y="2102"/>
                    <a:pt x="358" y="2100"/>
                  </a:cubicBezTo>
                  <a:cubicBezTo>
                    <a:pt x="426" y="2084"/>
                    <a:pt x="467" y="2016"/>
                    <a:pt x="451" y="1948"/>
                  </a:cubicBezTo>
                  <a:cubicBezTo>
                    <a:pt x="449" y="1940"/>
                    <a:pt x="266" y="1132"/>
                    <a:pt x="723" y="180"/>
                  </a:cubicBezTo>
                  <a:cubicBezTo>
                    <a:pt x="755" y="119"/>
                    <a:pt x="729" y="43"/>
                    <a:pt x="666" y="13"/>
                  </a:cubicBezTo>
                  <a:cubicBezTo>
                    <a:pt x="648" y="5"/>
                    <a:pt x="629" y="1"/>
                    <a:pt x="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3"/>
            <p:cNvSpPr/>
            <p:nvPr/>
          </p:nvSpPr>
          <p:spPr>
            <a:xfrm flipH="1">
              <a:off x="8459750" y="3633462"/>
              <a:ext cx="426463" cy="344862"/>
            </a:xfrm>
            <a:custGeom>
              <a:avLst/>
              <a:gdLst/>
              <a:ahLst/>
              <a:cxnLst/>
              <a:rect l="l" t="t" r="r" b="b"/>
              <a:pathLst>
                <a:path w="12245" h="9902" extrusionOk="0">
                  <a:moveTo>
                    <a:pt x="2067" y="0"/>
                  </a:moveTo>
                  <a:lnTo>
                    <a:pt x="2067" y="0"/>
                  </a:lnTo>
                  <a:cubicBezTo>
                    <a:pt x="2067" y="0"/>
                    <a:pt x="0" y="8553"/>
                    <a:pt x="8125" y="9901"/>
                  </a:cubicBezTo>
                  <a:cubicBezTo>
                    <a:pt x="8127" y="9901"/>
                    <a:pt x="12244" y="2022"/>
                    <a:pt x="20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3"/>
            <p:cNvSpPr/>
            <p:nvPr/>
          </p:nvSpPr>
          <p:spPr>
            <a:xfrm flipH="1">
              <a:off x="8536127" y="3653627"/>
              <a:ext cx="269843" cy="377809"/>
            </a:xfrm>
            <a:custGeom>
              <a:avLst/>
              <a:gdLst/>
              <a:ahLst/>
              <a:cxnLst/>
              <a:rect l="l" t="t" r="r" b="b"/>
              <a:pathLst>
                <a:path w="7748" h="10848" extrusionOk="0">
                  <a:moveTo>
                    <a:pt x="224" y="0"/>
                  </a:moveTo>
                  <a:cubicBezTo>
                    <a:pt x="195" y="0"/>
                    <a:pt x="166" y="7"/>
                    <a:pt x="138" y="20"/>
                  </a:cubicBezTo>
                  <a:cubicBezTo>
                    <a:pt x="42" y="69"/>
                    <a:pt x="1" y="186"/>
                    <a:pt x="49" y="284"/>
                  </a:cubicBezTo>
                  <a:cubicBezTo>
                    <a:pt x="248" y="689"/>
                    <a:pt x="4943" y="10195"/>
                    <a:pt x="7485" y="10841"/>
                  </a:cubicBezTo>
                  <a:cubicBezTo>
                    <a:pt x="7500" y="10845"/>
                    <a:pt x="7517" y="10847"/>
                    <a:pt x="7533" y="10847"/>
                  </a:cubicBezTo>
                  <a:cubicBezTo>
                    <a:pt x="7621" y="10847"/>
                    <a:pt x="7700" y="10789"/>
                    <a:pt x="7722" y="10700"/>
                  </a:cubicBezTo>
                  <a:cubicBezTo>
                    <a:pt x="7748" y="10593"/>
                    <a:pt x="7685" y="10486"/>
                    <a:pt x="7580" y="10459"/>
                  </a:cubicBezTo>
                  <a:cubicBezTo>
                    <a:pt x="6908" y="10287"/>
                    <a:pt x="5589" y="9217"/>
                    <a:pt x="3116" y="5088"/>
                  </a:cubicBezTo>
                  <a:cubicBezTo>
                    <a:pt x="1620" y="2589"/>
                    <a:pt x="412" y="134"/>
                    <a:pt x="400" y="109"/>
                  </a:cubicBezTo>
                  <a:cubicBezTo>
                    <a:pt x="366" y="41"/>
                    <a:pt x="297" y="0"/>
                    <a:pt x="2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3"/>
            <p:cNvSpPr/>
            <p:nvPr/>
          </p:nvSpPr>
          <p:spPr>
            <a:xfrm flipH="1">
              <a:off x="8635873" y="3898221"/>
              <a:ext cx="91736" cy="37614"/>
            </a:xfrm>
            <a:custGeom>
              <a:avLst/>
              <a:gdLst/>
              <a:ahLst/>
              <a:cxnLst/>
              <a:rect l="l" t="t" r="r" b="b"/>
              <a:pathLst>
                <a:path w="2634" h="1080" extrusionOk="0">
                  <a:moveTo>
                    <a:pt x="130" y="0"/>
                  </a:moveTo>
                  <a:cubicBezTo>
                    <a:pt x="101" y="0"/>
                    <a:pt x="73" y="11"/>
                    <a:pt x="50" y="31"/>
                  </a:cubicBezTo>
                  <a:cubicBezTo>
                    <a:pt x="3" y="76"/>
                    <a:pt x="1" y="150"/>
                    <a:pt x="44" y="198"/>
                  </a:cubicBezTo>
                  <a:cubicBezTo>
                    <a:pt x="77" y="234"/>
                    <a:pt x="880" y="1080"/>
                    <a:pt x="2429" y="1080"/>
                  </a:cubicBezTo>
                  <a:cubicBezTo>
                    <a:pt x="2459" y="1080"/>
                    <a:pt x="2487" y="1080"/>
                    <a:pt x="2517" y="1079"/>
                  </a:cubicBezTo>
                  <a:cubicBezTo>
                    <a:pt x="2583" y="1078"/>
                    <a:pt x="2633" y="1023"/>
                    <a:pt x="2632" y="958"/>
                  </a:cubicBezTo>
                  <a:cubicBezTo>
                    <a:pt x="2631" y="895"/>
                    <a:pt x="2576" y="847"/>
                    <a:pt x="2513" y="844"/>
                  </a:cubicBezTo>
                  <a:cubicBezTo>
                    <a:pt x="2486" y="845"/>
                    <a:pt x="2459" y="845"/>
                    <a:pt x="2433" y="845"/>
                  </a:cubicBezTo>
                  <a:cubicBezTo>
                    <a:pt x="990" y="845"/>
                    <a:pt x="224" y="46"/>
                    <a:pt x="217" y="37"/>
                  </a:cubicBezTo>
                  <a:cubicBezTo>
                    <a:pt x="193" y="13"/>
                    <a:pt x="162" y="0"/>
                    <a:pt x="1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3"/>
            <p:cNvSpPr/>
            <p:nvPr/>
          </p:nvSpPr>
          <p:spPr>
            <a:xfrm flipH="1">
              <a:off x="8614523" y="3782454"/>
              <a:ext cx="56804" cy="114478"/>
            </a:xfrm>
            <a:custGeom>
              <a:avLst/>
              <a:gdLst/>
              <a:ahLst/>
              <a:cxnLst/>
              <a:rect l="l" t="t" r="r" b="b"/>
              <a:pathLst>
                <a:path w="1631" h="3287" extrusionOk="0">
                  <a:moveTo>
                    <a:pt x="1505" y="1"/>
                  </a:moveTo>
                  <a:cubicBezTo>
                    <a:pt x="1446" y="1"/>
                    <a:pt x="1397" y="44"/>
                    <a:pt x="1388" y="103"/>
                  </a:cubicBezTo>
                  <a:cubicBezTo>
                    <a:pt x="1161" y="1863"/>
                    <a:pt x="57" y="3077"/>
                    <a:pt x="44" y="3089"/>
                  </a:cubicBezTo>
                  <a:cubicBezTo>
                    <a:pt x="0" y="3136"/>
                    <a:pt x="2" y="3212"/>
                    <a:pt x="52" y="3256"/>
                  </a:cubicBezTo>
                  <a:cubicBezTo>
                    <a:pt x="74" y="3276"/>
                    <a:pt x="102" y="3287"/>
                    <a:pt x="131" y="3287"/>
                  </a:cubicBezTo>
                  <a:cubicBezTo>
                    <a:pt x="163" y="3287"/>
                    <a:pt x="194" y="3274"/>
                    <a:pt x="218" y="3249"/>
                  </a:cubicBezTo>
                  <a:cubicBezTo>
                    <a:pt x="265" y="3198"/>
                    <a:pt x="1384" y="1971"/>
                    <a:pt x="1622" y="134"/>
                  </a:cubicBezTo>
                  <a:cubicBezTo>
                    <a:pt x="1630" y="69"/>
                    <a:pt x="1584" y="9"/>
                    <a:pt x="1520" y="2"/>
                  </a:cubicBezTo>
                  <a:cubicBezTo>
                    <a:pt x="1515" y="1"/>
                    <a:pt x="1510" y="1"/>
                    <a:pt x="1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3"/>
            <p:cNvSpPr/>
            <p:nvPr/>
          </p:nvSpPr>
          <p:spPr>
            <a:xfrm flipH="1">
              <a:off x="8687766" y="3824352"/>
              <a:ext cx="101487" cy="37927"/>
            </a:xfrm>
            <a:custGeom>
              <a:avLst/>
              <a:gdLst/>
              <a:ahLst/>
              <a:cxnLst/>
              <a:rect l="l" t="t" r="r" b="b"/>
              <a:pathLst>
                <a:path w="2914" h="1089" extrusionOk="0">
                  <a:moveTo>
                    <a:pt x="131" y="1"/>
                  </a:moveTo>
                  <a:cubicBezTo>
                    <a:pt x="99" y="1"/>
                    <a:pt x="66" y="14"/>
                    <a:pt x="43" y="40"/>
                  </a:cubicBezTo>
                  <a:cubicBezTo>
                    <a:pt x="0" y="88"/>
                    <a:pt x="4" y="163"/>
                    <a:pt x="53" y="207"/>
                  </a:cubicBezTo>
                  <a:cubicBezTo>
                    <a:pt x="96" y="245"/>
                    <a:pt x="1053" y="1089"/>
                    <a:pt x="2407" y="1089"/>
                  </a:cubicBezTo>
                  <a:cubicBezTo>
                    <a:pt x="2535" y="1089"/>
                    <a:pt x="2668" y="1080"/>
                    <a:pt x="2804" y="1064"/>
                  </a:cubicBezTo>
                  <a:cubicBezTo>
                    <a:pt x="2868" y="1056"/>
                    <a:pt x="2914" y="997"/>
                    <a:pt x="2905" y="933"/>
                  </a:cubicBezTo>
                  <a:cubicBezTo>
                    <a:pt x="2899" y="873"/>
                    <a:pt x="2847" y="830"/>
                    <a:pt x="2787" y="830"/>
                  </a:cubicBezTo>
                  <a:cubicBezTo>
                    <a:pt x="2783" y="830"/>
                    <a:pt x="2779" y="831"/>
                    <a:pt x="2774" y="831"/>
                  </a:cubicBezTo>
                  <a:cubicBezTo>
                    <a:pt x="2652" y="846"/>
                    <a:pt x="2532" y="853"/>
                    <a:pt x="2415" y="853"/>
                  </a:cubicBezTo>
                  <a:cubicBezTo>
                    <a:pt x="1145" y="853"/>
                    <a:pt x="221" y="39"/>
                    <a:pt x="210" y="31"/>
                  </a:cubicBezTo>
                  <a:cubicBezTo>
                    <a:pt x="187" y="11"/>
                    <a:pt x="159" y="1"/>
                    <a:pt x="1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3"/>
            <p:cNvSpPr/>
            <p:nvPr/>
          </p:nvSpPr>
          <p:spPr>
            <a:xfrm flipH="1">
              <a:off x="8663909" y="3700783"/>
              <a:ext cx="57500" cy="114826"/>
            </a:xfrm>
            <a:custGeom>
              <a:avLst/>
              <a:gdLst/>
              <a:ahLst/>
              <a:cxnLst/>
              <a:rect l="l" t="t" r="r" b="b"/>
              <a:pathLst>
                <a:path w="1651" h="3297" extrusionOk="0">
                  <a:moveTo>
                    <a:pt x="1305" y="0"/>
                  </a:moveTo>
                  <a:cubicBezTo>
                    <a:pt x="1298" y="0"/>
                    <a:pt x="1291" y="1"/>
                    <a:pt x="1284" y="2"/>
                  </a:cubicBezTo>
                  <a:cubicBezTo>
                    <a:pt x="1219" y="15"/>
                    <a:pt x="1177" y="75"/>
                    <a:pt x="1188" y="140"/>
                  </a:cubicBezTo>
                  <a:cubicBezTo>
                    <a:pt x="1400" y="1317"/>
                    <a:pt x="53" y="3090"/>
                    <a:pt x="40" y="3107"/>
                  </a:cubicBezTo>
                  <a:cubicBezTo>
                    <a:pt x="1" y="3159"/>
                    <a:pt x="9" y="3233"/>
                    <a:pt x="62" y="3273"/>
                  </a:cubicBezTo>
                  <a:cubicBezTo>
                    <a:pt x="83" y="3290"/>
                    <a:pt x="109" y="3297"/>
                    <a:pt x="134" y="3297"/>
                  </a:cubicBezTo>
                  <a:cubicBezTo>
                    <a:pt x="170" y="3297"/>
                    <a:pt x="205" y="3281"/>
                    <a:pt x="227" y="3252"/>
                  </a:cubicBezTo>
                  <a:cubicBezTo>
                    <a:pt x="285" y="3175"/>
                    <a:pt x="1651" y="1379"/>
                    <a:pt x="1422" y="99"/>
                  </a:cubicBezTo>
                  <a:cubicBezTo>
                    <a:pt x="1411" y="41"/>
                    <a:pt x="1361" y="0"/>
                    <a:pt x="13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3"/>
            <p:cNvSpPr/>
            <p:nvPr/>
          </p:nvSpPr>
          <p:spPr>
            <a:xfrm flipH="1">
              <a:off x="8728409" y="3744631"/>
              <a:ext cx="80312" cy="43256"/>
            </a:xfrm>
            <a:custGeom>
              <a:avLst/>
              <a:gdLst/>
              <a:ahLst/>
              <a:cxnLst/>
              <a:rect l="l" t="t" r="r" b="b"/>
              <a:pathLst>
                <a:path w="2306" h="1242" extrusionOk="0">
                  <a:moveTo>
                    <a:pt x="130" y="0"/>
                  </a:moveTo>
                  <a:cubicBezTo>
                    <a:pt x="100" y="0"/>
                    <a:pt x="70" y="12"/>
                    <a:pt x="47" y="34"/>
                  </a:cubicBezTo>
                  <a:cubicBezTo>
                    <a:pt x="0" y="79"/>
                    <a:pt x="0" y="154"/>
                    <a:pt x="44" y="199"/>
                  </a:cubicBezTo>
                  <a:cubicBezTo>
                    <a:pt x="86" y="243"/>
                    <a:pt x="1069" y="1242"/>
                    <a:pt x="2092" y="1242"/>
                  </a:cubicBezTo>
                  <a:cubicBezTo>
                    <a:pt x="2125" y="1242"/>
                    <a:pt x="2158" y="1241"/>
                    <a:pt x="2192" y="1240"/>
                  </a:cubicBezTo>
                  <a:cubicBezTo>
                    <a:pt x="2258" y="1235"/>
                    <a:pt x="2306" y="1179"/>
                    <a:pt x="2302" y="1114"/>
                  </a:cubicBezTo>
                  <a:cubicBezTo>
                    <a:pt x="2296" y="1051"/>
                    <a:pt x="2244" y="1005"/>
                    <a:pt x="2180" y="1005"/>
                  </a:cubicBezTo>
                  <a:cubicBezTo>
                    <a:pt x="2179" y="1005"/>
                    <a:pt x="2177" y="1005"/>
                    <a:pt x="2176" y="1005"/>
                  </a:cubicBezTo>
                  <a:cubicBezTo>
                    <a:pt x="2148" y="1007"/>
                    <a:pt x="2120" y="1008"/>
                    <a:pt x="2092" y="1008"/>
                  </a:cubicBezTo>
                  <a:cubicBezTo>
                    <a:pt x="1168" y="1008"/>
                    <a:pt x="224" y="46"/>
                    <a:pt x="214" y="36"/>
                  </a:cubicBezTo>
                  <a:cubicBezTo>
                    <a:pt x="190" y="12"/>
                    <a:pt x="160" y="0"/>
                    <a:pt x="1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3"/>
            <p:cNvSpPr/>
            <p:nvPr/>
          </p:nvSpPr>
          <p:spPr>
            <a:xfrm flipH="1">
              <a:off x="8737290" y="3667802"/>
              <a:ext cx="29882" cy="65511"/>
            </a:xfrm>
            <a:custGeom>
              <a:avLst/>
              <a:gdLst/>
              <a:ahLst/>
              <a:cxnLst/>
              <a:rect l="l" t="t" r="r" b="b"/>
              <a:pathLst>
                <a:path w="858" h="1881" extrusionOk="0">
                  <a:moveTo>
                    <a:pt x="733" y="1"/>
                  </a:moveTo>
                  <a:cubicBezTo>
                    <a:pt x="671" y="1"/>
                    <a:pt x="622" y="51"/>
                    <a:pt x="619" y="113"/>
                  </a:cubicBezTo>
                  <a:cubicBezTo>
                    <a:pt x="563" y="1099"/>
                    <a:pt x="49" y="1676"/>
                    <a:pt x="43" y="1682"/>
                  </a:cubicBezTo>
                  <a:cubicBezTo>
                    <a:pt x="0" y="1731"/>
                    <a:pt x="2" y="1806"/>
                    <a:pt x="51" y="1849"/>
                  </a:cubicBezTo>
                  <a:cubicBezTo>
                    <a:pt x="74" y="1870"/>
                    <a:pt x="102" y="1880"/>
                    <a:pt x="131" y="1880"/>
                  </a:cubicBezTo>
                  <a:cubicBezTo>
                    <a:pt x="163" y="1880"/>
                    <a:pt x="195" y="1867"/>
                    <a:pt x="217" y="1843"/>
                  </a:cubicBezTo>
                  <a:cubicBezTo>
                    <a:pt x="241" y="1817"/>
                    <a:pt x="792" y="1201"/>
                    <a:pt x="854" y="127"/>
                  </a:cubicBezTo>
                  <a:cubicBezTo>
                    <a:pt x="857" y="61"/>
                    <a:pt x="808" y="5"/>
                    <a:pt x="744" y="1"/>
                  </a:cubicBezTo>
                  <a:cubicBezTo>
                    <a:pt x="740" y="1"/>
                    <a:pt x="737" y="1"/>
                    <a:pt x="7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3"/>
            <p:cNvSpPr/>
            <p:nvPr/>
          </p:nvSpPr>
          <p:spPr>
            <a:xfrm flipH="1">
              <a:off x="8234207" y="3496415"/>
              <a:ext cx="454603" cy="388292"/>
            </a:xfrm>
            <a:custGeom>
              <a:avLst/>
              <a:gdLst/>
              <a:ahLst/>
              <a:cxnLst/>
              <a:rect l="l" t="t" r="r" b="b"/>
              <a:pathLst>
                <a:path w="13053" h="11149" extrusionOk="0">
                  <a:moveTo>
                    <a:pt x="7711" y="0"/>
                  </a:moveTo>
                  <a:cubicBezTo>
                    <a:pt x="7710" y="1"/>
                    <a:pt x="1" y="4210"/>
                    <a:pt x="4462" y="11149"/>
                  </a:cubicBezTo>
                  <a:cubicBezTo>
                    <a:pt x="4462" y="11149"/>
                    <a:pt x="13052" y="8913"/>
                    <a:pt x="77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3"/>
            <p:cNvSpPr/>
            <p:nvPr/>
          </p:nvSpPr>
          <p:spPr>
            <a:xfrm flipH="1">
              <a:off x="8421718" y="3519645"/>
              <a:ext cx="154739" cy="447220"/>
            </a:xfrm>
            <a:custGeom>
              <a:avLst/>
              <a:gdLst/>
              <a:ahLst/>
              <a:cxnLst/>
              <a:rect l="l" t="t" r="r" b="b"/>
              <a:pathLst>
                <a:path w="4443" h="12841" extrusionOk="0">
                  <a:moveTo>
                    <a:pt x="4221" y="0"/>
                  </a:moveTo>
                  <a:cubicBezTo>
                    <a:pt x="4143" y="0"/>
                    <a:pt x="4070" y="47"/>
                    <a:pt x="4040" y="124"/>
                  </a:cubicBezTo>
                  <a:cubicBezTo>
                    <a:pt x="3875" y="543"/>
                    <a:pt x="0" y="10414"/>
                    <a:pt x="1230" y="12735"/>
                  </a:cubicBezTo>
                  <a:cubicBezTo>
                    <a:pt x="1266" y="12802"/>
                    <a:pt x="1334" y="12840"/>
                    <a:pt x="1403" y="12840"/>
                  </a:cubicBezTo>
                  <a:cubicBezTo>
                    <a:pt x="1434" y="12840"/>
                    <a:pt x="1466" y="12833"/>
                    <a:pt x="1494" y="12817"/>
                  </a:cubicBezTo>
                  <a:cubicBezTo>
                    <a:pt x="1590" y="12766"/>
                    <a:pt x="1627" y="12646"/>
                    <a:pt x="1576" y="12551"/>
                  </a:cubicBezTo>
                  <a:cubicBezTo>
                    <a:pt x="1251" y="11937"/>
                    <a:pt x="1156" y="10239"/>
                    <a:pt x="2549" y="5630"/>
                  </a:cubicBezTo>
                  <a:cubicBezTo>
                    <a:pt x="3392" y="2841"/>
                    <a:pt x="4394" y="294"/>
                    <a:pt x="4404" y="269"/>
                  </a:cubicBezTo>
                  <a:cubicBezTo>
                    <a:pt x="4443" y="167"/>
                    <a:pt x="4395" y="53"/>
                    <a:pt x="4294" y="14"/>
                  </a:cubicBezTo>
                  <a:cubicBezTo>
                    <a:pt x="4270" y="5"/>
                    <a:pt x="4245" y="0"/>
                    <a:pt x="42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3"/>
            <p:cNvSpPr/>
            <p:nvPr/>
          </p:nvSpPr>
          <p:spPr>
            <a:xfrm flipH="1">
              <a:off x="8519165" y="3740556"/>
              <a:ext cx="46007" cy="89646"/>
            </a:xfrm>
            <a:custGeom>
              <a:avLst/>
              <a:gdLst/>
              <a:ahLst/>
              <a:cxnLst/>
              <a:rect l="l" t="t" r="r" b="b"/>
              <a:pathLst>
                <a:path w="1321" h="2574" extrusionOk="0">
                  <a:moveTo>
                    <a:pt x="211" y="0"/>
                  </a:moveTo>
                  <a:cubicBezTo>
                    <a:pt x="151" y="0"/>
                    <a:pt x="100" y="47"/>
                    <a:pt x="95" y="109"/>
                  </a:cubicBezTo>
                  <a:cubicBezTo>
                    <a:pt x="91" y="159"/>
                    <a:pt x="1" y="1367"/>
                    <a:pt x="1105" y="2537"/>
                  </a:cubicBezTo>
                  <a:cubicBezTo>
                    <a:pt x="1128" y="2562"/>
                    <a:pt x="1158" y="2574"/>
                    <a:pt x="1190" y="2574"/>
                  </a:cubicBezTo>
                  <a:cubicBezTo>
                    <a:pt x="1219" y="2574"/>
                    <a:pt x="1247" y="2563"/>
                    <a:pt x="1272" y="2541"/>
                  </a:cubicBezTo>
                  <a:cubicBezTo>
                    <a:pt x="1319" y="2497"/>
                    <a:pt x="1321" y="2422"/>
                    <a:pt x="1277" y="2375"/>
                  </a:cubicBezTo>
                  <a:cubicBezTo>
                    <a:pt x="248" y="1285"/>
                    <a:pt x="329" y="140"/>
                    <a:pt x="330" y="128"/>
                  </a:cubicBezTo>
                  <a:cubicBezTo>
                    <a:pt x="335" y="64"/>
                    <a:pt x="288" y="6"/>
                    <a:pt x="222" y="1"/>
                  </a:cubicBezTo>
                  <a:cubicBezTo>
                    <a:pt x="218" y="1"/>
                    <a:pt x="214" y="0"/>
                    <a:pt x="2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3"/>
            <p:cNvSpPr/>
            <p:nvPr/>
          </p:nvSpPr>
          <p:spPr>
            <a:xfrm flipH="1">
              <a:off x="8397548" y="3740173"/>
              <a:ext cx="119493" cy="44057"/>
            </a:xfrm>
            <a:custGeom>
              <a:avLst/>
              <a:gdLst/>
              <a:ahLst/>
              <a:cxnLst/>
              <a:rect l="l" t="t" r="r" b="b"/>
              <a:pathLst>
                <a:path w="3431" h="1265" extrusionOk="0">
                  <a:moveTo>
                    <a:pt x="3295" y="1"/>
                  </a:moveTo>
                  <a:cubicBezTo>
                    <a:pt x="3272" y="1"/>
                    <a:pt x="3249" y="7"/>
                    <a:pt x="3229" y="21"/>
                  </a:cubicBezTo>
                  <a:cubicBezTo>
                    <a:pt x="1802" y="1015"/>
                    <a:pt x="199" y="1029"/>
                    <a:pt x="123" y="1029"/>
                  </a:cubicBezTo>
                  <a:lnTo>
                    <a:pt x="120" y="1029"/>
                  </a:lnTo>
                  <a:cubicBezTo>
                    <a:pt x="55" y="1029"/>
                    <a:pt x="3" y="1082"/>
                    <a:pt x="2" y="1145"/>
                  </a:cubicBezTo>
                  <a:cubicBezTo>
                    <a:pt x="1" y="1211"/>
                    <a:pt x="53" y="1264"/>
                    <a:pt x="118" y="1265"/>
                  </a:cubicBezTo>
                  <a:lnTo>
                    <a:pt x="130" y="1265"/>
                  </a:lnTo>
                  <a:cubicBezTo>
                    <a:pt x="299" y="1265"/>
                    <a:pt x="1897" y="1238"/>
                    <a:pt x="3363" y="215"/>
                  </a:cubicBezTo>
                  <a:cubicBezTo>
                    <a:pt x="3417" y="179"/>
                    <a:pt x="3430" y="104"/>
                    <a:pt x="3392" y="52"/>
                  </a:cubicBezTo>
                  <a:cubicBezTo>
                    <a:pt x="3369" y="18"/>
                    <a:pt x="3332" y="1"/>
                    <a:pt x="3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3"/>
            <p:cNvSpPr/>
            <p:nvPr/>
          </p:nvSpPr>
          <p:spPr>
            <a:xfrm flipH="1">
              <a:off x="8499174" y="3645268"/>
              <a:ext cx="49560" cy="96403"/>
            </a:xfrm>
            <a:custGeom>
              <a:avLst/>
              <a:gdLst/>
              <a:ahLst/>
              <a:cxnLst/>
              <a:rect l="l" t="t" r="r" b="b"/>
              <a:pathLst>
                <a:path w="1423" h="2768" extrusionOk="0">
                  <a:moveTo>
                    <a:pt x="119" y="1"/>
                  </a:moveTo>
                  <a:cubicBezTo>
                    <a:pt x="53" y="1"/>
                    <a:pt x="0" y="54"/>
                    <a:pt x="1" y="119"/>
                  </a:cubicBezTo>
                  <a:cubicBezTo>
                    <a:pt x="1" y="184"/>
                    <a:pt x="25" y="1709"/>
                    <a:pt x="1214" y="2738"/>
                  </a:cubicBezTo>
                  <a:cubicBezTo>
                    <a:pt x="1236" y="2758"/>
                    <a:pt x="1264" y="2767"/>
                    <a:pt x="1292" y="2767"/>
                  </a:cubicBezTo>
                  <a:cubicBezTo>
                    <a:pt x="1324" y="2767"/>
                    <a:pt x="1357" y="2753"/>
                    <a:pt x="1381" y="2726"/>
                  </a:cubicBezTo>
                  <a:cubicBezTo>
                    <a:pt x="1423" y="2677"/>
                    <a:pt x="1417" y="2602"/>
                    <a:pt x="1368" y="2560"/>
                  </a:cubicBezTo>
                  <a:cubicBezTo>
                    <a:pt x="261" y="1600"/>
                    <a:pt x="237" y="132"/>
                    <a:pt x="237" y="117"/>
                  </a:cubicBezTo>
                  <a:cubicBezTo>
                    <a:pt x="237" y="53"/>
                    <a:pt x="184" y="1"/>
                    <a:pt x="1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3"/>
            <p:cNvSpPr/>
            <p:nvPr/>
          </p:nvSpPr>
          <p:spPr>
            <a:xfrm flipH="1">
              <a:off x="8375641" y="3642970"/>
              <a:ext cx="115070" cy="49525"/>
            </a:xfrm>
            <a:custGeom>
              <a:avLst/>
              <a:gdLst/>
              <a:ahLst/>
              <a:cxnLst/>
              <a:rect l="l" t="t" r="r" b="b"/>
              <a:pathLst>
                <a:path w="3304" h="1422" extrusionOk="0">
                  <a:moveTo>
                    <a:pt x="3172" y="0"/>
                  </a:moveTo>
                  <a:cubicBezTo>
                    <a:pt x="3137" y="0"/>
                    <a:pt x="3103" y="16"/>
                    <a:pt x="3080" y="46"/>
                  </a:cubicBezTo>
                  <a:cubicBezTo>
                    <a:pt x="2352" y="992"/>
                    <a:pt x="136" y="1184"/>
                    <a:pt x="114" y="1185"/>
                  </a:cubicBezTo>
                  <a:cubicBezTo>
                    <a:pt x="50" y="1191"/>
                    <a:pt x="1" y="1248"/>
                    <a:pt x="6" y="1313"/>
                  </a:cubicBezTo>
                  <a:cubicBezTo>
                    <a:pt x="11" y="1374"/>
                    <a:pt x="63" y="1421"/>
                    <a:pt x="122" y="1421"/>
                  </a:cubicBezTo>
                  <a:lnTo>
                    <a:pt x="132" y="1421"/>
                  </a:lnTo>
                  <a:cubicBezTo>
                    <a:pt x="227" y="1414"/>
                    <a:pt x="2472" y="1220"/>
                    <a:pt x="3264" y="190"/>
                  </a:cubicBezTo>
                  <a:cubicBezTo>
                    <a:pt x="3304" y="140"/>
                    <a:pt x="3295" y="65"/>
                    <a:pt x="3243" y="26"/>
                  </a:cubicBezTo>
                  <a:cubicBezTo>
                    <a:pt x="3222" y="9"/>
                    <a:pt x="3197" y="0"/>
                    <a:pt x="3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3"/>
            <p:cNvSpPr/>
            <p:nvPr/>
          </p:nvSpPr>
          <p:spPr>
            <a:xfrm flipH="1">
              <a:off x="8471939" y="3577145"/>
              <a:ext cx="33992" cy="84840"/>
            </a:xfrm>
            <a:custGeom>
              <a:avLst/>
              <a:gdLst/>
              <a:ahLst/>
              <a:cxnLst/>
              <a:rect l="l" t="t" r="r" b="b"/>
              <a:pathLst>
                <a:path w="976" h="2436" extrusionOk="0">
                  <a:moveTo>
                    <a:pt x="209" y="1"/>
                  </a:moveTo>
                  <a:cubicBezTo>
                    <a:pt x="144" y="1"/>
                    <a:pt x="92" y="48"/>
                    <a:pt x="89" y="111"/>
                  </a:cubicBezTo>
                  <a:cubicBezTo>
                    <a:pt x="85" y="174"/>
                    <a:pt x="0" y="1662"/>
                    <a:pt x="762" y="2403"/>
                  </a:cubicBezTo>
                  <a:cubicBezTo>
                    <a:pt x="784" y="2425"/>
                    <a:pt x="814" y="2435"/>
                    <a:pt x="844" y="2435"/>
                  </a:cubicBezTo>
                  <a:cubicBezTo>
                    <a:pt x="874" y="2435"/>
                    <a:pt x="906" y="2424"/>
                    <a:pt x="929" y="2400"/>
                  </a:cubicBezTo>
                  <a:cubicBezTo>
                    <a:pt x="975" y="2353"/>
                    <a:pt x="973" y="2278"/>
                    <a:pt x="926" y="2234"/>
                  </a:cubicBezTo>
                  <a:cubicBezTo>
                    <a:pt x="242" y="1570"/>
                    <a:pt x="322" y="140"/>
                    <a:pt x="323" y="125"/>
                  </a:cubicBezTo>
                  <a:cubicBezTo>
                    <a:pt x="327" y="60"/>
                    <a:pt x="278" y="5"/>
                    <a:pt x="213" y="1"/>
                  </a:cubicBezTo>
                  <a:cubicBezTo>
                    <a:pt x="211" y="1"/>
                    <a:pt x="210" y="1"/>
                    <a:pt x="2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3"/>
            <p:cNvSpPr/>
            <p:nvPr/>
          </p:nvSpPr>
          <p:spPr>
            <a:xfrm flipH="1">
              <a:off x="8395249" y="3572130"/>
              <a:ext cx="65197" cy="30962"/>
            </a:xfrm>
            <a:custGeom>
              <a:avLst/>
              <a:gdLst/>
              <a:ahLst/>
              <a:cxnLst/>
              <a:rect l="l" t="t" r="r" b="b"/>
              <a:pathLst>
                <a:path w="1872" h="889" extrusionOk="0">
                  <a:moveTo>
                    <a:pt x="1739" y="0"/>
                  </a:moveTo>
                  <a:cubicBezTo>
                    <a:pt x="1714" y="0"/>
                    <a:pt x="1687" y="9"/>
                    <a:pt x="1665" y="26"/>
                  </a:cubicBezTo>
                  <a:cubicBezTo>
                    <a:pt x="931" y="620"/>
                    <a:pt x="192" y="653"/>
                    <a:pt x="123" y="653"/>
                  </a:cubicBezTo>
                  <a:cubicBezTo>
                    <a:pt x="119" y="653"/>
                    <a:pt x="118" y="653"/>
                    <a:pt x="118" y="653"/>
                  </a:cubicBezTo>
                  <a:cubicBezTo>
                    <a:pt x="54" y="653"/>
                    <a:pt x="0" y="705"/>
                    <a:pt x="0" y="771"/>
                  </a:cubicBezTo>
                  <a:cubicBezTo>
                    <a:pt x="0" y="836"/>
                    <a:pt x="53" y="889"/>
                    <a:pt x="117" y="889"/>
                  </a:cubicBezTo>
                  <a:lnTo>
                    <a:pt x="118" y="889"/>
                  </a:lnTo>
                  <a:cubicBezTo>
                    <a:pt x="170" y="889"/>
                    <a:pt x="986" y="877"/>
                    <a:pt x="1813" y="210"/>
                  </a:cubicBezTo>
                  <a:cubicBezTo>
                    <a:pt x="1864" y="169"/>
                    <a:pt x="1871" y="94"/>
                    <a:pt x="1829" y="43"/>
                  </a:cubicBezTo>
                  <a:cubicBezTo>
                    <a:pt x="1806" y="15"/>
                    <a:pt x="1773" y="0"/>
                    <a:pt x="17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3"/>
            <p:cNvSpPr/>
            <p:nvPr/>
          </p:nvSpPr>
          <p:spPr>
            <a:xfrm flipH="1">
              <a:off x="8086783" y="4369299"/>
              <a:ext cx="816705" cy="776479"/>
            </a:xfrm>
            <a:custGeom>
              <a:avLst/>
              <a:gdLst/>
              <a:ahLst/>
              <a:cxnLst/>
              <a:rect l="l" t="t" r="r" b="b"/>
              <a:pathLst>
                <a:path w="23450" h="22295" extrusionOk="0">
                  <a:moveTo>
                    <a:pt x="5299" y="0"/>
                  </a:moveTo>
                  <a:cubicBezTo>
                    <a:pt x="5298" y="0"/>
                    <a:pt x="6348" y="5634"/>
                    <a:pt x="5881" y="7324"/>
                  </a:cubicBezTo>
                  <a:cubicBezTo>
                    <a:pt x="5503" y="8682"/>
                    <a:pt x="1512" y="18568"/>
                    <a:pt x="0" y="22294"/>
                  </a:cubicBezTo>
                  <a:lnTo>
                    <a:pt x="23450" y="22294"/>
                  </a:lnTo>
                  <a:cubicBezTo>
                    <a:pt x="21940" y="18568"/>
                    <a:pt x="17948" y="8682"/>
                    <a:pt x="17572" y="7324"/>
                  </a:cubicBezTo>
                  <a:cubicBezTo>
                    <a:pt x="17103" y="5634"/>
                    <a:pt x="18154" y="0"/>
                    <a:pt x="18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3"/>
            <p:cNvSpPr/>
            <p:nvPr/>
          </p:nvSpPr>
          <p:spPr>
            <a:xfrm flipH="1">
              <a:off x="8271229" y="4369299"/>
              <a:ext cx="447742" cy="67809"/>
            </a:xfrm>
            <a:custGeom>
              <a:avLst/>
              <a:gdLst/>
              <a:ahLst/>
              <a:cxnLst/>
              <a:rect l="l" t="t" r="r" b="b"/>
              <a:pathLst>
                <a:path w="12856" h="1947" extrusionOk="0">
                  <a:moveTo>
                    <a:pt x="0" y="0"/>
                  </a:moveTo>
                  <a:cubicBezTo>
                    <a:pt x="0" y="0"/>
                    <a:pt x="154" y="831"/>
                    <a:pt x="318" y="1947"/>
                  </a:cubicBezTo>
                  <a:lnTo>
                    <a:pt x="12537" y="1947"/>
                  </a:lnTo>
                  <a:cubicBezTo>
                    <a:pt x="12701" y="830"/>
                    <a:pt x="12855" y="0"/>
                    <a:pt x="128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3"/>
            <p:cNvSpPr/>
            <p:nvPr/>
          </p:nvSpPr>
          <p:spPr>
            <a:xfrm flipH="1">
              <a:off x="8179981" y="4369299"/>
              <a:ext cx="631248" cy="776479"/>
            </a:xfrm>
            <a:custGeom>
              <a:avLst/>
              <a:gdLst/>
              <a:ahLst/>
              <a:cxnLst/>
              <a:rect l="l" t="t" r="r" b="b"/>
              <a:pathLst>
                <a:path w="18125" h="22295" extrusionOk="0">
                  <a:moveTo>
                    <a:pt x="5296" y="0"/>
                  </a:moveTo>
                  <a:cubicBezTo>
                    <a:pt x="5296" y="0"/>
                    <a:pt x="6347" y="5634"/>
                    <a:pt x="5880" y="7324"/>
                  </a:cubicBezTo>
                  <a:cubicBezTo>
                    <a:pt x="5503" y="8682"/>
                    <a:pt x="1511" y="18568"/>
                    <a:pt x="1" y="22294"/>
                  </a:cubicBezTo>
                  <a:lnTo>
                    <a:pt x="18124" y="22294"/>
                  </a:lnTo>
                  <a:cubicBezTo>
                    <a:pt x="16614" y="18569"/>
                    <a:pt x="12620" y="8682"/>
                    <a:pt x="12245" y="7324"/>
                  </a:cubicBezTo>
                  <a:cubicBezTo>
                    <a:pt x="11776" y="5634"/>
                    <a:pt x="12828" y="0"/>
                    <a:pt x="12828" y="0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3"/>
            <p:cNvSpPr/>
            <p:nvPr/>
          </p:nvSpPr>
          <p:spPr>
            <a:xfrm flipH="1">
              <a:off x="8229680" y="4301559"/>
              <a:ext cx="530876" cy="92467"/>
            </a:xfrm>
            <a:custGeom>
              <a:avLst/>
              <a:gdLst/>
              <a:ahLst/>
              <a:cxnLst/>
              <a:rect l="l" t="t" r="r" b="b"/>
              <a:pathLst>
                <a:path w="15243" h="2655" extrusionOk="0">
                  <a:moveTo>
                    <a:pt x="846" y="1"/>
                  </a:moveTo>
                  <a:cubicBezTo>
                    <a:pt x="379" y="1"/>
                    <a:pt x="1" y="379"/>
                    <a:pt x="1" y="848"/>
                  </a:cubicBezTo>
                  <a:lnTo>
                    <a:pt x="1" y="1807"/>
                  </a:lnTo>
                  <a:cubicBezTo>
                    <a:pt x="1" y="2274"/>
                    <a:pt x="379" y="2654"/>
                    <a:pt x="846" y="2654"/>
                  </a:cubicBezTo>
                  <a:lnTo>
                    <a:pt x="14396" y="2654"/>
                  </a:lnTo>
                  <a:cubicBezTo>
                    <a:pt x="14864" y="2654"/>
                    <a:pt x="15242" y="2274"/>
                    <a:pt x="15242" y="1807"/>
                  </a:cubicBezTo>
                  <a:lnTo>
                    <a:pt x="15242" y="848"/>
                  </a:lnTo>
                  <a:cubicBezTo>
                    <a:pt x="15242" y="381"/>
                    <a:pt x="14864" y="1"/>
                    <a:pt x="14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3"/>
            <p:cNvSpPr/>
            <p:nvPr/>
          </p:nvSpPr>
          <p:spPr>
            <a:xfrm flipH="1">
              <a:off x="8360770" y="4274849"/>
              <a:ext cx="273709" cy="92502"/>
            </a:xfrm>
            <a:custGeom>
              <a:avLst/>
              <a:gdLst/>
              <a:ahLst/>
              <a:cxnLst/>
              <a:rect l="l" t="t" r="r" b="b"/>
              <a:pathLst>
                <a:path w="7859" h="2656" extrusionOk="0">
                  <a:moveTo>
                    <a:pt x="0" y="1"/>
                  </a:moveTo>
                  <a:lnTo>
                    <a:pt x="0" y="2655"/>
                  </a:lnTo>
                  <a:lnTo>
                    <a:pt x="7858" y="2655"/>
                  </a:lnTo>
                  <a:lnTo>
                    <a:pt x="7858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3"/>
            <p:cNvSpPr/>
            <p:nvPr/>
          </p:nvSpPr>
          <p:spPr>
            <a:xfrm flipH="1">
              <a:off x="8468282" y="4747004"/>
              <a:ext cx="53669" cy="53843"/>
            </a:xfrm>
            <a:custGeom>
              <a:avLst/>
              <a:gdLst/>
              <a:ahLst/>
              <a:cxnLst/>
              <a:rect l="l" t="t" r="r" b="b"/>
              <a:pathLst>
                <a:path w="1541" h="1546" extrusionOk="0">
                  <a:moveTo>
                    <a:pt x="770" y="1"/>
                  </a:moveTo>
                  <a:cubicBezTo>
                    <a:pt x="345" y="1"/>
                    <a:pt x="0" y="347"/>
                    <a:pt x="0" y="772"/>
                  </a:cubicBezTo>
                  <a:cubicBezTo>
                    <a:pt x="0" y="1198"/>
                    <a:pt x="345" y="1545"/>
                    <a:pt x="770" y="1545"/>
                  </a:cubicBezTo>
                  <a:cubicBezTo>
                    <a:pt x="1195" y="1545"/>
                    <a:pt x="1540" y="1199"/>
                    <a:pt x="1540" y="772"/>
                  </a:cubicBezTo>
                  <a:cubicBezTo>
                    <a:pt x="1540" y="346"/>
                    <a:pt x="1194" y="1"/>
                    <a:pt x="7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3"/>
            <p:cNvSpPr/>
            <p:nvPr/>
          </p:nvSpPr>
          <p:spPr>
            <a:xfrm flipH="1">
              <a:off x="8440037" y="4630157"/>
              <a:ext cx="110334" cy="101418"/>
            </a:xfrm>
            <a:custGeom>
              <a:avLst/>
              <a:gdLst/>
              <a:ahLst/>
              <a:cxnLst/>
              <a:rect l="l" t="t" r="r" b="b"/>
              <a:pathLst>
                <a:path w="3168" h="2912" extrusionOk="0">
                  <a:moveTo>
                    <a:pt x="1583" y="1"/>
                  </a:moveTo>
                  <a:cubicBezTo>
                    <a:pt x="938" y="4"/>
                    <a:pt x="366" y="268"/>
                    <a:pt x="0" y="677"/>
                  </a:cubicBezTo>
                  <a:lnTo>
                    <a:pt x="1011" y="2912"/>
                  </a:lnTo>
                  <a:cubicBezTo>
                    <a:pt x="1188" y="2851"/>
                    <a:pt x="1382" y="2816"/>
                    <a:pt x="1585" y="2815"/>
                  </a:cubicBezTo>
                  <a:cubicBezTo>
                    <a:pt x="1787" y="2816"/>
                    <a:pt x="1980" y="2851"/>
                    <a:pt x="2157" y="2912"/>
                  </a:cubicBezTo>
                  <a:lnTo>
                    <a:pt x="3168" y="677"/>
                  </a:lnTo>
                  <a:cubicBezTo>
                    <a:pt x="2801" y="269"/>
                    <a:pt x="2229" y="4"/>
                    <a:pt x="15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3"/>
            <p:cNvSpPr/>
            <p:nvPr/>
          </p:nvSpPr>
          <p:spPr>
            <a:xfrm flipH="1">
              <a:off x="8521986" y="4778000"/>
              <a:ext cx="110751" cy="104134"/>
            </a:xfrm>
            <a:custGeom>
              <a:avLst/>
              <a:gdLst/>
              <a:ahLst/>
              <a:cxnLst/>
              <a:rect l="l" t="t" r="r" b="b"/>
              <a:pathLst>
                <a:path w="3180" h="2990" extrusionOk="0">
                  <a:moveTo>
                    <a:pt x="2607" y="0"/>
                  </a:moveTo>
                  <a:lnTo>
                    <a:pt x="170" y="241"/>
                  </a:lnTo>
                  <a:cubicBezTo>
                    <a:pt x="1" y="762"/>
                    <a:pt x="57" y="1391"/>
                    <a:pt x="377" y="1954"/>
                  </a:cubicBezTo>
                  <a:cubicBezTo>
                    <a:pt x="704" y="2513"/>
                    <a:pt x="1218" y="2877"/>
                    <a:pt x="1753" y="2989"/>
                  </a:cubicBezTo>
                  <a:lnTo>
                    <a:pt x="3179" y="996"/>
                  </a:lnTo>
                  <a:cubicBezTo>
                    <a:pt x="3039" y="872"/>
                    <a:pt x="2912" y="722"/>
                    <a:pt x="2810" y="546"/>
                  </a:cubicBezTo>
                  <a:cubicBezTo>
                    <a:pt x="2711" y="368"/>
                    <a:pt x="2643" y="184"/>
                    <a:pt x="26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3"/>
            <p:cNvSpPr/>
            <p:nvPr/>
          </p:nvSpPr>
          <p:spPr>
            <a:xfrm flipH="1">
              <a:off x="8357565" y="4777966"/>
              <a:ext cx="110751" cy="104134"/>
            </a:xfrm>
            <a:custGeom>
              <a:avLst/>
              <a:gdLst/>
              <a:ahLst/>
              <a:cxnLst/>
              <a:rect l="l" t="t" r="r" b="b"/>
              <a:pathLst>
                <a:path w="3180" h="2990" extrusionOk="0">
                  <a:moveTo>
                    <a:pt x="572" y="0"/>
                  </a:moveTo>
                  <a:cubicBezTo>
                    <a:pt x="536" y="185"/>
                    <a:pt x="468" y="369"/>
                    <a:pt x="369" y="546"/>
                  </a:cubicBezTo>
                  <a:cubicBezTo>
                    <a:pt x="267" y="721"/>
                    <a:pt x="142" y="872"/>
                    <a:pt x="0" y="996"/>
                  </a:cubicBezTo>
                  <a:lnTo>
                    <a:pt x="1426" y="2989"/>
                  </a:lnTo>
                  <a:cubicBezTo>
                    <a:pt x="1961" y="2877"/>
                    <a:pt x="2477" y="2512"/>
                    <a:pt x="2802" y="1954"/>
                  </a:cubicBezTo>
                  <a:cubicBezTo>
                    <a:pt x="3122" y="1392"/>
                    <a:pt x="3180" y="762"/>
                    <a:pt x="3009" y="241"/>
                  </a:cubicBezTo>
                  <a:lnTo>
                    <a:pt x="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3"/>
            <p:cNvSpPr/>
            <p:nvPr/>
          </p:nvSpPr>
          <p:spPr>
            <a:xfrm flipH="1">
              <a:off x="6761317" y="4943057"/>
              <a:ext cx="667434" cy="62063"/>
            </a:xfrm>
            <a:custGeom>
              <a:avLst/>
              <a:gdLst/>
              <a:ahLst/>
              <a:cxnLst/>
              <a:rect l="l" t="t" r="r" b="b"/>
              <a:pathLst>
                <a:path w="19164" h="1782" extrusionOk="0">
                  <a:moveTo>
                    <a:pt x="9582" y="0"/>
                  </a:moveTo>
                  <a:cubicBezTo>
                    <a:pt x="7041" y="0"/>
                    <a:pt x="4604" y="95"/>
                    <a:pt x="2807" y="261"/>
                  </a:cubicBezTo>
                  <a:cubicBezTo>
                    <a:pt x="1010" y="429"/>
                    <a:pt x="1" y="655"/>
                    <a:pt x="1" y="891"/>
                  </a:cubicBezTo>
                  <a:cubicBezTo>
                    <a:pt x="1" y="1128"/>
                    <a:pt x="1010" y="1354"/>
                    <a:pt x="2807" y="1520"/>
                  </a:cubicBezTo>
                  <a:cubicBezTo>
                    <a:pt x="4604" y="1688"/>
                    <a:pt x="7041" y="1781"/>
                    <a:pt x="9582" y="1781"/>
                  </a:cubicBezTo>
                  <a:cubicBezTo>
                    <a:pt x="12124" y="1781"/>
                    <a:pt x="14560" y="1688"/>
                    <a:pt x="16357" y="1520"/>
                  </a:cubicBezTo>
                  <a:cubicBezTo>
                    <a:pt x="18155" y="1354"/>
                    <a:pt x="19163" y="1128"/>
                    <a:pt x="19163" y="891"/>
                  </a:cubicBezTo>
                  <a:cubicBezTo>
                    <a:pt x="19163" y="655"/>
                    <a:pt x="18155" y="429"/>
                    <a:pt x="16357" y="261"/>
                  </a:cubicBezTo>
                  <a:cubicBezTo>
                    <a:pt x="14560" y="95"/>
                    <a:pt x="12124" y="0"/>
                    <a:pt x="9582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3"/>
            <p:cNvSpPr/>
            <p:nvPr/>
          </p:nvSpPr>
          <p:spPr>
            <a:xfrm flipH="1">
              <a:off x="6965998" y="4576322"/>
              <a:ext cx="248355" cy="363112"/>
            </a:xfrm>
            <a:custGeom>
              <a:avLst/>
              <a:gdLst/>
              <a:ahLst/>
              <a:cxnLst/>
              <a:rect l="l" t="t" r="r" b="b"/>
              <a:pathLst>
                <a:path w="7131" h="10426" extrusionOk="0">
                  <a:moveTo>
                    <a:pt x="5337" y="1"/>
                  </a:moveTo>
                  <a:lnTo>
                    <a:pt x="1" y="10426"/>
                  </a:lnTo>
                  <a:lnTo>
                    <a:pt x="1795" y="10426"/>
                  </a:lnTo>
                  <a:lnTo>
                    <a:pt x="71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3"/>
            <p:cNvSpPr/>
            <p:nvPr/>
          </p:nvSpPr>
          <p:spPr>
            <a:xfrm flipH="1">
              <a:off x="7010925" y="4576183"/>
              <a:ext cx="203427" cy="362589"/>
            </a:xfrm>
            <a:custGeom>
              <a:avLst/>
              <a:gdLst/>
              <a:ahLst/>
              <a:cxnLst/>
              <a:rect l="l" t="t" r="r" b="b"/>
              <a:pathLst>
                <a:path w="5841" h="10411" extrusionOk="0">
                  <a:moveTo>
                    <a:pt x="5337" y="1"/>
                  </a:moveTo>
                  <a:lnTo>
                    <a:pt x="1" y="10411"/>
                  </a:lnTo>
                  <a:lnTo>
                    <a:pt x="504" y="10411"/>
                  </a:lnTo>
                  <a:lnTo>
                    <a:pt x="5841" y="1"/>
                  </a:ln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3"/>
            <p:cNvSpPr/>
            <p:nvPr/>
          </p:nvSpPr>
          <p:spPr>
            <a:xfrm flipH="1">
              <a:off x="7026076" y="4912861"/>
              <a:ext cx="307179" cy="61227"/>
            </a:xfrm>
            <a:custGeom>
              <a:avLst/>
              <a:gdLst/>
              <a:ahLst/>
              <a:cxnLst/>
              <a:rect l="l" t="t" r="r" b="b"/>
              <a:pathLst>
                <a:path w="8820" h="1758" extrusionOk="0">
                  <a:moveTo>
                    <a:pt x="1754" y="1"/>
                  </a:moveTo>
                  <a:cubicBezTo>
                    <a:pt x="464" y="1"/>
                    <a:pt x="0" y="788"/>
                    <a:pt x="0" y="1758"/>
                  </a:cubicBezTo>
                  <a:lnTo>
                    <a:pt x="8819" y="1758"/>
                  </a:lnTo>
                  <a:cubicBezTo>
                    <a:pt x="8819" y="788"/>
                    <a:pt x="8239" y="1"/>
                    <a:pt x="7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3"/>
            <p:cNvSpPr/>
            <p:nvPr/>
          </p:nvSpPr>
          <p:spPr>
            <a:xfrm flipH="1">
              <a:off x="6652133" y="4281159"/>
              <a:ext cx="803436" cy="457285"/>
            </a:xfrm>
            <a:custGeom>
              <a:avLst/>
              <a:gdLst/>
              <a:ahLst/>
              <a:cxnLst/>
              <a:rect l="l" t="t" r="r" b="b"/>
              <a:pathLst>
                <a:path w="23069" h="13130" extrusionOk="0">
                  <a:moveTo>
                    <a:pt x="464" y="1"/>
                  </a:moveTo>
                  <a:lnTo>
                    <a:pt x="1" y="570"/>
                  </a:lnTo>
                  <a:lnTo>
                    <a:pt x="2776" y="13129"/>
                  </a:lnTo>
                  <a:lnTo>
                    <a:pt x="22604" y="13129"/>
                  </a:lnTo>
                  <a:lnTo>
                    <a:pt x="23069" y="12562"/>
                  </a:lnTo>
                  <a:lnTo>
                    <a:pt x="19829" y="570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3"/>
            <p:cNvSpPr/>
            <p:nvPr/>
          </p:nvSpPr>
          <p:spPr>
            <a:xfrm flipH="1">
              <a:off x="6652133" y="4281159"/>
              <a:ext cx="787310" cy="437503"/>
            </a:xfrm>
            <a:custGeom>
              <a:avLst/>
              <a:gdLst/>
              <a:ahLst/>
              <a:cxnLst/>
              <a:rect l="l" t="t" r="r" b="b"/>
              <a:pathLst>
                <a:path w="22606" h="12562" extrusionOk="0">
                  <a:moveTo>
                    <a:pt x="1" y="1"/>
                  </a:moveTo>
                  <a:lnTo>
                    <a:pt x="2777" y="12562"/>
                  </a:lnTo>
                  <a:lnTo>
                    <a:pt x="22606" y="12562"/>
                  </a:lnTo>
                  <a:lnTo>
                    <a:pt x="1983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3"/>
            <p:cNvSpPr/>
            <p:nvPr/>
          </p:nvSpPr>
          <p:spPr>
            <a:xfrm flipH="1">
              <a:off x="6675258" y="4281576"/>
              <a:ext cx="740851" cy="438722"/>
            </a:xfrm>
            <a:custGeom>
              <a:avLst/>
              <a:gdLst/>
              <a:ahLst/>
              <a:cxnLst/>
              <a:rect l="l" t="t" r="r" b="b"/>
              <a:pathLst>
                <a:path w="21272" h="12597" extrusionOk="0">
                  <a:moveTo>
                    <a:pt x="7644" y="3163"/>
                  </a:moveTo>
                  <a:cubicBezTo>
                    <a:pt x="7679" y="3302"/>
                    <a:pt x="7804" y="3420"/>
                    <a:pt x="7955" y="3428"/>
                  </a:cubicBezTo>
                  <a:lnTo>
                    <a:pt x="8515" y="5977"/>
                  </a:lnTo>
                  <a:cubicBezTo>
                    <a:pt x="8426" y="6023"/>
                    <a:pt x="8360" y="6091"/>
                    <a:pt x="8338" y="6230"/>
                  </a:cubicBezTo>
                  <a:lnTo>
                    <a:pt x="5030" y="6230"/>
                  </a:lnTo>
                  <a:cubicBezTo>
                    <a:pt x="4996" y="6044"/>
                    <a:pt x="4861" y="5944"/>
                    <a:pt x="4699" y="5944"/>
                  </a:cubicBezTo>
                  <a:cubicBezTo>
                    <a:pt x="4698" y="5944"/>
                    <a:pt x="4696" y="5927"/>
                    <a:pt x="4694" y="5927"/>
                  </a:cubicBezTo>
                  <a:lnTo>
                    <a:pt x="4136" y="3398"/>
                  </a:lnTo>
                  <a:cubicBezTo>
                    <a:pt x="4233" y="3356"/>
                    <a:pt x="4306" y="3302"/>
                    <a:pt x="4331" y="3163"/>
                  </a:cubicBezTo>
                  <a:close/>
                  <a:moveTo>
                    <a:pt x="11614" y="3164"/>
                  </a:moveTo>
                  <a:cubicBezTo>
                    <a:pt x="11650" y="3303"/>
                    <a:pt x="11774" y="3423"/>
                    <a:pt x="11925" y="3430"/>
                  </a:cubicBezTo>
                  <a:lnTo>
                    <a:pt x="12486" y="5986"/>
                  </a:lnTo>
                  <a:cubicBezTo>
                    <a:pt x="12397" y="6032"/>
                    <a:pt x="12331" y="6091"/>
                    <a:pt x="12309" y="6230"/>
                  </a:cubicBezTo>
                  <a:lnTo>
                    <a:pt x="9000" y="6230"/>
                  </a:lnTo>
                  <a:cubicBezTo>
                    <a:pt x="8967" y="6044"/>
                    <a:pt x="8832" y="5948"/>
                    <a:pt x="8669" y="5948"/>
                  </a:cubicBezTo>
                  <a:cubicBezTo>
                    <a:pt x="8668" y="5948"/>
                    <a:pt x="8667" y="5937"/>
                    <a:pt x="8664" y="5937"/>
                  </a:cubicBezTo>
                  <a:lnTo>
                    <a:pt x="8107" y="3402"/>
                  </a:lnTo>
                  <a:cubicBezTo>
                    <a:pt x="8203" y="3360"/>
                    <a:pt x="8276" y="3303"/>
                    <a:pt x="8301" y="3164"/>
                  </a:cubicBezTo>
                  <a:close/>
                  <a:moveTo>
                    <a:pt x="15586" y="3164"/>
                  </a:moveTo>
                  <a:cubicBezTo>
                    <a:pt x="15621" y="3303"/>
                    <a:pt x="15746" y="3423"/>
                    <a:pt x="15897" y="3430"/>
                  </a:cubicBezTo>
                  <a:lnTo>
                    <a:pt x="16457" y="5986"/>
                  </a:lnTo>
                  <a:cubicBezTo>
                    <a:pt x="16368" y="6032"/>
                    <a:pt x="16302" y="6091"/>
                    <a:pt x="16280" y="6230"/>
                  </a:cubicBezTo>
                  <a:lnTo>
                    <a:pt x="12973" y="6230"/>
                  </a:lnTo>
                  <a:cubicBezTo>
                    <a:pt x="12938" y="6044"/>
                    <a:pt x="12803" y="5948"/>
                    <a:pt x="12641" y="5948"/>
                  </a:cubicBezTo>
                  <a:cubicBezTo>
                    <a:pt x="12640" y="5948"/>
                    <a:pt x="12639" y="5937"/>
                    <a:pt x="12635" y="5937"/>
                  </a:cubicBezTo>
                  <a:lnTo>
                    <a:pt x="12078" y="3402"/>
                  </a:lnTo>
                  <a:cubicBezTo>
                    <a:pt x="12174" y="3360"/>
                    <a:pt x="12248" y="3303"/>
                    <a:pt x="12273" y="3164"/>
                  </a:cubicBezTo>
                  <a:close/>
                  <a:moveTo>
                    <a:pt x="8340" y="6370"/>
                  </a:moveTo>
                  <a:cubicBezTo>
                    <a:pt x="8376" y="6509"/>
                    <a:pt x="8503" y="6615"/>
                    <a:pt x="8658" y="6621"/>
                  </a:cubicBezTo>
                  <a:lnTo>
                    <a:pt x="9215" y="9141"/>
                  </a:lnTo>
                  <a:cubicBezTo>
                    <a:pt x="9112" y="9183"/>
                    <a:pt x="9035" y="9251"/>
                    <a:pt x="9010" y="9391"/>
                  </a:cubicBezTo>
                  <a:lnTo>
                    <a:pt x="5702" y="9391"/>
                  </a:lnTo>
                  <a:cubicBezTo>
                    <a:pt x="5671" y="9253"/>
                    <a:pt x="5547" y="9130"/>
                    <a:pt x="5399" y="9119"/>
                  </a:cubicBezTo>
                  <a:lnTo>
                    <a:pt x="4838" y="6592"/>
                  </a:lnTo>
                  <a:cubicBezTo>
                    <a:pt x="4932" y="6549"/>
                    <a:pt x="5003" y="6463"/>
                    <a:pt x="5028" y="6370"/>
                  </a:cubicBezTo>
                  <a:close/>
                  <a:moveTo>
                    <a:pt x="12311" y="6370"/>
                  </a:moveTo>
                  <a:cubicBezTo>
                    <a:pt x="12346" y="6509"/>
                    <a:pt x="12473" y="6615"/>
                    <a:pt x="12628" y="6621"/>
                  </a:cubicBezTo>
                  <a:lnTo>
                    <a:pt x="13185" y="9141"/>
                  </a:lnTo>
                  <a:cubicBezTo>
                    <a:pt x="13083" y="9183"/>
                    <a:pt x="13005" y="9251"/>
                    <a:pt x="12980" y="9391"/>
                  </a:cubicBezTo>
                  <a:lnTo>
                    <a:pt x="9673" y="9391"/>
                  </a:lnTo>
                  <a:cubicBezTo>
                    <a:pt x="9641" y="9253"/>
                    <a:pt x="9518" y="9130"/>
                    <a:pt x="9369" y="9119"/>
                  </a:cubicBezTo>
                  <a:lnTo>
                    <a:pt x="8809" y="6592"/>
                  </a:lnTo>
                  <a:cubicBezTo>
                    <a:pt x="8903" y="6549"/>
                    <a:pt x="8973" y="6463"/>
                    <a:pt x="8998" y="6370"/>
                  </a:cubicBezTo>
                  <a:close/>
                  <a:moveTo>
                    <a:pt x="16283" y="6370"/>
                  </a:moveTo>
                  <a:cubicBezTo>
                    <a:pt x="16318" y="6509"/>
                    <a:pt x="16445" y="6615"/>
                    <a:pt x="16599" y="6621"/>
                  </a:cubicBezTo>
                  <a:lnTo>
                    <a:pt x="17158" y="9141"/>
                  </a:lnTo>
                  <a:cubicBezTo>
                    <a:pt x="17054" y="9183"/>
                    <a:pt x="16977" y="9251"/>
                    <a:pt x="16951" y="9391"/>
                  </a:cubicBezTo>
                  <a:lnTo>
                    <a:pt x="13644" y="9391"/>
                  </a:lnTo>
                  <a:cubicBezTo>
                    <a:pt x="13613" y="9253"/>
                    <a:pt x="13489" y="9130"/>
                    <a:pt x="13340" y="9119"/>
                  </a:cubicBezTo>
                  <a:lnTo>
                    <a:pt x="12780" y="6592"/>
                  </a:lnTo>
                  <a:cubicBezTo>
                    <a:pt x="12874" y="6549"/>
                    <a:pt x="12944" y="6463"/>
                    <a:pt x="12970" y="6370"/>
                  </a:cubicBezTo>
                  <a:close/>
                  <a:moveTo>
                    <a:pt x="3216" y="0"/>
                  </a:moveTo>
                  <a:cubicBezTo>
                    <a:pt x="3216" y="0"/>
                    <a:pt x="3216" y="9"/>
                    <a:pt x="3217" y="14"/>
                  </a:cubicBezTo>
                  <a:lnTo>
                    <a:pt x="3831" y="2789"/>
                  </a:lnTo>
                  <a:cubicBezTo>
                    <a:pt x="3745" y="2834"/>
                    <a:pt x="3683" y="2927"/>
                    <a:pt x="3661" y="3021"/>
                  </a:cubicBezTo>
                  <a:lnTo>
                    <a:pt x="0" y="3021"/>
                  </a:lnTo>
                  <a:lnTo>
                    <a:pt x="35" y="3159"/>
                  </a:lnTo>
                  <a:lnTo>
                    <a:pt x="3673" y="3159"/>
                  </a:lnTo>
                  <a:cubicBezTo>
                    <a:pt x="3708" y="3302"/>
                    <a:pt x="3832" y="3419"/>
                    <a:pt x="3982" y="3427"/>
                  </a:cubicBezTo>
                  <a:lnTo>
                    <a:pt x="4543" y="5977"/>
                  </a:lnTo>
                  <a:cubicBezTo>
                    <a:pt x="4454" y="6023"/>
                    <a:pt x="4389" y="6091"/>
                    <a:pt x="4367" y="6229"/>
                  </a:cubicBezTo>
                  <a:lnTo>
                    <a:pt x="702" y="6229"/>
                  </a:lnTo>
                  <a:lnTo>
                    <a:pt x="737" y="6369"/>
                  </a:lnTo>
                  <a:lnTo>
                    <a:pt x="4369" y="6369"/>
                  </a:lnTo>
                  <a:cubicBezTo>
                    <a:pt x="4404" y="6508"/>
                    <a:pt x="4531" y="6614"/>
                    <a:pt x="4686" y="6620"/>
                  </a:cubicBezTo>
                  <a:lnTo>
                    <a:pt x="5244" y="9140"/>
                  </a:lnTo>
                  <a:cubicBezTo>
                    <a:pt x="5140" y="9182"/>
                    <a:pt x="5063" y="9250"/>
                    <a:pt x="5038" y="9390"/>
                  </a:cubicBezTo>
                  <a:lnTo>
                    <a:pt x="1405" y="9390"/>
                  </a:lnTo>
                  <a:lnTo>
                    <a:pt x="1440" y="9575"/>
                  </a:lnTo>
                  <a:lnTo>
                    <a:pt x="5040" y="9575"/>
                  </a:lnTo>
                  <a:cubicBezTo>
                    <a:pt x="5077" y="9669"/>
                    <a:pt x="5211" y="9814"/>
                    <a:pt x="5369" y="9814"/>
                  </a:cubicBezTo>
                  <a:cubicBezTo>
                    <a:pt x="5376" y="9814"/>
                    <a:pt x="5383" y="9816"/>
                    <a:pt x="5388" y="9816"/>
                  </a:cubicBezTo>
                  <a:lnTo>
                    <a:pt x="5999" y="12597"/>
                  </a:lnTo>
                  <a:lnTo>
                    <a:pt x="6156" y="12597"/>
                  </a:lnTo>
                  <a:cubicBezTo>
                    <a:pt x="6156" y="12597"/>
                    <a:pt x="6156" y="12566"/>
                    <a:pt x="6155" y="12560"/>
                  </a:cubicBezTo>
                  <a:lnTo>
                    <a:pt x="5538" y="9773"/>
                  </a:lnTo>
                  <a:cubicBezTo>
                    <a:pt x="5619" y="9727"/>
                    <a:pt x="5677" y="9623"/>
                    <a:pt x="5699" y="9575"/>
                  </a:cubicBezTo>
                  <a:lnTo>
                    <a:pt x="9013" y="9575"/>
                  </a:lnTo>
                  <a:cubicBezTo>
                    <a:pt x="9049" y="9669"/>
                    <a:pt x="9182" y="9814"/>
                    <a:pt x="9341" y="9814"/>
                  </a:cubicBezTo>
                  <a:cubicBezTo>
                    <a:pt x="9348" y="9814"/>
                    <a:pt x="9354" y="9816"/>
                    <a:pt x="9360" y="9816"/>
                  </a:cubicBezTo>
                  <a:lnTo>
                    <a:pt x="9971" y="12597"/>
                  </a:lnTo>
                  <a:lnTo>
                    <a:pt x="10128" y="12597"/>
                  </a:lnTo>
                  <a:cubicBezTo>
                    <a:pt x="10128" y="12597"/>
                    <a:pt x="10128" y="12566"/>
                    <a:pt x="10126" y="12560"/>
                  </a:cubicBezTo>
                  <a:lnTo>
                    <a:pt x="9510" y="9773"/>
                  </a:lnTo>
                  <a:cubicBezTo>
                    <a:pt x="9590" y="9727"/>
                    <a:pt x="9649" y="9623"/>
                    <a:pt x="9671" y="9575"/>
                  </a:cubicBezTo>
                  <a:lnTo>
                    <a:pt x="12984" y="9575"/>
                  </a:lnTo>
                  <a:cubicBezTo>
                    <a:pt x="13021" y="9669"/>
                    <a:pt x="13154" y="9814"/>
                    <a:pt x="13313" y="9814"/>
                  </a:cubicBezTo>
                  <a:cubicBezTo>
                    <a:pt x="13319" y="9814"/>
                    <a:pt x="13326" y="9816"/>
                    <a:pt x="13331" y="9816"/>
                  </a:cubicBezTo>
                  <a:lnTo>
                    <a:pt x="13943" y="12597"/>
                  </a:lnTo>
                  <a:lnTo>
                    <a:pt x="14100" y="12597"/>
                  </a:lnTo>
                  <a:cubicBezTo>
                    <a:pt x="14100" y="12597"/>
                    <a:pt x="14100" y="12566"/>
                    <a:pt x="14099" y="12560"/>
                  </a:cubicBezTo>
                  <a:lnTo>
                    <a:pt x="13482" y="9773"/>
                  </a:lnTo>
                  <a:cubicBezTo>
                    <a:pt x="13561" y="9727"/>
                    <a:pt x="13620" y="9623"/>
                    <a:pt x="13643" y="9575"/>
                  </a:cubicBezTo>
                  <a:lnTo>
                    <a:pt x="16956" y="9575"/>
                  </a:lnTo>
                  <a:cubicBezTo>
                    <a:pt x="16992" y="9669"/>
                    <a:pt x="17126" y="9814"/>
                    <a:pt x="17285" y="9814"/>
                  </a:cubicBezTo>
                  <a:cubicBezTo>
                    <a:pt x="17291" y="9814"/>
                    <a:pt x="17297" y="9816"/>
                    <a:pt x="17302" y="9816"/>
                  </a:cubicBezTo>
                  <a:lnTo>
                    <a:pt x="17914" y="12597"/>
                  </a:lnTo>
                  <a:lnTo>
                    <a:pt x="18071" y="12597"/>
                  </a:lnTo>
                  <a:cubicBezTo>
                    <a:pt x="18071" y="12597"/>
                    <a:pt x="18071" y="12566"/>
                    <a:pt x="18070" y="12560"/>
                  </a:cubicBezTo>
                  <a:lnTo>
                    <a:pt x="17453" y="9773"/>
                  </a:lnTo>
                  <a:cubicBezTo>
                    <a:pt x="17533" y="9727"/>
                    <a:pt x="17593" y="9623"/>
                    <a:pt x="17615" y="9575"/>
                  </a:cubicBezTo>
                  <a:lnTo>
                    <a:pt x="21272" y="9575"/>
                  </a:lnTo>
                  <a:lnTo>
                    <a:pt x="21237" y="9390"/>
                  </a:lnTo>
                  <a:lnTo>
                    <a:pt x="17614" y="9390"/>
                  </a:lnTo>
                  <a:cubicBezTo>
                    <a:pt x="17582" y="9251"/>
                    <a:pt x="17459" y="9132"/>
                    <a:pt x="17310" y="9119"/>
                  </a:cubicBezTo>
                  <a:lnTo>
                    <a:pt x="16750" y="6588"/>
                  </a:lnTo>
                  <a:cubicBezTo>
                    <a:pt x="16845" y="6546"/>
                    <a:pt x="16915" y="6462"/>
                    <a:pt x="16940" y="6369"/>
                  </a:cubicBezTo>
                  <a:lnTo>
                    <a:pt x="20565" y="6369"/>
                  </a:lnTo>
                  <a:lnTo>
                    <a:pt x="20530" y="6230"/>
                  </a:lnTo>
                  <a:lnTo>
                    <a:pt x="16941" y="6230"/>
                  </a:lnTo>
                  <a:cubicBezTo>
                    <a:pt x="16907" y="6044"/>
                    <a:pt x="16772" y="5948"/>
                    <a:pt x="16610" y="5948"/>
                  </a:cubicBezTo>
                  <a:cubicBezTo>
                    <a:pt x="16609" y="5948"/>
                    <a:pt x="16607" y="5937"/>
                    <a:pt x="16605" y="5937"/>
                  </a:cubicBezTo>
                  <a:lnTo>
                    <a:pt x="16046" y="3402"/>
                  </a:lnTo>
                  <a:cubicBezTo>
                    <a:pt x="16144" y="3360"/>
                    <a:pt x="16217" y="3303"/>
                    <a:pt x="16242" y="3164"/>
                  </a:cubicBezTo>
                  <a:lnTo>
                    <a:pt x="19862" y="3164"/>
                  </a:lnTo>
                  <a:lnTo>
                    <a:pt x="19827" y="3026"/>
                  </a:lnTo>
                  <a:lnTo>
                    <a:pt x="16244" y="3026"/>
                  </a:lnTo>
                  <a:cubicBezTo>
                    <a:pt x="16211" y="2887"/>
                    <a:pt x="16076" y="2759"/>
                    <a:pt x="15913" y="2759"/>
                  </a:cubicBezTo>
                  <a:cubicBezTo>
                    <a:pt x="15909" y="2759"/>
                    <a:pt x="15907" y="2756"/>
                    <a:pt x="15903" y="2756"/>
                  </a:cubicBezTo>
                  <a:lnTo>
                    <a:pt x="15292" y="5"/>
                  </a:lnTo>
                  <a:lnTo>
                    <a:pt x="15135" y="5"/>
                  </a:lnTo>
                  <a:cubicBezTo>
                    <a:pt x="15135" y="5"/>
                    <a:pt x="15135" y="13"/>
                    <a:pt x="15137" y="18"/>
                  </a:cubicBezTo>
                  <a:lnTo>
                    <a:pt x="15751" y="2792"/>
                  </a:lnTo>
                  <a:cubicBezTo>
                    <a:pt x="15664" y="2838"/>
                    <a:pt x="15601" y="2932"/>
                    <a:pt x="15579" y="3025"/>
                  </a:cubicBezTo>
                  <a:lnTo>
                    <a:pt x="12272" y="3025"/>
                  </a:lnTo>
                  <a:cubicBezTo>
                    <a:pt x="12237" y="2885"/>
                    <a:pt x="12102" y="2758"/>
                    <a:pt x="11940" y="2758"/>
                  </a:cubicBezTo>
                  <a:cubicBezTo>
                    <a:pt x="11937" y="2758"/>
                    <a:pt x="11933" y="2755"/>
                    <a:pt x="11929" y="2755"/>
                  </a:cubicBezTo>
                  <a:lnTo>
                    <a:pt x="11320" y="4"/>
                  </a:lnTo>
                  <a:lnTo>
                    <a:pt x="11162" y="4"/>
                  </a:lnTo>
                  <a:cubicBezTo>
                    <a:pt x="11162" y="4"/>
                    <a:pt x="11162" y="11"/>
                    <a:pt x="11163" y="16"/>
                  </a:cubicBezTo>
                  <a:lnTo>
                    <a:pt x="11777" y="2791"/>
                  </a:lnTo>
                  <a:cubicBezTo>
                    <a:pt x="11691" y="2837"/>
                    <a:pt x="11629" y="2931"/>
                    <a:pt x="11607" y="3023"/>
                  </a:cubicBezTo>
                  <a:lnTo>
                    <a:pt x="8298" y="3023"/>
                  </a:lnTo>
                  <a:cubicBezTo>
                    <a:pt x="8265" y="2884"/>
                    <a:pt x="8130" y="2756"/>
                    <a:pt x="7967" y="2756"/>
                  </a:cubicBezTo>
                  <a:cubicBezTo>
                    <a:pt x="7963" y="2756"/>
                    <a:pt x="7961" y="2753"/>
                    <a:pt x="7957" y="2753"/>
                  </a:cubicBezTo>
                  <a:lnTo>
                    <a:pt x="7346" y="2"/>
                  </a:lnTo>
                  <a:lnTo>
                    <a:pt x="7189" y="2"/>
                  </a:lnTo>
                  <a:cubicBezTo>
                    <a:pt x="7189" y="2"/>
                    <a:pt x="7189" y="10"/>
                    <a:pt x="7191" y="15"/>
                  </a:cubicBezTo>
                  <a:lnTo>
                    <a:pt x="7805" y="2790"/>
                  </a:lnTo>
                  <a:cubicBezTo>
                    <a:pt x="7718" y="2836"/>
                    <a:pt x="7655" y="2928"/>
                    <a:pt x="7633" y="3022"/>
                  </a:cubicBezTo>
                  <a:lnTo>
                    <a:pt x="4326" y="3022"/>
                  </a:lnTo>
                  <a:cubicBezTo>
                    <a:pt x="4291" y="2883"/>
                    <a:pt x="4156" y="2755"/>
                    <a:pt x="3994" y="2755"/>
                  </a:cubicBezTo>
                  <a:cubicBezTo>
                    <a:pt x="3991" y="2755"/>
                    <a:pt x="3987" y="2752"/>
                    <a:pt x="3984" y="2752"/>
                  </a:cubicBezTo>
                  <a:lnTo>
                    <a:pt x="33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3"/>
            <p:cNvSpPr/>
            <p:nvPr/>
          </p:nvSpPr>
          <p:spPr>
            <a:xfrm flipH="1">
              <a:off x="7212089" y="4912826"/>
              <a:ext cx="121269" cy="61540"/>
            </a:xfrm>
            <a:custGeom>
              <a:avLst/>
              <a:gdLst/>
              <a:ahLst/>
              <a:cxnLst/>
              <a:rect l="l" t="t" r="r" b="b"/>
              <a:pathLst>
                <a:path w="3482" h="1767" extrusionOk="0">
                  <a:moveTo>
                    <a:pt x="1756" y="1"/>
                  </a:moveTo>
                  <a:cubicBezTo>
                    <a:pt x="466" y="1"/>
                    <a:pt x="0" y="794"/>
                    <a:pt x="0" y="1764"/>
                  </a:cubicBezTo>
                  <a:lnTo>
                    <a:pt x="0" y="1766"/>
                  </a:lnTo>
                  <a:lnTo>
                    <a:pt x="1762" y="1766"/>
                  </a:lnTo>
                  <a:lnTo>
                    <a:pt x="1762" y="1764"/>
                  </a:lnTo>
                  <a:cubicBezTo>
                    <a:pt x="1762" y="794"/>
                    <a:pt x="2193" y="1"/>
                    <a:pt x="3481" y="1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91" name="Table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80488"/>
              </p:ext>
            </p:extLst>
          </p:nvPr>
        </p:nvGraphicFramePr>
        <p:xfrm>
          <a:off x="758887" y="890597"/>
          <a:ext cx="7951851" cy="354487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125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5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11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37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New words</a:t>
                      </a:r>
                      <a:endParaRPr lang="en-US" sz="2000" b="1" dirty="0">
                        <a:solidFill>
                          <a:schemeClr val="accent3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Pronunciation</a:t>
                      </a:r>
                      <a:endParaRPr lang="en-US" sz="2000" b="1" dirty="0">
                        <a:solidFill>
                          <a:schemeClr val="accent3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Meaning</a:t>
                      </a:r>
                      <a:endParaRPr lang="en-US" sz="2000" b="1" dirty="0">
                        <a:solidFill>
                          <a:schemeClr val="accent3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1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1. ecosystem (n) 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/ˈ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iːkəʊsɪstəm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/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hệ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sinh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thái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5871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2. marine life (n) 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/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məˈriːn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laɪf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/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sinh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vật</a:t>
                      </a:r>
                      <a:r>
                        <a:rPr lang="en-US" sz="2000" b="1" baseline="0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biển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26415072"/>
                  </a:ext>
                </a:extLst>
              </a:tr>
              <a:tr h="5871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3. absorb (v) 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/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əbzɔːʳb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/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thẩm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thấu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90687457"/>
                  </a:ext>
                </a:extLst>
              </a:tr>
              <a:tr h="5871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4. harmful substance (n) 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/ˈ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hɑːmfl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ˈ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sʌbstəns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/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tác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nhân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gây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hại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63010817"/>
                  </a:ext>
                </a:extLst>
              </a:tr>
              <a:tr h="5871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5. extinction (n) 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/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ɪkˈstɪŋkʃn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/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sự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tuyệt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chủng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537248175"/>
                  </a:ext>
                </a:extLst>
              </a:tr>
            </a:tbl>
          </a:graphicData>
        </a:graphic>
      </p:graphicFrame>
      <p:pic>
        <p:nvPicPr>
          <p:cNvPr id="92" name="ecosystem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9953" y="1559974"/>
            <a:ext cx="455848" cy="455848"/>
          </a:xfrm>
          <a:prstGeom prst="rect">
            <a:avLst/>
          </a:prstGeom>
        </p:spPr>
      </p:pic>
      <p:pic>
        <p:nvPicPr>
          <p:cNvPr id="93" name="marine life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9953" y="2153169"/>
            <a:ext cx="455848" cy="455848"/>
          </a:xfrm>
          <a:prstGeom prst="rect">
            <a:avLst/>
          </a:prstGeom>
        </p:spPr>
      </p:pic>
      <p:pic>
        <p:nvPicPr>
          <p:cNvPr id="94" name="absorb__gb_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9953" y="2746364"/>
            <a:ext cx="455848" cy="455848"/>
          </a:xfrm>
          <a:prstGeom prst="rect">
            <a:avLst/>
          </a:prstGeom>
        </p:spPr>
      </p:pic>
      <p:pic>
        <p:nvPicPr>
          <p:cNvPr id="95" name="harmful substance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9953" y="3339559"/>
            <a:ext cx="455848" cy="455848"/>
          </a:xfrm>
          <a:prstGeom prst="rect">
            <a:avLst/>
          </a:prstGeom>
        </p:spPr>
      </p:pic>
      <p:pic>
        <p:nvPicPr>
          <p:cNvPr id="96" name="extinction__gb_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9953" y="3932754"/>
            <a:ext cx="455848" cy="455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96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97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76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4"/>
          <p:cNvSpPr/>
          <p:nvPr/>
        </p:nvSpPr>
        <p:spPr>
          <a:xfrm>
            <a:off x="0" y="3420350"/>
            <a:ext cx="3510294" cy="1875553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4"/>
          <p:cNvSpPr txBox="1">
            <a:spLocks noGrp="1"/>
          </p:cNvSpPr>
          <p:nvPr>
            <p:ph type="title"/>
          </p:nvPr>
        </p:nvSpPr>
        <p:spPr>
          <a:xfrm>
            <a:off x="686506" y="682246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1: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Label each picture with a phrase from the list.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grpSp>
        <p:nvGrpSpPr>
          <p:cNvPr id="537" name="Google Shape;537;p34"/>
          <p:cNvGrpSpPr/>
          <p:nvPr/>
        </p:nvGrpSpPr>
        <p:grpSpPr>
          <a:xfrm>
            <a:off x="-685807" y="3880133"/>
            <a:ext cx="5791435" cy="1446733"/>
            <a:chOff x="-685807" y="3880133"/>
            <a:chExt cx="5791435" cy="1446733"/>
          </a:xfrm>
        </p:grpSpPr>
        <p:sp>
          <p:nvSpPr>
            <p:cNvPr id="538" name="Google Shape;538;p34"/>
            <p:cNvSpPr/>
            <p:nvPr/>
          </p:nvSpPr>
          <p:spPr>
            <a:xfrm>
              <a:off x="-685807" y="3880133"/>
              <a:ext cx="3144651" cy="1446733"/>
            </a:xfrm>
            <a:custGeom>
              <a:avLst/>
              <a:gdLst/>
              <a:ahLst/>
              <a:cxnLst/>
              <a:rect l="l" t="t" r="r" b="b"/>
              <a:pathLst>
                <a:path w="84693" h="38964" extrusionOk="0">
                  <a:moveTo>
                    <a:pt x="31640" y="1"/>
                  </a:moveTo>
                  <a:cubicBezTo>
                    <a:pt x="31455" y="1"/>
                    <a:pt x="31267" y="3"/>
                    <a:pt x="31076" y="9"/>
                  </a:cubicBezTo>
                  <a:cubicBezTo>
                    <a:pt x="25140" y="179"/>
                    <a:pt x="19300" y="10625"/>
                    <a:pt x="12713" y="17745"/>
                  </a:cubicBezTo>
                  <a:cubicBezTo>
                    <a:pt x="8313" y="22498"/>
                    <a:pt x="1671" y="22954"/>
                    <a:pt x="1" y="26007"/>
                  </a:cubicBezTo>
                  <a:cubicBezTo>
                    <a:pt x="3568" y="30326"/>
                    <a:pt x="7133" y="34644"/>
                    <a:pt x="10700" y="38964"/>
                  </a:cubicBezTo>
                  <a:lnTo>
                    <a:pt x="84692" y="31002"/>
                  </a:lnTo>
                  <a:cubicBezTo>
                    <a:pt x="72991" y="26606"/>
                    <a:pt x="65230" y="20999"/>
                    <a:pt x="60173" y="16468"/>
                  </a:cubicBezTo>
                  <a:cubicBezTo>
                    <a:pt x="54893" y="11737"/>
                    <a:pt x="48002" y="5184"/>
                    <a:pt x="37145" y="966"/>
                  </a:cubicBezTo>
                  <a:cubicBezTo>
                    <a:pt x="35577" y="358"/>
                    <a:pt x="33780" y="1"/>
                    <a:pt x="31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827250" y="4062664"/>
              <a:ext cx="4278379" cy="1108368"/>
            </a:xfrm>
            <a:custGeom>
              <a:avLst/>
              <a:gdLst/>
              <a:ahLst/>
              <a:cxnLst/>
              <a:rect l="l" t="t" r="r" b="b"/>
              <a:pathLst>
                <a:path w="115227" h="29851" extrusionOk="0">
                  <a:moveTo>
                    <a:pt x="60372" y="1"/>
                  </a:moveTo>
                  <a:cubicBezTo>
                    <a:pt x="52488" y="1"/>
                    <a:pt x="42051" y="5263"/>
                    <a:pt x="35651" y="10907"/>
                  </a:cubicBezTo>
                  <a:cubicBezTo>
                    <a:pt x="29536" y="16300"/>
                    <a:pt x="22148" y="19656"/>
                    <a:pt x="14375" y="20147"/>
                  </a:cubicBezTo>
                  <a:cubicBezTo>
                    <a:pt x="1" y="21053"/>
                    <a:pt x="217" y="28765"/>
                    <a:pt x="217" y="28765"/>
                  </a:cubicBezTo>
                  <a:lnTo>
                    <a:pt x="85778" y="29573"/>
                  </a:lnTo>
                  <a:lnTo>
                    <a:pt x="86606" y="29581"/>
                  </a:lnTo>
                  <a:lnTo>
                    <a:pt x="94993" y="29660"/>
                  </a:lnTo>
                  <a:lnTo>
                    <a:pt x="95013" y="29659"/>
                  </a:lnTo>
                  <a:lnTo>
                    <a:pt x="115226" y="29851"/>
                  </a:lnTo>
                  <a:cubicBezTo>
                    <a:pt x="115226" y="29851"/>
                    <a:pt x="112378" y="20355"/>
                    <a:pt x="94987" y="17776"/>
                  </a:cubicBezTo>
                  <a:cubicBezTo>
                    <a:pt x="78068" y="15265"/>
                    <a:pt x="78810" y="6250"/>
                    <a:pt x="65144" y="821"/>
                  </a:cubicBezTo>
                  <a:cubicBezTo>
                    <a:pt x="63725" y="256"/>
                    <a:pt x="62110" y="1"/>
                    <a:pt x="60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3114940" y="4511343"/>
              <a:ext cx="41029" cy="502555"/>
            </a:xfrm>
            <a:custGeom>
              <a:avLst/>
              <a:gdLst/>
              <a:ahLst/>
              <a:cxnLst/>
              <a:rect l="l" t="t" r="r" b="b"/>
              <a:pathLst>
                <a:path w="1105" h="13535" extrusionOk="0">
                  <a:moveTo>
                    <a:pt x="115" y="1"/>
                  </a:moveTo>
                  <a:lnTo>
                    <a:pt x="1" y="13526"/>
                  </a:lnTo>
                  <a:lnTo>
                    <a:pt x="993" y="13534"/>
                  </a:lnTo>
                  <a:lnTo>
                    <a:pt x="1105" y="200"/>
                  </a:lnTo>
                  <a:cubicBezTo>
                    <a:pt x="754" y="162"/>
                    <a:pt x="429" y="90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3732932" y="4635988"/>
              <a:ext cx="40063" cy="382959"/>
            </a:xfrm>
            <a:custGeom>
              <a:avLst/>
              <a:gdLst/>
              <a:ahLst/>
              <a:cxnLst/>
              <a:rect l="l" t="t" r="r" b="b"/>
              <a:pathLst>
                <a:path w="1079" h="10314" extrusionOk="0">
                  <a:moveTo>
                    <a:pt x="87" y="0"/>
                  </a:moveTo>
                  <a:lnTo>
                    <a:pt x="0" y="10305"/>
                  </a:lnTo>
                  <a:lnTo>
                    <a:pt x="991" y="10313"/>
                  </a:lnTo>
                  <a:lnTo>
                    <a:pt x="1079" y="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4044341" y="4870019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2" y="1"/>
                  </a:moveTo>
                  <a:lnTo>
                    <a:pt x="1" y="6086"/>
                  </a:lnTo>
                  <a:lnTo>
                    <a:pt x="993" y="6095"/>
                  </a:lnTo>
                  <a:lnTo>
                    <a:pt x="1044" y="9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3519695" y="4865600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3" y="0"/>
                  </a:moveTo>
                  <a:lnTo>
                    <a:pt x="1" y="6086"/>
                  </a:lnTo>
                  <a:lnTo>
                    <a:pt x="993" y="6094"/>
                  </a:lnTo>
                  <a:lnTo>
                    <a:pt x="1044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3013650" y="4451304"/>
              <a:ext cx="1182405" cy="488668"/>
            </a:xfrm>
            <a:custGeom>
              <a:avLst/>
              <a:gdLst/>
              <a:ahLst/>
              <a:cxnLst/>
              <a:rect l="l" t="t" r="r" b="b"/>
              <a:pathLst>
                <a:path w="31845" h="13161" extrusionOk="0">
                  <a:moveTo>
                    <a:pt x="585" y="1"/>
                  </a:moveTo>
                  <a:cubicBezTo>
                    <a:pt x="202" y="1"/>
                    <a:pt x="1" y="458"/>
                    <a:pt x="262" y="741"/>
                  </a:cubicBezTo>
                  <a:lnTo>
                    <a:pt x="10998" y="12333"/>
                  </a:lnTo>
                  <a:cubicBezTo>
                    <a:pt x="11387" y="12755"/>
                    <a:pt x="11936" y="12997"/>
                    <a:pt x="12510" y="13002"/>
                  </a:cubicBezTo>
                  <a:lnTo>
                    <a:pt x="31256" y="13160"/>
                  </a:lnTo>
                  <a:cubicBezTo>
                    <a:pt x="31257" y="13160"/>
                    <a:pt x="31258" y="13160"/>
                    <a:pt x="31260" y="13160"/>
                  </a:cubicBezTo>
                  <a:cubicBezTo>
                    <a:pt x="31643" y="13160"/>
                    <a:pt x="31845" y="12703"/>
                    <a:pt x="31582" y="12420"/>
                  </a:cubicBezTo>
                  <a:lnTo>
                    <a:pt x="20846" y="828"/>
                  </a:lnTo>
                  <a:cubicBezTo>
                    <a:pt x="20457" y="405"/>
                    <a:pt x="19909" y="163"/>
                    <a:pt x="19334" y="159"/>
                  </a:cubicBezTo>
                  <a:lnTo>
                    <a:pt x="589" y="1"/>
                  </a:lnTo>
                  <a:cubicBezTo>
                    <a:pt x="588" y="1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3136420" y="4473545"/>
              <a:ext cx="192705" cy="207779"/>
            </a:xfrm>
            <a:custGeom>
              <a:avLst/>
              <a:gdLst/>
              <a:ahLst/>
              <a:cxnLst/>
              <a:rect l="l" t="t" r="r" b="b"/>
              <a:pathLst>
                <a:path w="5190" h="5596" extrusionOk="0">
                  <a:moveTo>
                    <a:pt x="0" y="1"/>
                  </a:moveTo>
                  <a:lnTo>
                    <a:pt x="5178" y="5595"/>
                  </a:lnTo>
                  <a:lnTo>
                    <a:pt x="5189" y="5595"/>
                  </a:lnTo>
                  <a:cubicBezTo>
                    <a:pt x="4962" y="5350"/>
                    <a:pt x="4738" y="5093"/>
                    <a:pt x="4525" y="4821"/>
                  </a:cubicBezTo>
                  <a:cubicBezTo>
                    <a:pt x="3786" y="3877"/>
                    <a:pt x="2946" y="3009"/>
                    <a:pt x="2226" y="2039"/>
                  </a:cubicBezTo>
                  <a:cubicBezTo>
                    <a:pt x="2114" y="2001"/>
                    <a:pt x="1997" y="1936"/>
                    <a:pt x="1875" y="1834"/>
                  </a:cubicBezTo>
                  <a:cubicBezTo>
                    <a:pt x="1478" y="1495"/>
                    <a:pt x="1062" y="1139"/>
                    <a:pt x="690" y="691"/>
                  </a:cubicBezTo>
                  <a:cubicBezTo>
                    <a:pt x="653" y="646"/>
                    <a:pt x="620" y="601"/>
                    <a:pt x="584" y="555"/>
                  </a:cubicBezTo>
                  <a:cubicBezTo>
                    <a:pt x="387" y="424"/>
                    <a:pt x="207" y="233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3347096" y="4703676"/>
              <a:ext cx="200873" cy="208522"/>
            </a:xfrm>
            <a:custGeom>
              <a:avLst/>
              <a:gdLst/>
              <a:ahLst/>
              <a:cxnLst/>
              <a:rect l="l" t="t" r="r" b="b"/>
              <a:pathLst>
                <a:path w="5410" h="5616" extrusionOk="0">
                  <a:moveTo>
                    <a:pt x="4831" y="5101"/>
                  </a:moveTo>
                  <a:cubicBezTo>
                    <a:pt x="4831" y="5101"/>
                    <a:pt x="4832" y="5102"/>
                    <a:pt x="4835" y="5104"/>
                  </a:cubicBezTo>
                  <a:lnTo>
                    <a:pt x="4835" y="5104"/>
                  </a:lnTo>
                  <a:cubicBezTo>
                    <a:pt x="4833" y="5102"/>
                    <a:pt x="4831" y="5101"/>
                    <a:pt x="4831" y="5101"/>
                  </a:cubicBezTo>
                  <a:close/>
                  <a:moveTo>
                    <a:pt x="1" y="0"/>
                  </a:moveTo>
                  <a:lnTo>
                    <a:pt x="5197" y="5615"/>
                  </a:lnTo>
                  <a:lnTo>
                    <a:pt x="5409" y="5616"/>
                  </a:lnTo>
                  <a:cubicBezTo>
                    <a:pt x="5385" y="5579"/>
                    <a:pt x="5361" y="5544"/>
                    <a:pt x="5339" y="5506"/>
                  </a:cubicBezTo>
                  <a:lnTo>
                    <a:pt x="5339" y="5506"/>
                  </a:lnTo>
                  <a:cubicBezTo>
                    <a:pt x="5351" y="5527"/>
                    <a:pt x="5352" y="5536"/>
                    <a:pt x="5344" y="5536"/>
                  </a:cubicBezTo>
                  <a:cubicBezTo>
                    <a:pt x="5296" y="5536"/>
                    <a:pt x="4896" y="5162"/>
                    <a:pt x="4838" y="5107"/>
                  </a:cubicBezTo>
                  <a:lnTo>
                    <a:pt x="4838" y="5107"/>
                  </a:lnTo>
                  <a:lnTo>
                    <a:pt x="4841" y="5110"/>
                  </a:lnTo>
                  <a:cubicBezTo>
                    <a:pt x="4838" y="5107"/>
                    <a:pt x="4837" y="5106"/>
                    <a:pt x="4835" y="5104"/>
                  </a:cubicBezTo>
                  <a:lnTo>
                    <a:pt x="4835" y="5104"/>
                  </a:lnTo>
                  <a:cubicBezTo>
                    <a:pt x="4836" y="5105"/>
                    <a:pt x="4837" y="5106"/>
                    <a:pt x="4838" y="5107"/>
                  </a:cubicBezTo>
                  <a:cubicBezTo>
                    <a:pt x="4592" y="4873"/>
                    <a:pt x="4366" y="4632"/>
                    <a:pt x="4132" y="4361"/>
                  </a:cubicBezTo>
                  <a:cubicBezTo>
                    <a:pt x="3925" y="4124"/>
                    <a:pt x="3728" y="3849"/>
                    <a:pt x="3538" y="3581"/>
                  </a:cubicBezTo>
                  <a:cubicBezTo>
                    <a:pt x="3527" y="3565"/>
                    <a:pt x="3512" y="3548"/>
                    <a:pt x="3500" y="3533"/>
                  </a:cubicBezTo>
                  <a:cubicBezTo>
                    <a:pt x="3425" y="3457"/>
                    <a:pt x="3353" y="3383"/>
                    <a:pt x="3280" y="3305"/>
                  </a:cubicBezTo>
                  <a:cubicBezTo>
                    <a:pt x="3120" y="3158"/>
                    <a:pt x="2940" y="3012"/>
                    <a:pt x="2823" y="2883"/>
                  </a:cubicBezTo>
                  <a:cubicBezTo>
                    <a:pt x="2439" y="2457"/>
                    <a:pt x="2173" y="2058"/>
                    <a:pt x="1770" y="1692"/>
                  </a:cubicBezTo>
                  <a:cubicBezTo>
                    <a:pt x="1538" y="1482"/>
                    <a:pt x="1340" y="1269"/>
                    <a:pt x="1163" y="1042"/>
                  </a:cubicBezTo>
                  <a:cubicBezTo>
                    <a:pt x="811" y="693"/>
                    <a:pt x="455" y="352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3051745" y="4472319"/>
              <a:ext cx="411066" cy="208893"/>
            </a:xfrm>
            <a:custGeom>
              <a:avLst/>
              <a:gdLst/>
              <a:ahLst/>
              <a:cxnLst/>
              <a:rect l="l" t="t" r="r" b="b"/>
              <a:pathLst>
                <a:path w="11071" h="5626" extrusionOk="0">
                  <a:moveTo>
                    <a:pt x="0" y="0"/>
                  </a:moveTo>
                  <a:lnTo>
                    <a:pt x="4826" y="5582"/>
                  </a:lnTo>
                  <a:lnTo>
                    <a:pt x="11071" y="5625"/>
                  </a:lnTo>
                  <a:lnTo>
                    <a:pt x="11071" y="5625"/>
                  </a:lnTo>
                  <a:lnTo>
                    <a:pt x="5895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3069382" y="4481268"/>
              <a:ext cx="375644" cy="190922"/>
            </a:xfrm>
            <a:custGeom>
              <a:avLst/>
              <a:gdLst/>
              <a:ahLst/>
              <a:cxnLst/>
              <a:rect l="l" t="t" r="r" b="b"/>
              <a:pathLst>
                <a:path w="10117" h="5142" extrusionOk="0">
                  <a:moveTo>
                    <a:pt x="0" y="1"/>
                  </a:moveTo>
                  <a:lnTo>
                    <a:pt x="4715" y="5106"/>
                  </a:lnTo>
                  <a:lnTo>
                    <a:pt x="10117" y="5142"/>
                  </a:lnTo>
                  <a:lnTo>
                    <a:pt x="5389" y="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3210216" y="4476144"/>
              <a:ext cx="192259" cy="199722"/>
            </a:xfrm>
            <a:custGeom>
              <a:avLst/>
              <a:gdLst/>
              <a:ahLst/>
              <a:cxnLst/>
              <a:rect l="l" t="t" r="r" b="b"/>
              <a:pathLst>
                <a:path w="5178" h="5379" extrusionOk="0">
                  <a:moveTo>
                    <a:pt x="0" y="1"/>
                  </a:moveTo>
                  <a:lnTo>
                    <a:pt x="4973" y="5377"/>
                  </a:lnTo>
                  <a:lnTo>
                    <a:pt x="5178" y="5379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3161130" y="4475847"/>
              <a:ext cx="192185" cy="199685"/>
            </a:xfrm>
            <a:custGeom>
              <a:avLst/>
              <a:gdLst/>
              <a:ahLst/>
              <a:cxnLst/>
              <a:rect l="l" t="t" r="r" b="b"/>
              <a:pathLst>
                <a:path w="5176" h="5378" extrusionOk="0">
                  <a:moveTo>
                    <a:pt x="1" y="0"/>
                  </a:moveTo>
                  <a:lnTo>
                    <a:pt x="4970" y="5376"/>
                  </a:lnTo>
                  <a:lnTo>
                    <a:pt x="5175" y="5378"/>
                  </a:lnTo>
                  <a:lnTo>
                    <a:pt x="20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3098418" y="4520700"/>
              <a:ext cx="219884" cy="11028"/>
            </a:xfrm>
            <a:custGeom>
              <a:avLst/>
              <a:gdLst/>
              <a:ahLst/>
              <a:cxnLst/>
              <a:rect l="l" t="t" r="r" b="b"/>
              <a:pathLst>
                <a:path w="5922" h="297" extrusionOk="0">
                  <a:moveTo>
                    <a:pt x="1" y="1"/>
                  </a:moveTo>
                  <a:lnTo>
                    <a:pt x="245" y="263"/>
                  </a:lnTo>
                  <a:lnTo>
                    <a:pt x="5921" y="297"/>
                  </a:lnTo>
                  <a:cubicBezTo>
                    <a:pt x="5832" y="219"/>
                    <a:pt x="5745" y="133"/>
                    <a:pt x="5666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3146984" y="4571048"/>
              <a:ext cx="220070" cy="11139"/>
            </a:xfrm>
            <a:custGeom>
              <a:avLst/>
              <a:gdLst/>
              <a:ahLst/>
              <a:cxnLst/>
              <a:rect l="l" t="t" r="r" b="b"/>
              <a:pathLst>
                <a:path w="5927" h="300" extrusionOk="0">
                  <a:moveTo>
                    <a:pt x="1" y="1"/>
                  </a:moveTo>
                  <a:lnTo>
                    <a:pt x="245" y="265"/>
                  </a:lnTo>
                  <a:lnTo>
                    <a:pt x="5926" y="299"/>
                  </a:lnTo>
                  <a:cubicBezTo>
                    <a:pt x="5835" y="223"/>
                    <a:pt x="5750" y="136"/>
                    <a:pt x="5670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3195624" y="4621508"/>
              <a:ext cx="220218" cy="11139"/>
            </a:xfrm>
            <a:custGeom>
              <a:avLst/>
              <a:gdLst/>
              <a:ahLst/>
              <a:cxnLst/>
              <a:rect l="l" t="t" r="r" b="b"/>
              <a:pathLst>
                <a:path w="5931" h="300" extrusionOk="0">
                  <a:moveTo>
                    <a:pt x="1" y="0"/>
                  </a:moveTo>
                  <a:lnTo>
                    <a:pt x="244" y="263"/>
                  </a:lnTo>
                  <a:lnTo>
                    <a:pt x="5931" y="299"/>
                  </a:lnTo>
                  <a:cubicBezTo>
                    <a:pt x="5841" y="222"/>
                    <a:pt x="5754" y="136"/>
                    <a:pt x="5674" y="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3112119" y="4475587"/>
              <a:ext cx="191999" cy="199611"/>
            </a:xfrm>
            <a:custGeom>
              <a:avLst/>
              <a:gdLst/>
              <a:ahLst/>
              <a:cxnLst/>
              <a:rect l="l" t="t" r="r" b="b"/>
              <a:pathLst>
                <a:path w="5171" h="5376" extrusionOk="0">
                  <a:moveTo>
                    <a:pt x="0" y="1"/>
                  </a:moveTo>
                  <a:lnTo>
                    <a:pt x="4965" y="5374"/>
                  </a:lnTo>
                  <a:lnTo>
                    <a:pt x="5170" y="5375"/>
                  </a:lnTo>
                  <a:lnTo>
                    <a:pt x="5170" y="5375"/>
                  </a:lnTo>
                  <a:lnTo>
                    <a:pt x="204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3261493" y="4702006"/>
              <a:ext cx="412514" cy="210007"/>
            </a:xfrm>
            <a:custGeom>
              <a:avLst/>
              <a:gdLst/>
              <a:ahLst/>
              <a:cxnLst/>
              <a:rect l="l" t="t" r="r" b="b"/>
              <a:pathLst>
                <a:path w="11110" h="5656" extrusionOk="0">
                  <a:moveTo>
                    <a:pt x="1" y="0"/>
                  </a:moveTo>
                  <a:lnTo>
                    <a:pt x="5178" y="5607"/>
                  </a:lnTo>
                  <a:lnTo>
                    <a:pt x="11110" y="5656"/>
                  </a:lnTo>
                  <a:lnTo>
                    <a:pt x="5915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3279204" y="4711028"/>
              <a:ext cx="376981" cy="191925"/>
            </a:xfrm>
            <a:custGeom>
              <a:avLst/>
              <a:gdLst/>
              <a:ahLst/>
              <a:cxnLst/>
              <a:rect l="l" t="t" r="r" b="b"/>
              <a:pathLst>
                <a:path w="10153" h="5169" extrusionOk="0">
                  <a:moveTo>
                    <a:pt x="1" y="1"/>
                  </a:moveTo>
                  <a:lnTo>
                    <a:pt x="4732" y="5124"/>
                  </a:lnTo>
                  <a:lnTo>
                    <a:pt x="10153" y="5169"/>
                  </a:lnTo>
                  <a:lnTo>
                    <a:pt x="5406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3420520" y="4706016"/>
              <a:ext cx="193002" cy="200539"/>
            </a:xfrm>
            <a:custGeom>
              <a:avLst/>
              <a:gdLst/>
              <a:ahLst/>
              <a:cxnLst/>
              <a:rect l="l" t="t" r="r" b="b"/>
              <a:pathLst>
                <a:path w="5198" h="5401" extrusionOk="0">
                  <a:moveTo>
                    <a:pt x="0" y="1"/>
                  </a:moveTo>
                  <a:lnTo>
                    <a:pt x="4990" y="5399"/>
                  </a:lnTo>
                  <a:lnTo>
                    <a:pt x="5198" y="5400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3371286" y="4705681"/>
              <a:ext cx="192816" cy="200465"/>
            </a:xfrm>
            <a:custGeom>
              <a:avLst/>
              <a:gdLst/>
              <a:ahLst/>
              <a:cxnLst/>
              <a:rect l="l" t="t" r="r" b="b"/>
              <a:pathLst>
                <a:path w="5193" h="5399" extrusionOk="0">
                  <a:moveTo>
                    <a:pt x="1" y="1"/>
                  </a:moveTo>
                  <a:lnTo>
                    <a:pt x="4988" y="5397"/>
                  </a:lnTo>
                  <a:lnTo>
                    <a:pt x="5193" y="5399"/>
                  </a:lnTo>
                  <a:lnTo>
                    <a:pt x="206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3308425" y="4750572"/>
              <a:ext cx="220589" cy="11362"/>
            </a:xfrm>
            <a:custGeom>
              <a:avLst/>
              <a:gdLst/>
              <a:ahLst/>
              <a:cxnLst/>
              <a:rect l="l" t="t" r="r" b="b"/>
              <a:pathLst>
                <a:path w="5941" h="306" extrusionOk="0">
                  <a:moveTo>
                    <a:pt x="1" y="0"/>
                  </a:moveTo>
                  <a:lnTo>
                    <a:pt x="244" y="265"/>
                  </a:lnTo>
                  <a:lnTo>
                    <a:pt x="5941" y="306"/>
                  </a:lnTo>
                  <a:cubicBezTo>
                    <a:pt x="5852" y="228"/>
                    <a:pt x="5764" y="141"/>
                    <a:pt x="5684" y="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3357102" y="4801143"/>
              <a:ext cx="220775" cy="11436"/>
            </a:xfrm>
            <a:custGeom>
              <a:avLst/>
              <a:gdLst/>
              <a:ahLst/>
              <a:cxnLst/>
              <a:rect l="l" t="t" r="r" b="b"/>
              <a:pathLst>
                <a:path w="5946" h="308" extrusionOk="0">
                  <a:moveTo>
                    <a:pt x="1" y="0"/>
                  </a:moveTo>
                  <a:lnTo>
                    <a:pt x="245" y="264"/>
                  </a:lnTo>
                  <a:lnTo>
                    <a:pt x="5945" y="307"/>
                  </a:lnTo>
                  <a:cubicBezTo>
                    <a:pt x="5856" y="231"/>
                    <a:pt x="5768" y="144"/>
                    <a:pt x="5689" y="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3405891" y="4851714"/>
              <a:ext cx="220924" cy="11547"/>
            </a:xfrm>
            <a:custGeom>
              <a:avLst/>
              <a:gdLst/>
              <a:ahLst/>
              <a:cxnLst/>
              <a:rect l="l" t="t" r="r" b="b"/>
              <a:pathLst>
                <a:path w="5950" h="31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11"/>
                  </a:lnTo>
                  <a:cubicBezTo>
                    <a:pt x="5861" y="232"/>
                    <a:pt x="5773" y="146"/>
                    <a:pt x="5693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3322089" y="4705347"/>
              <a:ext cx="192668" cy="200391"/>
            </a:xfrm>
            <a:custGeom>
              <a:avLst/>
              <a:gdLst/>
              <a:ahLst/>
              <a:cxnLst/>
              <a:rect l="l" t="t" r="r" b="b"/>
              <a:pathLst>
                <a:path w="5189" h="5397" extrusionOk="0">
                  <a:moveTo>
                    <a:pt x="1" y="0"/>
                  </a:moveTo>
                  <a:lnTo>
                    <a:pt x="4984" y="5395"/>
                  </a:lnTo>
                  <a:lnTo>
                    <a:pt x="5189" y="5396"/>
                  </a:lnTo>
                  <a:lnTo>
                    <a:pt x="20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3367443" y="4468272"/>
              <a:ext cx="419532" cy="216171"/>
            </a:xfrm>
            <a:custGeom>
              <a:avLst/>
              <a:gdLst/>
              <a:ahLst/>
              <a:cxnLst/>
              <a:rect l="l" t="t" r="r" b="b"/>
              <a:pathLst>
                <a:path w="11299" h="5822" extrusionOk="0">
                  <a:moveTo>
                    <a:pt x="1" y="0"/>
                  </a:moveTo>
                  <a:lnTo>
                    <a:pt x="5348" y="5780"/>
                  </a:lnTo>
                  <a:lnTo>
                    <a:pt x="11298" y="5821"/>
                  </a:lnTo>
                  <a:lnTo>
                    <a:pt x="6083" y="20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3543198" y="4483793"/>
              <a:ext cx="378318" cy="191591"/>
            </a:xfrm>
            <a:custGeom>
              <a:avLst/>
              <a:gdLst/>
              <a:ahLst/>
              <a:cxnLst/>
              <a:rect l="l" t="t" r="r" b="b"/>
              <a:pathLst>
                <a:path w="10189" h="5160" extrusionOk="0">
                  <a:moveTo>
                    <a:pt x="1" y="1"/>
                  </a:moveTo>
                  <a:lnTo>
                    <a:pt x="4750" y="5123"/>
                  </a:lnTo>
                  <a:lnTo>
                    <a:pt x="10188" y="5159"/>
                  </a:lnTo>
                  <a:lnTo>
                    <a:pt x="5423" y="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3684886" y="4478594"/>
              <a:ext cx="193819" cy="200428"/>
            </a:xfrm>
            <a:custGeom>
              <a:avLst/>
              <a:gdLst/>
              <a:ahLst/>
              <a:cxnLst/>
              <a:rect l="l" t="t" r="r" b="b"/>
              <a:pathLst>
                <a:path w="5220" h="5398" extrusionOk="0">
                  <a:moveTo>
                    <a:pt x="1" y="1"/>
                  </a:moveTo>
                  <a:lnTo>
                    <a:pt x="5012" y="5397"/>
                  </a:lnTo>
                  <a:lnTo>
                    <a:pt x="5219" y="5398"/>
                  </a:lnTo>
                  <a:lnTo>
                    <a:pt x="5219" y="5398"/>
                  </a:lnTo>
                  <a:lnTo>
                    <a:pt x="208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3635503" y="4478372"/>
              <a:ext cx="193559" cy="200316"/>
            </a:xfrm>
            <a:custGeom>
              <a:avLst/>
              <a:gdLst/>
              <a:ahLst/>
              <a:cxnLst/>
              <a:rect l="l" t="t" r="r" b="b"/>
              <a:pathLst>
                <a:path w="5213" h="5395" extrusionOk="0">
                  <a:moveTo>
                    <a:pt x="1" y="0"/>
                  </a:moveTo>
                  <a:lnTo>
                    <a:pt x="5007" y="5393"/>
                  </a:lnTo>
                  <a:lnTo>
                    <a:pt x="5213" y="5394"/>
                  </a:lnTo>
                  <a:lnTo>
                    <a:pt x="208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3572493" y="4523336"/>
              <a:ext cx="221258" cy="11028"/>
            </a:xfrm>
            <a:custGeom>
              <a:avLst/>
              <a:gdLst/>
              <a:ahLst/>
              <a:cxnLst/>
              <a:rect l="l" t="t" r="r" b="b"/>
              <a:pathLst>
                <a:path w="5959" h="297" extrusionOk="0">
                  <a:moveTo>
                    <a:pt x="1" y="1"/>
                  </a:moveTo>
                  <a:lnTo>
                    <a:pt x="244" y="265"/>
                  </a:lnTo>
                  <a:lnTo>
                    <a:pt x="5959" y="296"/>
                  </a:lnTo>
                  <a:cubicBezTo>
                    <a:pt x="5869" y="219"/>
                    <a:pt x="5783" y="133"/>
                    <a:pt x="5701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3621468" y="4573907"/>
              <a:ext cx="221480" cy="11102"/>
            </a:xfrm>
            <a:custGeom>
              <a:avLst/>
              <a:gdLst/>
              <a:ahLst/>
              <a:cxnLst/>
              <a:rect l="l" t="t" r="r" b="b"/>
              <a:pathLst>
                <a:path w="5965" h="299" extrusionOk="0">
                  <a:moveTo>
                    <a:pt x="0" y="0"/>
                  </a:moveTo>
                  <a:lnTo>
                    <a:pt x="244" y="264"/>
                  </a:lnTo>
                  <a:lnTo>
                    <a:pt x="5964" y="298"/>
                  </a:lnTo>
                  <a:cubicBezTo>
                    <a:pt x="5873" y="221"/>
                    <a:pt x="5788" y="134"/>
                    <a:pt x="5706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3670405" y="4624441"/>
              <a:ext cx="221592" cy="11213"/>
            </a:xfrm>
            <a:custGeom>
              <a:avLst/>
              <a:gdLst/>
              <a:ahLst/>
              <a:cxnLst/>
              <a:rect l="l" t="t" r="r" b="b"/>
              <a:pathLst>
                <a:path w="5968" h="302" extrusionOk="0">
                  <a:moveTo>
                    <a:pt x="1" y="1"/>
                  </a:moveTo>
                  <a:lnTo>
                    <a:pt x="244" y="265"/>
                  </a:lnTo>
                  <a:lnTo>
                    <a:pt x="5968" y="302"/>
                  </a:lnTo>
                  <a:cubicBezTo>
                    <a:pt x="5878" y="225"/>
                    <a:pt x="5792" y="138"/>
                    <a:pt x="5711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3586194" y="4478112"/>
              <a:ext cx="193410" cy="200279"/>
            </a:xfrm>
            <a:custGeom>
              <a:avLst/>
              <a:gdLst/>
              <a:ahLst/>
              <a:cxnLst/>
              <a:rect l="l" t="t" r="r" b="b"/>
              <a:pathLst>
                <a:path w="5209" h="5394" extrusionOk="0">
                  <a:moveTo>
                    <a:pt x="0" y="1"/>
                  </a:moveTo>
                  <a:lnTo>
                    <a:pt x="5002" y="5391"/>
                  </a:lnTo>
                  <a:lnTo>
                    <a:pt x="5209" y="539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3736719" y="4705273"/>
              <a:ext cx="415448" cy="210713"/>
            </a:xfrm>
            <a:custGeom>
              <a:avLst/>
              <a:gdLst/>
              <a:ahLst/>
              <a:cxnLst/>
              <a:rect l="l" t="t" r="r" b="b"/>
              <a:pathLst>
                <a:path w="11189" h="5675" extrusionOk="0">
                  <a:moveTo>
                    <a:pt x="1" y="0"/>
                  </a:moveTo>
                  <a:lnTo>
                    <a:pt x="5217" y="5625"/>
                  </a:lnTo>
                  <a:lnTo>
                    <a:pt x="11188" y="5674"/>
                  </a:lnTo>
                  <a:lnTo>
                    <a:pt x="11188" y="5674"/>
                  </a:lnTo>
                  <a:lnTo>
                    <a:pt x="6313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3754579" y="4714296"/>
              <a:ext cx="379617" cy="192593"/>
            </a:xfrm>
            <a:custGeom>
              <a:avLst/>
              <a:gdLst/>
              <a:ahLst/>
              <a:cxnLst/>
              <a:rect l="l" t="t" r="r" b="b"/>
              <a:pathLst>
                <a:path w="10224" h="5187" extrusionOk="0">
                  <a:moveTo>
                    <a:pt x="1" y="1"/>
                  </a:moveTo>
                  <a:lnTo>
                    <a:pt x="4768" y="5142"/>
                  </a:lnTo>
                  <a:lnTo>
                    <a:pt x="10224" y="5187"/>
                  </a:lnTo>
                  <a:lnTo>
                    <a:pt x="5442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3896787" y="4709320"/>
              <a:ext cx="194450" cy="201133"/>
            </a:xfrm>
            <a:custGeom>
              <a:avLst/>
              <a:gdLst/>
              <a:ahLst/>
              <a:cxnLst/>
              <a:rect l="l" t="t" r="r" b="b"/>
              <a:pathLst>
                <a:path w="5237" h="5417" extrusionOk="0">
                  <a:moveTo>
                    <a:pt x="1" y="1"/>
                  </a:moveTo>
                  <a:lnTo>
                    <a:pt x="5029" y="5416"/>
                  </a:lnTo>
                  <a:lnTo>
                    <a:pt x="5237" y="5417"/>
                  </a:lnTo>
                  <a:lnTo>
                    <a:pt x="208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3847255" y="4708986"/>
              <a:ext cx="194301" cy="201096"/>
            </a:xfrm>
            <a:custGeom>
              <a:avLst/>
              <a:gdLst/>
              <a:ahLst/>
              <a:cxnLst/>
              <a:rect l="l" t="t" r="r" b="b"/>
              <a:pathLst>
                <a:path w="5233" h="5416" extrusionOk="0">
                  <a:moveTo>
                    <a:pt x="1" y="0"/>
                  </a:moveTo>
                  <a:lnTo>
                    <a:pt x="5024" y="5414"/>
                  </a:lnTo>
                  <a:lnTo>
                    <a:pt x="5232" y="5415"/>
                  </a:lnTo>
                  <a:lnTo>
                    <a:pt x="208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3783986" y="4753988"/>
              <a:ext cx="222037" cy="11362"/>
            </a:xfrm>
            <a:custGeom>
              <a:avLst/>
              <a:gdLst/>
              <a:ahLst/>
              <a:cxnLst/>
              <a:rect l="l" t="t" r="r" b="b"/>
              <a:pathLst>
                <a:path w="5980" h="306" extrusionOk="0">
                  <a:moveTo>
                    <a:pt x="0" y="0"/>
                  </a:moveTo>
                  <a:lnTo>
                    <a:pt x="246" y="266"/>
                  </a:lnTo>
                  <a:lnTo>
                    <a:pt x="5980" y="306"/>
                  </a:lnTo>
                  <a:cubicBezTo>
                    <a:pt x="5890" y="227"/>
                    <a:pt x="5802" y="141"/>
                    <a:pt x="5722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3833072" y="4804707"/>
              <a:ext cx="222223" cy="11510"/>
            </a:xfrm>
            <a:custGeom>
              <a:avLst/>
              <a:gdLst/>
              <a:ahLst/>
              <a:cxnLst/>
              <a:rect l="l" t="t" r="r" b="b"/>
              <a:pathLst>
                <a:path w="5985" h="310" extrusionOk="0">
                  <a:moveTo>
                    <a:pt x="1" y="1"/>
                  </a:moveTo>
                  <a:lnTo>
                    <a:pt x="247" y="267"/>
                  </a:lnTo>
                  <a:lnTo>
                    <a:pt x="5985" y="309"/>
                  </a:lnTo>
                  <a:cubicBezTo>
                    <a:pt x="5895" y="232"/>
                    <a:pt x="5807" y="146"/>
                    <a:pt x="5725" y="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3882232" y="4855464"/>
              <a:ext cx="222409" cy="11622"/>
            </a:xfrm>
            <a:custGeom>
              <a:avLst/>
              <a:gdLst/>
              <a:ahLst/>
              <a:cxnLst/>
              <a:rect l="l" t="t" r="r" b="b"/>
              <a:pathLst>
                <a:path w="5990" h="313" extrusionOk="0">
                  <a:moveTo>
                    <a:pt x="0" y="0"/>
                  </a:moveTo>
                  <a:lnTo>
                    <a:pt x="246" y="266"/>
                  </a:lnTo>
                  <a:lnTo>
                    <a:pt x="5990" y="312"/>
                  </a:lnTo>
                  <a:cubicBezTo>
                    <a:pt x="5900" y="235"/>
                    <a:pt x="5812" y="149"/>
                    <a:pt x="5730" y="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3797724" y="4708689"/>
              <a:ext cx="194153" cy="200985"/>
            </a:xfrm>
            <a:custGeom>
              <a:avLst/>
              <a:gdLst/>
              <a:ahLst/>
              <a:cxnLst/>
              <a:rect l="l" t="t" r="r" b="b"/>
              <a:pathLst>
                <a:path w="5229" h="5413" extrusionOk="0">
                  <a:moveTo>
                    <a:pt x="0" y="0"/>
                  </a:moveTo>
                  <a:lnTo>
                    <a:pt x="5020" y="5411"/>
                  </a:lnTo>
                  <a:lnTo>
                    <a:pt x="5228" y="5413"/>
                  </a:lnTo>
                  <a:lnTo>
                    <a:pt x="20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3287521" y="4473545"/>
              <a:ext cx="412477" cy="209265"/>
            </a:xfrm>
            <a:custGeom>
              <a:avLst/>
              <a:gdLst/>
              <a:ahLst/>
              <a:cxnLst/>
              <a:rect l="l" t="t" r="r" b="b"/>
              <a:pathLst>
                <a:path w="11109" h="5636" extrusionOk="0">
                  <a:moveTo>
                    <a:pt x="1" y="1"/>
                  </a:moveTo>
                  <a:lnTo>
                    <a:pt x="5177" y="5595"/>
                  </a:lnTo>
                  <a:lnTo>
                    <a:pt x="11109" y="5635"/>
                  </a:lnTo>
                  <a:lnTo>
                    <a:pt x="5914" y="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3305232" y="4482567"/>
              <a:ext cx="376944" cy="191219"/>
            </a:xfrm>
            <a:custGeom>
              <a:avLst/>
              <a:gdLst/>
              <a:ahLst/>
              <a:cxnLst/>
              <a:rect l="l" t="t" r="r" b="b"/>
              <a:pathLst>
                <a:path w="10152" h="5150" extrusionOk="0">
                  <a:moveTo>
                    <a:pt x="1" y="0"/>
                  </a:moveTo>
                  <a:lnTo>
                    <a:pt x="4731" y="5113"/>
                  </a:lnTo>
                  <a:lnTo>
                    <a:pt x="10152" y="5149"/>
                  </a:lnTo>
                  <a:lnTo>
                    <a:pt x="5405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3446511" y="4477369"/>
              <a:ext cx="192965" cy="200056"/>
            </a:xfrm>
            <a:custGeom>
              <a:avLst/>
              <a:gdLst/>
              <a:ahLst/>
              <a:cxnLst/>
              <a:rect l="l" t="t" r="r" b="b"/>
              <a:pathLst>
                <a:path w="5197" h="5388" extrusionOk="0">
                  <a:moveTo>
                    <a:pt x="0" y="0"/>
                  </a:moveTo>
                  <a:lnTo>
                    <a:pt x="4991" y="5386"/>
                  </a:lnTo>
                  <a:lnTo>
                    <a:pt x="5197" y="5388"/>
                  </a:lnTo>
                  <a:lnTo>
                    <a:pt x="20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3397277" y="4477109"/>
              <a:ext cx="192816" cy="199982"/>
            </a:xfrm>
            <a:custGeom>
              <a:avLst/>
              <a:gdLst/>
              <a:ahLst/>
              <a:cxnLst/>
              <a:rect l="l" t="t" r="r" b="b"/>
              <a:pathLst>
                <a:path w="5193" h="5386" extrusionOk="0">
                  <a:moveTo>
                    <a:pt x="1" y="1"/>
                  </a:moveTo>
                  <a:lnTo>
                    <a:pt x="4988" y="5384"/>
                  </a:lnTo>
                  <a:lnTo>
                    <a:pt x="5193" y="5385"/>
                  </a:lnTo>
                  <a:lnTo>
                    <a:pt x="5193" y="5385"/>
                  </a:lnTo>
                  <a:lnTo>
                    <a:pt x="206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3334416" y="4522037"/>
              <a:ext cx="220552" cy="10990"/>
            </a:xfrm>
            <a:custGeom>
              <a:avLst/>
              <a:gdLst/>
              <a:ahLst/>
              <a:cxnLst/>
              <a:rect l="l" t="t" r="r" b="b"/>
              <a:pathLst>
                <a:path w="5940" h="296" extrusionOk="0">
                  <a:moveTo>
                    <a:pt x="1" y="0"/>
                  </a:moveTo>
                  <a:lnTo>
                    <a:pt x="244" y="263"/>
                  </a:lnTo>
                  <a:lnTo>
                    <a:pt x="5940" y="295"/>
                  </a:lnTo>
                  <a:cubicBezTo>
                    <a:pt x="5851" y="219"/>
                    <a:pt x="5764" y="132"/>
                    <a:pt x="5683" y="3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3383130" y="4572422"/>
              <a:ext cx="220738" cy="11102"/>
            </a:xfrm>
            <a:custGeom>
              <a:avLst/>
              <a:gdLst/>
              <a:ahLst/>
              <a:cxnLst/>
              <a:rect l="l" t="t" r="r" b="b"/>
              <a:pathLst>
                <a:path w="5945" h="299" extrusionOk="0">
                  <a:moveTo>
                    <a:pt x="1" y="1"/>
                  </a:moveTo>
                  <a:lnTo>
                    <a:pt x="246" y="265"/>
                  </a:lnTo>
                  <a:lnTo>
                    <a:pt x="5944" y="299"/>
                  </a:lnTo>
                  <a:cubicBezTo>
                    <a:pt x="5855" y="221"/>
                    <a:pt x="5767" y="135"/>
                    <a:pt x="5688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3431882" y="4622919"/>
              <a:ext cx="220924" cy="11176"/>
            </a:xfrm>
            <a:custGeom>
              <a:avLst/>
              <a:gdLst/>
              <a:ahLst/>
              <a:cxnLst/>
              <a:rect l="l" t="t" r="r" b="b"/>
              <a:pathLst>
                <a:path w="5950" h="30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00"/>
                  </a:lnTo>
                  <a:cubicBezTo>
                    <a:pt x="5861" y="224"/>
                    <a:pt x="5773" y="137"/>
                    <a:pt x="5693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3348043" y="4476849"/>
              <a:ext cx="192705" cy="199908"/>
            </a:xfrm>
            <a:custGeom>
              <a:avLst/>
              <a:gdLst/>
              <a:ahLst/>
              <a:cxnLst/>
              <a:rect l="l" t="t" r="r" b="b"/>
              <a:pathLst>
                <a:path w="5190" h="5384" extrusionOk="0">
                  <a:moveTo>
                    <a:pt x="1" y="0"/>
                  </a:moveTo>
                  <a:lnTo>
                    <a:pt x="4985" y="5383"/>
                  </a:lnTo>
                  <a:lnTo>
                    <a:pt x="5190" y="538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/>
            <p:cNvSpPr/>
            <p:nvPr/>
          </p:nvSpPr>
          <p:spPr>
            <a:xfrm>
              <a:off x="3498011" y="4703639"/>
              <a:ext cx="414000" cy="210341"/>
            </a:xfrm>
            <a:custGeom>
              <a:avLst/>
              <a:gdLst/>
              <a:ahLst/>
              <a:cxnLst/>
              <a:rect l="l" t="t" r="r" b="b"/>
              <a:pathLst>
                <a:path w="11150" h="5665" extrusionOk="0">
                  <a:moveTo>
                    <a:pt x="1" y="0"/>
                  </a:moveTo>
                  <a:lnTo>
                    <a:pt x="5198" y="5616"/>
                  </a:lnTo>
                  <a:lnTo>
                    <a:pt x="11150" y="5664"/>
                  </a:lnTo>
                  <a:lnTo>
                    <a:pt x="593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>
              <a:off x="3515833" y="4712625"/>
              <a:ext cx="378318" cy="192296"/>
            </a:xfrm>
            <a:custGeom>
              <a:avLst/>
              <a:gdLst/>
              <a:ahLst/>
              <a:cxnLst/>
              <a:rect l="l" t="t" r="r" b="b"/>
              <a:pathLst>
                <a:path w="10189" h="5179" extrusionOk="0">
                  <a:moveTo>
                    <a:pt x="0" y="1"/>
                  </a:moveTo>
                  <a:lnTo>
                    <a:pt x="4751" y="5133"/>
                  </a:lnTo>
                  <a:lnTo>
                    <a:pt x="10188" y="5178"/>
                  </a:lnTo>
                  <a:lnTo>
                    <a:pt x="542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3657595" y="4707686"/>
              <a:ext cx="193707" cy="200836"/>
            </a:xfrm>
            <a:custGeom>
              <a:avLst/>
              <a:gdLst/>
              <a:ahLst/>
              <a:cxnLst/>
              <a:rect l="l" t="t" r="r" b="b"/>
              <a:pathLst>
                <a:path w="5217" h="5409" extrusionOk="0">
                  <a:moveTo>
                    <a:pt x="0" y="1"/>
                  </a:moveTo>
                  <a:lnTo>
                    <a:pt x="5009" y="5406"/>
                  </a:lnTo>
                  <a:lnTo>
                    <a:pt x="5216" y="5409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3608175" y="4707352"/>
              <a:ext cx="193596" cy="200762"/>
            </a:xfrm>
            <a:custGeom>
              <a:avLst/>
              <a:gdLst/>
              <a:ahLst/>
              <a:cxnLst/>
              <a:rect l="l" t="t" r="r" b="b"/>
              <a:pathLst>
                <a:path w="5214" h="5407" extrusionOk="0">
                  <a:moveTo>
                    <a:pt x="0" y="1"/>
                  </a:moveTo>
                  <a:lnTo>
                    <a:pt x="5006" y="5405"/>
                  </a:lnTo>
                  <a:lnTo>
                    <a:pt x="5213" y="5406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3545166" y="4752280"/>
              <a:ext cx="221332" cy="11399"/>
            </a:xfrm>
            <a:custGeom>
              <a:avLst/>
              <a:gdLst/>
              <a:ahLst/>
              <a:cxnLst/>
              <a:rect l="l" t="t" r="r" b="b"/>
              <a:pathLst>
                <a:path w="5961" h="307" extrusionOk="0">
                  <a:moveTo>
                    <a:pt x="0" y="0"/>
                  </a:moveTo>
                  <a:lnTo>
                    <a:pt x="245" y="265"/>
                  </a:lnTo>
                  <a:lnTo>
                    <a:pt x="5960" y="307"/>
                  </a:lnTo>
                  <a:cubicBezTo>
                    <a:pt x="5870" y="228"/>
                    <a:pt x="5783" y="141"/>
                    <a:pt x="5703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3594066" y="4802925"/>
              <a:ext cx="221480" cy="11510"/>
            </a:xfrm>
            <a:custGeom>
              <a:avLst/>
              <a:gdLst/>
              <a:ahLst/>
              <a:cxnLst/>
              <a:rect l="l" t="t" r="r" b="b"/>
              <a:pathLst>
                <a:path w="5965" h="310" extrusionOk="0">
                  <a:moveTo>
                    <a:pt x="0" y="1"/>
                  </a:moveTo>
                  <a:lnTo>
                    <a:pt x="244" y="264"/>
                  </a:lnTo>
                  <a:lnTo>
                    <a:pt x="5965" y="309"/>
                  </a:lnTo>
                  <a:cubicBezTo>
                    <a:pt x="5874" y="231"/>
                    <a:pt x="5788" y="144"/>
                    <a:pt x="5706" y="4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3643003" y="4853570"/>
              <a:ext cx="221629" cy="11547"/>
            </a:xfrm>
            <a:custGeom>
              <a:avLst/>
              <a:gdLst/>
              <a:ahLst/>
              <a:cxnLst/>
              <a:rect l="l" t="t" r="r" b="b"/>
              <a:pathLst>
                <a:path w="5969" h="311" extrusionOk="0">
                  <a:moveTo>
                    <a:pt x="1" y="0"/>
                  </a:moveTo>
                  <a:lnTo>
                    <a:pt x="245" y="266"/>
                  </a:lnTo>
                  <a:lnTo>
                    <a:pt x="5968" y="311"/>
                  </a:lnTo>
                  <a:cubicBezTo>
                    <a:pt x="5878" y="232"/>
                    <a:pt x="5792" y="145"/>
                    <a:pt x="5711" y="4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3558830" y="4707018"/>
              <a:ext cx="193447" cy="200688"/>
            </a:xfrm>
            <a:custGeom>
              <a:avLst/>
              <a:gdLst/>
              <a:ahLst/>
              <a:cxnLst/>
              <a:rect l="l" t="t" r="r" b="b"/>
              <a:pathLst>
                <a:path w="5210" h="5405" extrusionOk="0">
                  <a:moveTo>
                    <a:pt x="0" y="0"/>
                  </a:moveTo>
                  <a:lnTo>
                    <a:pt x="5002" y="5402"/>
                  </a:lnTo>
                  <a:lnTo>
                    <a:pt x="5209" y="5405"/>
                  </a:lnTo>
                  <a:lnTo>
                    <a:pt x="20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1948130" y="4175273"/>
              <a:ext cx="1109593" cy="511948"/>
            </a:xfrm>
            <a:custGeom>
              <a:avLst/>
              <a:gdLst/>
              <a:ahLst/>
              <a:cxnLst/>
              <a:rect l="l" t="t" r="r" b="b"/>
              <a:pathLst>
                <a:path w="29884" h="13788" extrusionOk="0">
                  <a:moveTo>
                    <a:pt x="0" y="0"/>
                  </a:moveTo>
                  <a:lnTo>
                    <a:pt x="16610" y="13787"/>
                  </a:lnTo>
                  <a:lnTo>
                    <a:pt x="29883" y="13787"/>
                  </a:lnTo>
                  <a:lnTo>
                    <a:pt x="13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1748705" y="4210918"/>
              <a:ext cx="1137329" cy="932557"/>
            </a:xfrm>
            <a:custGeom>
              <a:avLst/>
              <a:gdLst/>
              <a:ahLst/>
              <a:cxnLst/>
              <a:rect l="l" t="t" r="r" b="b"/>
              <a:pathLst>
                <a:path w="30631" h="25116" extrusionOk="0">
                  <a:moveTo>
                    <a:pt x="16907" y="0"/>
                  </a:moveTo>
                  <a:lnTo>
                    <a:pt x="0" y="12180"/>
                  </a:lnTo>
                  <a:lnTo>
                    <a:pt x="0" y="25116"/>
                  </a:lnTo>
                  <a:lnTo>
                    <a:pt x="30630" y="25116"/>
                  </a:lnTo>
                  <a:lnTo>
                    <a:pt x="30630" y="12180"/>
                  </a:lnTo>
                  <a:lnTo>
                    <a:pt x="169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1495701" y="4552179"/>
              <a:ext cx="253004" cy="591295"/>
            </a:xfrm>
            <a:custGeom>
              <a:avLst/>
              <a:gdLst/>
              <a:ahLst/>
              <a:cxnLst/>
              <a:rect l="l" t="t" r="r" b="b"/>
              <a:pathLst>
                <a:path w="6814" h="15925" extrusionOk="0">
                  <a:moveTo>
                    <a:pt x="0" y="0"/>
                  </a:moveTo>
                  <a:lnTo>
                    <a:pt x="0" y="15925"/>
                  </a:lnTo>
                  <a:lnTo>
                    <a:pt x="6813" y="15925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1948130" y="4709908"/>
              <a:ext cx="143099" cy="137938"/>
            </a:xfrm>
            <a:custGeom>
              <a:avLst/>
              <a:gdLst/>
              <a:ahLst/>
              <a:cxnLst/>
              <a:rect l="l" t="t" r="r" b="b"/>
              <a:pathLst>
                <a:path w="3854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2292733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2636334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1523029" y="4175310"/>
              <a:ext cx="635591" cy="515327"/>
            </a:xfrm>
            <a:custGeom>
              <a:avLst/>
              <a:gdLst/>
              <a:ahLst/>
              <a:cxnLst/>
              <a:rect l="l" t="t" r="r" b="b"/>
              <a:pathLst>
                <a:path w="17118" h="13879" extrusionOk="0">
                  <a:moveTo>
                    <a:pt x="16046" y="1"/>
                  </a:moveTo>
                  <a:lnTo>
                    <a:pt x="8721" y="6335"/>
                  </a:lnTo>
                  <a:lnTo>
                    <a:pt x="3925" y="6335"/>
                  </a:lnTo>
                  <a:lnTo>
                    <a:pt x="3454" y="6723"/>
                  </a:lnTo>
                  <a:lnTo>
                    <a:pt x="3072" y="7036"/>
                  </a:lnTo>
                  <a:lnTo>
                    <a:pt x="7910" y="7036"/>
                  </a:lnTo>
                  <a:lnTo>
                    <a:pt x="1" y="13878"/>
                  </a:lnTo>
                  <a:lnTo>
                    <a:pt x="1072" y="13878"/>
                  </a:lnTo>
                  <a:lnTo>
                    <a:pt x="8982" y="7036"/>
                  </a:lnTo>
                  <a:lnTo>
                    <a:pt x="15943" y="7036"/>
                  </a:lnTo>
                  <a:lnTo>
                    <a:pt x="16334" y="6723"/>
                  </a:lnTo>
                  <a:lnTo>
                    <a:pt x="16819" y="6335"/>
                  </a:lnTo>
                  <a:lnTo>
                    <a:pt x="9794" y="6335"/>
                  </a:lnTo>
                  <a:lnTo>
                    <a:pt x="171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837785" y="4811235"/>
              <a:ext cx="1833814" cy="332276"/>
            </a:xfrm>
            <a:custGeom>
              <a:avLst/>
              <a:gdLst/>
              <a:ahLst/>
              <a:cxnLst/>
              <a:rect l="l" t="t" r="r" b="b"/>
              <a:pathLst>
                <a:path w="49389" h="8949" extrusionOk="0">
                  <a:moveTo>
                    <a:pt x="23121" y="0"/>
                  </a:moveTo>
                  <a:cubicBezTo>
                    <a:pt x="20672" y="0"/>
                    <a:pt x="18350" y="1305"/>
                    <a:pt x="17460" y="4150"/>
                  </a:cubicBezTo>
                  <a:cubicBezTo>
                    <a:pt x="16734" y="3481"/>
                    <a:pt x="15805" y="3180"/>
                    <a:pt x="14858" y="3180"/>
                  </a:cubicBezTo>
                  <a:cubicBezTo>
                    <a:pt x="12871" y="3180"/>
                    <a:pt x="10801" y="4506"/>
                    <a:pt x="10346" y="6528"/>
                  </a:cubicBezTo>
                  <a:cubicBezTo>
                    <a:pt x="9146" y="5271"/>
                    <a:pt x="7480" y="4699"/>
                    <a:pt x="5832" y="4699"/>
                  </a:cubicBezTo>
                  <a:cubicBezTo>
                    <a:pt x="3106" y="4699"/>
                    <a:pt x="431" y="6264"/>
                    <a:pt x="0" y="8891"/>
                  </a:cubicBezTo>
                  <a:cubicBezTo>
                    <a:pt x="13000" y="8891"/>
                    <a:pt x="23313" y="8949"/>
                    <a:pt x="33613" y="8949"/>
                  </a:cubicBezTo>
                  <a:cubicBezTo>
                    <a:pt x="38763" y="8949"/>
                    <a:pt x="43910" y="8934"/>
                    <a:pt x="49389" y="8891"/>
                  </a:cubicBezTo>
                  <a:cubicBezTo>
                    <a:pt x="48701" y="7839"/>
                    <a:pt x="47703" y="6669"/>
                    <a:pt x="46303" y="6669"/>
                  </a:cubicBezTo>
                  <a:cubicBezTo>
                    <a:pt x="45665" y="6669"/>
                    <a:pt x="44943" y="6912"/>
                    <a:pt x="44128" y="7521"/>
                  </a:cubicBezTo>
                  <a:cubicBezTo>
                    <a:pt x="43979" y="5459"/>
                    <a:pt x="41942" y="4245"/>
                    <a:pt x="39892" y="4245"/>
                  </a:cubicBezTo>
                  <a:cubicBezTo>
                    <a:pt x="38190" y="4245"/>
                    <a:pt x="36477" y="5081"/>
                    <a:pt x="35828" y="6965"/>
                  </a:cubicBezTo>
                  <a:cubicBezTo>
                    <a:pt x="35099" y="5777"/>
                    <a:pt x="33697" y="5098"/>
                    <a:pt x="32313" y="5098"/>
                  </a:cubicBezTo>
                  <a:cubicBezTo>
                    <a:pt x="31626" y="5098"/>
                    <a:pt x="30944" y="5266"/>
                    <a:pt x="30350" y="5620"/>
                  </a:cubicBezTo>
                  <a:cubicBezTo>
                    <a:pt x="29421" y="2025"/>
                    <a:pt x="26172" y="0"/>
                    <a:pt x="23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293330" y="4498570"/>
              <a:ext cx="86142" cy="707958"/>
            </a:xfrm>
            <a:custGeom>
              <a:avLst/>
              <a:gdLst/>
              <a:ahLst/>
              <a:cxnLst/>
              <a:rect l="l" t="t" r="r" b="b"/>
              <a:pathLst>
                <a:path w="2320" h="19067" extrusionOk="0">
                  <a:moveTo>
                    <a:pt x="1477" y="0"/>
                  </a:moveTo>
                  <a:lnTo>
                    <a:pt x="519" y="9"/>
                  </a:lnTo>
                  <a:lnTo>
                    <a:pt x="0" y="19066"/>
                  </a:lnTo>
                  <a:lnTo>
                    <a:pt x="2319" y="19047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310707" y="4498570"/>
              <a:ext cx="41808" cy="98989"/>
            </a:xfrm>
            <a:custGeom>
              <a:avLst/>
              <a:gdLst/>
              <a:ahLst/>
              <a:cxnLst/>
              <a:rect l="l" t="t" r="r" b="b"/>
              <a:pathLst>
                <a:path w="1126" h="2666" extrusionOk="0">
                  <a:moveTo>
                    <a:pt x="1009" y="0"/>
                  </a:moveTo>
                  <a:lnTo>
                    <a:pt x="51" y="9"/>
                  </a:lnTo>
                  <a:lnTo>
                    <a:pt x="0" y="1882"/>
                  </a:lnTo>
                  <a:lnTo>
                    <a:pt x="1126" y="2665"/>
                  </a:lnTo>
                  <a:lnTo>
                    <a:pt x="1126" y="266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216174" y="4134882"/>
              <a:ext cx="136119" cy="338700"/>
            </a:xfrm>
            <a:custGeom>
              <a:avLst/>
              <a:gdLst/>
              <a:ahLst/>
              <a:cxnLst/>
              <a:rect l="l" t="t" r="r" b="b"/>
              <a:pathLst>
                <a:path w="3666" h="9122" extrusionOk="0">
                  <a:moveTo>
                    <a:pt x="263" y="0"/>
                  </a:moveTo>
                  <a:lnTo>
                    <a:pt x="259" y="12"/>
                  </a:ln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5" y="14"/>
                    <a:pt x="249" y="18"/>
                  </a:cubicBezTo>
                  <a:cubicBezTo>
                    <a:pt x="75" y="177"/>
                    <a:pt x="0" y="418"/>
                    <a:pt x="45" y="648"/>
                  </a:cubicBezTo>
                  <a:cubicBezTo>
                    <a:pt x="152" y="1180"/>
                    <a:pt x="1571" y="7798"/>
                    <a:pt x="1744" y="8598"/>
                  </a:cubicBezTo>
                  <a:cubicBezTo>
                    <a:pt x="1755" y="8650"/>
                    <a:pt x="1786" y="8693"/>
                    <a:pt x="1832" y="8718"/>
                  </a:cubicBezTo>
                  <a:lnTo>
                    <a:pt x="2515" y="9100"/>
                  </a:lnTo>
                  <a:cubicBezTo>
                    <a:pt x="2542" y="9114"/>
                    <a:pt x="2572" y="9122"/>
                    <a:pt x="2603" y="9122"/>
                  </a:cubicBezTo>
                  <a:cubicBezTo>
                    <a:pt x="2620" y="9122"/>
                    <a:pt x="2637" y="9120"/>
                    <a:pt x="2654" y="9115"/>
                  </a:cubicBezTo>
                  <a:lnTo>
                    <a:pt x="3158" y="8969"/>
                  </a:lnTo>
                  <a:cubicBezTo>
                    <a:pt x="3204" y="8955"/>
                    <a:pt x="3244" y="8925"/>
                    <a:pt x="3267" y="8881"/>
                  </a:cubicBezTo>
                  <a:lnTo>
                    <a:pt x="3637" y="8195"/>
                  </a:lnTo>
                  <a:cubicBezTo>
                    <a:pt x="3664" y="8148"/>
                    <a:pt x="3666" y="8093"/>
                    <a:pt x="3646" y="8043"/>
                  </a:cubicBezTo>
                  <a:cubicBezTo>
                    <a:pt x="3324" y="7235"/>
                    <a:pt x="600" y="423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340633" y="4461329"/>
              <a:ext cx="342636" cy="112578"/>
            </a:xfrm>
            <a:custGeom>
              <a:avLst/>
              <a:gdLst/>
              <a:ahLst/>
              <a:cxnLst/>
              <a:rect l="l" t="t" r="r" b="b"/>
              <a:pathLst>
                <a:path w="9228" h="3032" extrusionOk="0">
                  <a:moveTo>
                    <a:pt x="986" y="1"/>
                  </a:moveTo>
                  <a:cubicBezTo>
                    <a:pt x="954" y="1"/>
                    <a:pt x="922" y="9"/>
                    <a:pt x="893" y="26"/>
                  </a:cubicBezTo>
                  <a:lnTo>
                    <a:pt x="221" y="427"/>
                  </a:lnTo>
                  <a:cubicBezTo>
                    <a:pt x="179" y="452"/>
                    <a:pt x="149" y="492"/>
                    <a:pt x="137" y="539"/>
                  </a:cubicBezTo>
                  <a:lnTo>
                    <a:pt x="11" y="1049"/>
                  </a:lnTo>
                  <a:cubicBezTo>
                    <a:pt x="1" y="1097"/>
                    <a:pt x="9" y="1146"/>
                    <a:pt x="34" y="1188"/>
                  </a:cubicBezTo>
                  <a:lnTo>
                    <a:pt x="442" y="1852"/>
                  </a:lnTo>
                  <a:cubicBezTo>
                    <a:pt x="471" y="1898"/>
                    <a:pt x="517" y="1928"/>
                    <a:pt x="570" y="1936"/>
                  </a:cubicBezTo>
                  <a:cubicBezTo>
                    <a:pt x="1401" y="2056"/>
                    <a:pt x="8171" y="3031"/>
                    <a:pt x="9143" y="3031"/>
                  </a:cubicBezTo>
                  <a:cubicBezTo>
                    <a:pt x="9180" y="3031"/>
                    <a:pt x="9208" y="3030"/>
                    <a:pt x="9228" y="3027"/>
                  </a:cubicBezTo>
                  <a:cubicBezTo>
                    <a:pt x="9226" y="3024"/>
                    <a:pt x="9219" y="3017"/>
                    <a:pt x="9219" y="3017"/>
                  </a:cubicBezTo>
                  <a:lnTo>
                    <a:pt x="9219" y="3017"/>
                  </a:lnTo>
                  <a:cubicBezTo>
                    <a:pt x="9219" y="3017"/>
                    <a:pt x="9219" y="3017"/>
                    <a:pt x="9219" y="3018"/>
                  </a:cubicBezTo>
                  <a:cubicBezTo>
                    <a:pt x="9220" y="3018"/>
                    <a:pt x="9220" y="3018"/>
                    <a:pt x="9220" y="3018"/>
                  </a:cubicBezTo>
                  <a:cubicBezTo>
                    <a:pt x="9221" y="3018"/>
                    <a:pt x="9219" y="3015"/>
                    <a:pt x="9218" y="3007"/>
                  </a:cubicBezTo>
                  <a:cubicBezTo>
                    <a:pt x="9169" y="2777"/>
                    <a:pt x="8998" y="2593"/>
                    <a:pt x="8777" y="2516"/>
                  </a:cubicBezTo>
                  <a:cubicBezTo>
                    <a:pt x="8264" y="2342"/>
                    <a:pt x="1823" y="262"/>
                    <a:pt x="1041" y="9"/>
                  </a:cubicBezTo>
                  <a:cubicBezTo>
                    <a:pt x="1023" y="4"/>
                    <a:pt x="1005" y="1"/>
                    <a:pt x="9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66317" y="4489251"/>
              <a:ext cx="258536" cy="255529"/>
            </a:xfrm>
            <a:custGeom>
              <a:avLst/>
              <a:gdLst/>
              <a:ahLst/>
              <a:cxnLst/>
              <a:rect l="l" t="t" r="r" b="b"/>
              <a:pathLst>
                <a:path w="6963" h="6882" extrusionOk="0">
                  <a:moveTo>
                    <a:pt x="5635" y="0"/>
                  </a:moveTo>
                  <a:cubicBezTo>
                    <a:pt x="5582" y="0"/>
                    <a:pt x="5530" y="24"/>
                    <a:pt x="5497" y="64"/>
                  </a:cubicBezTo>
                  <a:cubicBezTo>
                    <a:pt x="4937" y="731"/>
                    <a:pt x="215" y="6343"/>
                    <a:pt x="0" y="6840"/>
                  </a:cubicBezTo>
                  <a:cubicBezTo>
                    <a:pt x="5" y="6840"/>
                    <a:pt x="13" y="6839"/>
                    <a:pt x="14" y="6839"/>
                  </a:cubicBezTo>
                  <a:cubicBezTo>
                    <a:pt x="15" y="6839"/>
                    <a:pt x="15" y="6839"/>
                    <a:pt x="14" y="6839"/>
                  </a:cubicBezTo>
                  <a:cubicBezTo>
                    <a:pt x="11" y="6839"/>
                    <a:pt x="15" y="6840"/>
                    <a:pt x="23" y="6843"/>
                  </a:cubicBezTo>
                  <a:cubicBezTo>
                    <a:pt x="95" y="6869"/>
                    <a:pt x="170" y="6882"/>
                    <a:pt x="244" y="6882"/>
                  </a:cubicBezTo>
                  <a:cubicBezTo>
                    <a:pt x="398" y="6882"/>
                    <a:pt x="550" y="6828"/>
                    <a:pt x="673" y="6727"/>
                  </a:cubicBezTo>
                  <a:cubicBezTo>
                    <a:pt x="1093" y="6384"/>
                    <a:pt x="6260" y="2010"/>
                    <a:pt x="6883" y="1481"/>
                  </a:cubicBezTo>
                  <a:cubicBezTo>
                    <a:pt x="6922" y="1446"/>
                    <a:pt x="6944" y="1398"/>
                    <a:pt x="6946" y="1346"/>
                  </a:cubicBezTo>
                  <a:lnTo>
                    <a:pt x="6962" y="564"/>
                  </a:lnTo>
                  <a:cubicBezTo>
                    <a:pt x="6963" y="515"/>
                    <a:pt x="6944" y="470"/>
                    <a:pt x="6911" y="434"/>
                  </a:cubicBezTo>
                  <a:lnTo>
                    <a:pt x="6543" y="59"/>
                  </a:lnTo>
                  <a:cubicBezTo>
                    <a:pt x="6510" y="24"/>
                    <a:pt x="6463" y="4"/>
                    <a:pt x="6415" y="4"/>
                  </a:cubicBezTo>
                  <a:lnTo>
                    <a:pt x="5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596942" y="4439422"/>
              <a:ext cx="105004" cy="862938"/>
            </a:xfrm>
            <a:custGeom>
              <a:avLst/>
              <a:gdLst/>
              <a:ahLst/>
              <a:cxnLst/>
              <a:rect l="l" t="t" r="r" b="b"/>
              <a:pathLst>
                <a:path w="2828" h="23241" extrusionOk="0">
                  <a:moveTo>
                    <a:pt x="1801" y="1"/>
                  </a:moveTo>
                  <a:lnTo>
                    <a:pt x="635" y="9"/>
                  </a:lnTo>
                  <a:lnTo>
                    <a:pt x="1" y="23241"/>
                  </a:lnTo>
                  <a:lnTo>
                    <a:pt x="2828" y="23215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18143" y="4439422"/>
              <a:ext cx="51054" cy="120598"/>
            </a:xfrm>
            <a:custGeom>
              <a:avLst/>
              <a:gdLst/>
              <a:ahLst/>
              <a:cxnLst/>
              <a:rect l="l" t="t" r="r" b="b"/>
              <a:pathLst>
                <a:path w="1375" h="3248" extrusionOk="0">
                  <a:moveTo>
                    <a:pt x="1230" y="1"/>
                  </a:moveTo>
                  <a:lnTo>
                    <a:pt x="64" y="9"/>
                  </a:lnTo>
                  <a:lnTo>
                    <a:pt x="1" y="2293"/>
                  </a:lnTo>
                  <a:lnTo>
                    <a:pt x="1375" y="3248"/>
                  </a:lnTo>
                  <a:lnTo>
                    <a:pt x="12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466578" y="4009828"/>
              <a:ext cx="198534" cy="400893"/>
            </a:xfrm>
            <a:custGeom>
              <a:avLst/>
              <a:gdLst/>
              <a:ahLst/>
              <a:cxnLst/>
              <a:rect l="l" t="t" r="r" b="b"/>
              <a:pathLst>
                <a:path w="5347" h="10797" extrusionOk="0">
                  <a:moveTo>
                    <a:pt x="269" y="0"/>
                  </a:moveTo>
                  <a:cubicBezTo>
                    <a:pt x="268" y="3"/>
                    <a:pt x="266" y="12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6"/>
                    <a:pt x="265" y="16"/>
                  </a:cubicBezTo>
                  <a:cubicBezTo>
                    <a:pt x="265" y="16"/>
                    <a:pt x="265" y="16"/>
                    <a:pt x="265" y="15"/>
                  </a:cubicBezTo>
                  <a:lnTo>
                    <a:pt x="265" y="15"/>
                  </a:lnTo>
                  <a:cubicBezTo>
                    <a:pt x="264" y="16"/>
                    <a:pt x="260" y="19"/>
                    <a:pt x="256" y="24"/>
                  </a:cubicBezTo>
                  <a:cubicBezTo>
                    <a:pt x="63" y="236"/>
                    <a:pt x="0" y="535"/>
                    <a:pt x="82" y="810"/>
                  </a:cubicBezTo>
                  <a:cubicBezTo>
                    <a:pt x="270" y="1443"/>
                    <a:pt x="2766" y="9308"/>
                    <a:pt x="3069" y="10259"/>
                  </a:cubicBezTo>
                  <a:cubicBezTo>
                    <a:pt x="3089" y="10320"/>
                    <a:pt x="3134" y="10367"/>
                    <a:pt x="3191" y="10394"/>
                  </a:cubicBezTo>
                  <a:lnTo>
                    <a:pt x="4063" y="10778"/>
                  </a:lnTo>
                  <a:cubicBezTo>
                    <a:pt x="4092" y="10790"/>
                    <a:pt x="4122" y="10797"/>
                    <a:pt x="4152" y="10797"/>
                  </a:cubicBezTo>
                  <a:cubicBezTo>
                    <a:pt x="4180" y="10797"/>
                    <a:pt x="4207" y="10791"/>
                    <a:pt x="4234" y="10781"/>
                  </a:cubicBezTo>
                  <a:lnTo>
                    <a:pt x="4829" y="10543"/>
                  </a:lnTo>
                  <a:cubicBezTo>
                    <a:pt x="4883" y="10521"/>
                    <a:pt x="4926" y="10479"/>
                    <a:pt x="4950" y="10425"/>
                  </a:cubicBezTo>
                  <a:lnTo>
                    <a:pt x="5321" y="9549"/>
                  </a:lnTo>
                  <a:cubicBezTo>
                    <a:pt x="5347" y="9490"/>
                    <a:pt x="5344" y="9423"/>
                    <a:pt x="5314" y="9364"/>
                  </a:cubicBezTo>
                  <a:cubicBezTo>
                    <a:pt x="4829" y="8421"/>
                    <a:pt x="727" y="474"/>
                    <a:pt x="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658689" y="4388257"/>
              <a:ext cx="424025" cy="101959"/>
            </a:xfrm>
            <a:custGeom>
              <a:avLst/>
              <a:gdLst/>
              <a:ahLst/>
              <a:cxnLst/>
              <a:rect l="l" t="t" r="r" b="b"/>
              <a:pathLst>
                <a:path w="11420" h="2746" extrusionOk="0">
                  <a:moveTo>
                    <a:pt x="1089" y="0"/>
                  </a:moveTo>
                  <a:cubicBezTo>
                    <a:pt x="1043" y="0"/>
                    <a:pt x="997" y="14"/>
                    <a:pt x="959" y="43"/>
                  </a:cubicBezTo>
                  <a:lnTo>
                    <a:pt x="190" y="607"/>
                  </a:lnTo>
                  <a:cubicBezTo>
                    <a:pt x="143" y="642"/>
                    <a:pt x="111" y="694"/>
                    <a:pt x="102" y="753"/>
                  </a:cubicBezTo>
                  <a:lnTo>
                    <a:pt x="9" y="1387"/>
                  </a:lnTo>
                  <a:cubicBezTo>
                    <a:pt x="0" y="1445"/>
                    <a:pt x="16" y="1505"/>
                    <a:pt x="51" y="1553"/>
                  </a:cubicBezTo>
                  <a:lnTo>
                    <a:pt x="624" y="2310"/>
                  </a:lnTo>
                  <a:cubicBezTo>
                    <a:pt x="663" y="2362"/>
                    <a:pt x="723" y="2395"/>
                    <a:pt x="788" y="2397"/>
                  </a:cubicBezTo>
                  <a:cubicBezTo>
                    <a:pt x="1681" y="2440"/>
                    <a:pt x="8154" y="2746"/>
                    <a:pt x="10559" y="2746"/>
                  </a:cubicBezTo>
                  <a:cubicBezTo>
                    <a:pt x="11010" y="2746"/>
                    <a:pt x="11318" y="2735"/>
                    <a:pt x="11419" y="2710"/>
                  </a:cubicBezTo>
                  <a:cubicBezTo>
                    <a:pt x="11418" y="2707"/>
                    <a:pt x="11412" y="2702"/>
                    <a:pt x="11409" y="2699"/>
                  </a:cubicBezTo>
                  <a:lnTo>
                    <a:pt x="11409" y="2699"/>
                  </a:lnTo>
                  <a:cubicBezTo>
                    <a:pt x="11410" y="2699"/>
                    <a:pt x="11409" y="2694"/>
                    <a:pt x="11407" y="2687"/>
                  </a:cubicBezTo>
                  <a:cubicBezTo>
                    <a:pt x="11320" y="2413"/>
                    <a:pt x="11092" y="2209"/>
                    <a:pt x="10812" y="2143"/>
                  </a:cubicBezTo>
                  <a:cubicBezTo>
                    <a:pt x="10169" y="1991"/>
                    <a:pt x="2111" y="219"/>
                    <a:pt x="1136" y="5"/>
                  </a:cubicBezTo>
                  <a:cubicBezTo>
                    <a:pt x="1120" y="2"/>
                    <a:pt x="1105" y="0"/>
                    <a:pt x="10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353963" y="4430771"/>
              <a:ext cx="289317" cy="336769"/>
            </a:xfrm>
            <a:custGeom>
              <a:avLst/>
              <a:gdLst/>
              <a:ahLst/>
              <a:cxnLst/>
              <a:rect l="l" t="t" r="r" b="b"/>
              <a:pathLst>
                <a:path w="7792" h="9070" extrusionOk="0">
                  <a:moveTo>
                    <a:pt x="7005" y="1"/>
                  </a:moveTo>
                  <a:cubicBezTo>
                    <a:pt x="6998" y="1"/>
                    <a:pt x="6992" y="1"/>
                    <a:pt x="6985" y="2"/>
                  </a:cubicBezTo>
                  <a:lnTo>
                    <a:pt x="6039" y="88"/>
                  </a:lnTo>
                  <a:cubicBezTo>
                    <a:pt x="5974" y="95"/>
                    <a:pt x="5916" y="129"/>
                    <a:pt x="5879" y="183"/>
                  </a:cubicBezTo>
                  <a:cubicBezTo>
                    <a:pt x="5275" y="1054"/>
                    <a:pt x="203" y="8418"/>
                    <a:pt x="1" y="9046"/>
                  </a:cubicBezTo>
                  <a:cubicBezTo>
                    <a:pt x="4" y="9046"/>
                    <a:pt x="11" y="9043"/>
                    <a:pt x="15" y="9042"/>
                  </a:cubicBezTo>
                  <a:lnTo>
                    <a:pt x="15" y="9042"/>
                  </a:lnTo>
                  <a:cubicBezTo>
                    <a:pt x="16" y="9043"/>
                    <a:pt x="21" y="9044"/>
                    <a:pt x="27" y="9046"/>
                  </a:cubicBezTo>
                  <a:cubicBezTo>
                    <a:pt x="91" y="9062"/>
                    <a:pt x="155" y="9070"/>
                    <a:pt x="220" y="9070"/>
                  </a:cubicBezTo>
                  <a:cubicBezTo>
                    <a:pt x="435" y="9070"/>
                    <a:pt x="645" y="8983"/>
                    <a:pt x="802" y="8828"/>
                  </a:cubicBezTo>
                  <a:cubicBezTo>
                    <a:pt x="1272" y="8363"/>
                    <a:pt x="7030" y="2454"/>
                    <a:pt x="7726" y="1738"/>
                  </a:cubicBezTo>
                  <a:cubicBezTo>
                    <a:pt x="7770" y="1692"/>
                    <a:pt x="7792" y="1632"/>
                    <a:pt x="7787" y="1569"/>
                  </a:cubicBezTo>
                  <a:lnTo>
                    <a:pt x="7713" y="618"/>
                  </a:lnTo>
                  <a:cubicBezTo>
                    <a:pt x="7710" y="559"/>
                    <a:pt x="7682" y="504"/>
                    <a:pt x="7637" y="466"/>
                  </a:cubicBezTo>
                  <a:lnTo>
                    <a:pt x="7147" y="53"/>
                  </a:lnTo>
                  <a:cubicBezTo>
                    <a:pt x="7108" y="19"/>
                    <a:pt x="7057" y="1"/>
                    <a:pt x="7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1035447" y="4468272"/>
              <a:ext cx="89112" cy="731981"/>
            </a:xfrm>
            <a:custGeom>
              <a:avLst/>
              <a:gdLst/>
              <a:ahLst/>
              <a:cxnLst/>
              <a:rect l="l" t="t" r="r" b="b"/>
              <a:pathLst>
                <a:path w="2400" h="19714" extrusionOk="0">
                  <a:moveTo>
                    <a:pt x="1528" y="0"/>
                  </a:moveTo>
                  <a:lnTo>
                    <a:pt x="539" y="9"/>
                  </a:lnTo>
                  <a:lnTo>
                    <a:pt x="1" y="19714"/>
                  </a:lnTo>
                  <a:lnTo>
                    <a:pt x="2399" y="19693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1053492" y="4468272"/>
              <a:ext cx="43294" cy="102367"/>
            </a:xfrm>
            <a:custGeom>
              <a:avLst/>
              <a:gdLst/>
              <a:ahLst/>
              <a:cxnLst/>
              <a:rect l="l" t="t" r="r" b="b"/>
              <a:pathLst>
                <a:path w="1166" h="2757" extrusionOk="0">
                  <a:moveTo>
                    <a:pt x="1042" y="0"/>
                  </a:moveTo>
                  <a:lnTo>
                    <a:pt x="53" y="9"/>
                  </a:lnTo>
                  <a:lnTo>
                    <a:pt x="0" y="1945"/>
                  </a:lnTo>
                  <a:lnTo>
                    <a:pt x="1165" y="2756"/>
                  </a:lnTo>
                  <a:lnTo>
                    <a:pt x="1165" y="2756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939577" y="4095673"/>
              <a:ext cx="153941" cy="345903"/>
            </a:xfrm>
            <a:custGeom>
              <a:avLst/>
              <a:gdLst/>
              <a:ahLst/>
              <a:cxnLst/>
              <a:rect l="l" t="t" r="r" b="b"/>
              <a:pathLst>
                <a:path w="4146" h="9316" extrusionOk="0">
                  <a:moveTo>
                    <a:pt x="252" y="1"/>
                  </a:moveTo>
                  <a:cubicBezTo>
                    <a:pt x="250" y="4"/>
                    <a:pt x="248" y="12"/>
                    <a:pt x="247" y="14"/>
                  </a:cubicBezTo>
                  <a:lnTo>
                    <a:pt x="247" y="14"/>
                  </a:lnTo>
                  <a:cubicBezTo>
                    <a:pt x="247" y="14"/>
                    <a:pt x="247" y="14"/>
                    <a:pt x="247" y="14"/>
                  </a:cubicBezTo>
                  <a:cubicBezTo>
                    <a:pt x="246" y="14"/>
                    <a:pt x="243" y="16"/>
                    <a:pt x="238" y="20"/>
                  </a:cubicBezTo>
                  <a:cubicBezTo>
                    <a:pt x="65" y="193"/>
                    <a:pt x="1" y="443"/>
                    <a:pt x="58" y="680"/>
                  </a:cubicBezTo>
                  <a:cubicBezTo>
                    <a:pt x="190" y="1224"/>
                    <a:pt x="1966" y="7994"/>
                    <a:pt x="2181" y="8812"/>
                  </a:cubicBezTo>
                  <a:cubicBezTo>
                    <a:pt x="2195" y="8864"/>
                    <a:pt x="2230" y="8907"/>
                    <a:pt x="2278" y="8931"/>
                  </a:cubicBezTo>
                  <a:lnTo>
                    <a:pt x="3002" y="9295"/>
                  </a:lnTo>
                  <a:cubicBezTo>
                    <a:pt x="3028" y="9309"/>
                    <a:pt x="3057" y="9316"/>
                    <a:pt x="3086" y="9316"/>
                  </a:cubicBezTo>
                  <a:cubicBezTo>
                    <a:pt x="3106" y="9316"/>
                    <a:pt x="3127" y="9312"/>
                    <a:pt x="3146" y="9306"/>
                  </a:cubicBezTo>
                  <a:lnTo>
                    <a:pt x="3660" y="9130"/>
                  </a:lnTo>
                  <a:cubicBezTo>
                    <a:pt x="3707" y="9114"/>
                    <a:pt x="3747" y="9081"/>
                    <a:pt x="3768" y="9035"/>
                  </a:cubicBezTo>
                  <a:lnTo>
                    <a:pt x="4119" y="8309"/>
                  </a:lnTo>
                  <a:cubicBezTo>
                    <a:pt x="4144" y="8260"/>
                    <a:pt x="4145" y="8202"/>
                    <a:pt x="4121" y="8151"/>
                  </a:cubicBezTo>
                  <a:cubicBezTo>
                    <a:pt x="3750" y="7330"/>
                    <a:pt x="619" y="422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1084570" y="4425870"/>
              <a:ext cx="357153" cy="102219"/>
            </a:xfrm>
            <a:custGeom>
              <a:avLst/>
              <a:gdLst/>
              <a:ahLst/>
              <a:cxnLst/>
              <a:rect l="l" t="t" r="r" b="b"/>
              <a:pathLst>
                <a:path w="9619" h="2753" extrusionOk="0">
                  <a:moveTo>
                    <a:pt x="976" y="0"/>
                  </a:moveTo>
                  <a:cubicBezTo>
                    <a:pt x="939" y="0"/>
                    <a:pt x="904" y="11"/>
                    <a:pt x="873" y="32"/>
                  </a:cubicBezTo>
                  <a:lnTo>
                    <a:pt x="196" y="477"/>
                  </a:lnTo>
                  <a:cubicBezTo>
                    <a:pt x="155" y="504"/>
                    <a:pt x="125" y="547"/>
                    <a:pt x="116" y="597"/>
                  </a:cubicBezTo>
                  <a:lnTo>
                    <a:pt x="10" y="1130"/>
                  </a:lnTo>
                  <a:cubicBezTo>
                    <a:pt x="1" y="1178"/>
                    <a:pt x="10" y="1229"/>
                    <a:pt x="38" y="1271"/>
                  </a:cubicBezTo>
                  <a:lnTo>
                    <a:pt x="491" y="1937"/>
                  </a:lnTo>
                  <a:cubicBezTo>
                    <a:pt x="523" y="1983"/>
                    <a:pt x="572" y="2014"/>
                    <a:pt x="627" y="2019"/>
                  </a:cubicBezTo>
                  <a:cubicBezTo>
                    <a:pt x="1461" y="2102"/>
                    <a:pt x="8076" y="2753"/>
                    <a:pt x="9414" y="2753"/>
                  </a:cubicBezTo>
                  <a:cubicBezTo>
                    <a:pt x="9512" y="2753"/>
                    <a:pt x="9582" y="2750"/>
                    <a:pt x="9619" y="2742"/>
                  </a:cubicBezTo>
                  <a:lnTo>
                    <a:pt x="9610" y="2733"/>
                  </a:lnTo>
                  <a:lnTo>
                    <a:pt x="9610" y="2733"/>
                  </a:lnTo>
                  <a:cubicBezTo>
                    <a:pt x="9610" y="2733"/>
                    <a:pt x="9611" y="2733"/>
                    <a:pt x="9611" y="2733"/>
                  </a:cubicBezTo>
                  <a:cubicBezTo>
                    <a:pt x="9611" y="2733"/>
                    <a:pt x="9611" y="2730"/>
                    <a:pt x="9609" y="2722"/>
                  </a:cubicBezTo>
                  <a:cubicBezTo>
                    <a:pt x="9547" y="2487"/>
                    <a:pt x="9363" y="2304"/>
                    <a:pt x="9129" y="2236"/>
                  </a:cubicBezTo>
                  <a:cubicBezTo>
                    <a:pt x="8591" y="2079"/>
                    <a:pt x="1841" y="231"/>
                    <a:pt x="1025" y="7"/>
                  </a:cubicBezTo>
                  <a:cubicBezTo>
                    <a:pt x="1009" y="2"/>
                    <a:pt x="99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812370" y="4458247"/>
              <a:ext cx="256977" cy="274465"/>
            </a:xfrm>
            <a:custGeom>
              <a:avLst/>
              <a:gdLst/>
              <a:ahLst/>
              <a:cxnLst/>
              <a:rect l="l" t="t" r="r" b="b"/>
              <a:pathLst>
                <a:path w="6921" h="7392" extrusionOk="0">
                  <a:moveTo>
                    <a:pt x="6315" y="0"/>
                  </a:moveTo>
                  <a:cubicBezTo>
                    <a:pt x="6312" y="0"/>
                    <a:pt x="6310" y="0"/>
                    <a:pt x="6307" y="0"/>
                  </a:cubicBezTo>
                  <a:lnTo>
                    <a:pt x="5501" y="34"/>
                  </a:lnTo>
                  <a:cubicBezTo>
                    <a:pt x="5447" y="35"/>
                    <a:pt x="5396" y="61"/>
                    <a:pt x="5361" y="105"/>
                  </a:cubicBezTo>
                  <a:cubicBezTo>
                    <a:pt x="4814" y="819"/>
                    <a:pt x="197" y="6837"/>
                    <a:pt x="1" y="7360"/>
                  </a:cubicBezTo>
                  <a:cubicBezTo>
                    <a:pt x="3" y="7360"/>
                    <a:pt x="12" y="7358"/>
                    <a:pt x="14" y="7358"/>
                  </a:cubicBezTo>
                  <a:cubicBezTo>
                    <a:pt x="14" y="7358"/>
                    <a:pt x="14" y="7358"/>
                    <a:pt x="13" y="7358"/>
                  </a:cubicBezTo>
                  <a:cubicBezTo>
                    <a:pt x="12" y="7358"/>
                    <a:pt x="16" y="7359"/>
                    <a:pt x="24" y="7361"/>
                  </a:cubicBezTo>
                  <a:cubicBezTo>
                    <a:pt x="89" y="7382"/>
                    <a:pt x="157" y="7392"/>
                    <a:pt x="224" y="7392"/>
                  </a:cubicBezTo>
                  <a:cubicBezTo>
                    <a:pt x="393" y="7392"/>
                    <a:pt x="560" y="7328"/>
                    <a:pt x="689" y="7212"/>
                  </a:cubicBezTo>
                  <a:cubicBezTo>
                    <a:pt x="1107" y="6837"/>
                    <a:pt x="6241" y="2079"/>
                    <a:pt x="6861" y="1505"/>
                  </a:cubicBezTo>
                  <a:cubicBezTo>
                    <a:pt x="6899" y="1468"/>
                    <a:pt x="6920" y="1417"/>
                    <a:pt x="6919" y="1364"/>
                  </a:cubicBezTo>
                  <a:lnTo>
                    <a:pt x="6898" y="555"/>
                  </a:lnTo>
                  <a:cubicBezTo>
                    <a:pt x="6897" y="506"/>
                    <a:pt x="6876" y="458"/>
                    <a:pt x="6840" y="423"/>
                  </a:cubicBezTo>
                  <a:lnTo>
                    <a:pt x="6443" y="52"/>
                  </a:lnTo>
                  <a:cubicBezTo>
                    <a:pt x="6409" y="18"/>
                    <a:pt x="6363" y="0"/>
                    <a:pt x="6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1046289" y="4429212"/>
              <a:ext cx="54841" cy="54581"/>
            </a:xfrm>
            <a:custGeom>
              <a:avLst/>
              <a:gdLst/>
              <a:ahLst/>
              <a:cxnLst/>
              <a:rect l="l" t="t" r="r" b="b"/>
              <a:pathLst>
                <a:path w="1477" h="1470" extrusionOk="0">
                  <a:moveTo>
                    <a:pt x="737" y="1"/>
                  </a:moveTo>
                  <a:cubicBezTo>
                    <a:pt x="736" y="1"/>
                    <a:pt x="735" y="1"/>
                    <a:pt x="733" y="1"/>
                  </a:cubicBezTo>
                  <a:cubicBezTo>
                    <a:pt x="326" y="5"/>
                    <a:pt x="1" y="335"/>
                    <a:pt x="5" y="741"/>
                  </a:cubicBezTo>
                  <a:cubicBezTo>
                    <a:pt x="9" y="1145"/>
                    <a:pt x="338" y="1470"/>
                    <a:pt x="741" y="1470"/>
                  </a:cubicBezTo>
                  <a:cubicBezTo>
                    <a:pt x="742" y="1470"/>
                    <a:pt x="744" y="1470"/>
                    <a:pt x="745" y="1470"/>
                  </a:cubicBezTo>
                  <a:cubicBezTo>
                    <a:pt x="1151" y="1466"/>
                    <a:pt x="1476" y="1135"/>
                    <a:pt x="1474" y="729"/>
                  </a:cubicBezTo>
                  <a:cubicBezTo>
                    <a:pt x="1470" y="325"/>
                    <a:pt x="1141" y="1"/>
                    <a:pt x="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609715" y="4393418"/>
              <a:ext cx="64606" cy="64309"/>
            </a:xfrm>
            <a:custGeom>
              <a:avLst/>
              <a:gdLst/>
              <a:ahLst/>
              <a:cxnLst/>
              <a:rect l="l" t="t" r="r" b="b"/>
              <a:pathLst>
                <a:path w="1740" h="1732" extrusionOk="0">
                  <a:moveTo>
                    <a:pt x="870" y="1"/>
                  </a:moveTo>
                  <a:cubicBezTo>
                    <a:pt x="867" y="1"/>
                    <a:pt x="865" y="1"/>
                    <a:pt x="862" y="1"/>
                  </a:cubicBezTo>
                  <a:cubicBezTo>
                    <a:pt x="385" y="3"/>
                    <a:pt x="1" y="394"/>
                    <a:pt x="6" y="874"/>
                  </a:cubicBezTo>
                  <a:cubicBezTo>
                    <a:pt x="9" y="1350"/>
                    <a:pt x="397" y="1732"/>
                    <a:pt x="872" y="1732"/>
                  </a:cubicBezTo>
                  <a:cubicBezTo>
                    <a:pt x="874" y="1732"/>
                    <a:pt x="876" y="1732"/>
                    <a:pt x="878" y="1732"/>
                  </a:cubicBezTo>
                  <a:cubicBezTo>
                    <a:pt x="1357" y="1727"/>
                    <a:pt x="1740" y="1336"/>
                    <a:pt x="1736" y="859"/>
                  </a:cubicBezTo>
                  <a:cubicBezTo>
                    <a:pt x="1733" y="382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303800" y="4460846"/>
              <a:ext cx="53022" cy="52762"/>
            </a:xfrm>
            <a:custGeom>
              <a:avLst/>
              <a:gdLst/>
              <a:ahLst/>
              <a:cxnLst/>
              <a:rect l="l" t="t" r="r" b="b"/>
              <a:pathLst>
                <a:path w="1428" h="1421" extrusionOk="0">
                  <a:moveTo>
                    <a:pt x="715" y="0"/>
                  </a:moveTo>
                  <a:cubicBezTo>
                    <a:pt x="712" y="0"/>
                    <a:pt x="710" y="0"/>
                    <a:pt x="707" y="0"/>
                  </a:cubicBezTo>
                  <a:cubicBezTo>
                    <a:pt x="316" y="2"/>
                    <a:pt x="1" y="325"/>
                    <a:pt x="3" y="717"/>
                  </a:cubicBezTo>
                  <a:cubicBezTo>
                    <a:pt x="7" y="1107"/>
                    <a:pt x="323" y="1420"/>
                    <a:pt x="712" y="1420"/>
                  </a:cubicBezTo>
                  <a:cubicBezTo>
                    <a:pt x="715" y="1420"/>
                    <a:pt x="717" y="1420"/>
                    <a:pt x="720" y="1420"/>
                  </a:cubicBezTo>
                  <a:cubicBezTo>
                    <a:pt x="1112" y="1417"/>
                    <a:pt x="1427" y="1096"/>
                    <a:pt x="1424" y="704"/>
                  </a:cubicBezTo>
                  <a:cubicBezTo>
                    <a:pt x="1420" y="314"/>
                    <a:pt x="1104" y="0"/>
                    <a:pt x="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196055" y="1761888"/>
            <a:ext cx="4643145" cy="551338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c. </a:t>
            </a:r>
            <a:r>
              <a:rPr lang="en-US" sz="3000" dirty="0"/>
              <a:t>picking up rubbish </a:t>
            </a: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3"/>
          <a:srcRect l="2371" t="3580" r="4866" b="3638"/>
          <a:stretch/>
        </p:blipFill>
        <p:spPr>
          <a:xfrm rot="265488">
            <a:off x="486147" y="1731580"/>
            <a:ext cx="3756306" cy="1561852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876" y="2397697"/>
            <a:ext cx="3366280" cy="2239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4"/>
          <p:cNvSpPr/>
          <p:nvPr/>
        </p:nvSpPr>
        <p:spPr>
          <a:xfrm>
            <a:off x="0" y="3420350"/>
            <a:ext cx="3510294" cy="1875553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1: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Label each picture with a phrase from the list. </a:t>
            </a:r>
          </a:p>
        </p:txBody>
      </p:sp>
      <p:grpSp>
        <p:nvGrpSpPr>
          <p:cNvPr id="537" name="Google Shape;537;p34"/>
          <p:cNvGrpSpPr/>
          <p:nvPr/>
        </p:nvGrpSpPr>
        <p:grpSpPr>
          <a:xfrm>
            <a:off x="-685807" y="3880133"/>
            <a:ext cx="5791435" cy="1446733"/>
            <a:chOff x="-685807" y="3880133"/>
            <a:chExt cx="5791435" cy="1446733"/>
          </a:xfrm>
        </p:grpSpPr>
        <p:sp>
          <p:nvSpPr>
            <p:cNvPr id="538" name="Google Shape;538;p34"/>
            <p:cNvSpPr/>
            <p:nvPr/>
          </p:nvSpPr>
          <p:spPr>
            <a:xfrm>
              <a:off x="-685807" y="3880133"/>
              <a:ext cx="3144651" cy="1446733"/>
            </a:xfrm>
            <a:custGeom>
              <a:avLst/>
              <a:gdLst/>
              <a:ahLst/>
              <a:cxnLst/>
              <a:rect l="l" t="t" r="r" b="b"/>
              <a:pathLst>
                <a:path w="84693" h="38964" extrusionOk="0">
                  <a:moveTo>
                    <a:pt x="31640" y="1"/>
                  </a:moveTo>
                  <a:cubicBezTo>
                    <a:pt x="31455" y="1"/>
                    <a:pt x="31267" y="3"/>
                    <a:pt x="31076" y="9"/>
                  </a:cubicBezTo>
                  <a:cubicBezTo>
                    <a:pt x="25140" y="179"/>
                    <a:pt x="19300" y="10625"/>
                    <a:pt x="12713" y="17745"/>
                  </a:cubicBezTo>
                  <a:cubicBezTo>
                    <a:pt x="8313" y="22498"/>
                    <a:pt x="1671" y="22954"/>
                    <a:pt x="1" y="26007"/>
                  </a:cubicBezTo>
                  <a:cubicBezTo>
                    <a:pt x="3568" y="30326"/>
                    <a:pt x="7133" y="34644"/>
                    <a:pt x="10700" y="38964"/>
                  </a:cubicBezTo>
                  <a:lnTo>
                    <a:pt x="84692" y="31002"/>
                  </a:lnTo>
                  <a:cubicBezTo>
                    <a:pt x="72991" y="26606"/>
                    <a:pt x="65230" y="20999"/>
                    <a:pt x="60173" y="16468"/>
                  </a:cubicBezTo>
                  <a:cubicBezTo>
                    <a:pt x="54893" y="11737"/>
                    <a:pt x="48002" y="5184"/>
                    <a:pt x="37145" y="966"/>
                  </a:cubicBezTo>
                  <a:cubicBezTo>
                    <a:pt x="35577" y="358"/>
                    <a:pt x="33780" y="1"/>
                    <a:pt x="31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827250" y="4062664"/>
              <a:ext cx="4278379" cy="1108368"/>
            </a:xfrm>
            <a:custGeom>
              <a:avLst/>
              <a:gdLst/>
              <a:ahLst/>
              <a:cxnLst/>
              <a:rect l="l" t="t" r="r" b="b"/>
              <a:pathLst>
                <a:path w="115227" h="29851" extrusionOk="0">
                  <a:moveTo>
                    <a:pt x="60372" y="1"/>
                  </a:moveTo>
                  <a:cubicBezTo>
                    <a:pt x="52488" y="1"/>
                    <a:pt x="42051" y="5263"/>
                    <a:pt x="35651" y="10907"/>
                  </a:cubicBezTo>
                  <a:cubicBezTo>
                    <a:pt x="29536" y="16300"/>
                    <a:pt x="22148" y="19656"/>
                    <a:pt x="14375" y="20147"/>
                  </a:cubicBezTo>
                  <a:cubicBezTo>
                    <a:pt x="1" y="21053"/>
                    <a:pt x="217" y="28765"/>
                    <a:pt x="217" y="28765"/>
                  </a:cubicBezTo>
                  <a:lnTo>
                    <a:pt x="85778" y="29573"/>
                  </a:lnTo>
                  <a:lnTo>
                    <a:pt x="86606" y="29581"/>
                  </a:lnTo>
                  <a:lnTo>
                    <a:pt x="94993" y="29660"/>
                  </a:lnTo>
                  <a:lnTo>
                    <a:pt x="95013" y="29659"/>
                  </a:lnTo>
                  <a:lnTo>
                    <a:pt x="115226" y="29851"/>
                  </a:lnTo>
                  <a:cubicBezTo>
                    <a:pt x="115226" y="29851"/>
                    <a:pt x="112378" y="20355"/>
                    <a:pt x="94987" y="17776"/>
                  </a:cubicBezTo>
                  <a:cubicBezTo>
                    <a:pt x="78068" y="15265"/>
                    <a:pt x="78810" y="6250"/>
                    <a:pt x="65144" y="821"/>
                  </a:cubicBezTo>
                  <a:cubicBezTo>
                    <a:pt x="63725" y="256"/>
                    <a:pt x="62110" y="1"/>
                    <a:pt x="60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3114940" y="4511343"/>
              <a:ext cx="41029" cy="502555"/>
            </a:xfrm>
            <a:custGeom>
              <a:avLst/>
              <a:gdLst/>
              <a:ahLst/>
              <a:cxnLst/>
              <a:rect l="l" t="t" r="r" b="b"/>
              <a:pathLst>
                <a:path w="1105" h="13535" extrusionOk="0">
                  <a:moveTo>
                    <a:pt x="115" y="1"/>
                  </a:moveTo>
                  <a:lnTo>
                    <a:pt x="1" y="13526"/>
                  </a:lnTo>
                  <a:lnTo>
                    <a:pt x="993" y="13534"/>
                  </a:lnTo>
                  <a:lnTo>
                    <a:pt x="1105" y="200"/>
                  </a:lnTo>
                  <a:cubicBezTo>
                    <a:pt x="754" y="162"/>
                    <a:pt x="429" y="90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3732932" y="4635988"/>
              <a:ext cx="40063" cy="382959"/>
            </a:xfrm>
            <a:custGeom>
              <a:avLst/>
              <a:gdLst/>
              <a:ahLst/>
              <a:cxnLst/>
              <a:rect l="l" t="t" r="r" b="b"/>
              <a:pathLst>
                <a:path w="1079" h="10314" extrusionOk="0">
                  <a:moveTo>
                    <a:pt x="87" y="0"/>
                  </a:moveTo>
                  <a:lnTo>
                    <a:pt x="0" y="10305"/>
                  </a:lnTo>
                  <a:lnTo>
                    <a:pt x="991" y="10313"/>
                  </a:lnTo>
                  <a:lnTo>
                    <a:pt x="1079" y="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4044341" y="4870019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2" y="1"/>
                  </a:moveTo>
                  <a:lnTo>
                    <a:pt x="1" y="6086"/>
                  </a:lnTo>
                  <a:lnTo>
                    <a:pt x="993" y="6095"/>
                  </a:lnTo>
                  <a:lnTo>
                    <a:pt x="1044" y="9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3519695" y="4865600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3" y="0"/>
                  </a:moveTo>
                  <a:lnTo>
                    <a:pt x="1" y="6086"/>
                  </a:lnTo>
                  <a:lnTo>
                    <a:pt x="993" y="6094"/>
                  </a:lnTo>
                  <a:lnTo>
                    <a:pt x="1044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3013650" y="4451304"/>
              <a:ext cx="1182405" cy="488668"/>
            </a:xfrm>
            <a:custGeom>
              <a:avLst/>
              <a:gdLst/>
              <a:ahLst/>
              <a:cxnLst/>
              <a:rect l="l" t="t" r="r" b="b"/>
              <a:pathLst>
                <a:path w="31845" h="13161" extrusionOk="0">
                  <a:moveTo>
                    <a:pt x="585" y="1"/>
                  </a:moveTo>
                  <a:cubicBezTo>
                    <a:pt x="202" y="1"/>
                    <a:pt x="1" y="458"/>
                    <a:pt x="262" y="741"/>
                  </a:cubicBezTo>
                  <a:lnTo>
                    <a:pt x="10998" y="12333"/>
                  </a:lnTo>
                  <a:cubicBezTo>
                    <a:pt x="11387" y="12755"/>
                    <a:pt x="11936" y="12997"/>
                    <a:pt x="12510" y="13002"/>
                  </a:cubicBezTo>
                  <a:lnTo>
                    <a:pt x="31256" y="13160"/>
                  </a:lnTo>
                  <a:cubicBezTo>
                    <a:pt x="31257" y="13160"/>
                    <a:pt x="31258" y="13160"/>
                    <a:pt x="31260" y="13160"/>
                  </a:cubicBezTo>
                  <a:cubicBezTo>
                    <a:pt x="31643" y="13160"/>
                    <a:pt x="31845" y="12703"/>
                    <a:pt x="31582" y="12420"/>
                  </a:cubicBezTo>
                  <a:lnTo>
                    <a:pt x="20846" y="828"/>
                  </a:lnTo>
                  <a:cubicBezTo>
                    <a:pt x="20457" y="405"/>
                    <a:pt x="19909" y="163"/>
                    <a:pt x="19334" y="159"/>
                  </a:cubicBezTo>
                  <a:lnTo>
                    <a:pt x="589" y="1"/>
                  </a:lnTo>
                  <a:cubicBezTo>
                    <a:pt x="588" y="1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3136420" y="4473545"/>
              <a:ext cx="192705" cy="207779"/>
            </a:xfrm>
            <a:custGeom>
              <a:avLst/>
              <a:gdLst/>
              <a:ahLst/>
              <a:cxnLst/>
              <a:rect l="l" t="t" r="r" b="b"/>
              <a:pathLst>
                <a:path w="5190" h="5596" extrusionOk="0">
                  <a:moveTo>
                    <a:pt x="0" y="1"/>
                  </a:moveTo>
                  <a:lnTo>
                    <a:pt x="5178" y="5595"/>
                  </a:lnTo>
                  <a:lnTo>
                    <a:pt x="5189" y="5595"/>
                  </a:lnTo>
                  <a:cubicBezTo>
                    <a:pt x="4962" y="5350"/>
                    <a:pt x="4738" y="5093"/>
                    <a:pt x="4525" y="4821"/>
                  </a:cubicBezTo>
                  <a:cubicBezTo>
                    <a:pt x="3786" y="3877"/>
                    <a:pt x="2946" y="3009"/>
                    <a:pt x="2226" y="2039"/>
                  </a:cubicBezTo>
                  <a:cubicBezTo>
                    <a:pt x="2114" y="2001"/>
                    <a:pt x="1997" y="1936"/>
                    <a:pt x="1875" y="1834"/>
                  </a:cubicBezTo>
                  <a:cubicBezTo>
                    <a:pt x="1478" y="1495"/>
                    <a:pt x="1062" y="1139"/>
                    <a:pt x="690" y="691"/>
                  </a:cubicBezTo>
                  <a:cubicBezTo>
                    <a:pt x="653" y="646"/>
                    <a:pt x="620" y="601"/>
                    <a:pt x="584" y="555"/>
                  </a:cubicBezTo>
                  <a:cubicBezTo>
                    <a:pt x="387" y="424"/>
                    <a:pt x="207" y="233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3347096" y="4703676"/>
              <a:ext cx="200873" cy="208522"/>
            </a:xfrm>
            <a:custGeom>
              <a:avLst/>
              <a:gdLst/>
              <a:ahLst/>
              <a:cxnLst/>
              <a:rect l="l" t="t" r="r" b="b"/>
              <a:pathLst>
                <a:path w="5410" h="5616" extrusionOk="0">
                  <a:moveTo>
                    <a:pt x="4831" y="5101"/>
                  </a:moveTo>
                  <a:cubicBezTo>
                    <a:pt x="4831" y="5101"/>
                    <a:pt x="4832" y="5102"/>
                    <a:pt x="4835" y="5104"/>
                  </a:cubicBezTo>
                  <a:lnTo>
                    <a:pt x="4835" y="5104"/>
                  </a:lnTo>
                  <a:cubicBezTo>
                    <a:pt x="4833" y="5102"/>
                    <a:pt x="4831" y="5101"/>
                    <a:pt x="4831" y="5101"/>
                  </a:cubicBezTo>
                  <a:close/>
                  <a:moveTo>
                    <a:pt x="1" y="0"/>
                  </a:moveTo>
                  <a:lnTo>
                    <a:pt x="5197" y="5615"/>
                  </a:lnTo>
                  <a:lnTo>
                    <a:pt x="5409" y="5616"/>
                  </a:lnTo>
                  <a:cubicBezTo>
                    <a:pt x="5385" y="5579"/>
                    <a:pt x="5361" y="5544"/>
                    <a:pt x="5339" y="5506"/>
                  </a:cubicBezTo>
                  <a:lnTo>
                    <a:pt x="5339" y="5506"/>
                  </a:lnTo>
                  <a:cubicBezTo>
                    <a:pt x="5351" y="5527"/>
                    <a:pt x="5352" y="5536"/>
                    <a:pt x="5344" y="5536"/>
                  </a:cubicBezTo>
                  <a:cubicBezTo>
                    <a:pt x="5296" y="5536"/>
                    <a:pt x="4896" y="5162"/>
                    <a:pt x="4838" y="5107"/>
                  </a:cubicBezTo>
                  <a:lnTo>
                    <a:pt x="4838" y="5107"/>
                  </a:lnTo>
                  <a:lnTo>
                    <a:pt x="4841" y="5110"/>
                  </a:lnTo>
                  <a:cubicBezTo>
                    <a:pt x="4838" y="5107"/>
                    <a:pt x="4837" y="5106"/>
                    <a:pt x="4835" y="5104"/>
                  </a:cubicBezTo>
                  <a:lnTo>
                    <a:pt x="4835" y="5104"/>
                  </a:lnTo>
                  <a:cubicBezTo>
                    <a:pt x="4836" y="5105"/>
                    <a:pt x="4837" y="5106"/>
                    <a:pt x="4838" y="5107"/>
                  </a:cubicBezTo>
                  <a:cubicBezTo>
                    <a:pt x="4592" y="4873"/>
                    <a:pt x="4366" y="4632"/>
                    <a:pt x="4132" y="4361"/>
                  </a:cubicBezTo>
                  <a:cubicBezTo>
                    <a:pt x="3925" y="4124"/>
                    <a:pt x="3728" y="3849"/>
                    <a:pt x="3538" y="3581"/>
                  </a:cubicBezTo>
                  <a:cubicBezTo>
                    <a:pt x="3527" y="3565"/>
                    <a:pt x="3512" y="3548"/>
                    <a:pt x="3500" y="3533"/>
                  </a:cubicBezTo>
                  <a:cubicBezTo>
                    <a:pt x="3425" y="3457"/>
                    <a:pt x="3353" y="3383"/>
                    <a:pt x="3280" y="3305"/>
                  </a:cubicBezTo>
                  <a:cubicBezTo>
                    <a:pt x="3120" y="3158"/>
                    <a:pt x="2940" y="3012"/>
                    <a:pt x="2823" y="2883"/>
                  </a:cubicBezTo>
                  <a:cubicBezTo>
                    <a:pt x="2439" y="2457"/>
                    <a:pt x="2173" y="2058"/>
                    <a:pt x="1770" y="1692"/>
                  </a:cubicBezTo>
                  <a:cubicBezTo>
                    <a:pt x="1538" y="1482"/>
                    <a:pt x="1340" y="1269"/>
                    <a:pt x="1163" y="1042"/>
                  </a:cubicBezTo>
                  <a:cubicBezTo>
                    <a:pt x="811" y="693"/>
                    <a:pt x="455" y="352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3051745" y="4472319"/>
              <a:ext cx="411066" cy="208893"/>
            </a:xfrm>
            <a:custGeom>
              <a:avLst/>
              <a:gdLst/>
              <a:ahLst/>
              <a:cxnLst/>
              <a:rect l="l" t="t" r="r" b="b"/>
              <a:pathLst>
                <a:path w="11071" h="5626" extrusionOk="0">
                  <a:moveTo>
                    <a:pt x="0" y="0"/>
                  </a:moveTo>
                  <a:lnTo>
                    <a:pt x="4826" y="5582"/>
                  </a:lnTo>
                  <a:lnTo>
                    <a:pt x="11071" y="5625"/>
                  </a:lnTo>
                  <a:lnTo>
                    <a:pt x="11071" y="5625"/>
                  </a:lnTo>
                  <a:lnTo>
                    <a:pt x="5895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3069382" y="4481268"/>
              <a:ext cx="375644" cy="190922"/>
            </a:xfrm>
            <a:custGeom>
              <a:avLst/>
              <a:gdLst/>
              <a:ahLst/>
              <a:cxnLst/>
              <a:rect l="l" t="t" r="r" b="b"/>
              <a:pathLst>
                <a:path w="10117" h="5142" extrusionOk="0">
                  <a:moveTo>
                    <a:pt x="0" y="1"/>
                  </a:moveTo>
                  <a:lnTo>
                    <a:pt x="4715" y="5106"/>
                  </a:lnTo>
                  <a:lnTo>
                    <a:pt x="10117" y="5142"/>
                  </a:lnTo>
                  <a:lnTo>
                    <a:pt x="5389" y="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3210216" y="4476144"/>
              <a:ext cx="192259" cy="199722"/>
            </a:xfrm>
            <a:custGeom>
              <a:avLst/>
              <a:gdLst/>
              <a:ahLst/>
              <a:cxnLst/>
              <a:rect l="l" t="t" r="r" b="b"/>
              <a:pathLst>
                <a:path w="5178" h="5379" extrusionOk="0">
                  <a:moveTo>
                    <a:pt x="0" y="1"/>
                  </a:moveTo>
                  <a:lnTo>
                    <a:pt x="4973" y="5377"/>
                  </a:lnTo>
                  <a:lnTo>
                    <a:pt x="5178" y="5379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3161130" y="4475847"/>
              <a:ext cx="192185" cy="199685"/>
            </a:xfrm>
            <a:custGeom>
              <a:avLst/>
              <a:gdLst/>
              <a:ahLst/>
              <a:cxnLst/>
              <a:rect l="l" t="t" r="r" b="b"/>
              <a:pathLst>
                <a:path w="5176" h="5378" extrusionOk="0">
                  <a:moveTo>
                    <a:pt x="1" y="0"/>
                  </a:moveTo>
                  <a:lnTo>
                    <a:pt x="4970" y="5376"/>
                  </a:lnTo>
                  <a:lnTo>
                    <a:pt x="5175" y="5378"/>
                  </a:lnTo>
                  <a:lnTo>
                    <a:pt x="20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3098418" y="4520700"/>
              <a:ext cx="219884" cy="11028"/>
            </a:xfrm>
            <a:custGeom>
              <a:avLst/>
              <a:gdLst/>
              <a:ahLst/>
              <a:cxnLst/>
              <a:rect l="l" t="t" r="r" b="b"/>
              <a:pathLst>
                <a:path w="5922" h="297" extrusionOk="0">
                  <a:moveTo>
                    <a:pt x="1" y="1"/>
                  </a:moveTo>
                  <a:lnTo>
                    <a:pt x="245" y="263"/>
                  </a:lnTo>
                  <a:lnTo>
                    <a:pt x="5921" y="297"/>
                  </a:lnTo>
                  <a:cubicBezTo>
                    <a:pt x="5832" y="219"/>
                    <a:pt x="5745" y="133"/>
                    <a:pt x="5666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3146984" y="4571048"/>
              <a:ext cx="220070" cy="11139"/>
            </a:xfrm>
            <a:custGeom>
              <a:avLst/>
              <a:gdLst/>
              <a:ahLst/>
              <a:cxnLst/>
              <a:rect l="l" t="t" r="r" b="b"/>
              <a:pathLst>
                <a:path w="5927" h="300" extrusionOk="0">
                  <a:moveTo>
                    <a:pt x="1" y="1"/>
                  </a:moveTo>
                  <a:lnTo>
                    <a:pt x="245" y="265"/>
                  </a:lnTo>
                  <a:lnTo>
                    <a:pt x="5926" y="299"/>
                  </a:lnTo>
                  <a:cubicBezTo>
                    <a:pt x="5835" y="223"/>
                    <a:pt x="5750" y="136"/>
                    <a:pt x="5670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3195624" y="4621508"/>
              <a:ext cx="220218" cy="11139"/>
            </a:xfrm>
            <a:custGeom>
              <a:avLst/>
              <a:gdLst/>
              <a:ahLst/>
              <a:cxnLst/>
              <a:rect l="l" t="t" r="r" b="b"/>
              <a:pathLst>
                <a:path w="5931" h="300" extrusionOk="0">
                  <a:moveTo>
                    <a:pt x="1" y="0"/>
                  </a:moveTo>
                  <a:lnTo>
                    <a:pt x="244" y="263"/>
                  </a:lnTo>
                  <a:lnTo>
                    <a:pt x="5931" y="299"/>
                  </a:lnTo>
                  <a:cubicBezTo>
                    <a:pt x="5841" y="222"/>
                    <a:pt x="5754" y="136"/>
                    <a:pt x="5674" y="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3112119" y="4475587"/>
              <a:ext cx="191999" cy="199611"/>
            </a:xfrm>
            <a:custGeom>
              <a:avLst/>
              <a:gdLst/>
              <a:ahLst/>
              <a:cxnLst/>
              <a:rect l="l" t="t" r="r" b="b"/>
              <a:pathLst>
                <a:path w="5171" h="5376" extrusionOk="0">
                  <a:moveTo>
                    <a:pt x="0" y="1"/>
                  </a:moveTo>
                  <a:lnTo>
                    <a:pt x="4965" y="5374"/>
                  </a:lnTo>
                  <a:lnTo>
                    <a:pt x="5170" y="5375"/>
                  </a:lnTo>
                  <a:lnTo>
                    <a:pt x="5170" y="5375"/>
                  </a:lnTo>
                  <a:lnTo>
                    <a:pt x="204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3261493" y="4702006"/>
              <a:ext cx="412514" cy="210007"/>
            </a:xfrm>
            <a:custGeom>
              <a:avLst/>
              <a:gdLst/>
              <a:ahLst/>
              <a:cxnLst/>
              <a:rect l="l" t="t" r="r" b="b"/>
              <a:pathLst>
                <a:path w="11110" h="5656" extrusionOk="0">
                  <a:moveTo>
                    <a:pt x="1" y="0"/>
                  </a:moveTo>
                  <a:lnTo>
                    <a:pt x="5178" y="5607"/>
                  </a:lnTo>
                  <a:lnTo>
                    <a:pt x="11110" y="5656"/>
                  </a:lnTo>
                  <a:lnTo>
                    <a:pt x="5915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3279204" y="4711028"/>
              <a:ext cx="376981" cy="191925"/>
            </a:xfrm>
            <a:custGeom>
              <a:avLst/>
              <a:gdLst/>
              <a:ahLst/>
              <a:cxnLst/>
              <a:rect l="l" t="t" r="r" b="b"/>
              <a:pathLst>
                <a:path w="10153" h="5169" extrusionOk="0">
                  <a:moveTo>
                    <a:pt x="1" y="1"/>
                  </a:moveTo>
                  <a:lnTo>
                    <a:pt x="4732" y="5124"/>
                  </a:lnTo>
                  <a:lnTo>
                    <a:pt x="10153" y="5169"/>
                  </a:lnTo>
                  <a:lnTo>
                    <a:pt x="5406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3420520" y="4706016"/>
              <a:ext cx="193002" cy="200539"/>
            </a:xfrm>
            <a:custGeom>
              <a:avLst/>
              <a:gdLst/>
              <a:ahLst/>
              <a:cxnLst/>
              <a:rect l="l" t="t" r="r" b="b"/>
              <a:pathLst>
                <a:path w="5198" h="5401" extrusionOk="0">
                  <a:moveTo>
                    <a:pt x="0" y="1"/>
                  </a:moveTo>
                  <a:lnTo>
                    <a:pt x="4990" y="5399"/>
                  </a:lnTo>
                  <a:lnTo>
                    <a:pt x="5198" y="5400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3371286" y="4705681"/>
              <a:ext cx="192816" cy="200465"/>
            </a:xfrm>
            <a:custGeom>
              <a:avLst/>
              <a:gdLst/>
              <a:ahLst/>
              <a:cxnLst/>
              <a:rect l="l" t="t" r="r" b="b"/>
              <a:pathLst>
                <a:path w="5193" h="5399" extrusionOk="0">
                  <a:moveTo>
                    <a:pt x="1" y="1"/>
                  </a:moveTo>
                  <a:lnTo>
                    <a:pt x="4988" y="5397"/>
                  </a:lnTo>
                  <a:lnTo>
                    <a:pt x="5193" y="5399"/>
                  </a:lnTo>
                  <a:lnTo>
                    <a:pt x="206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3308425" y="4750572"/>
              <a:ext cx="220589" cy="11362"/>
            </a:xfrm>
            <a:custGeom>
              <a:avLst/>
              <a:gdLst/>
              <a:ahLst/>
              <a:cxnLst/>
              <a:rect l="l" t="t" r="r" b="b"/>
              <a:pathLst>
                <a:path w="5941" h="306" extrusionOk="0">
                  <a:moveTo>
                    <a:pt x="1" y="0"/>
                  </a:moveTo>
                  <a:lnTo>
                    <a:pt x="244" y="265"/>
                  </a:lnTo>
                  <a:lnTo>
                    <a:pt x="5941" y="306"/>
                  </a:lnTo>
                  <a:cubicBezTo>
                    <a:pt x="5852" y="228"/>
                    <a:pt x="5764" y="141"/>
                    <a:pt x="5684" y="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3357102" y="4801143"/>
              <a:ext cx="220775" cy="11436"/>
            </a:xfrm>
            <a:custGeom>
              <a:avLst/>
              <a:gdLst/>
              <a:ahLst/>
              <a:cxnLst/>
              <a:rect l="l" t="t" r="r" b="b"/>
              <a:pathLst>
                <a:path w="5946" h="308" extrusionOk="0">
                  <a:moveTo>
                    <a:pt x="1" y="0"/>
                  </a:moveTo>
                  <a:lnTo>
                    <a:pt x="245" y="264"/>
                  </a:lnTo>
                  <a:lnTo>
                    <a:pt x="5945" y="307"/>
                  </a:lnTo>
                  <a:cubicBezTo>
                    <a:pt x="5856" y="231"/>
                    <a:pt x="5768" y="144"/>
                    <a:pt x="5689" y="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3405891" y="4851714"/>
              <a:ext cx="220924" cy="11547"/>
            </a:xfrm>
            <a:custGeom>
              <a:avLst/>
              <a:gdLst/>
              <a:ahLst/>
              <a:cxnLst/>
              <a:rect l="l" t="t" r="r" b="b"/>
              <a:pathLst>
                <a:path w="5950" h="31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11"/>
                  </a:lnTo>
                  <a:cubicBezTo>
                    <a:pt x="5861" y="232"/>
                    <a:pt x="5773" y="146"/>
                    <a:pt x="5693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3322089" y="4705347"/>
              <a:ext cx="192668" cy="200391"/>
            </a:xfrm>
            <a:custGeom>
              <a:avLst/>
              <a:gdLst/>
              <a:ahLst/>
              <a:cxnLst/>
              <a:rect l="l" t="t" r="r" b="b"/>
              <a:pathLst>
                <a:path w="5189" h="5397" extrusionOk="0">
                  <a:moveTo>
                    <a:pt x="1" y="0"/>
                  </a:moveTo>
                  <a:lnTo>
                    <a:pt x="4984" y="5395"/>
                  </a:lnTo>
                  <a:lnTo>
                    <a:pt x="5189" y="5396"/>
                  </a:lnTo>
                  <a:lnTo>
                    <a:pt x="20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3367443" y="4468272"/>
              <a:ext cx="419532" cy="216171"/>
            </a:xfrm>
            <a:custGeom>
              <a:avLst/>
              <a:gdLst/>
              <a:ahLst/>
              <a:cxnLst/>
              <a:rect l="l" t="t" r="r" b="b"/>
              <a:pathLst>
                <a:path w="11299" h="5822" extrusionOk="0">
                  <a:moveTo>
                    <a:pt x="1" y="0"/>
                  </a:moveTo>
                  <a:lnTo>
                    <a:pt x="5348" y="5780"/>
                  </a:lnTo>
                  <a:lnTo>
                    <a:pt x="11298" y="5821"/>
                  </a:lnTo>
                  <a:lnTo>
                    <a:pt x="6083" y="20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3543198" y="4483793"/>
              <a:ext cx="378318" cy="191591"/>
            </a:xfrm>
            <a:custGeom>
              <a:avLst/>
              <a:gdLst/>
              <a:ahLst/>
              <a:cxnLst/>
              <a:rect l="l" t="t" r="r" b="b"/>
              <a:pathLst>
                <a:path w="10189" h="5160" extrusionOk="0">
                  <a:moveTo>
                    <a:pt x="1" y="1"/>
                  </a:moveTo>
                  <a:lnTo>
                    <a:pt x="4750" y="5123"/>
                  </a:lnTo>
                  <a:lnTo>
                    <a:pt x="10188" y="5159"/>
                  </a:lnTo>
                  <a:lnTo>
                    <a:pt x="5423" y="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3684886" y="4478594"/>
              <a:ext cx="193819" cy="200428"/>
            </a:xfrm>
            <a:custGeom>
              <a:avLst/>
              <a:gdLst/>
              <a:ahLst/>
              <a:cxnLst/>
              <a:rect l="l" t="t" r="r" b="b"/>
              <a:pathLst>
                <a:path w="5220" h="5398" extrusionOk="0">
                  <a:moveTo>
                    <a:pt x="1" y="1"/>
                  </a:moveTo>
                  <a:lnTo>
                    <a:pt x="5012" y="5397"/>
                  </a:lnTo>
                  <a:lnTo>
                    <a:pt x="5219" y="5398"/>
                  </a:lnTo>
                  <a:lnTo>
                    <a:pt x="5219" y="5398"/>
                  </a:lnTo>
                  <a:lnTo>
                    <a:pt x="208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3635503" y="4478372"/>
              <a:ext cx="193559" cy="200316"/>
            </a:xfrm>
            <a:custGeom>
              <a:avLst/>
              <a:gdLst/>
              <a:ahLst/>
              <a:cxnLst/>
              <a:rect l="l" t="t" r="r" b="b"/>
              <a:pathLst>
                <a:path w="5213" h="5395" extrusionOk="0">
                  <a:moveTo>
                    <a:pt x="1" y="0"/>
                  </a:moveTo>
                  <a:lnTo>
                    <a:pt x="5007" y="5393"/>
                  </a:lnTo>
                  <a:lnTo>
                    <a:pt x="5213" y="5394"/>
                  </a:lnTo>
                  <a:lnTo>
                    <a:pt x="208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3572493" y="4523336"/>
              <a:ext cx="221258" cy="11028"/>
            </a:xfrm>
            <a:custGeom>
              <a:avLst/>
              <a:gdLst/>
              <a:ahLst/>
              <a:cxnLst/>
              <a:rect l="l" t="t" r="r" b="b"/>
              <a:pathLst>
                <a:path w="5959" h="297" extrusionOk="0">
                  <a:moveTo>
                    <a:pt x="1" y="1"/>
                  </a:moveTo>
                  <a:lnTo>
                    <a:pt x="244" y="265"/>
                  </a:lnTo>
                  <a:lnTo>
                    <a:pt x="5959" y="296"/>
                  </a:lnTo>
                  <a:cubicBezTo>
                    <a:pt x="5869" y="219"/>
                    <a:pt x="5783" y="133"/>
                    <a:pt x="5701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3621468" y="4573907"/>
              <a:ext cx="221480" cy="11102"/>
            </a:xfrm>
            <a:custGeom>
              <a:avLst/>
              <a:gdLst/>
              <a:ahLst/>
              <a:cxnLst/>
              <a:rect l="l" t="t" r="r" b="b"/>
              <a:pathLst>
                <a:path w="5965" h="299" extrusionOk="0">
                  <a:moveTo>
                    <a:pt x="0" y="0"/>
                  </a:moveTo>
                  <a:lnTo>
                    <a:pt x="244" y="264"/>
                  </a:lnTo>
                  <a:lnTo>
                    <a:pt x="5964" y="298"/>
                  </a:lnTo>
                  <a:cubicBezTo>
                    <a:pt x="5873" y="221"/>
                    <a:pt x="5788" y="134"/>
                    <a:pt x="5706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3670405" y="4624441"/>
              <a:ext cx="221592" cy="11213"/>
            </a:xfrm>
            <a:custGeom>
              <a:avLst/>
              <a:gdLst/>
              <a:ahLst/>
              <a:cxnLst/>
              <a:rect l="l" t="t" r="r" b="b"/>
              <a:pathLst>
                <a:path w="5968" h="302" extrusionOk="0">
                  <a:moveTo>
                    <a:pt x="1" y="1"/>
                  </a:moveTo>
                  <a:lnTo>
                    <a:pt x="244" y="265"/>
                  </a:lnTo>
                  <a:lnTo>
                    <a:pt x="5968" y="302"/>
                  </a:lnTo>
                  <a:cubicBezTo>
                    <a:pt x="5878" y="225"/>
                    <a:pt x="5792" y="138"/>
                    <a:pt x="5711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3586194" y="4478112"/>
              <a:ext cx="193410" cy="200279"/>
            </a:xfrm>
            <a:custGeom>
              <a:avLst/>
              <a:gdLst/>
              <a:ahLst/>
              <a:cxnLst/>
              <a:rect l="l" t="t" r="r" b="b"/>
              <a:pathLst>
                <a:path w="5209" h="5394" extrusionOk="0">
                  <a:moveTo>
                    <a:pt x="0" y="1"/>
                  </a:moveTo>
                  <a:lnTo>
                    <a:pt x="5002" y="5391"/>
                  </a:lnTo>
                  <a:lnTo>
                    <a:pt x="5209" y="539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3736719" y="4705273"/>
              <a:ext cx="415448" cy="210713"/>
            </a:xfrm>
            <a:custGeom>
              <a:avLst/>
              <a:gdLst/>
              <a:ahLst/>
              <a:cxnLst/>
              <a:rect l="l" t="t" r="r" b="b"/>
              <a:pathLst>
                <a:path w="11189" h="5675" extrusionOk="0">
                  <a:moveTo>
                    <a:pt x="1" y="0"/>
                  </a:moveTo>
                  <a:lnTo>
                    <a:pt x="5217" y="5625"/>
                  </a:lnTo>
                  <a:lnTo>
                    <a:pt x="11188" y="5674"/>
                  </a:lnTo>
                  <a:lnTo>
                    <a:pt x="11188" y="5674"/>
                  </a:lnTo>
                  <a:lnTo>
                    <a:pt x="6313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3754579" y="4714296"/>
              <a:ext cx="379617" cy="192593"/>
            </a:xfrm>
            <a:custGeom>
              <a:avLst/>
              <a:gdLst/>
              <a:ahLst/>
              <a:cxnLst/>
              <a:rect l="l" t="t" r="r" b="b"/>
              <a:pathLst>
                <a:path w="10224" h="5187" extrusionOk="0">
                  <a:moveTo>
                    <a:pt x="1" y="1"/>
                  </a:moveTo>
                  <a:lnTo>
                    <a:pt x="4768" y="5142"/>
                  </a:lnTo>
                  <a:lnTo>
                    <a:pt x="10224" y="5187"/>
                  </a:lnTo>
                  <a:lnTo>
                    <a:pt x="5442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3896787" y="4709320"/>
              <a:ext cx="194450" cy="201133"/>
            </a:xfrm>
            <a:custGeom>
              <a:avLst/>
              <a:gdLst/>
              <a:ahLst/>
              <a:cxnLst/>
              <a:rect l="l" t="t" r="r" b="b"/>
              <a:pathLst>
                <a:path w="5237" h="5417" extrusionOk="0">
                  <a:moveTo>
                    <a:pt x="1" y="1"/>
                  </a:moveTo>
                  <a:lnTo>
                    <a:pt x="5029" y="5416"/>
                  </a:lnTo>
                  <a:lnTo>
                    <a:pt x="5237" y="5417"/>
                  </a:lnTo>
                  <a:lnTo>
                    <a:pt x="208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3847255" y="4708986"/>
              <a:ext cx="194301" cy="201096"/>
            </a:xfrm>
            <a:custGeom>
              <a:avLst/>
              <a:gdLst/>
              <a:ahLst/>
              <a:cxnLst/>
              <a:rect l="l" t="t" r="r" b="b"/>
              <a:pathLst>
                <a:path w="5233" h="5416" extrusionOk="0">
                  <a:moveTo>
                    <a:pt x="1" y="0"/>
                  </a:moveTo>
                  <a:lnTo>
                    <a:pt x="5024" y="5414"/>
                  </a:lnTo>
                  <a:lnTo>
                    <a:pt x="5232" y="5415"/>
                  </a:lnTo>
                  <a:lnTo>
                    <a:pt x="208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3783986" y="4753988"/>
              <a:ext cx="222037" cy="11362"/>
            </a:xfrm>
            <a:custGeom>
              <a:avLst/>
              <a:gdLst/>
              <a:ahLst/>
              <a:cxnLst/>
              <a:rect l="l" t="t" r="r" b="b"/>
              <a:pathLst>
                <a:path w="5980" h="306" extrusionOk="0">
                  <a:moveTo>
                    <a:pt x="0" y="0"/>
                  </a:moveTo>
                  <a:lnTo>
                    <a:pt x="246" y="266"/>
                  </a:lnTo>
                  <a:lnTo>
                    <a:pt x="5980" y="306"/>
                  </a:lnTo>
                  <a:cubicBezTo>
                    <a:pt x="5890" y="227"/>
                    <a:pt x="5802" y="141"/>
                    <a:pt x="5722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3833072" y="4804707"/>
              <a:ext cx="222223" cy="11510"/>
            </a:xfrm>
            <a:custGeom>
              <a:avLst/>
              <a:gdLst/>
              <a:ahLst/>
              <a:cxnLst/>
              <a:rect l="l" t="t" r="r" b="b"/>
              <a:pathLst>
                <a:path w="5985" h="310" extrusionOk="0">
                  <a:moveTo>
                    <a:pt x="1" y="1"/>
                  </a:moveTo>
                  <a:lnTo>
                    <a:pt x="247" y="267"/>
                  </a:lnTo>
                  <a:lnTo>
                    <a:pt x="5985" y="309"/>
                  </a:lnTo>
                  <a:cubicBezTo>
                    <a:pt x="5895" y="232"/>
                    <a:pt x="5807" y="146"/>
                    <a:pt x="5725" y="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3882232" y="4855464"/>
              <a:ext cx="222409" cy="11622"/>
            </a:xfrm>
            <a:custGeom>
              <a:avLst/>
              <a:gdLst/>
              <a:ahLst/>
              <a:cxnLst/>
              <a:rect l="l" t="t" r="r" b="b"/>
              <a:pathLst>
                <a:path w="5990" h="313" extrusionOk="0">
                  <a:moveTo>
                    <a:pt x="0" y="0"/>
                  </a:moveTo>
                  <a:lnTo>
                    <a:pt x="246" y="266"/>
                  </a:lnTo>
                  <a:lnTo>
                    <a:pt x="5990" y="312"/>
                  </a:lnTo>
                  <a:cubicBezTo>
                    <a:pt x="5900" y="235"/>
                    <a:pt x="5812" y="149"/>
                    <a:pt x="5730" y="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3797724" y="4708689"/>
              <a:ext cx="194153" cy="200985"/>
            </a:xfrm>
            <a:custGeom>
              <a:avLst/>
              <a:gdLst/>
              <a:ahLst/>
              <a:cxnLst/>
              <a:rect l="l" t="t" r="r" b="b"/>
              <a:pathLst>
                <a:path w="5229" h="5413" extrusionOk="0">
                  <a:moveTo>
                    <a:pt x="0" y="0"/>
                  </a:moveTo>
                  <a:lnTo>
                    <a:pt x="5020" y="5411"/>
                  </a:lnTo>
                  <a:lnTo>
                    <a:pt x="5228" y="5413"/>
                  </a:lnTo>
                  <a:lnTo>
                    <a:pt x="20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3287521" y="4473545"/>
              <a:ext cx="412477" cy="209265"/>
            </a:xfrm>
            <a:custGeom>
              <a:avLst/>
              <a:gdLst/>
              <a:ahLst/>
              <a:cxnLst/>
              <a:rect l="l" t="t" r="r" b="b"/>
              <a:pathLst>
                <a:path w="11109" h="5636" extrusionOk="0">
                  <a:moveTo>
                    <a:pt x="1" y="1"/>
                  </a:moveTo>
                  <a:lnTo>
                    <a:pt x="5177" y="5595"/>
                  </a:lnTo>
                  <a:lnTo>
                    <a:pt x="11109" y="5635"/>
                  </a:lnTo>
                  <a:lnTo>
                    <a:pt x="5914" y="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3305232" y="4482567"/>
              <a:ext cx="376944" cy="191219"/>
            </a:xfrm>
            <a:custGeom>
              <a:avLst/>
              <a:gdLst/>
              <a:ahLst/>
              <a:cxnLst/>
              <a:rect l="l" t="t" r="r" b="b"/>
              <a:pathLst>
                <a:path w="10152" h="5150" extrusionOk="0">
                  <a:moveTo>
                    <a:pt x="1" y="0"/>
                  </a:moveTo>
                  <a:lnTo>
                    <a:pt x="4731" y="5113"/>
                  </a:lnTo>
                  <a:lnTo>
                    <a:pt x="10152" y="5149"/>
                  </a:lnTo>
                  <a:lnTo>
                    <a:pt x="5405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3446511" y="4477369"/>
              <a:ext cx="192965" cy="200056"/>
            </a:xfrm>
            <a:custGeom>
              <a:avLst/>
              <a:gdLst/>
              <a:ahLst/>
              <a:cxnLst/>
              <a:rect l="l" t="t" r="r" b="b"/>
              <a:pathLst>
                <a:path w="5197" h="5388" extrusionOk="0">
                  <a:moveTo>
                    <a:pt x="0" y="0"/>
                  </a:moveTo>
                  <a:lnTo>
                    <a:pt x="4991" y="5386"/>
                  </a:lnTo>
                  <a:lnTo>
                    <a:pt x="5197" y="5388"/>
                  </a:lnTo>
                  <a:lnTo>
                    <a:pt x="20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3397277" y="4477109"/>
              <a:ext cx="192816" cy="199982"/>
            </a:xfrm>
            <a:custGeom>
              <a:avLst/>
              <a:gdLst/>
              <a:ahLst/>
              <a:cxnLst/>
              <a:rect l="l" t="t" r="r" b="b"/>
              <a:pathLst>
                <a:path w="5193" h="5386" extrusionOk="0">
                  <a:moveTo>
                    <a:pt x="1" y="1"/>
                  </a:moveTo>
                  <a:lnTo>
                    <a:pt x="4988" y="5384"/>
                  </a:lnTo>
                  <a:lnTo>
                    <a:pt x="5193" y="5385"/>
                  </a:lnTo>
                  <a:lnTo>
                    <a:pt x="5193" y="5385"/>
                  </a:lnTo>
                  <a:lnTo>
                    <a:pt x="206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3334416" y="4522037"/>
              <a:ext cx="220552" cy="10990"/>
            </a:xfrm>
            <a:custGeom>
              <a:avLst/>
              <a:gdLst/>
              <a:ahLst/>
              <a:cxnLst/>
              <a:rect l="l" t="t" r="r" b="b"/>
              <a:pathLst>
                <a:path w="5940" h="296" extrusionOk="0">
                  <a:moveTo>
                    <a:pt x="1" y="0"/>
                  </a:moveTo>
                  <a:lnTo>
                    <a:pt x="244" y="263"/>
                  </a:lnTo>
                  <a:lnTo>
                    <a:pt x="5940" y="295"/>
                  </a:lnTo>
                  <a:cubicBezTo>
                    <a:pt x="5851" y="219"/>
                    <a:pt x="5764" y="132"/>
                    <a:pt x="5683" y="3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3383130" y="4572422"/>
              <a:ext cx="220738" cy="11102"/>
            </a:xfrm>
            <a:custGeom>
              <a:avLst/>
              <a:gdLst/>
              <a:ahLst/>
              <a:cxnLst/>
              <a:rect l="l" t="t" r="r" b="b"/>
              <a:pathLst>
                <a:path w="5945" h="299" extrusionOk="0">
                  <a:moveTo>
                    <a:pt x="1" y="1"/>
                  </a:moveTo>
                  <a:lnTo>
                    <a:pt x="246" y="265"/>
                  </a:lnTo>
                  <a:lnTo>
                    <a:pt x="5944" y="299"/>
                  </a:lnTo>
                  <a:cubicBezTo>
                    <a:pt x="5855" y="221"/>
                    <a:pt x="5767" y="135"/>
                    <a:pt x="5688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3431882" y="4622919"/>
              <a:ext cx="220924" cy="11176"/>
            </a:xfrm>
            <a:custGeom>
              <a:avLst/>
              <a:gdLst/>
              <a:ahLst/>
              <a:cxnLst/>
              <a:rect l="l" t="t" r="r" b="b"/>
              <a:pathLst>
                <a:path w="5950" h="30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00"/>
                  </a:lnTo>
                  <a:cubicBezTo>
                    <a:pt x="5861" y="224"/>
                    <a:pt x="5773" y="137"/>
                    <a:pt x="5693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3348043" y="4476849"/>
              <a:ext cx="192705" cy="199908"/>
            </a:xfrm>
            <a:custGeom>
              <a:avLst/>
              <a:gdLst/>
              <a:ahLst/>
              <a:cxnLst/>
              <a:rect l="l" t="t" r="r" b="b"/>
              <a:pathLst>
                <a:path w="5190" h="5384" extrusionOk="0">
                  <a:moveTo>
                    <a:pt x="1" y="0"/>
                  </a:moveTo>
                  <a:lnTo>
                    <a:pt x="4985" y="5383"/>
                  </a:lnTo>
                  <a:lnTo>
                    <a:pt x="5190" y="538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/>
            <p:cNvSpPr/>
            <p:nvPr/>
          </p:nvSpPr>
          <p:spPr>
            <a:xfrm>
              <a:off x="3498011" y="4703639"/>
              <a:ext cx="414000" cy="210341"/>
            </a:xfrm>
            <a:custGeom>
              <a:avLst/>
              <a:gdLst/>
              <a:ahLst/>
              <a:cxnLst/>
              <a:rect l="l" t="t" r="r" b="b"/>
              <a:pathLst>
                <a:path w="11150" h="5665" extrusionOk="0">
                  <a:moveTo>
                    <a:pt x="1" y="0"/>
                  </a:moveTo>
                  <a:lnTo>
                    <a:pt x="5198" y="5616"/>
                  </a:lnTo>
                  <a:lnTo>
                    <a:pt x="11150" y="5664"/>
                  </a:lnTo>
                  <a:lnTo>
                    <a:pt x="593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>
              <a:off x="3515833" y="4712625"/>
              <a:ext cx="378318" cy="192296"/>
            </a:xfrm>
            <a:custGeom>
              <a:avLst/>
              <a:gdLst/>
              <a:ahLst/>
              <a:cxnLst/>
              <a:rect l="l" t="t" r="r" b="b"/>
              <a:pathLst>
                <a:path w="10189" h="5179" extrusionOk="0">
                  <a:moveTo>
                    <a:pt x="0" y="1"/>
                  </a:moveTo>
                  <a:lnTo>
                    <a:pt x="4751" y="5133"/>
                  </a:lnTo>
                  <a:lnTo>
                    <a:pt x="10188" y="5178"/>
                  </a:lnTo>
                  <a:lnTo>
                    <a:pt x="542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3657595" y="4707686"/>
              <a:ext cx="193707" cy="200836"/>
            </a:xfrm>
            <a:custGeom>
              <a:avLst/>
              <a:gdLst/>
              <a:ahLst/>
              <a:cxnLst/>
              <a:rect l="l" t="t" r="r" b="b"/>
              <a:pathLst>
                <a:path w="5217" h="5409" extrusionOk="0">
                  <a:moveTo>
                    <a:pt x="0" y="1"/>
                  </a:moveTo>
                  <a:lnTo>
                    <a:pt x="5009" y="5406"/>
                  </a:lnTo>
                  <a:lnTo>
                    <a:pt x="5216" y="5409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3608175" y="4707352"/>
              <a:ext cx="193596" cy="200762"/>
            </a:xfrm>
            <a:custGeom>
              <a:avLst/>
              <a:gdLst/>
              <a:ahLst/>
              <a:cxnLst/>
              <a:rect l="l" t="t" r="r" b="b"/>
              <a:pathLst>
                <a:path w="5214" h="5407" extrusionOk="0">
                  <a:moveTo>
                    <a:pt x="0" y="1"/>
                  </a:moveTo>
                  <a:lnTo>
                    <a:pt x="5006" y="5405"/>
                  </a:lnTo>
                  <a:lnTo>
                    <a:pt x="5213" y="5406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3545166" y="4752280"/>
              <a:ext cx="221332" cy="11399"/>
            </a:xfrm>
            <a:custGeom>
              <a:avLst/>
              <a:gdLst/>
              <a:ahLst/>
              <a:cxnLst/>
              <a:rect l="l" t="t" r="r" b="b"/>
              <a:pathLst>
                <a:path w="5961" h="307" extrusionOk="0">
                  <a:moveTo>
                    <a:pt x="0" y="0"/>
                  </a:moveTo>
                  <a:lnTo>
                    <a:pt x="245" y="265"/>
                  </a:lnTo>
                  <a:lnTo>
                    <a:pt x="5960" y="307"/>
                  </a:lnTo>
                  <a:cubicBezTo>
                    <a:pt x="5870" y="228"/>
                    <a:pt x="5783" y="141"/>
                    <a:pt x="5703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3594066" y="4802925"/>
              <a:ext cx="221480" cy="11510"/>
            </a:xfrm>
            <a:custGeom>
              <a:avLst/>
              <a:gdLst/>
              <a:ahLst/>
              <a:cxnLst/>
              <a:rect l="l" t="t" r="r" b="b"/>
              <a:pathLst>
                <a:path w="5965" h="310" extrusionOk="0">
                  <a:moveTo>
                    <a:pt x="0" y="1"/>
                  </a:moveTo>
                  <a:lnTo>
                    <a:pt x="244" y="264"/>
                  </a:lnTo>
                  <a:lnTo>
                    <a:pt x="5965" y="309"/>
                  </a:lnTo>
                  <a:cubicBezTo>
                    <a:pt x="5874" y="231"/>
                    <a:pt x="5788" y="144"/>
                    <a:pt x="5706" y="4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3643003" y="4853570"/>
              <a:ext cx="221629" cy="11547"/>
            </a:xfrm>
            <a:custGeom>
              <a:avLst/>
              <a:gdLst/>
              <a:ahLst/>
              <a:cxnLst/>
              <a:rect l="l" t="t" r="r" b="b"/>
              <a:pathLst>
                <a:path w="5969" h="311" extrusionOk="0">
                  <a:moveTo>
                    <a:pt x="1" y="0"/>
                  </a:moveTo>
                  <a:lnTo>
                    <a:pt x="245" y="266"/>
                  </a:lnTo>
                  <a:lnTo>
                    <a:pt x="5968" y="311"/>
                  </a:lnTo>
                  <a:cubicBezTo>
                    <a:pt x="5878" y="232"/>
                    <a:pt x="5792" y="145"/>
                    <a:pt x="5711" y="4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3558830" y="4707018"/>
              <a:ext cx="193447" cy="200688"/>
            </a:xfrm>
            <a:custGeom>
              <a:avLst/>
              <a:gdLst/>
              <a:ahLst/>
              <a:cxnLst/>
              <a:rect l="l" t="t" r="r" b="b"/>
              <a:pathLst>
                <a:path w="5210" h="5405" extrusionOk="0">
                  <a:moveTo>
                    <a:pt x="0" y="0"/>
                  </a:moveTo>
                  <a:lnTo>
                    <a:pt x="5002" y="5402"/>
                  </a:lnTo>
                  <a:lnTo>
                    <a:pt x="5209" y="5405"/>
                  </a:lnTo>
                  <a:lnTo>
                    <a:pt x="20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1948130" y="4175273"/>
              <a:ext cx="1109593" cy="511948"/>
            </a:xfrm>
            <a:custGeom>
              <a:avLst/>
              <a:gdLst/>
              <a:ahLst/>
              <a:cxnLst/>
              <a:rect l="l" t="t" r="r" b="b"/>
              <a:pathLst>
                <a:path w="29884" h="13788" extrusionOk="0">
                  <a:moveTo>
                    <a:pt x="0" y="0"/>
                  </a:moveTo>
                  <a:lnTo>
                    <a:pt x="16610" y="13787"/>
                  </a:lnTo>
                  <a:lnTo>
                    <a:pt x="29883" y="13787"/>
                  </a:lnTo>
                  <a:lnTo>
                    <a:pt x="13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1748705" y="4210918"/>
              <a:ext cx="1137329" cy="932557"/>
            </a:xfrm>
            <a:custGeom>
              <a:avLst/>
              <a:gdLst/>
              <a:ahLst/>
              <a:cxnLst/>
              <a:rect l="l" t="t" r="r" b="b"/>
              <a:pathLst>
                <a:path w="30631" h="25116" extrusionOk="0">
                  <a:moveTo>
                    <a:pt x="16907" y="0"/>
                  </a:moveTo>
                  <a:lnTo>
                    <a:pt x="0" y="12180"/>
                  </a:lnTo>
                  <a:lnTo>
                    <a:pt x="0" y="25116"/>
                  </a:lnTo>
                  <a:lnTo>
                    <a:pt x="30630" y="25116"/>
                  </a:lnTo>
                  <a:lnTo>
                    <a:pt x="30630" y="12180"/>
                  </a:lnTo>
                  <a:lnTo>
                    <a:pt x="169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1495701" y="4552179"/>
              <a:ext cx="253004" cy="591295"/>
            </a:xfrm>
            <a:custGeom>
              <a:avLst/>
              <a:gdLst/>
              <a:ahLst/>
              <a:cxnLst/>
              <a:rect l="l" t="t" r="r" b="b"/>
              <a:pathLst>
                <a:path w="6814" h="15925" extrusionOk="0">
                  <a:moveTo>
                    <a:pt x="0" y="0"/>
                  </a:moveTo>
                  <a:lnTo>
                    <a:pt x="0" y="15925"/>
                  </a:lnTo>
                  <a:lnTo>
                    <a:pt x="6813" y="15925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1948130" y="4709908"/>
              <a:ext cx="143099" cy="137938"/>
            </a:xfrm>
            <a:custGeom>
              <a:avLst/>
              <a:gdLst/>
              <a:ahLst/>
              <a:cxnLst/>
              <a:rect l="l" t="t" r="r" b="b"/>
              <a:pathLst>
                <a:path w="3854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2292733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2636334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1523029" y="4175310"/>
              <a:ext cx="635591" cy="515327"/>
            </a:xfrm>
            <a:custGeom>
              <a:avLst/>
              <a:gdLst/>
              <a:ahLst/>
              <a:cxnLst/>
              <a:rect l="l" t="t" r="r" b="b"/>
              <a:pathLst>
                <a:path w="17118" h="13879" extrusionOk="0">
                  <a:moveTo>
                    <a:pt x="16046" y="1"/>
                  </a:moveTo>
                  <a:lnTo>
                    <a:pt x="8721" y="6335"/>
                  </a:lnTo>
                  <a:lnTo>
                    <a:pt x="3925" y="6335"/>
                  </a:lnTo>
                  <a:lnTo>
                    <a:pt x="3454" y="6723"/>
                  </a:lnTo>
                  <a:lnTo>
                    <a:pt x="3072" y="7036"/>
                  </a:lnTo>
                  <a:lnTo>
                    <a:pt x="7910" y="7036"/>
                  </a:lnTo>
                  <a:lnTo>
                    <a:pt x="1" y="13878"/>
                  </a:lnTo>
                  <a:lnTo>
                    <a:pt x="1072" y="13878"/>
                  </a:lnTo>
                  <a:lnTo>
                    <a:pt x="8982" y="7036"/>
                  </a:lnTo>
                  <a:lnTo>
                    <a:pt x="15943" y="7036"/>
                  </a:lnTo>
                  <a:lnTo>
                    <a:pt x="16334" y="6723"/>
                  </a:lnTo>
                  <a:lnTo>
                    <a:pt x="16819" y="6335"/>
                  </a:lnTo>
                  <a:lnTo>
                    <a:pt x="9794" y="6335"/>
                  </a:lnTo>
                  <a:lnTo>
                    <a:pt x="171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837785" y="4811235"/>
              <a:ext cx="1833814" cy="332276"/>
            </a:xfrm>
            <a:custGeom>
              <a:avLst/>
              <a:gdLst/>
              <a:ahLst/>
              <a:cxnLst/>
              <a:rect l="l" t="t" r="r" b="b"/>
              <a:pathLst>
                <a:path w="49389" h="8949" extrusionOk="0">
                  <a:moveTo>
                    <a:pt x="23121" y="0"/>
                  </a:moveTo>
                  <a:cubicBezTo>
                    <a:pt x="20672" y="0"/>
                    <a:pt x="18350" y="1305"/>
                    <a:pt x="17460" y="4150"/>
                  </a:cubicBezTo>
                  <a:cubicBezTo>
                    <a:pt x="16734" y="3481"/>
                    <a:pt x="15805" y="3180"/>
                    <a:pt x="14858" y="3180"/>
                  </a:cubicBezTo>
                  <a:cubicBezTo>
                    <a:pt x="12871" y="3180"/>
                    <a:pt x="10801" y="4506"/>
                    <a:pt x="10346" y="6528"/>
                  </a:cubicBezTo>
                  <a:cubicBezTo>
                    <a:pt x="9146" y="5271"/>
                    <a:pt x="7480" y="4699"/>
                    <a:pt x="5832" y="4699"/>
                  </a:cubicBezTo>
                  <a:cubicBezTo>
                    <a:pt x="3106" y="4699"/>
                    <a:pt x="431" y="6264"/>
                    <a:pt x="0" y="8891"/>
                  </a:cubicBezTo>
                  <a:cubicBezTo>
                    <a:pt x="13000" y="8891"/>
                    <a:pt x="23313" y="8949"/>
                    <a:pt x="33613" y="8949"/>
                  </a:cubicBezTo>
                  <a:cubicBezTo>
                    <a:pt x="38763" y="8949"/>
                    <a:pt x="43910" y="8934"/>
                    <a:pt x="49389" y="8891"/>
                  </a:cubicBezTo>
                  <a:cubicBezTo>
                    <a:pt x="48701" y="7839"/>
                    <a:pt x="47703" y="6669"/>
                    <a:pt x="46303" y="6669"/>
                  </a:cubicBezTo>
                  <a:cubicBezTo>
                    <a:pt x="45665" y="6669"/>
                    <a:pt x="44943" y="6912"/>
                    <a:pt x="44128" y="7521"/>
                  </a:cubicBezTo>
                  <a:cubicBezTo>
                    <a:pt x="43979" y="5459"/>
                    <a:pt x="41942" y="4245"/>
                    <a:pt x="39892" y="4245"/>
                  </a:cubicBezTo>
                  <a:cubicBezTo>
                    <a:pt x="38190" y="4245"/>
                    <a:pt x="36477" y="5081"/>
                    <a:pt x="35828" y="6965"/>
                  </a:cubicBezTo>
                  <a:cubicBezTo>
                    <a:pt x="35099" y="5777"/>
                    <a:pt x="33697" y="5098"/>
                    <a:pt x="32313" y="5098"/>
                  </a:cubicBezTo>
                  <a:cubicBezTo>
                    <a:pt x="31626" y="5098"/>
                    <a:pt x="30944" y="5266"/>
                    <a:pt x="30350" y="5620"/>
                  </a:cubicBezTo>
                  <a:cubicBezTo>
                    <a:pt x="29421" y="2025"/>
                    <a:pt x="26172" y="0"/>
                    <a:pt x="23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293330" y="4498570"/>
              <a:ext cx="86142" cy="707958"/>
            </a:xfrm>
            <a:custGeom>
              <a:avLst/>
              <a:gdLst/>
              <a:ahLst/>
              <a:cxnLst/>
              <a:rect l="l" t="t" r="r" b="b"/>
              <a:pathLst>
                <a:path w="2320" h="19067" extrusionOk="0">
                  <a:moveTo>
                    <a:pt x="1477" y="0"/>
                  </a:moveTo>
                  <a:lnTo>
                    <a:pt x="519" y="9"/>
                  </a:lnTo>
                  <a:lnTo>
                    <a:pt x="0" y="19066"/>
                  </a:lnTo>
                  <a:lnTo>
                    <a:pt x="2319" y="19047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310707" y="4498570"/>
              <a:ext cx="41808" cy="98989"/>
            </a:xfrm>
            <a:custGeom>
              <a:avLst/>
              <a:gdLst/>
              <a:ahLst/>
              <a:cxnLst/>
              <a:rect l="l" t="t" r="r" b="b"/>
              <a:pathLst>
                <a:path w="1126" h="2666" extrusionOk="0">
                  <a:moveTo>
                    <a:pt x="1009" y="0"/>
                  </a:moveTo>
                  <a:lnTo>
                    <a:pt x="51" y="9"/>
                  </a:lnTo>
                  <a:lnTo>
                    <a:pt x="0" y="1882"/>
                  </a:lnTo>
                  <a:lnTo>
                    <a:pt x="1126" y="2665"/>
                  </a:lnTo>
                  <a:lnTo>
                    <a:pt x="1126" y="266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216174" y="4134882"/>
              <a:ext cx="136119" cy="338700"/>
            </a:xfrm>
            <a:custGeom>
              <a:avLst/>
              <a:gdLst/>
              <a:ahLst/>
              <a:cxnLst/>
              <a:rect l="l" t="t" r="r" b="b"/>
              <a:pathLst>
                <a:path w="3666" h="9122" extrusionOk="0">
                  <a:moveTo>
                    <a:pt x="263" y="0"/>
                  </a:moveTo>
                  <a:lnTo>
                    <a:pt x="259" y="12"/>
                  </a:ln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5" y="14"/>
                    <a:pt x="249" y="18"/>
                  </a:cubicBezTo>
                  <a:cubicBezTo>
                    <a:pt x="75" y="177"/>
                    <a:pt x="0" y="418"/>
                    <a:pt x="45" y="648"/>
                  </a:cubicBezTo>
                  <a:cubicBezTo>
                    <a:pt x="152" y="1180"/>
                    <a:pt x="1571" y="7798"/>
                    <a:pt x="1744" y="8598"/>
                  </a:cubicBezTo>
                  <a:cubicBezTo>
                    <a:pt x="1755" y="8650"/>
                    <a:pt x="1786" y="8693"/>
                    <a:pt x="1832" y="8718"/>
                  </a:cubicBezTo>
                  <a:lnTo>
                    <a:pt x="2515" y="9100"/>
                  </a:lnTo>
                  <a:cubicBezTo>
                    <a:pt x="2542" y="9114"/>
                    <a:pt x="2572" y="9122"/>
                    <a:pt x="2603" y="9122"/>
                  </a:cubicBezTo>
                  <a:cubicBezTo>
                    <a:pt x="2620" y="9122"/>
                    <a:pt x="2637" y="9120"/>
                    <a:pt x="2654" y="9115"/>
                  </a:cubicBezTo>
                  <a:lnTo>
                    <a:pt x="3158" y="8969"/>
                  </a:lnTo>
                  <a:cubicBezTo>
                    <a:pt x="3204" y="8955"/>
                    <a:pt x="3244" y="8925"/>
                    <a:pt x="3267" y="8881"/>
                  </a:cubicBezTo>
                  <a:lnTo>
                    <a:pt x="3637" y="8195"/>
                  </a:lnTo>
                  <a:cubicBezTo>
                    <a:pt x="3664" y="8148"/>
                    <a:pt x="3666" y="8093"/>
                    <a:pt x="3646" y="8043"/>
                  </a:cubicBezTo>
                  <a:cubicBezTo>
                    <a:pt x="3324" y="7235"/>
                    <a:pt x="600" y="423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340633" y="4461329"/>
              <a:ext cx="342636" cy="112578"/>
            </a:xfrm>
            <a:custGeom>
              <a:avLst/>
              <a:gdLst/>
              <a:ahLst/>
              <a:cxnLst/>
              <a:rect l="l" t="t" r="r" b="b"/>
              <a:pathLst>
                <a:path w="9228" h="3032" extrusionOk="0">
                  <a:moveTo>
                    <a:pt x="986" y="1"/>
                  </a:moveTo>
                  <a:cubicBezTo>
                    <a:pt x="954" y="1"/>
                    <a:pt x="922" y="9"/>
                    <a:pt x="893" y="26"/>
                  </a:cubicBezTo>
                  <a:lnTo>
                    <a:pt x="221" y="427"/>
                  </a:lnTo>
                  <a:cubicBezTo>
                    <a:pt x="179" y="452"/>
                    <a:pt x="149" y="492"/>
                    <a:pt x="137" y="539"/>
                  </a:cubicBezTo>
                  <a:lnTo>
                    <a:pt x="11" y="1049"/>
                  </a:lnTo>
                  <a:cubicBezTo>
                    <a:pt x="1" y="1097"/>
                    <a:pt x="9" y="1146"/>
                    <a:pt x="34" y="1188"/>
                  </a:cubicBezTo>
                  <a:lnTo>
                    <a:pt x="442" y="1852"/>
                  </a:lnTo>
                  <a:cubicBezTo>
                    <a:pt x="471" y="1898"/>
                    <a:pt x="517" y="1928"/>
                    <a:pt x="570" y="1936"/>
                  </a:cubicBezTo>
                  <a:cubicBezTo>
                    <a:pt x="1401" y="2056"/>
                    <a:pt x="8171" y="3031"/>
                    <a:pt x="9143" y="3031"/>
                  </a:cubicBezTo>
                  <a:cubicBezTo>
                    <a:pt x="9180" y="3031"/>
                    <a:pt x="9208" y="3030"/>
                    <a:pt x="9228" y="3027"/>
                  </a:cubicBezTo>
                  <a:cubicBezTo>
                    <a:pt x="9226" y="3024"/>
                    <a:pt x="9219" y="3017"/>
                    <a:pt x="9219" y="3017"/>
                  </a:cubicBezTo>
                  <a:lnTo>
                    <a:pt x="9219" y="3017"/>
                  </a:lnTo>
                  <a:cubicBezTo>
                    <a:pt x="9219" y="3017"/>
                    <a:pt x="9219" y="3017"/>
                    <a:pt x="9219" y="3018"/>
                  </a:cubicBezTo>
                  <a:cubicBezTo>
                    <a:pt x="9220" y="3018"/>
                    <a:pt x="9220" y="3018"/>
                    <a:pt x="9220" y="3018"/>
                  </a:cubicBezTo>
                  <a:cubicBezTo>
                    <a:pt x="9221" y="3018"/>
                    <a:pt x="9219" y="3015"/>
                    <a:pt x="9218" y="3007"/>
                  </a:cubicBezTo>
                  <a:cubicBezTo>
                    <a:pt x="9169" y="2777"/>
                    <a:pt x="8998" y="2593"/>
                    <a:pt x="8777" y="2516"/>
                  </a:cubicBezTo>
                  <a:cubicBezTo>
                    <a:pt x="8264" y="2342"/>
                    <a:pt x="1823" y="262"/>
                    <a:pt x="1041" y="9"/>
                  </a:cubicBezTo>
                  <a:cubicBezTo>
                    <a:pt x="1023" y="4"/>
                    <a:pt x="1005" y="1"/>
                    <a:pt x="9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66317" y="4489251"/>
              <a:ext cx="258536" cy="255529"/>
            </a:xfrm>
            <a:custGeom>
              <a:avLst/>
              <a:gdLst/>
              <a:ahLst/>
              <a:cxnLst/>
              <a:rect l="l" t="t" r="r" b="b"/>
              <a:pathLst>
                <a:path w="6963" h="6882" extrusionOk="0">
                  <a:moveTo>
                    <a:pt x="5635" y="0"/>
                  </a:moveTo>
                  <a:cubicBezTo>
                    <a:pt x="5582" y="0"/>
                    <a:pt x="5530" y="24"/>
                    <a:pt x="5497" y="64"/>
                  </a:cubicBezTo>
                  <a:cubicBezTo>
                    <a:pt x="4937" y="731"/>
                    <a:pt x="215" y="6343"/>
                    <a:pt x="0" y="6840"/>
                  </a:cubicBezTo>
                  <a:cubicBezTo>
                    <a:pt x="5" y="6840"/>
                    <a:pt x="13" y="6839"/>
                    <a:pt x="14" y="6839"/>
                  </a:cubicBezTo>
                  <a:cubicBezTo>
                    <a:pt x="15" y="6839"/>
                    <a:pt x="15" y="6839"/>
                    <a:pt x="14" y="6839"/>
                  </a:cubicBezTo>
                  <a:cubicBezTo>
                    <a:pt x="11" y="6839"/>
                    <a:pt x="15" y="6840"/>
                    <a:pt x="23" y="6843"/>
                  </a:cubicBezTo>
                  <a:cubicBezTo>
                    <a:pt x="95" y="6869"/>
                    <a:pt x="170" y="6882"/>
                    <a:pt x="244" y="6882"/>
                  </a:cubicBezTo>
                  <a:cubicBezTo>
                    <a:pt x="398" y="6882"/>
                    <a:pt x="550" y="6828"/>
                    <a:pt x="673" y="6727"/>
                  </a:cubicBezTo>
                  <a:cubicBezTo>
                    <a:pt x="1093" y="6384"/>
                    <a:pt x="6260" y="2010"/>
                    <a:pt x="6883" y="1481"/>
                  </a:cubicBezTo>
                  <a:cubicBezTo>
                    <a:pt x="6922" y="1446"/>
                    <a:pt x="6944" y="1398"/>
                    <a:pt x="6946" y="1346"/>
                  </a:cubicBezTo>
                  <a:lnTo>
                    <a:pt x="6962" y="564"/>
                  </a:lnTo>
                  <a:cubicBezTo>
                    <a:pt x="6963" y="515"/>
                    <a:pt x="6944" y="470"/>
                    <a:pt x="6911" y="434"/>
                  </a:cubicBezTo>
                  <a:lnTo>
                    <a:pt x="6543" y="59"/>
                  </a:lnTo>
                  <a:cubicBezTo>
                    <a:pt x="6510" y="24"/>
                    <a:pt x="6463" y="4"/>
                    <a:pt x="6415" y="4"/>
                  </a:cubicBezTo>
                  <a:lnTo>
                    <a:pt x="5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596942" y="4439422"/>
              <a:ext cx="105004" cy="862938"/>
            </a:xfrm>
            <a:custGeom>
              <a:avLst/>
              <a:gdLst/>
              <a:ahLst/>
              <a:cxnLst/>
              <a:rect l="l" t="t" r="r" b="b"/>
              <a:pathLst>
                <a:path w="2828" h="23241" extrusionOk="0">
                  <a:moveTo>
                    <a:pt x="1801" y="1"/>
                  </a:moveTo>
                  <a:lnTo>
                    <a:pt x="635" y="9"/>
                  </a:lnTo>
                  <a:lnTo>
                    <a:pt x="1" y="23241"/>
                  </a:lnTo>
                  <a:lnTo>
                    <a:pt x="2828" y="23215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18143" y="4439422"/>
              <a:ext cx="51054" cy="120598"/>
            </a:xfrm>
            <a:custGeom>
              <a:avLst/>
              <a:gdLst/>
              <a:ahLst/>
              <a:cxnLst/>
              <a:rect l="l" t="t" r="r" b="b"/>
              <a:pathLst>
                <a:path w="1375" h="3248" extrusionOk="0">
                  <a:moveTo>
                    <a:pt x="1230" y="1"/>
                  </a:moveTo>
                  <a:lnTo>
                    <a:pt x="64" y="9"/>
                  </a:lnTo>
                  <a:lnTo>
                    <a:pt x="1" y="2293"/>
                  </a:lnTo>
                  <a:lnTo>
                    <a:pt x="1375" y="3248"/>
                  </a:lnTo>
                  <a:lnTo>
                    <a:pt x="12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466578" y="4009828"/>
              <a:ext cx="198534" cy="400893"/>
            </a:xfrm>
            <a:custGeom>
              <a:avLst/>
              <a:gdLst/>
              <a:ahLst/>
              <a:cxnLst/>
              <a:rect l="l" t="t" r="r" b="b"/>
              <a:pathLst>
                <a:path w="5347" h="10797" extrusionOk="0">
                  <a:moveTo>
                    <a:pt x="269" y="0"/>
                  </a:moveTo>
                  <a:cubicBezTo>
                    <a:pt x="268" y="3"/>
                    <a:pt x="266" y="12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6"/>
                    <a:pt x="265" y="16"/>
                  </a:cubicBezTo>
                  <a:cubicBezTo>
                    <a:pt x="265" y="16"/>
                    <a:pt x="265" y="16"/>
                    <a:pt x="265" y="15"/>
                  </a:cubicBezTo>
                  <a:lnTo>
                    <a:pt x="265" y="15"/>
                  </a:lnTo>
                  <a:cubicBezTo>
                    <a:pt x="264" y="16"/>
                    <a:pt x="260" y="19"/>
                    <a:pt x="256" y="24"/>
                  </a:cubicBezTo>
                  <a:cubicBezTo>
                    <a:pt x="63" y="236"/>
                    <a:pt x="0" y="535"/>
                    <a:pt x="82" y="810"/>
                  </a:cubicBezTo>
                  <a:cubicBezTo>
                    <a:pt x="270" y="1443"/>
                    <a:pt x="2766" y="9308"/>
                    <a:pt x="3069" y="10259"/>
                  </a:cubicBezTo>
                  <a:cubicBezTo>
                    <a:pt x="3089" y="10320"/>
                    <a:pt x="3134" y="10367"/>
                    <a:pt x="3191" y="10394"/>
                  </a:cubicBezTo>
                  <a:lnTo>
                    <a:pt x="4063" y="10778"/>
                  </a:lnTo>
                  <a:cubicBezTo>
                    <a:pt x="4092" y="10790"/>
                    <a:pt x="4122" y="10797"/>
                    <a:pt x="4152" y="10797"/>
                  </a:cubicBezTo>
                  <a:cubicBezTo>
                    <a:pt x="4180" y="10797"/>
                    <a:pt x="4207" y="10791"/>
                    <a:pt x="4234" y="10781"/>
                  </a:cubicBezTo>
                  <a:lnTo>
                    <a:pt x="4829" y="10543"/>
                  </a:lnTo>
                  <a:cubicBezTo>
                    <a:pt x="4883" y="10521"/>
                    <a:pt x="4926" y="10479"/>
                    <a:pt x="4950" y="10425"/>
                  </a:cubicBezTo>
                  <a:lnTo>
                    <a:pt x="5321" y="9549"/>
                  </a:lnTo>
                  <a:cubicBezTo>
                    <a:pt x="5347" y="9490"/>
                    <a:pt x="5344" y="9423"/>
                    <a:pt x="5314" y="9364"/>
                  </a:cubicBezTo>
                  <a:cubicBezTo>
                    <a:pt x="4829" y="8421"/>
                    <a:pt x="727" y="474"/>
                    <a:pt x="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658689" y="4388257"/>
              <a:ext cx="424025" cy="101959"/>
            </a:xfrm>
            <a:custGeom>
              <a:avLst/>
              <a:gdLst/>
              <a:ahLst/>
              <a:cxnLst/>
              <a:rect l="l" t="t" r="r" b="b"/>
              <a:pathLst>
                <a:path w="11420" h="2746" extrusionOk="0">
                  <a:moveTo>
                    <a:pt x="1089" y="0"/>
                  </a:moveTo>
                  <a:cubicBezTo>
                    <a:pt x="1043" y="0"/>
                    <a:pt x="997" y="14"/>
                    <a:pt x="959" y="43"/>
                  </a:cubicBezTo>
                  <a:lnTo>
                    <a:pt x="190" y="607"/>
                  </a:lnTo>
                  <a:cubicBezTo>
                    <a:pt x="143" y="642"/>
                    <a:pt x="111" y="694"/>
                    <a:pt x="102" y="753"/>
                  </a:cubicBezTo>
                  <a:lnTo>
                    <a:pt x="9" y="1387"/>
                  </a:lnTo>
                  <a:cubicBezTo>
                    <a:pt x="0" y="1445"/>
                    <a:pt x="16" y="1505"/>
                    <a:pt x="51" y="1553"/>
                  </a:cubicBezTo>
                  <a:lnTo>
                    <a:pt x="624" y="2310"/>
                  </a:lnTo>
                  <a:cubicBezTo>
                    <a:pt x="663" y="2362"/>
                    <a:pt x="723" y="2395"/>
                    <a:pt x="788" y="2397"/>
                  </a:cubicBezTo>
                  <a:cubicBezTo>
                    <a:pt x="1681" y="2440"/>
                    <a:pt x="8154" y="2746"/>
                    <a:pt x="10559" y="2746"/>
                  </a:cubicBezTo>
                  <a:cubicBezTo>
                    <a:pt x="11010" y="2746"/>
                    <a:pt x="11318" y="2735"/>
                    <a:pt x="11419" y="2710"/>
                  </a:cubicBezTo>
                  <a:cubicBezTo>
                    <a:pt x="11418" y="2707"/>
                    <a:pt x="11412" y="2702"/>
                    <a:pt x="11409" y="2699"/>
                  </a:cubicBezTo>
                  <a:lnTo>
                    <a:pt x="11409" y="2699"/>
                  </a:lnTo>
                  <a:cubicBezTo>
                    <a:pt x="11410" y="2699"/>
                    <a:pt x="11409" y="2694"/>
                    <a:pt x="11407" y="2687"/>
                  </a:cubicBezTo>
                  <a:cubicBezTo>
                    <a:pt x="11320" y="2413"/>
                    <a:pt x="11092" y="2209"/>
                    <a:pt x="10812" y="2143"/>
                  </a:cubicBezTo>
                  <a:cubicBezTo>
                    <a:pt x="10169" y="1991"/>
                    <a:pt x="2111" y="219"/>
                    <a:pt x="1136" y="5"/>
                  </a:cubicBezTo>
                  <a:cubicBezTo>
                    <a:pt x="1120" y="2"/>
                    <a:pt x="1105" y="0"/>
                    <a:pt x="10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353963" y="4430771"/>
              <a:ext cx="289317" cy="336769"/>
            </a:xfrm>
            <a:custGeom>
              <a:avLst/>
              <a:gdLst/>
              <a:ahLst/>
              <a:cxnLst/>
              <a:rect l="l" t="t" r="r" b="b"/>
              <a:pathLst>
                <a:path w="7792" h="9070" extrusionOk="0">
                  <a:moveTo>
                    <a:pt x="7005" y="1"/>
                  </a:moveTo>
                  <a:cubicBezTo>
                    <a:pt x="6998" y="1"/>
                    <a:pt x="6992" y="1"/>
                    <a:pt x="6985" y="2"/>
                  </a:cubicBezTo>
                  <a:lnTo>
                    <a:pt x="6039" y="88"/>
                  </a:lnTo>
                  <a:cubicBezTo>
                    <a:pt x="5974" y="95"/>
                    <a:pt x="5916" y="129"/>
                    <a:pt x="5879" y="183"/>
                  </a:cubicBezTo>
                  <a:cubicBezTo>
                    <a:pt x="5275" y="1054"/>
                    <a:pt x="203" y="8418"/>
                    <a:pt x="1" y="9046"/>
                  </a:cubicBezTo>
                  <a:cubicBezTo>
                    <a:pt x="4" y="9046"/>
                    <a:pt x="11" y="9043"/>
                    <a:pt x="15" y="9042"/>
                  </a:cubicBezTo>
                  <a:lnTo>
                    <a:pt x="15" y="9042"/>
                  </a:lnTo>
                  <a:cubicBezTo>
                    <a:pt x="16" y="9043"/>
                    <a:pt x="21" y="9044"/>
                    <a:pt x="27" y="9046"/>
                  </a:cubicBezTo>
                  <a:cubicBezTo>
                    <a:pt x="91" y="9062"/>
                    <a:pt x="155" y="9070"/>
                    <a:pt x="220" y="9070"/>
                  </a:cubicBezTo>
                  <a:cubicBezTo>
                    <a:pt x="435" y="9070"/>
                    <a:pt x="645" y="8983"/>
                    <a:pt x="802" y="8828"/>
                  </a:cubicBezTo>
                  <a:cubicBezTo>
                    <a:pt x="1272" y="8363"/>
                    <a:pt x="7030" y="2454"/>
                    <a:pt x="7726" y="1738"/>
                  </a:cubicBezTo>
                  <a:cubicBezTo>
                    <a:pt x="7770" y="1692"/>
                    <a:pt x="7792" y="1632"/>
                    <a:pt x="7787" y="1569"/>
                  </a:cubicBezTo>
                  <a:lnTo>
                    <a:pt x="7713" y="618"/>
                  </a:lnTo>
                  <a:cubicBezTo>
                    <a:pt x="7710" y="559"/>
                    <a:pt x="7682" y="504"/>
                    <a:pt x="7637" y="466"/>
                  </a:cubicBezTo>
                  <a:lnTo>
                    <a:pt x="7147" y="53"/>
                  </a:lnTo>
                  <a:cubicBezTo>
                    <a:pt x="7108" y="19"/>
                    <a:pt x="7057" y="1"/>
                    <a:pt x="7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1035447" y="4468272"/>
              <a:ext cx="89112" cy="731981"/>
            </a:xfrm>
            <a:custGeom>
              <a:avLst/>
              <a:gdLst/>
              <a:ahLst/>
              <a:cxnLst/>
              <a:rect l="l" t="t" r="r" b="b"/>
              <a:pathLst>
                <a:path w="2400" h="19714" extrusionOk="0">
                  <a:moveTo>
                    <a:pt x="1528" y="0"/>
                  </a:moveTo>
                  <a:lnTo>
                    <a:pt x="539" y="9"/>
                  </a:lnTo>
                  <a:lnTo>
                    <a:pt x="1" y="19714"/>
                  </a:lnTo>
                  <a:lnTo>
                    <a:pt x="2399" y="19693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1053492" y="4468272"/>
              <a:ext cx="43294" cy="102367"/>
            </a:xfrm>
            <a:custGeom>
              <a:avLst/>
              <a:gdLst/>
              <a:ahLst/>
              <a:cxnLst/>
              <a:rect l="l" t="t" r="r" b="b"/>
              <a:pathLst>
                <a:path w="1166" h="2757" extrusionOk="0">
                  <a:moveTo>
                    <a:pt x="1042" y="0"/>
                  </a:moveTo>
                  <a:lnTo>
                    <a:pt x="53" y="9"/>
                  </a:lnTo>
                  <a:lnTo>
                    <a:pt x="0" y="1945"/>
                  </a:lnTo>
                  <a:lnTo>
                    <a:pt x="1165" y="2756"/>
                  </a:lnTo>
                  <a:lnTo>
                    <a:pt x="1165" y="2756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939577" y="4095673"/>
              <a:ext cx="153941" cy="345903"/>
            </a:xfrm>
            <a:custGeom>
              <a:avLst/>
              <a:gdLst/>
              <a:ahLst/>
              <a:cxnLst/>
              <a:rect l="l" t="t" r="r" b="b"/>
              <a:pathLst>
                <a:path w="4146" h="9316" extrusionOk="0">
                  <a:moveTo>
                    <a:pt x="252" y="1"/>
                  </a:moveTo>
                  <a:cubicBezTo>
                    <a:pt x="250" y="4"/>
                    <a:pt x="248" y="12"/>
                    <a:pt x="247" y="14"/>
                  </a:cubicBezTo>
                  <a:lnTo>
                    <a:pt x="247" y="14"/>
                  </a:lnTo>
                  <a:cubicBezTo>
                    <a:pt x="247" y="14"/>
                    <a:pt x="247" y="14"/>
                    <a:pt x="247" y="14"/>
                  </a:cubicBezTo>
                  <a:cubicBezTo>
                    <a:pt x="246" y="14"/>
                    <a:pt x="243" y="16"/>
                    <a:pt x="238" y="20"/>
                  </a:cubicBezTo>
                  <a:cubicBezTo>
                    <a:pt x="65" y="193"/>
                    <a:pt x="1" y="443"/>
                    <a:pt x="58" y="680"/>
                  </a:cubicBezTo>
                  <a:cubicBezTo>
                    <a:pt x="190" y="1224"/>
                    <a:pt x="1966" y="7994"/>
                    <a:pt x="2181" y="8812"/>
                  </a:cubicBezTo>
                  <a:cubicBezTo>
                    <a:pt x="2195" y="8864"/>
                    <a:pt x="2230" y="8907"/>
                    <a:pt x="2278" y="8931"/>
                  </a:cubicBezTo>
                  <a:lnTo>
                    <a:pt x="3002" y="9295"/>
                  </a:lnTo>
                  <a:cubicBezTo>
                    <a:pt x="3028" y="9309"/>
                    <a:pt x="3057" y="9316"/>
                    <a:pt x="3086" y="9316"/>
                  </a:cubicBezTo>
                  <a:cubicBezTo>
                    <a:pt x="3106" y="9316"/>
                    <a:pt x="3127" y="9312"/>
                    <a:pt x="3146" y="9306"/>
                  </a:cubicBezTo>
                  <a:lnTo>
                    <a:pt x="3660" y="9130"/>
                  </a:lnTo>
                  <a:cubicBezTo>
                    <a:pt x="3707" y="9114"/>
                    <a:pt x="3747" y="9081"/>
                    <a:pt x="3768" y="9035"/>
                  </a:cubicBezTo>
                  <a:lnTo>
                    <a:pt x="4119" y="8309"/>
                  </a:lnTo>
                  <a:cubicBezTo>
                    <a:pt x="4144" y="8260"/>
                    <a:pt x="4145" y="8202"/>
                    <a:pt x="4121" y="8151"/>
                  </a:cubicBezTo>
                  <a:cubicBezTo>
                    <a:pt x="3750" y="7330"/>
                    <a:pt x="619" y="422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1084570" y="4425870"/>
              <a:ext cx="357153" cy="102219"/>
            </a:xfrm>
            <a:custGeom>
              <a:avLst/>
              <a:gdLst/>
              <a:ahLst/>
              <a:cxnLst/>
              <a:rect l="l" t="t" r="r" b="b"/>
              <a:pathLst>
                <a:path w="9619" h="2753" extrusionOk="0">
                  <a:moveTo>
                    <a:pt x="976" y="0"/>
                  </a:moveTo>
                  <a:cubicBezTo>
                    <a:pt x="939" y="0"/>
                    <a:pt x="904" y="11"/>
                    <a:pt x="873" y="32"/>
                  </a:cubicBezTo>
                  <a:lnTo>
                    <a:pt x="196" y="477"/>
                  </a:lnTo>
                  <a:cubicBezTo>
                    <a:pt x="155" y="504"/>
                    <a:pt x="125" y="547"/>
                    <a:pt x="116" y="597"/>
                  </a:cubicBezTo>
                  <a:lnTo>
                    <a:pt x="10" y="1130"/>
                  </a:lnTo>
                  <a:cubicBezTo>
                    <a:pt x="1" y="1178"/>
                    <a:pt x="10" y="1229"/>
                    <a:pt x="38" y="1271"/>
                  </a:cubicBezTo>
                  <a:lnTo>
                    <a:pt x="491" y="1937"/>
                  </a:lnTo>
                  <a:cubicBezTo>
                    <a:pt x="523" y="1983"/>
                    <a:pt x="572" y="2014"/>
                    <a:pt x="627" y="2019"/>
                  </a:cubicBezTo>
                  <a:cubicBezTo>
                    <a:pt x="1461" y="2102"/>
                    <a:pt x="8076" y="2753"/>
                    <a:pt x="9414" y="2753"/>
                  </a:cubicBezTo>
                  <a:cubicBezTo>
                    <a:pt x="9512" y="2753"/>
                    <a:pt x="9582" y="2750"/>
                    <a:pt x="9619" y="2742"/>
                  </a:cubicBezTo>
                  <a:lnTo>
                    <a:pt x="9610" y="2733"/>
                  </a:lnTo>
                  <a:lnTo>
                    <a:pt x="9610" y="2733"/>
                  </a:lnTo>
                  <a:cubicBezTo>
                    <a:pt x="9610" y="2733"/>
                    <a:pt x="9611" y="2733"/>
                    <a:pt x="9611" y="2733"/>
                  </a:cubicBezTo>
                  <a:cubicBezTo>
                    <a:pt x="9611" y="2733"/>
                    <a:pt x="9611" y="2730"/>
                    <a:pt x="9609" y="2722"/>
                  </a:cubicBezTo>
                  <a:cubicBezTo>
                    <a:pt x="9547" y="2487"/>
                    <a:pt x="9363" y="2304"/>
                    <a:pt x="9129" y="2236"/>
                  </a:cubicBezTo>
                  <a:cubicBezTo>
                    <a:pt x="8591" y="2079"/>
                    <a:pt x="1841" y="231"/>
                    <a:pt x="1025" y="7"/>
                  </a:cubicBezTo>
                  <a:cubicBezTo>
                    <a:pt x="1009" y="2"/>
                    <a:pt x="99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812370" y="4458247"/>
              <a:ext cx="256977" cy="274465"/>
            </a:xfrm>
            <a:custGeom>
              <a:avLst/>
              <a:gdLst/>
              <a:ahLst/>
              <a:cxnLst/>
              <a:rect l="l" t="t" r="r" b="b"/>
              <a:pathLst>
                <a:path w="6921" h="7392" extrusionOk="0">
                  <a:moveTo>
                    <a:pt x="6315" y="0"/>
                  </a:moveTo>
                  <a:cubicBezTo>
                    <a:pt x="6312" y="0"/>
                    <a:pt x="6310" y="0"/>
                    <a:pt x="6307" y="0"/>
                  </a:cubicBezTo>
                  <a:lnTo>
                    <a:pt x="5501" y="34"/>
                  </a:lnTo>
                  <a:cubicBezTo>
                    <a:pt x="5447" y="35"/>
                    <a:pt x="5396" y="61"/>
                    <a:pt x="5361" y="105"/>
                  </a:cubicBezTo>
                  <a:cubicBezTo>
                    <a:pt x="4814" y="819"/>
                    <a:pt x="197" y="6837"/>
                    <a:pt x="1" y="7360"/>
                  </a:cubicBezTo>
                  <a:cubicBezTo>
                    <a:pt x="3" y="7360"/>
                    <a:pt x="12" y="7358"/>
                    <a:pt x="14" y="7358"/>
                  </a:cubicBezTo>
                  <a:cubicBezTo>
                    <a:pt x="14" y="7358"/>
                    <a:pt x="14" y="7358"/>
                    <a:pt x="13" y="7358"/>
                  </a:cubicBezTo>
                  <a:cubicBezTo>
                    <a:pt x="12" y="7358"/>
                    <a:pt x="16" y="7359"/>
                    <a:pt x="24" y="7361"/>
                  </a:cubicBezTo>
                  <a:cubicBezTo>
                    <a:pt x="89" y="7382"/>
                    <a:pt x="157" y="7392"/>
                    <a:pt x="224" y="7392"/>
                  </a:cubicBezTo>
                  <a:cubicBezTo>
                    <a:pt x="393" y="7392"/>
                    <a:pt x="560" y="7328"/>
                    <a:pt x="689" y="7212"/>
                  </a:cubicBezTo>
                  <a:cubicBezTo>
                    <a:pt x="1107" y="6837"/>
                    <a:pt x="6241" y="2079"/>
                    <a:pt x="6861" y="1505"/>
                  </a:cubicBezTo>
                  <a:cubicBezTo>
                    <a:pt x="6899" y="1468"/>
                    <a:pt x="6920" y="1417"/>
                    <a:pt x="6919" y="1364"/>
                  </a:cubicBezTo>
                  <a:lnTo>
                    <a:pt x="6898" y="555"/>
                  </a:lnTo>
                  <a:cubicBezTo>
                    <a:pt x="6897" y="506"/>
                    <a:pt x="6876" y="458"/>
                    <a:pt x="6840" y="423"/>
                  </a:cubicBezTo>
                  <a:lnTo>
                    <a:pt x="6443" y="52"/>
                  </a:lnTo>
                  <a:cubicBezTo>
                    <a:pt x="6409" y="18"/>
                    <a:pt x="6363" y="0"/>
                    <a:pt x="6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1046289" y="4429212"/>
              <a:ext cx="54841" cy="54581"/>
            </a:xfrm>
            <a:custGeom>
              <a:avLst/>
              <a:gdLst/>
              <a:ahLst/>
              <a:cxnLst/>
              <a:rect l="l" t="t" r="r" b="b"/>
              <a:pathLst>
                <a:path w="1477" h="1470" extrusionOk="0">
                  <a:moveTo>
                    <a:pt x="737" y="1"/>
                  </a:moveTo>
                  <a:cubicBezTo>
                    <a:pt x="736" y="1"/>
                    <a:pt x="735" y="1"/>
                    <a:pt x="733" y="1"/>
                  </a:cubicBezTo>
                  <a:cubicBezTo>
                    <a:pt x="326" y="5"/>
                    <a:pt x="1" y="335"/>
                    <a:pt x="5" y="741"/>
                  </a:cubicBezTo>
                  <a:cubicBezTo>
                    <a:pt x="9" y="1145"/>
                    <a:pt x="338" y="1470"/>
                    <a:pt x="741" y="1470"/>
                  </a:cubicBezTo>
                  <a:cubicBezTo>
                    <a:pt x="742" y="1470"/>
                    <a:pt x="744" y="1470"/>
                    <a:pt x="745" y="1470"/>
                  </a:cubicBezTo>
                  <a:cubicBezTo>
                    <a:pt x="1151" y="1466"/>
                    <a:pt x="1476" y="1135"/>
                    <a:pt x="1474" y="729"/>
                  </a:cubicBezTo>
                  <a:cubicBezTo>
                    <a:pt x="1470" y="325"/>
                    <a:pt x="1141" y="1"/>
                    <a:pt x="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609715" y="4393418"/>
              <a:ext cx="64606" cy="64309"/>
            </a:xfrm>
            <a:custGeom>
              <a:avLst/>
              <a:gdLst/>
              <a:ahLst/>
              <a:cxnLst/>
              <a:rect l="l" t="t" r="r" b="b"/>
              <a:pathLst>
                <a:path w="1740" h="1732" extrusionOk="0">
                  <a:moveTo>
                    <a:pt x="870" y="1"/>
                  </a:moveTo>
                  <a:cubicBezTo>
                    <a:pt x="867" y="1"/>
                    <a:pt x="865" y="1"/>
                    <a:pt x="862" y="1"/>
                  </a:cubicBezTo>
                  <a:cubicBezTo>
                    <a:pt x="385" y="3"/>
                    <a:pt x="1" y="394"/>
                    <a:pt x="6" y="874"/>
                  </a:cubicBezTo>
                  <a:cubicBezTo>
                    <a:pt x="9" y="1350"/>
                    <a:pt x="397" y="1732"/>
                    <a:pt x="872" y="1732"/>
                  </a:cubicBezTo>
                  <a:cubicBezTo>
                    <a:pt x="874" y="1732"/>
                    <a:pt x="876" y="1732"/>
                    <a:pt x="878" y="1732"/>
                  </a:cubicBezTo>
                  <a:cubicBezTo>
                    <a:pt x="1357" y="1727"/>
                    <a:pt x="1740" y="1336"/>
                    <a:pt x="1736" y="859"/>
                  </a:cubicBezTo>
                  <a:cubicBezTo>
                    <a:pt x="1733" y="382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303800" y="4460846"/>
              <a:ext cx="53022" cy="52762"/>
            </a:xfrm>
            <a:custGeom>
              <a:avLst/>
              <a:gdLst/>
              <a:ahLst/>
              <a:cxnLst/>
              <a:rect l="l" t="t" r="r" b="b"/>
              <a:pathLst>
                <a:path w="1428" h="1421" extrusionOk="0">
                  <a:moveTo>
                    <a:pt x="715" y="0"/>
                  </a:moveTo>
                  <a:cubicBezTo>
                    <a:pt x="712" y="0"/>
                    <a:pt x="710" y="0"/>
                    <a:pt x="707" y="0"/>
                  </a:cubicBezTo>
                  <a:cubicBezTo>
                    <a:pt x="316" y="2"/>
                    <a:pt x="1" y="325"/>
                    <a:pt x="3" y="717"/>
                  </a:cubicBezTo>
                  <a:cubicBezTo>
                    <a:pt x="7" y="1107"/>
                    <a:pt x="323" y="1420"/>
                    <a:pt x="712" y="1420"/>
                  </a:cubicBezTo>
                  <a:cubicBezTo>
                    <a:pt x="715" y="1420"/>
                    <a:pt x="717" y="1420"/>
                    <a:pt x="720" y="1420"/>
                  </a:cubicBezTo>
                  <a:cubicBezTo>
                    <a:pt x="1112" y="1417"/>
                    <a:pt x="1427" y="1096"/>
                    <a:pt x="1424" y="704"/>
                  </a:cubicBezTo>
                  <a:cubicBezTo>
                    <a:pt x="1420" y="314"/>
                    <a:pt x="1104" y="0"/>
                    <a:pt x="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196055" y="1761888"/>
            <a:ext cx="4643145" cy="551338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d. </a:t>
            </a:r>
            <a:r>
              <a:rPr lang="en-US" sz="3000" dirty="0"/>
              <a:t>protecting </a:t>
            </a:r>
          </a:p>
          <a:p>
            <a:pPr algn="ctr"/>
            <a:r>
              <a:rPr lang="en-US" sz="3000" dirty="0"/>
              <a:t>endangered species</a:t>
            </a: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3"/>
          <a:srcRect l="2371" t="3580" r="4866" b="3638"/>
          <a:stretch/>
        </p:blipFill>
        <p:spPr>
          <a:xfrm rot="265488">
            <a:off x="486147" y="1731580"/>
            <a:ext cx="3756306" cy="1561852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4"/>
          <a:srcRect l="2407" t="3067" r="2228" b="3273"/>
          <a:stretch/>
        </p:blipFill>
        <p:spPr>
          <a:xfrm>
            <a:off x="4916915" y="2486108"/>
            <a:ext cx="3653351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0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4"/>
          <p:cNvSpPr/>
          <p:nvPr/>
        </p:nvSpPr>
        <p:spPr>
          <a:xfrm>
            <a:off x="0" y="3420350"/>
            <a:ext cx="3510294" cy="1875553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1: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Label each picture with a phrase from the list.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grpSp>
        <p:nvGrpSpPr>
          <p:cNvPr id="537" name="Google Shape;537;p34"/>
          <p:cNvGrpSpPr/>
          <p:nvPr/>
        </p:nvGrpSpPr>
        <p:grpSpPr>
          <a:xfrm>
            <a:off x="-685807" y="3880133"/>
            <a:ext cx="5791435" cy="1446733"/>
            <a:chOff x="-685807" y="3880133"/>
            <a:chExt cx="5791435" cy="1446733"/>
          </a:xfrm>
        </p:grpSpPr>
        <p:sp>
          <p:nvSpPr>
            <p:cNvPr id="538" name="Google Shape;538;p34"/>
            <p:cNvSpPr/>
            <p:nvPr/>
          </p:nvSpPr>
          <p:spPr>
            <a:xfrm>
              <a:off x="-685807" y="3880133"/>
              <a:ext cx="3144651" cy="1446733"/>
            </a:xfrm>
            <a:custGeom>
              <a:avLst/>
              <a:gdLst/>
              <a:ahLst/>
              <a:cxnLst/>
              <a:rect l="l" t="t" r="r" b="b"/>
              <a:pathLst>
                <a:path w="84693" h="38964" extrusionOk="0">
                  <a:moveTo>
                    <a:pt x="31640" y="1"/>
                  </a:moveTo>
                  <a:cubicBezTo>
                    <a:pt x="31455" y="1"/>
                    <a:pt x="31267" y="3"/>
                    <a:pt x="31076" y="9"/>
                  </a:cubicBezTo>
                  <a:cubicBezTo>
                    <a:pt x="25140" y="179"/>
                    <a:pt x="19300" y="10625"/>
                    <a:pt x="12713" y="17745"/>
                  </a:cubicBezTo>
                  <a:cubicBezTo>
                    <a:pt x="8313" y="22498"/>
                    <a:pt x="1671" y="22954"/>
                    <a:pt x="1" y="26007"/>
                  </a:cubicBezTo>
                  <a:cubicBezTo>
                    <a:pt x="3568" y="30326"/>
                    <a:pt x="7133" y="34644"/>
                    <a:pt x="10700" y="38964"/>
                  </a:cubicBezTo>
                  <a:lnTo>
                    <a:pt x="84692" y="31002"/>
                  </a:lnTo>
                  <a:cubicBezTo>
                    <a:pt x="72991" y="26606"/>
                    <a:pt x="65230" y="20999"/>
                    <a:pt x="60173" y="16468"/>
                  </a:cubicBezTo>
                  <a:cubicBezTo>
                    <a:pt x="54893" y="11737"/>
                    <a:pt x="48002" y="5184"/>
                    <a:pt x="37145" y="966"/>
                  </a:cubicBezTo>
                  <a:cubicBezTo>
                    <a:pt x="35577" y="358"/>
                    <a:pt x="33780" y="1"/>
                    <a:pt x="31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827250" y="4062664"/>
              <a:ext cx="4278379" cy="1108368"/>
            </a:xfrm>
            <a:custGeom>
              <a:avLst/>
              <a:gdLst/>
              <a:ahLst/>
              <a:cxnLst/>
              <a:rect l="l" t="t" r="r" b="b"/>
              <a:pathLst>
                <a:path w="115227" h="29851" extrusionOk="0">
                  <a:moveTo>
                    <a:pt x="60372" y="1"/>
                  </a:moveTo>
                  <a:cubicBezTo>
                    <a:pt x="52488" y="1"/>
                    <a:pt x="42051" y="5263"/>
                    <a:pt x="35651" y="10907"/>
                  </a:cubicBezTo>
                  <a:cubicBezTo>
                    <a:pt x="29536" y="16300"/>
                    <a:pt x="22148" y="19656"/>
                    <a:pt x="14375" y="20147"/>
                  </a:cubicBezTo>
                  <a:cubicBezTo>
                    <a:pt x="1" y="21053"/>
                    <a:pt x="217" y="28765"/>
                    <a:pt x="217" y="28765"/>
                  </a:cubicBezTo>
                  <a:lnTo>
                    <a:pt x="85778" y="29573"/>
                  </a:lnTo>
                  <a:lnTo>
                    <a:pt x="86606" y="29581"/>
                  </a:lnTo>
                  <a:lnTo>
                    <a:pt x="94993" y="29660"/>
                  </a:lnTo>
                  <a:lnTo>
                    <a:pt x="95013" y="29659"/>
                  </a:lnTo>
                  <a:lnTo>
                    <a:pt x="115226" y="29851"/>
                  </a:lnTo>
                  <a:cubicBezTo>
                    <a:pt x="115226" y="29851"/>
                    <a:pt x="112378" y="20355"/>
                    <a:pt x="94987" y="17776"/>
                  </a:cubicBezTo>
                  <a:cubicBezTo>
                    <a:pt x="78068" y="15265"/>
                    <a:pt x="78810" y="6250"/>
                    <a:pt x="65144" y="821"/>
                  </a:cubicBezTo>
                  <a:cubicBezTo>
                    <a:pt x="63725" y="256"/>
                    <a:pt x="62110" y="1"/>
                    <a:pt x="60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3114940" y="4511343"/>
              <a:ext cx="41029" cy="502555"/>
            </a:xfrm>
            <a:custGeom>
              <a:avLst/>
              <a:gdLst/>
              <a:ahLst/>
              <a:cxnLst/>
              <a:rect l="l" t="t" r="r" b="b"/>
              <a:pathLst>
                <a:path w="1105" h="13535" extrusionOk="0">
                  <a:moveTo>
                    <a:pt x="115" y="1"/>
                  </a:moveTo>
                  <a:lnTo>
                    <a:pt x="1" y="13526"/>
                  </a:lnTo>
                  <a:lnTo>
                    <a:pt x="993" y="13534"/>
                  </a:lnTo>
                  <a:lnTo>
                    <a:pt x="1105" y="200"/>
                  </a:lnTo>
                  <a:cubicBezTo>
                    <a:pt x="754" y="162"/>
                    <a:pt x="429" y="90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3732932" y="4635988"/>
              <a:ext cx="40063" cy="382959"/>
            </a:xfrm>
            <a:custGeom>
              <a:avLst/>
              <a:gdLst/>
              <a:ahLst/>
              <a:cxnLst/>
              <a:rect l="l" t="t" r="r" b="b"/>
              <a:pathLst>
                <a:path w="1079" h="10314" extrusionOk="0">
                  <a:moveTo>
                    <a:pt x="87" y="0"/>
                  </a:moveTo>
                  <a:lnTo>
                    <a:pt x="0" y="10305"/>
                  </a:lnTo>
                  <a:lnTo>
                    <a:pt x="991" y="10313"/>
                  </a:lnTo>
                  <a:lnTo>
                    <a:pt x="1079" y="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4044341" y="4870019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2" y="1"/>
                  </a:moveTo>
                  <a:lnTo>
                    <a:pt x="1" y="6086"/>
                  </a:lnTo>
                  <a:lnTo>
                    <a:pt x="993" y="6095"/>
                  </a:lnTo>
                  <a:lnTo>
                    <a:pt x="1044" y="9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3519695" y="4865600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3" y="0"/>
                  </a:moveTo>
                  <a:lnTo>
                    <a:pt x="1" y="6086"/>
                  </a:lnTo>
                  <a:lnTo>
                    <a:pt x="993" y="6094"/>
                  </a:lnTo>
                  <a:lnTo>
                    <a:pt x="1044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3013650" y="4451304"/>
              <a:ext cx="1182405" cy="488668"/>
            </a:xfrm>
            <a:custGeom>
              <a:avLst/>
              <a:gdLst/>
              <a:ahLst/>
              <a:cxnLst/>
              <a:rect l="l" t="t" r="r" b="b"/>
              <a:pathLst>
                <a:path w="31845" h="13161" extrusionOk="0">
                  <a:moveTo>
                    <a:pt x="585" y="1"/>
                  </a:moveTo>
                  <a:cubicBezTo>
                    <a:pt x="202" y="1"/>
                    <a:pt x="1" y="458"/>
                    <a:pt x="262" y="741"/>
                  </a:cubicBezTo>
                  <a:lnTo>
                    <a:pt x="10998" y="12333"/>
                  </a:lnTo>
                  <a:cubicBezTo>
                    <a:pt x="11387" y="12755"/>
                    <a:pt x="11936" y="12997"/>
                    <a:pt x="12510" y="13002"/>
                  </a:cubicBezTo>
                  <a:lnTo>
                    <a:pt x="31256" y="13160"/>
                  </a:lnTo>
                  <a:cubicBezTo>
                    <a:pt x="31257" y="13160"/>
                    <a:pt x="31258" y="13160"/>
                    <a:pt x="31260" y="13160"/>
                  </a:cubicBezTo>
                  <a:cubicBezTo>
                    <a:pt x="31643" y="13160"/>
                    <a:pt x="31845" y="12703"/>
                    <a:pt x="31582" y="12420"/>
                  </a:cubicBezTo>
                  <a:lnTo>
                    <a:pt x="20846" y="828"/>
                  </a:lnTo>
                  <a:cubicBezTo>
                    <a:pt x="20457" y="405"/>
                    <a:pt x="19909" y="163"/>
                    <a:pt x="19334" y="159"/>
                  </a:cubicBezTo>
                  <a:lnTo>
                    <a:pt x="589" y="1"/>
                  </a:lnTo>
                  <a:cubicBezTo>
                    <a:pt x="588" y="1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3136420" y="4473545"/>
              <a:ext cx="192705" cy="207779"/>
            </a:xfrm>
            <a:custGeom>
              <a:avLst/>
              <a:gdLst/>
              <a:ahLst/>
              <a:cxnLst/>
              <a:rect l="l" t="t" r="r" b="b"/>
              <a:pathLst>
                <a:path w="5190" h="5596" extrusionOk="0">
                  <a:moveTo>
                    <a:pt x="0" y="1"/>
                  </a:moveTo>
                  <a:lnTo>
                    <a:pt x="5178" y="5595"/>
                  </a:lnTo>
                  <a:lnTo>
                    <a:pt x="5189" y="5595"/>
                  </a:lnTo>
                  <a:cubicBezTo>
                    <a:pt x="4962" y="5350"/>
                    <a:pt x="4738" y="5093"/>
                    <a:pt x="4525" y="4821"/>
                  </a:cubicBezTo>
                  <a:cubicBezTo>
                    <a:pt x="3786" y="3877"/>
                    <a:pt x="2946" y="3009"/>
                    <a:pt x="2226" y="2039"/>
                  </a:cubicBezTo>
                  <a:cubicBezTo>
                    <a:pt x="2114" y="2001"/>
                    <a:pt x="1997" y="1936"/>
                    <a:pt x="1875" y="1834"/>
                  </a:cubicBezTo>
                  <a:cubicBezTo>
                    <a:pt x="1478" y="1495"/>
                    <a:pt x="1062" y="1139"/>
                    <a:pt x="690" y="691"/>
                  </a:cubicBezTo>
                  <a:cubicBezTo>
                    <a:pt x="653" y="646"/>
                    <a:pt x="620" y="601"/>
                    <a:pt x="584" y="555"/>
                  </a:cubicBezTo>
                  <a:cubicBezTo>
                    <a:pt x="387" y="424"/>
                    <a:pt x="207" y="233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3347096" y="4703676"/>
              <a:ext cx="200873" cy="208522"/>
            </a:xfrm>
            <a:custGeom>
              <a:avLst/>
              <a:gdLst/>
              <a:ahLst/>
              <a:cxnLst/>
              <a:rect l="l" t="t" r="r" b="b"/>
              <a:pathLst>
                <a:path w="5410" h="5616" extrusionOk="0">
                  <a:moveTo>
                    <a:pt x="4831" y="5101"/>
                  </a:moveTo>
                  <a:cubicBezTo>
                    <a:pt x="4831" y="5101"/>
                    <a:pt x="4832" y="5102"/>
                    <a:pt x="4835" y="5104"/>
                  </a:cubicBezTo>
                  <a:lnTo>
                    <a:pt x="4835" y="5104"/>
                  </a:lnTo>
                  <a:cubicBezTo>
                    <a:pt x="4833" y="5102"/>
                    <a:pt x="4831" y="5101"/>
                    <a:pt x="4831" y="5101"/>
                  </a:cubicBezTo>
                  <a:close/>
                  <a:moveTo>
                    <a:pt x="1" y="0"/>
                  </a:moveTo>
                  <a:lnTo>
                    <a:pt x="5197" y="5615"/>
                  </a:lnTo>
                  <a:lnTo>
                    <a:pt x="5409" y="5616"/>
                  </a:lnTo>
                  <a:cubicBezTo>
                    <a:pt x="5385" y="5579"/>
                    <a:pt x="5361" y="5544"/>
                    <a:pt x="5339" y="5506"/>
                  </a:cubicBezTo>
                  <a:lnTo>
                    <a:pt x="5339" y="5506"/>
                  </a:lnTo>
                  <a:cubicBezTo>
                    <a:pt x="5351" y="5527"/>
                    <a:pt x="5352" y="5536"/>
                    <a:pt x="5344" y="5536"/>
                  </a:cubicBezTo>
                  <a:cubicBezTo>
                    <a:pt x="5296" y="5536"/>
                    <a:pt x="4896" y="5162"/>
                    <a:pt x="4838" y="5107"/>
                  </a:cubicBezTo>
                  <a:lnTo>
                    <a:pt x="4838" y="5107"/>
                  </a:lnTo>
                  <a:lnTo>
                    <a:pt x="4841" y="5110"/>
                  </a:lnTo>
                  <a:cubicBezTo>
                    <a:pt x="4838" y="5107"/>
                    <a:pt x="4837" y="5106"/>
                    <a:pt x="4835" y="5104"/>
                  </a:cubicBezTo>
                  <a:lnTo>
                    <a:pt x="4835" y="5104"/>
                  </a:lnTo>
                  <a:cubicBezTo>
                    <a:pt x="4836" y="5105"/>
                    <a:pt x="4837" y="5106"/>
                    <a:pt x="4838" y="5107"/>
                  </a:cubicBezTo>
                  <a:cubicBezTo>
                    <a:pt x="4592" y="4873"/>
                    <a:pt x="4366" y="4632"/>
                    <a:pt x="4132" y="4361"/>
                  </a:cubicBezTo>
                  <a:cubicBezTo>
                    <a:pt x="3925" y="4124"/>
                    <a:pt x="3728" y="3849"/>
                    <a:pt x="3538" y="3581"/>
                  </a:cubicBezTo>
                  <a:cubicBezTo>
                    <a:pt x="3527" y="3565"/>
                    <a:pt x="3512" y="3548"/>
                    <a:pt x="3500" y="3533"/>
                  </a:cubicBezTo>
                  <a:cubicBezTo>
                    <a:pt x="3425" y="3457"/>
                    <a:pt x="3353" y="3383"/>
                    <a:pt x="3280" y="3305"/>
                  </a:cubicBezTo>
                  <a:cubicBezTo>
                    <a:pt x="3120" y="3158"/>
                    <a:pt x="2940" y="3012"/>
                    <a:pt x="2823" y="2883"/>
                  </a:cubicBezTo>
                  <a:cubicBezTo>
                    <a:pt x="2439" y="2457"/>
                    <a:pt x="2173" y="2058"/>
                    <a:pt x="1770" y="1692"/>
                  </a:cubicBezTo>
                  <a:cubicBezTo>
                    <a:pt x="1538" y="1482"/>
                    <a:pt x="1340" y="1269"/>
                    <a:pt x="1163" y="1042"/>
                  </a:cubicBezTo>
                  <a:cubicBezTo>
                    <a:pt x="811" y="693"/>
                    <a:pt x="455" y="352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3051745" y="4472319"/>
              <a:ext cx="411066" cy="208893"/>
            </a:xfrm>
            <a:custGeom>
              <a:avLst/>
              <a:gdLst/>
              <a:ahLst/>
              <a:cxnLst/>
              <a:rect l="l" t="t" r="r" b="b"/>
              <a:pathLst>
                <a:path w="11071" h="5626" extrusionOk="0">
                  <a:moveTo>
                    <a:pt x="0" y="0"/>
                  </a:moveTo>
                  <a:lnTo>
                    <a:pt x="4826" y="5582"/>
                  </a:lnTo>
                  <a:lnTo>
                    <a:pt x="11071" y="5625"/>
                  </a:lnTo>
                  <a:lnTo>
                    <a:pt x="11071" y="5625"/>
                  </a:lnTo>
                  <a:lnTo>
                    <a:pt x="5895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3069382" y="4481268"/>
              <a:ext cx="375644" cy="190922"/>
            </a:xfrm>
            <a:custGeom>
              <a:avLst/>
              <a:gdLst/>
              <a:ahLst/>
              <a:cxnLst/>
              <a:rect l="l" t="t" r="r" b="b"/>
              <a:pathLst>
                <a:path w="10117" h="5142" extrusionOk="0">
                  <a:moveTo>
                    <a:pt x="0" y="1"/>
                  </a:moveTo>
                  <a:lnTo>
                    <a:pt x="4715" y="5106"/>
                  </a:lnTo>
                  <a:lnTo>
                    <a:pt x="10117" y="5142"/>
                  </a:lnTo>
                  <a:lnTo>
                    <a:pt x="5389" y="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3210216" y="4476144"/>
              <a:ext cx="192259" cy="199722"/>
            </a:xfrm>
            <a:custGeom>
              <a:avLst/>
              <a:gdLst/>
              <a:ahLst/>
              <a:cxnLst/>
              <a:rect l="l" t="t" r="r" b="b"/>
              <a:pathLst>
                <a:path w="5178" h="5379" extrusionOk="0">
                  <a:moveTo>
                    <a:pt x="0" y="1"/>
                  </a:moveTo>
                  <a:lnTo>
                    <a:pt x="4973" y="5377"/>
                  </a:lnTo>
                  <a:lnTo>
                    <a:pt x="5178" y="5379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3161130" y="4475847"/>
              <a:ext cx="192185" cy="199685"/>
            </a:xfrm>
            <a:custGeom>
              <a:avLst/>
              <a:gdLst/>
              <a:ahLst/>
              <a:cxnLst/>
              <a:rect l="l" t="t" r="r" b="b"/>
              <a:pathLst>
                <a:path w="5176" h="5378" extrusionOk="0">
                  <a:moveTo>
                    <a:pt x="1" y="0"/>
                  </a:moveTo>
                  <a:lnTo>
                    <a:pt x="4970" y="5376"/>
                  </a:lnTo>
                  <a:lnTo>
                    <a:pt x="5175" y="5378"/>
                  </a:lnTo>
                  <a:lnTo>
                    <a:pt x="20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3098418" y="4520700"/>
              <a:ext cx="219884" cy="11028"/>
            </a:xfrm>
            <a:custGeom>
              <a:avLst/>
              <a:gdLst/>
              <a:ahLst/>
              <a:cxnLst/>
              <a:rect l="l" t="t" r="r" b="b"/>
              <a:pathLst>
                <a:path w="5922" h="297" extrusionOk="0">
                  <a:moveTo>
                    <a:pt x="1" y="1"/>
                  </a:moveTo>
                  <a:lnTo>
                    <a:pt x="245" y="263"/>
                  </a:lnTo>
                  <a:lnTo>
                    <a:pt x="5921" y="297"/>
                  </a:lnTo>
                  <a:cubicBezTo>
                    <a:pt x="5832" y="219"/>
                    <a:pt x="5745" y="133"/>
                    <a:pt x="5666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3146984" y="4571048"/>
              <a:ext cx="220070" cy="11139"/>
            </a:xfrm>
            <a:custGeom>
              <a:avLst/>
              <a:gdLst/>
              <a:ahLst/>
              <a:cxnLst/>
              <a:rect l="l" t="t" r="r" b="b"/>
              <a:pathLst>
                <a:path w="5927" h="300" extrusionOk="0">
                  <a:moveTo>
                    <a:pt x="1" y="1"/>
                  </a:moveTo>
                  <a:lnTo>
                    <a:pt x="245" y="265"/>
                  </a:lnTo>
                  <a:lnTo>
                    <a:pt x="5926" y="299"/>
                  </a:lnTo>
                  <a:cubicBezTo>
                    <a:pt x="5835" y="223"/>
                    <a:pt x="5750" y="136"/>
                    <a:pt x="5670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3195624" y="4621508"/>
              <a:ext cx="220218" cy="11139"/>
            </a:xfrm>
            <a:custGeom>
              <a:avLst/>
              <a:gdLst/>
              <a:ahLst/>
              <a:cxnLst/>
              <a:rect l="l" t="t" r="r" b="b"/>
              <a:pathLst>
                <a:path w="5931" h="300" extrusionOk="0">
                  <a:moveTo>
                    <a:pt x="1" y="0"/>
                  </a:moveTo>
                  <a:lnTo>
                    <a:pt x="244" y="263"/>
                  </a:lnTo>
                  <a:lnTo>
                    <a:pt x="5931" y="299"/>
                  </a:lnTo>
                  <a:cubicBezTo>
                    <a:pt x="5841" y="222"/>
                    <a:pt x="5754" y="136"/>
                    <a:pt x="5674" y="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3112119" y="4475587"/>
              <a:ext cx="191999" cy="199611"/>
            </a:xfrm>
            <a:custGeom>
              <a:avLst/>
              <a:gdLst/>
              <a:ahLst/>
              <a:cxnLst/>
              <a:rect l="l" t="t" r="r" b="b"/>
              <a:pathLst>
                <a:path w="5171" h="5376" extrusionOk="0">
                  <a:moveTo>
                    <a:pt x="0" y="1"/>
                  </a:moveTo>
                  <a:lnTo>
                    <a:pt x="4965" y="5374"/>
                  </a:lnTo>
                  <a:lnTo>
                    <a:pt x="5170" y="5375"/>
                  </a:lnTo>
                  <a:lnTo>
                    <a:pt x="5170" y="5375"/>
                  </a:lnTo>
                  <a:lnTo>
                    <a:pt x="204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3261493" y="4702006"/>
              <a:ext cx="412514" cy="210007"/>
            </a:xfrm>
            <a:custGeom>
              <a:avLst/>
              <a:gdLst/>
              <a:ahLst/>
              <a:cxnLst/>
              <a:rect l="l" t="t" r="r" b="b"/>
              <a:pathLst>
                <a:path w="11110" h="5656" extrusionOk="0">
                  <a:moveTo>
                    <a:pt x="1" y="0"/>
                  </a:moveTo>
                  <a:lnTo>
                    <a:pt x="5178" y="5607"/>
                  </a:lnTo>
                  <a:lnTo>
                    <a:pt x="11110" y="5656"/>
                  </a:lnTo>
                  <a:lnTo>
                    <a:pt x="5915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3279204" y="4711028"/>
              <a:ext cx="376981" cy="191925"/>
            </a:xfrm>
            <a:custGeom>
              <a:avLst/>
              <a:gdLst/>
              <a:ahLst/>
              <a:cxnLst/>
              <a:rect l="l" t="t" r="r" b="b"/>
              <a:pathLst>
                <a:path w="10153" h="5169" extrusionOk="0">
                  <a:moveTo>
                    <a:pt x="1" y="1"/>
                  </a:moveTo>
                  <a:lnTo>
                    <a:pt x="4732" y="5124"/>
                  </a:lnTo>
                  <a:lnTo>
                    <a:pt x="10153" y="5169"/>
                  </a:lnTo>
                  <a:lnTo>
                    <a:pt x="5406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3420520" y="4706016"/>
              <a:ext cx="193002" cy="200539"/>
            </a:xfrm>
            <a:custGeom>
              <a:avLst/>
              <a:gdLst/>
              <a:ahLst/>
              <a:cxnLst/>
              <a:rect l="l" t="t" r="r" b="b"/>
              <a:pathLst>
                <a:path w="5198" h="5401" extrusionOk="0">
                  <a:moveTo>
                    <a:pt x="0" y="1"/>
                  </a:moveTo>
                  <a:lnTo>
                    <a:pt x="4990" y="5399"/>
                  </a:lnTo>
                  <a:lnTo>
                    <a:pt x="5198" y="5400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3371286" y="4705681"/>
              <a:ext cx="192816" cy="200465"/>
            </a:xfrm>
            <a:custGeom>
              <a:avLst/>
              <a:gdLst/>
              <a:ahLst/>
              <a:cxnLst/>
              <a:rect l="l" t="t" r="r" b="b"/>
              <a:pathLst>
                <a:path w="5193" h="5399" extrusionOk="0">
                  <a:moveTo>
                    <a:pt x="1" y="1"/>
                  </a:moveTo>
                  <a:lnTo>
                    <a:pt x="4988" y="5397"/>
                  </a:lnTo>
                  <a:lnTo>
                    <a:pt x="5193" y="5399"/>
                  </a:lnTo>
                  <a:lnTo>
                    <a:pt x="206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3308425" y="4750572"/>
              <a:ext cx="220589" cy="11362"/>
            </a:xfrm>
            <a:custGeom>
              <a:avLst/>
              <a:gdLst/>
              <a:ahLst/>
              <a:cxnLst/>
              <a:rect l="l" t="t" r="r" b="b"/>
              <a:pathLst>
                <a:path w="5941" h="306" extrusionOk="0">
                  <a:moveTo>
                    <a:pt x="1" y="0"/>
                  </a:moveTo>
                  <a:lnTo>
                    <a:pt x="244" y="265"/>
                  </a:lnTo>
                  <a:lnTo>
                    <a:pt x="5941" y="306"/>
                  </a:lnTo>
                  <a:cubicBezTo>
                    <a:pt x="5852" y="228"/>
                    <a:pt x="5764" y="141"/>
                    <a:pt x="5684" y="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3357102" y="4801143"/>
              <a:ext cx="220775" cy="11436"/>
            </a:xfrm>
            <a:custGeom>
              <a:avLst/>
              <a:gdLst/>
              <a:ahLst/>
              <a:cxnLst/>
              <a:rect l="l" t="t" r="r" b="b"/>
              <a:pathLst>
                <a:path w="5946" h="308" extrusionOk="0">
                  <a:moveTo>
                    <a:pt x="1" y="0"/>
                  </a:moveTo>
                  <a:lnTo>
                    <a:pt x="245" y="264"/>
                  </a:lnTo>
                  <a:lnTo>
                    <a:pt x="5945" y="307"/>
                  </a:lnTo>
                  <a:cubicBezTo>
                    <a:pt x="5856" y="231"/>
                    <a:pt x="5768" y="144"/>
                    <a:pt x="5689" y="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3405891" y="4851714"/>
              <a:ext cx="220924" cy="11547"/>
            </a:xfrm>
            <a:custGeom>
              <a:avLst/>
              <a:gdLst/>
              <a:ahLst/>
              <a:cxnLst/>
              <a:rect l="l" t="t" r="r" b="b"/>
              <a:pathLst>
                <a:path w="5950" h="31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11"/>
                  </a:lnTo>
                  <a:cubicBezTo>
                    <a:pt x="5861" y="232"/>
                    <a:pt x="5773" y="146"/>
                    <a:pt x="5693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3322089" y="4705347"/>
              <a:ext cx="192668" cy="200391"/>
            </a:xfrm>
            <a:custGeom>
              <a:avLst/>
              <a:gdLst/>
              <a:ahLst/>
              <a:cxnLst/>
              <a:rect l="l" t="t" r="r" b="b"/>
              <a:pathLst>
                <a:path w="5189" h="5397" extrusionOk="0">
                  <a:moveTo>
                    <a:pt x="1" y="0"/>
                  </a:moveTo>
                  <a:lnTo>
                    <a:pt x="4984" y="5395"/>
                  </a:lnTo>
                  <a:lnTo>
                    <a:pt x="5189" y="5396"/>
                  </a:lnTo>
                  <a:lnTo>
                    <a:pt x="20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3367443" y="4468272"/>
              <a:ext cx="419532" cy="216171"/>
            </a:xfrm>
            <a:custGeom>
              <a:avLst/>
              <a:gdLst/>
              <a:ahLst/>
              <a:cxnLst/>
              <a:rect l="l" t="t" r="r" b="b"/>
              <a:pathLst>
                <a:path w="11299" h="5822" extrusionOk="0">
                  <a:moveTo>
                    <a:pt x="1" y="0"/>
                  </a:moveTo>
                  <a:lnTo>
                    <a:pt x="5348" y="5780"/>
                  </a:lnTo>
                  <a:lnTo>
                    <a:pt x="11298" y="5821"/>
                  </a:lnTo>
                  <a:lnTo>
                    <a:pt x="6083" y="20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3543198" y="4483793"/>
              <a:ext cx="378318" cy="191591"/>
            </a:xfrm>
            <a:custGeom>
              <a:avLst/>
              <a:gdLst/>
              <a:ahLst/>
              <a:cxnLst/>
              <a:rect l="l" t="t" r="r" b="b"/>
              <a:pathLst>
                <a:path w="10189" h="5160" extrusionOk="0">
                  <a:moveTo>
                    <a:pt x="1" y="1"/>
                  </a:moveTo>
                  <a:lnTo>
                    <a:pt x="4750" y="5123"/>
                  </a:lnTo>
                  <a:lnTo>
                    <a:pt x="10188" y="5159"/>
                  </a:lnTo>
                  <a:lnTo>
                    <a:pt x="5423" y="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3684886" y="4478594"/>
              <a:ext cx="193819" cy="200428"/>
            </a:xfrm>
            <a:custGeom>
              <a:avLst/>
              <a:gdLst/>
              <a:ahLst/>
              <a:cxnLst/>
              <a:rect l="l" t="t" r="r" b="b"/>
              <a:pathLst>
                <a:path w="5220" h="5398" extrusionOk="0">
                  <a:moveTo>
                    <a:pt x="1" y="1"/>
                  </a:moveTo>
                  <a:lnTo>
                    <a:pt x="5012" y="5397"/>
                  </a:lnTo>
                  <a:lnTo>
                    <a:pt x="5219" y="5398"/>
                  </a:lnTo>
                  <a:lnTo>
                    <a:pt x="5219" y="5398"/>
                  </a:lnTo>
                  <a:lnTo>
                    <a:pt x="208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3635503" y="4478372"/>
              <a:ext cx="193559" cy="200316"/>
            </a:xfrm>
            <a:custGeom>
              <a:avLst/>
              <a:gdLst/>
              <a:ahLst/>
              <a:cxnLst/>
              <a:rect l="l" t="t" r="r" b="b"/>
              <a:pathLst>
                <a:path w="5213" h="5395" extrusionOk="0">
                  <a:moveTo>
                    <a:pt x="1" y="0"/>
                  </a:moveTo>
                  <a:lnTo>
                    <a:pt x="5007" y="5393"/>
                  </a:lnTo>
                  <a:lnTo>
                    <a:pt x="5213" y="5394"/>
                  </a:lnTo>
                  <a:lnTo>
                    <a:pt x="208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3572493" y="4523336"/>
              <a:ext cx="221258" cy="11028"/>
            </a:xfrm>
            <a:custGeom>
              <a:avLst/>
              <a:gdLst/>
              <a:ahLst/>
              <a:cxnLst/>
              <a:rect l="l" t="t" r="r" b="b"/>
              <a:pathLst>
                <a:path w="5959" h="297" extrusionOk="0">
                  <a:moveTo>
                    <a:pt x="1" y="1"/>
                  </a:moveTo>
                  <a:lnTo>
                    <a:pt x="244" y="265"/>
                  </a:lnTo>
                  <a:lnTo>
                    <a:pt x="5959" y="296"/>
                  </a:lnTo>
                  <a:cubicBezTo>
                    <a:pt x="5869" y="219"/>
                    <a:pt x="5783" y="133"/>
                    <a:pt x="5701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3621468" y="4573907"/>
              <a:ext cx="221480" cy="11102"/>
            </a:xfrm>
            <a:custGeom>
              <a:avLst/>
              <a:gdLst/>
              <a:ahLst/>
              <a:cxnLst/>
              <a:rect l="l" t="t" r="r" b="b"/>
              <a:pathLst>
                <a:path w="5965" h="299" extrusionOk="0">
                  <a:moveTo>
                    <a:pt x="0" y="0"/>
                  </a:moveTo>
                  <a:lnTo>
                    <a:pt x="244" y="264"/>
                  </a:lnTo>
                  <a:lnTo>
                    <a:pt x="5964" y="298"/>
                  </a:lnTo>
                  <a:cubicBezTo>
                    <a:pt x="5873" y="221"/>
                    <a:pt x="5788" y="134"/>
                    <a:pt x="5706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3670405" y="4624441"/>
              <a:ext cx="221592" cy="11213"/>
            </a:xfrm>
            <a:custGeom>
              <a:avLst/>
              <a:gdLst/>
              <a:ahLst/>
              <a:cxnLst/>
              <a:rect l="l" t="t" r="r" b="b"/>
              <a:pathLst>
                <a:path w="5968" h="302" extrusionOk="0">
                  <a:moveTo>
                    <a:pt x="1" y="1"/>
                  </a:moveTo>
                  <a:lnTo>
                    <a:pt x="244" y="265"/>
                  </a:lnTo>
                  <a:lnTo>
                    <a:pt x="5968" y="302"/>
                  </a:lnTo>
                  <a:cubicBezTo>
                    <a:pt x="5878" y="225"/>
                    <a:pt x="5792" y="138"/>
                    <a:pt x="5711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3586194" y="4478112"/>
              <a:ext cx="193410" cy="200279"/>
            </a:xfrm>
            <a:custGeom>
              <a:avLst/>
              <a:gdLst/>
              <a:ahLst/>
              <a:cxnLst/>
              <a:rect l="l" t="t" r="r" b="b"/>
              <a:pathLst>
                <a:path w="5209" h="5394" extrusionOk="0">
                  <a:moveTo>
                    <a:pt x="0" y="1"/>
                  </a:moveTo>
                  <a:lnTo>
                    <a:pt x="5002" y="5391"/>
                  </a:lnTo>
                  <a:lnTo>
                    <a:pt x="5209" y="539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3736719" y="4705273"/>
              <a:ext cx="415448" cy="210713"/>
            </a:xfrm>
            <a:custGeom>
              <a:avLst/>
              <a:gdLst/>
              <a:ahLst/>
              <a:cxnLst/>
              <a:rect l="l" t="t" r="r" b="b"/>
              <a:pathLst>
                <a:path w="11189" h="5675" extrusionOk="0">
                  <a:moveTo>
                    <a:pt x="1" y="0"/>
                  </a:moveTo>
                  <a:lnTo>
                    <a:pt x="5217" y="5625"/>
                  </a:lnTo>
                  <a:lnTo>
                    <a:pt x="11188" y="5674"/>
                  </a:lnTo>
                  <a:lnTo>
                    <a:pt x="11188" y="5674"/>
                  </a:lnTo>
                  <a:lnTo>
                    <a:pt x="6313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3754579" y="4714296"/>
              <a:ext cx="379617" cy="192593"/>
            </a:xfrm>
            <a:custGeom>
              <a:avLst/>
              <a:gdLst/>
              <a:ahLst/>
              <a:cxnLst/>
              <a:rect l="l" t="t" r="r" b="b"/>
              <a:pathLst>
                <a:path w="10224" h="5187" extrusionOk="0">
                  <a:moveTo>
                    <a:pt x="1" y="1"/>
                  </a:moveTo>
                  <a:lnTo>
                    <a:pt x="4768" y="5142"/>
                  </a:lnTo>
                  <a:lnTo>
                    <a:pt x="10224" y="5187"/>
                  </a:lnTo>
                  <a:lnTo>
                    <a:pt x="5442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3896787" y="4709320"/>
              <a:ext cx="194450" cy="201133"/>
            </a:xfrm>
            <a:custGeom>
              <a:avLst/>
              <a:gdLst/>
              <a:ahLst/>
              <a:cxnLst/>
              <a:rect l="l" t="t" r="r" b="b"/>
              <a:pathLst>
                <a:path w="5237" h="5417" extrusionOk="0">
                  <a:moveTo>
                    <a:pt x="1" y="1"/>
                  </a:moveTo>
                  <a:lnTo>
                    <a:pt x="5029" y="5416"/>
                  </a:lnTo>
                  <a:lnTo>
                    <a:pt x="5237" y="5417"/>
                  </a:lnTo>
                  <a:lnTo>
                    <a:pt x="208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3847255" y="4708986"/>
              <a:ext cx="194301" cy="201096"/>
            </a:xfrm>
            <a:custGeom>
              <a:avLst/>
              <a:gdLst/>
              <a:ahLst/>
              <a:cxnLst/>
              <a:rect l="l" t="t" r="r" b="b"/>
              <a:pathLst>
                <a:path w="5233" h="5416" extrusionOk="0">
                  <a:moveTo>
                    <a:pt x="1" y="0"/>
                  </a:moveTo>
                  <a:lnTo>
                    <a:pt x="5024" y="5414"/>
                  </a:lnTo>
                  <a:lnTo>
                    <a:pt x="5232" y="5415"/>
                  </a:lnTo>
                  <a:lnTo>
                    <a:pt x="208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3783986" y="4753988"/>
              <a:ext cx="222037" cy="11362"/>
            </a:xfrm>
            <a:custGeom>
              <a:avLst/>
              <a:gdLst/>
              <a:ahLst/>
              <a:cxnLst/>
              <a:rect l="l" t="t" r="r" b="b"/>
              <a:pathLst>
                <a:path w="5980" h="306" extrusionOk="0">
                  <a:moveTo>
                    <a:pt x="0" y="0"/>
                  </a:moveTo>
                  <a:lnTo>
                    <a:pt x="246" y="266"/>
                  </a:lnTo>
                  <a:lnTo>
                    <a:pt x="5980" y="306"/>
                  </a:lnTo>
                  <a:cubicBezTo>
                    <a:pt x="5890" y="227"/>
                    <a:pt x="5802" y="141"/>
                    <a:pt x="5722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3833072" y="4804707"/>
              <a:ext cx="222223" cy="11510"/>
            </a:xfrm>
            <a:custGeom>
              <a:avLst/>
              <a:gdLst/>
              <a:ahLst/>
              <a:cxnLst/>
              <a:rect l="l" t="t" r="r" b="b"/>
              <a:pathLst>
                <a:path w="5985" h="310" extrusionOk="0">
                  <a:moveTo>
                    <a:pt x="1" y="1"/>
                  </a:moveTo>
                  <a:lnTo>
                    <a:pt x="247" y="267"/>
                  </a:lnTo>
                  <a:lnTo>
                    <a:pt x="5985" y="309"/>
                  </a:lnTo>
                  <a:cubicBezTo>
                    <a:pt x="5895" y="232"/>
                    <a:pt x="5807" y="146"/>
                    <a:pt x="5725" y="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3882232" y="4855464"/>
              <a:ext cx="222409" cy="11622"/>
            </a:xfrm>
            <a:custGeom>
              <a:avLst/>
              <a:gdLst/>
              <a:ahLst/>
              <a:cxnLst/>
              <a:rect l="l" t="t" r="r" b="b"/>
              <a:pathLst>
                <a:path w="5990" h="313" extrusionOk="0">
                  <a:moveTo>
                    <a:pt x="0" y="0"/>
                  </a:moveTo>
                  <a:lnTo>
                    <a:pt x="246" y="266"/>
                  </a:lnTo>
                  <a:lnTo>
                    <a:pt x="5990" y="312"/>
                  </a:lnTo>
                  <a:cubicBezTo>
                    <a:pt x="5900" y="235"/>
                    <a:pt x="5812" y="149"/>
                    <a:pt x="5730" y="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3797724" y="4708689"/>
              <a:ext cx="194153" cy="200985"/>
            </a:xfrm>
            <a:custGeom>
              <a:avLst/>
              <a:gdLst/>
              <a:ahLst/>
              <a:cxnLst/>
              <a:rect l="l" t="t" r="r" b="b"/>
              <a:pathLst>
                <a:path w="5229" h="5413" extrusionOk="0">
                  <a:moveTo>
                    <a:pt x="0" y="0"/>
                  </a:moveTo>
                  <a:lnTo>
                    <a:pt x="5020" y="5411"/>
                  </a:lnTo>
                  <a:lnTo>
                    <a:pt x="5228" y="5413"/>
                  </a:lnTo>
                  <a:lnTo>
                    <a:pt x="20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3287521" y="4473545"/>
              <a:ext cx="412477" cy="209265"/>
            </a:xfrm>
            <a:custGeom>
              <a:avLst/>
              <a:gdLst/>
              <a:ahLst/>
              <a:cxnLst/>
              <a:rect l="l" t="t" r="r" b="b"/>
              <a:pathLst>
                <a:path w="11109" h="5636" extrusionOk="0">
                  <a:moveTo>
                    <a:pt x="1" y="1"/>
                  </a:moveTo>
                  <a:lnTo>
                    <a:pt x="5177" y="5595"/>
                  </a:lnTo>
                  <a:lnTo>
                    <a:pt x="11109" y="5635"/>
                  </a:lnTo>
                  <a:lnTo>
                    <a:pt x="5914" y="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3305232" y="4482567"/>
              <a:ext cx="376944" cy="191219"/>
            </a:xfrm>
            <a:custGeom>
              <a:avLst/>
              <a:gdLst/>
              <a:ahLst/>
              <a:cxnLst/>
              <a:rect l="l" t="t" r="r" b="b"/>
              <a:pathLst>
                <a:path w="10152" h="5150" extrusionOk="0">
                  <a:moveTo>
                    <a:pt x="1" y="0"/>
                  </a:moveTo>
                  <a:lnTo>
                    <a:pt x="4731" y="5113"/>
                  </a:lnTo>
                  <a:lnTo>
                    <a:pt x="10152" y="5149"/>
                  </a:lnTo>
                  <a:lnTo>
                    <a:pt x="5405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3446511" y="4477369"/>
              <a:ext cx="192965" cy="200056"/>
            </a:xfrm>
            <a:custGeom>
              <a:avLst/>
              <a:gdLst/>
              <a:ahLst/>
              <a:cxnLst/>
              <a:rect l="l" t="t" r="r" b="b"/>
              <a:pathLst>
                <a:path w="5197" h="5388" extrusionOk="0">
                  <a:moveTo>
                    <a:pt x="0" y="0"/>
                  </a:moveTo>
                  <a:lnTo>
                    <a:pt x="4991" y="5386"/>
                  </a:lnTo>
                  <a:lnTo>
                    <a:pt x="5197" y="5388"/>
                  </a:lnTo>
                  <a:lnTo>
                    <a:pt x="20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3397277" y="4477109"/>
              <a:ext cx="192816" cy="199982"/>
            </a:xfrm>
            <a:custGeom>
              <a:avLst/>
              <a:gdLst/>
              <a:ahLst/>
              <a:cxnLst/>
              <a:rect l="l" t="t" r="r" b="b"/>
              <a:pathLst>
                <a:path w="5193" h="5386" extrusionOk="0">
                  <a:moveTo>
                    <a:pt x="1" y="1"/>
                  </a:moveTo>
                  <a:lnTo>
                    <a:pt x="4988" y="5384"/>
                  </a:lnTo>
                  <a:lnTo>
                    <a:pt x="5193" y="5385"/>
                  </a:lnTo>
                  <a:lnTo>
                    <a:pt x="5193" y="5385"/>
                  </a:lnTo>
                  <a:lnTo>
                    <a:pt x="206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3334416" y="4522037"/>
              <a:ext cx="220552" cy="10990"/>
            </a:xfrm>
            <a:custGeom>
              <a:avLst/>
              <a:gdLst/>
              <a:ahLst/>
              <a:cxnLst/>
              <a:rect l="l" t="t" r="r" b="b"/>
              <a:pathLst>
                <a:path w="5940" h="296" extrusionOk="0">
                  <a:moveTo>
                    <a:pt x="1" y="0"/>
                  </a:moveTo>
                  <a:lnTo>
                    <a:pt x="244" y="263"/>
                  </a:lnTo>
                  <a:lnTo>
                    <a:pt x="5940" y="295"/>
                  </a:lnTo>
                  <a:cubicBezTo>
                    <a:pt x="5851" y="219"/>
                    <a:pt x="5764" y="132"/>
                    <a:pt x="5683" y="3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3383130" y="4572422"/>
              <a:ext cx="220738" cy="11102"/>
            </a:xfrm>
            <a:custGeom>
              <a:avLst/>
              <a:gdLst/>
              <a:ahLst/>
              <a:cxnLst/>
              <a:rect l="l" t="t" r="r" b="b"/>
              <a:pathLst>
                <a:path w="5945" h="299" extrusionOk="0">
                  <a:moveTo>
                    <a:pt x="1" y="1"/>
                  </a:moveTo>
                  <a:lnTo>
                    <a:pt x="246" y="265"/>
                  </a:lnTo>
                  <a:lnTo>
                    <a:pt x="5944" y="299"/>
                  </a:lnTo>
                  <a:cubicBezTo>
                    <a:pt x="5855" y="221"/>
                    <a:pt x="5767" y="135"/>
                    <a:pt x="5688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3431882" y="4622919"/>
              <a:ext cx="220924" cy="11176"/>
            </a:xfrm>
            <a:custGeom>
              <a:avLst/>
              <a:gdLst/>
              <a:ahLst/>
              <a:cxnLst/>
              <a:rect l="l" t="t" r="r" b="b"/>
              <a:pathLst>
                <a:path w="5950" h="30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00"/>
                  </a:lnTo>
                  <a:cubicBezTo>
                    <a:pt x="5861" y="224"/>
                    <a:pt x="5773" y="137"/>
                    <a:pt x="5693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3348043" y="4476849"/>
              <a:ext cx="192705" cy="199908"/>
            </a:xfrm>
            <a:custGeom>
              <a:avLst/>
              <a:gdLst/>
              <a:ahLst/>
              <a:cxnLst/>
              <a:rect l="l" t="t" r="r" b="b"/>
              <a:pathLst>
                <a:path w="5190" h="5384" extrusionOk="0">
                  <a:moveTo>
                    <a:pt x="1" y="0"/>
                  </a:moveTo>
                  <a:lnTo>
                    <a:pt x="4985" y="5383"/>
                  </a:lnTo>
                  <a:lnTo>
                    <a:pt x="5190" y="538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/>
            <p:cNvSpPr/>
            <p:nvPr/>
          </p:nvSpPr>
          <p:spPr>
            <a:xfrm>
              <a:off x="3498011" y="4703639"/>
              <a:ext cx="414000" cy="210341"/>
            </a:xfrm>
            <a:custGeom>
              <a:avLst/>
              <a:gdLst/>
              <a:ahLst/>
              <a:cxnLst/>
              <a:rect l="l" t="t" r="r" b="b"/>
              <a:pathLst>
                <a:path w="11150" h="5665" extrusionOk="0">
                  <a:moveTo>
                    <a:pt x="1" y="0"/>
                  </a:moveTo>
                  <a:lnTo>
                    <a:pt x="5198" y="5616"/>
                  </a:lnTo>
                  <a:lnTo>
                    <a:pt x="11150" y="5664"/>
                  </a:lnTo>
                  <a:lnTo>
                    <a:pt x="593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>
              <a:off x="3515833" y="4712625"/>
              <a:ext cx="378318" cy="192296"/>
            </a:xfrm>
            <a:custGeom>
              <a:avLst/>
              <a:gdLst/>
              <a:ahLst/>
              <a:cxnLst/>
              <a:rect l="l" t="t" r="r" b="b"/>
              <a:pathLst>
                <a:path w="10189" h="5179" extrusionOk="0">
                  <a:moveTo>
                    <a:pt x="0" y="1"/>
                  </a:moveTo>
                  <a:lnTo>
                    <a:pt x="4751" y="5133"/>
                  </a:lnTo>
                  <a:lnTo>
                    <a:pt x="10188" y="5178"/>
                  </a:lnTo>
                  <a:lnTo>
                    <a:pt x="542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3657595" y="4707686"/>
              <a:ext cx="193707" cy="200836"/>
            </a:xfrm>
            <a:custGeom>
              <a:avLst/>
              <a:gdLst/>
              <a:ahLst/>
              <a:cxnLst/>
              <a:rect l="l" t="t" r="r" b="b"/>
              <a:pathLst>
                <a:path w="5217" h="5409" extrusionOk="0">
                  <a:moveTo>
                    <a:pt x="0" y="1"/>
                  </a:moveTo>
                  <a:lnTo>
                    <a:pt x="5009" y="5406"/>
                  </a:lnTo>
                  <a:lnTo>
                    <a:pt x="5216" y="5409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3608175" y="4707352"/>
              <a:ext cx="193596" cy="200762"/>
            </a:xfrm>
            <a:custGeom>
              <a:avLst/>
              <a:gdLst/>
              <a:ahLst/>
              <a:cxnLst/>
              <a:rect l="l" t="t" r="r" b="b"/>
              <a:pathLst>
                <a:path w="5214" h="5407" extrusionOk="0">
                  <a:moveTo>
                    <a:pt x="0" y="1"/>
                  </a:moveTo>
                  <a:lnTo>
                    <a:pt x="5006" y="5405"/>
                  </a:lnTo>
                  <a:lnTo>
                    <a:pt x="5213" y="5406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3545166" y="4752280"/>
              <a:ext cx="221332" cy="11399"/>
            </a:xfrm>
            <a:custGeom>
              <a:avLst/>
              <a:gdLst/>
              <a:ahLst/>
              <a:cxnLst/>
              <a:rect l="l" t="t" r="r" b="b"/>
              <a:pathLst>
                <a:path w="5961" h="307" extrusionOk="0">
                  <a:moveTo>
                    <a:pt x="0" y="0"/>
                  </a:moveTo>
                  <a:lnTo>
                    <a:pt x="245" y="265"/>
                  </a:lnTo>
                  <a:lnTo>
                    <a:pt x="5960" y="307"/>
                  </a:lnTo>
                  <a:cubicBezTo>
                    <a:pt x="5870" y="228"/>
                    <a:pt x="5783" y="141"/>
                    <a:pt x="5703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3594066" y="4802925"/>
              <a:ext cx="221480" cy="11510"/>
            </a:xfrm>
            <a:custGeom>
              <a:avLst/>
              <a:gdLst/>
              <a:ahLst/>
              <a:cxnLst/>
              <a:rect l="l" t="t" r="r" b="b"/>
              <a:pathLst>
                <a:path w="5965" h="310" extrusionOk="0">
                  <a:moveTo>
                    <a:pt x="0" y="1"/>
                  </a:moveTo>
                  <a:lnTo>
                    <a:pt x="244" y="264"/>
                  </a:lnTo>
                  <a:lnTo>
                    <a:pt x="5965" y="309"/>
                  </a:lnTo>
                  <a:cubicBezTo>
                    <a:pt x="5874" y="231"/>
                    <a:pt x="5788" y="144"/>
                    <a:pt x="5706" y="4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3643003" y="4853570"/>
              <a:ext cx="221629" cy="11547"/>
            </a:xfrm>
            <a:custGeom>
              <a:avLst/>
              <a:gdLst/>
              <a:ahLst/>
              <a:cxnLst/>
              <a:rect l="l" t="t" r="r" b="b"/>
              <a:pathLst>
                <a:path w="5969" h="311" extrusionOk="0">
                  <a:moveTo>
                    <a:pt x="1" y="0"/>
                  </a:moveTo>
                  <a:lnTo>
                    <a:pt x="245" y="266"/>
                  </a:lnTo>
                  <a:lnTo>
                    <a:pt x="5968" y="311"/>
                  </a:lnTo>
                  <a:cubicBezTo>
                    <a:pt x="5878" y="232"/>
                    <a:pt x="5792" y="145"/>
                    <a:pt x="5711" y="4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3558830" y="4707018"/>
              <a:ext cx="193447" cy="200688"/>
            </a:xfrm>
            <a:custGeom>
              <a:avLst/>
              <a:gdLst/>
              <a:ahLst/>
              <a:cxnLst/>
              <a:rect l="l" t="t" r="r" b="b"/>
              <a:pathLst>
                <a:path w="5210" h="5405" extrusionOk="0">
                  <a:moveTo>
                    <a:pt x="0" y="0"/>
                  </a:moveTo>
                  <a:lnTo>
                    <a:pt x="5002" y="5402"/>
                  </a:lnTo>
                  <a:lnTo>
                    <a:pt x="5209" y="5405"/>
                  </a:lnTo>
                  <a:lnTo>
                    <a:pt x="20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1948130" y="4175273"/>
              <a:ext cx="1109593" cy="511948"/>
            </a:xfrm>
            <a:custGeom>
              <a:avLst/>
              <a:gdLst/>
              <a:ahLst/>
              <a:cxnLst/>
              <a:rect l="l" t="t" r="r" b="b"/>
              <a:pathLst>
                <a:path w="29884" h="13788" extrusionOk="0">
                  <a:moveTo>
                    <a:pt x="0" y="0"/>
                  </a:moveTo>
                  <a:lnTo>
                    <a:pt x="16610" y="13787"/>
                  </a:lnTo>
                  <a:lnTo>
                    <a:pt x="29883" y="13787"/>
                  </a:lnTo>
                  <a:lnTo>
                    <a:pt x="13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1748705" y="4210918"/>
              <a:ext cx="1137329" cy="932557"/>
            </a:xfrm>
            <a:custGeom>
              <a:avLst/>
              <a:gdLst/>
              <a:ahLst/>
              <a:cxnLst/>
              <a:rect l="l" t="t" r="r" b="b"/>
              <a:pathLst>
                <a:path w="30631" h="25116" extrusionOk="0">
                  <a:moveTo>
                    <a:pt x="16907" y="0"/>
                  </a:moveTo>
                  <a:lnTo>
                    <a:pt x="0" y="12180"/>
                  </a:lnTo>
                  <a:lnTo>
                    <a:pt x="0" y="25116"/>
                  </a:lnTo>
                  <a:lnTo>
                    <a:pt x="30630" y="25116"/>
                  </a:lnTo>
                  <a:lnTo>
                    <a:pt x="30630" y="12180"/>
                  </a:lnTo>
                  <a:lnTo>
                    <a:pt x="169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1495701" y="4552179"/>
              <a:ext cx="253004" cy="591295"/>
            </a:xfrm>
            <a:custGeom>
              <a:avLst/>
              <a:gdLst/>
              <a:ahLst/>
              <a:cxnLst/>
              <a:rect l="l" t="t" r="r" b="b"/>
              <a:pathLst>
                <a:path w="6814" h="15925" extrusionOk="0">
                  <a:moveTo>
                    <a:pt x="0" y="0"/>
                  </a:moveTo>
                  <a:lnTo>
                    <a:pt x="0" y="15925"/>
                  </a:lnTo>
                  <a:lnTo>
                    <a:pt x="6813" y="15925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1948130" y="4709908"/>
              <a:ext cx="143099" cy="137938"/>
            </a:xfrm>
            <a:custGeom>
              <a:avLst/>
              <a:gdLst/>
              <a:ahLst/>
              <a:cxnLst/>
              <a:rect l="l" t="t" r="r" b="b"/>
              <a:pathLst>
                <a:path w="3854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2292733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2636334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1523029" y="4175310"/>
              <a:ext cx="635591" cy="515327"/>
            </a:xfrm>
            <a:custGeom>
              <a:avLst/>
              <a:gdLst/>
              <a:ahLst/>
              <a:cxnLst/>
              <a:rect l="l" t="t" r="r" b="b"/>
              <a:pathLst>
                <a:path w="17118" h="13879" extrusionOk="0">
                  <a:moveTo>
                    <a:pt x="16046" y="1"/>
                  </a:moveTo>
                  <a:lnTo>
                    <a:pt x="8721" y="6335"/>
                  </a:lnTo>
                  <a:lnTo>
                    <a:pt x="3925" y="6335"/>
                  </a:lnTo>
                  <a:lnTo>
                    <a:pt x="3454" y="6723"/>
                  </a:lnTo>
                  <a:lnTo>
                    <a:pt x="3072" y="7036"/>
                  </a:lnTo>
                  <a:lnTo>
                    <a:pt x="7910" y="7036"/>
                  </a:lnTo>
                  <a:lnTo>
                    <a:pt x="1" y="13878"/>
                  </a:lnTo>
                  <a:lnTo>
                    <a:pt x="1072" y="13878"/>
                  </a:lnTo>
                  <a:lnTo>
                    <a:pt x="8982" y="7036"/>
                  </a:lnTo>
                  <a:lnTo>
                    <a:pt x="15943" y="7036"/>
                  </a:lnTo>
                  <a:lnTo>
                    <a:pt x="16334" y="6723"/>
                  </a:lnTo>
                  <a:lnTo>
                    <a:pt x="16819" y="6335"/>
                  </a:lnTo>
                  <a:lnTo>
                    <a:pt x="9794" y="6335"/>
                  </a:lnTo>
                  <a:lnTo>
                    <a:pt x="171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837785" y="4811235"/>
              <a:ext cx="1833814" cy="332276"/>
            </a:xfrm>
            <a:custGeom>
              <a:avLst/>
              <a:gdLst/>
              <a:ahLst/>
              <a:cxnLst/>
              <a:rect l="l" t="t" r="r" b="b"/>
              <a:pathLst>
                <a:path w="49389" h="8949" extrusionOk="0">
                  <a:moveTo>
                    <a:pt x="23121" y="0"/>
                  </a:moveTo>
                  <a:cubicBezTo>
                    <a:pt x="20672" y="0"/>
                    <a:pt x="18350" y="1305"/>
                    <a:pt x="17460" y="4150"/>
                  </a:cubicBezTo>
                  <a:cubicBezTo>
                    <a:pt x="16734" y="3481"/>
                    <a:pt x="15805" y="3180"/>
                    <a:pt x="14858" y="3180"/>
                  </a:cubicBezTo>
                  <a:cubicBezTo>
                    <a:pt x="12871" y="3180"/>
                    <a:pt x="10801" y="4506"/>
                    <a:pt x="10346" y="6528"/>
                  </a:cubicBezTo>
                  <a:cubicBezTo>
                    <a:pt x="9146" y="5271"/>
                    <a:pt x="7480" y="4699"/>
                    <a:pt x="5832" y="4699"/>
                  </a:cubicBezTo>
                  <a:cubicBezTo>
                    <a:pt x="3106" y="4699"/>
                    <a:pt x="431" y="6264"/>
                    <a:pt x="0" y="8891"/>
                  </a:cubicBezTo>
                  <a:cubicBezTo>
                    <a:pt x="13000" y="8891"/>
                    <a:pt x="23313" y="8949"/>
                    <a:pt x="33613" y="8949"/>
                  </a:cubicBezTo>
                  <a:cubicBezTo>
                    <a:pt x="38763" y="8949"/>
                    <a:pt x="43910" y="8934"/>
                    <a:pt x="49389" y="8891"/>
                  </a:cubicBezTo>
                  <a:cubicBezTo>
                    <a:pt x="48701" y="7839"/>
                    <a:pt x="47703" y="6669"/>
                    <a:pt x="46303" y="6669"/>
                  </a:cubicBezTo>
                  <a:cubicBezTo>
                    <a:pt x="45665" y="6669"/>
                    <a:pt x="44943" y="6912"/>
                    <a:pt x="44128" y="7521"/>
                  </a:cubicBezTo>
                  <a:cubicBezTo>
                    <a:pt x="43979" y="5459"/>
                    <a:pt x="41942" y="4245"/>
                    <a:pt x="39892" y="4245"/>
                  </a:cubicBezTo>
                  <a:cubicBezTo>
                    <a:pt x="38190" y="4245"/>
                    <a:pt x="36477" y="5081"/>
                    <a:pt x="35828" y="6965"/>
                  </a:cubicBezTo>
                  <a:cubicBezTo>
                    <a:pt x="35099" y="5777"/>
                    <a:pt x="33697" y="5098"/>
                    <a:pt x="32313" y="5098"/>
                  </a:cubicBezTo>
                  <a:cubicBezTo>
                    <a:pt x="31626" y="5098"/>
                    <a:pt x="30944" y="5266"/>
                    <a:pt x="30350" y="5620"/>
                  </a:cubicBezTo>
                  <a:cubicBezTo>
                    <a:pt x="29421" y="2025"/>
                    <a:pt x="26172" y="0"/>
                    <a:pt x="23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293330" y="4498570"/>
              <a:ext cx="86142" cy="707958"/>
            </a:xfrm>
            <a:custGeom>
              <a:avLst/>
              <a:gdLst/>
              <a:ahLst/>
              <a:cxnLst/>
              <a:rect l="l" t="t" r="r" b="b"/>
              <a:pathLst>
                <a:path w="2320" h="19067" extrusionOk="0">
                  <a:moveTo>
                    <a:pt x="1477" y="0"/>
                  </a:moveTo>
                  <a:lnTo>
                    <a:pt x="519" y="9"/>
                  </a:lnTo>
                  <a:lnTo>
                    <a:pt x="0" y="19066"/>
                  </a:lnTo>
                  <a:lnTo>
                    <a:pt x="2319" y="19047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310707" y="4498570"/>
              <a:ext cx="41808" cy="98989"/>
            </a:xfrm>
            <a:custGeom>
              <a:avLst/>
              <a:gdLst/>
              <a:ahLst/>
              <a:cxnLst/>
              <a:rect l="l" t="t" r="r" b="b"/>
              <a:pathLst>
                <a:path w="1126" h="2666" extrusionOk="0">
                  <a:moveTo>
                    <a:pt x="1009" y="0"/>
                  </a:moveTo>
                  <a:lnTo>
                    <a:pt x="51" y="9"/>
                  </a:lnTo>
                  <a:lnTo>
                    <a:pt x="0" y="1882"/>
                  </a:lnTo>
                  <a:lnTo>
                    <a:pt x="1126" y="2665"/>
                  </a:lnTo>
                  <a:lnTo>
                    <a:pt x="1126" y="266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216174" y="4134882"/>
              <a:ext cx="136119" cy="338700"/>
            </a:xfrm>
            <a:custGeom>
              <a:avLst/>
              <a:gdLst/>
              <a:ahLst/>
              <a:cxnLst/>
              <a:rect l="l" t="t" r="r" b="b"/>
              <a:pathLst>
                <a:path w="3666" h="9122" extrusionOk="0">
                  <a:moveTo>
                    <a:pt x="263" y="0"/>
                  </a:moveTo>
                  <a:lnTo>
                    <a:pt x="259" y="12"/>
                  </a:ln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5" y="14"/>
                    <a:pt x="249" y="18"/>
                  </a:cubicBezTo>
                  <a:cubicBezTo>
                    <a:pt x="75" y="177"/>
                    <a:pt x="0" y="418"/>
                    <a:pt x="45" y="648"/>
                  </a:cubicBezTo>
                  <a:cubicBezTo>
                    <a:pt x="152" y="1180"/>
                    <a:pt x="1571" y="7798"/>
                    <a:pt x="1744" y="8598"/>
                  </a:cubicBezTo>
                  <a:cubicBezTo>
                    <a:pt x="1755" y="8650"/>
                    <a:pt x="1786" y="8693"/>
                    <a:pt x="1832" y="8718"/>
                  </a:cubicBezTo>
                  <a:lnTo>
                    <a:pt x="2515" y="9100"/>
                  </a:lnTo>
                  <a:cubicBezTo>
                    <a:pt x="2542" y="9114"/>
                    <a:pt x="2572" y="9122"/>
                    <a:pt x="2603" y="9122"/>
                  </a:cubicBezTo>
                  <a:cubicBezTo>
                    <a:pt x="2620" y="9122"/>
                    <a:pt x="2637" y="9120"/>
                    <a:pt x="2654" y="9115"/>
                  </a:cubicBezTo>
                  <a:lnTo>
                    <a:pt x="3158" y="8969"/>
                  </a:lnTo>
                  <a:cubicBezTo>
                    <a:pt x="3204" y="8955"/>
                    <a:pt x="3244" y="8925"/>
                    <a:pt x="3267" y="8881"/>
                  </a:cubicBezTo>
                  <a:lnTo>
                    <a:pt x="3637" y="8195"/>
                  </a:lnTo>
                  <a:cubicBezTo>
                    <a:pt x="3664" y="8148"/>
                    <a:pt x="3666" y="8093"/>
                    <a:pt x="3646" y="8043"/>
                  </a:cubicBezTo>
                  <a:cubicBezTo>
                    <a:pt x="3324" y="7235"/>
                    <a:pt x="600" y="423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340633" y="4461329"/>
              <a:ext cx="342636" cy="112578"/>
            </a:xfrm>
            <a:custGeom>
              <a:avLst/>
              <a:gdLst/>
              <a:ahLst/>
              <a:cxnLst/>
              <a:rect l="l" t="t" r="r" b="b"/>
              <a:pathLst>
                <a:path w="9228" h="3032" extrusionOk="0">
                  <a:moveTo>
                    <a:pt x="986" y="1"/>
                  </a:moveTo>
                  <a:cubicBezTo>
                    <a:pt x="954" y="1"/>
                    <a:pt x="922" y="9"/>
                    <a:pt x="893" y="26"/>
                  </a:cubicBezTo>
                  <a:lnTo>
                    <a:pt x="221" y="427"/>
                  </a:lnTo>
                  <a:cubicBezTo>
                    <a:pt x="179" y="452"/>
                    <a:pt x="149" y="492"/>
                    <a:pt x="137" y="539"/>
                  </a:cubicBezTo>
                  <a:lnTo>
                    <a:pt x="11" y="1049"/>
                  </a:lnTo>
                  <a:cubicBezTo>
                    <a:pt x="1" y="1097"/>
                    <a:pt x="9" y="1146"/>
                    <a:pt x="34" y="1188"/>
                  </a:cubicBezTo>
                  <a:lnTo>
                    <a:pt x="442" y="1852"/>
                  </a:lnTo>
                  <a:cubicBezTo>
                    <a:pt x="471" y="1898"/>
                    <a:pt x="517" y="1928"/>
                    <a:pt x="570" y="1936"/>
                  </a:cubicBezTo>
                  <a:cubicBezTo>
                    <a:pt x="1401" y="2056"/>
                    <a:pt x="8171" y="3031"/>
                    <a:pt x="9143" y="3031"/>
                  </a:cubicBezTo>
                  <a:cubicBezTo>
                    <a:pt x="9180" y="3031"/>
                    <a:pt x="9208" y="3030"/>
                    <a:pt x="9228" y="3027"/>
                  </a:cubicBezTo>
                  <a:cubicBezTo>
                    <a:pt x="9226" y="3024"/>
                    <a:pt x="9219" y="3017"/>
                    <a:pt x="9219" y="3017"/>
                  </a:cubicBezTo>
                  <a:lnTo>
                    <a:pt x="9219" y="3017"/>
                  </a:lnTo>
                  <a:cubicBezTo>
                    <a:pt x="9219" y="3017"/>
                    <a:pt x="9219" y="3017"/>
                    <a:pt x="9219" y="3018"/>
                  </a:cubicBezTo>
                  <a:cubicBezTo>
                    <a:pt x="9220" y="3018"/>
                    <a:pt x="9220" y="3018"/>
                    <a:pt x="9220" y="3018"/>
                  </a:cubicBezTo>
                  <a:cubicBezTo>
                    <a:pt x="9221" y="3018"/>
                    <a:pt x="9219" y="3015"/>
                    <a:pt x="9218" y="3007"/>
                  </a:cubicBezTo>
                  <a:cubicBezTo>
                    <a:pt x="9169" y="2777"/>
                    <a:pt x="8998" y="2593"/>
                    <a:pt x="8777" y="2516"/>
                  </a:cubicBezTo>
                  <a:cubicBezTo>
                    <a:pt x="8264" y="2342"/>
                    <a:pt x="1823" y="262"/>
                    <a:pt x="1041" y="9"/>
                  </a:cubicBezTo>
                  <a:cubicBezTo>
                    <a:pt x="1023" y="4"/>
                    <a:pt x="1005" y="1"/>
                    <a:pt x="9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66317" y="4489251"/>
              <a:ext cx="258536" cy="255529"/>
            </a:xfrm>
            <a:custGeom>
              <a:avLst/>
              <a:gdLst/>
              <a:ahLst/>
              <a:cxnLst/>
              <a:rect l="l" t="t" r="r" b="b"/>
              <a:pathLst>
                <a:path w="6963" h="6882" extrusionOk="0">
                  <a:moveTo>
                    <a:pt x="5635" y="0"/>
                  </a:moveTo>
                  <a:cubicBezTo>
                    <a:pt x="5582" y="0"/>
                    <a:pt x="5530" y="24"/>
                    <a:pt x="5497" y="64"/>
                  </a:cubicBezTo>
                  <a:cubicBezTo>
                    <a:pt x="4937" y="731"/>
                    <a:pt x="215" y="6343"/>
                    <a:pt x="0" y="6840"/>
                  </a:cubicBezTo>
                  <a:cubicBezTo>
                    <a:pt x="5" y="6840"/>
                    <a:pt x="13" y="6839"/>
                    <a:pt x="14" y="6839"/>
                  </a:cubicBezTo>
                  <a:cubicBezTo>
                    <a:pt x="15" y="6839"/>
                    <a:pt x="15" y="6839"/>
                    <a:pt x="14" y="6839"/>
                  </a:cubicBezTo>
                  <a:cubicBezTo>
                    <a:pt x="11" y="6839"/>
                    <a:pt x="15" y="6840"/>
                    <a:pt x="23" y="6843"/>
                  </a:cubicBezTo>
                  <a:cubicBezTo>
                    <a:pt x="95" y="6869"/>
                    <a:pt x="170" y="6882"/>
                    <a:pt x="244" y="6882"/>
                  </a:cubicBezTo>
                  <a:cubicBezTo>
                    <a:pt x="398" y="6882"/>
                    <a:pt x="550" y="6828"/>
                    <a:pt x="673" y="6727"/>
                  </a:cubicBezTo>
                  <a:cubicBezTo>
                    <a:pt x="1093" y="6384"/>
                    <a:pt x="6260" y="2010"/>
                    <a:pt x="6883" y="1481"/>
                  </a:cubicBezTo>
                  <a:cubicBezTo>
                    <a:pt x="6922" y="1446"/>
                    <a:pt x="6944" y="1398"/>
                    <a:pt x="6946" y="1346"/>
                  </a:cubicBezTo>
                  <a:lnTo>
                    <a:pt x="6962" y="564"/>
                  </a:lnTo>
                  <a:cubicBezTo>
                    <a:pt x="6963" y="515"/>
                    <a:pt x="6944" y="470"/>
                    <a:pt x="6911" y="434"/>
                  </a:cubicBezTo>
                  <a:lnTo>
                    <a:pt x="6543" y="59"/>
                  </a:lnTo>
                  <a:cubicBezTo>
                    <a:pt x="6510" y="24"/>
                    <a:pt x="6463" y="4"/>
                    <a:pt x="6415" y="4"/>
                  </a:cubicBezTo>
                  <a:lnTo>
                    <a:pt x="5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596942" y="4439422"/>
              <a:ext cx="105004" cy="862938"/>
            </a:xfrm>
            <a:custGeom>
              <a:avLst/>
              <a:gdLst/>
              <a:ahLst/>
              <a:cxnLst/>
              <a:rect l="l" t="t" r="r" b="b"/>
              <a:pathLst>
                <a:path w="2828" h="23241" extrusionOk="0">
                  <a:moveTo>
                    <a:pt x="1801" y="1"/>
                  </a:moveTo>
                  <a:lnTo>
                    <a:pt x="635" y="9"/>
                  </a:lnTo>
                  <a:lnTo>
                    <a:pt x="1" y="23241"/>
                  </a:lnTo>
                  <a:lnTo>
                    <a:pt x="2828" y="23215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18143" y="4439422"/>
              <a:ext cx="51054" cy="120598"/>
            </a:xfrm>
            <a:custGeom>
              <a:avLst/>
              <a:gdLst/>
              <a:ahLst/>
              <a:cxnLst/>
              <a:rect l="l" t="t" r="r" b="b"/>
              <a:pathLst>
                <a:path w="1375" h="3248" extrusionOk="0">
                  <a:moveTo>
                    <a:pt x="1230" y="1"/>
                  </a:moveTo>
                  <a:lnTo>
                    <a:pt x="64" y="9"/>
                  </a:lnTo>
                  <a:lnTo>
                    <a:pt x="1" y="2293"/>
                  </a:lnTo>
                  <a:lnTo>
                    <a:pt x="1375" y="3248"/>
                  </a:lnTo>
                  <a:lnTo>
                    <a:pt x="12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466578" y="4009828"/>
              <a:ext cx="198534" cy="400893"/>
            </a:xfrm>
            <a:custGeom>
              <a:avLst/>
              <a:gdLst/>
              <a:ahLst/>
              <a:cxnLst/>
              <a:rect l="l" t="t" r="r" b="b"/>
              <a:pathLst>
                <a:path w="5347" h="10797" extrusionOk="0">
                  <a:moveTo>
                    <a:pt x="269" y="0"/>
                  </a:moveTo>
                  <a:cubicBezTo>
                    <a:pt x="268" y="3"/>
                    <a:pt x="266" y="12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6"/>
                    <a:pt x="265" y="16"/>
                  </a:cubicBezTo>
                  <a:cubicBezTo>
                    <a:pt x="265" y="16"/>
                    <a:pt x="265" y="16"/>
                    <a:pt x="265" y="15"/>
                  </a:cubicBezTo>
                  <a:lnTo>
                    <a:pt x="265" y="15"/>
                  </a:lnTo>
                  <a:cubicBezTo>
                    <a:pt x="264" y="16"/>
                    <a:pt x="260" y="19"/>
                    <a:pt x="256" y="24"/>
                  </a:cubicBezTo>
                  <a:cubicBezTo>
                    <a:pt x="63" y="236"/>
                    <a:pt x="0" y="535"/>
                    <a:pt x="82" y="810"/>
                  </a:cubicBezTo>
                  <a:cubicBezTo>
                    <a:pt x="270" y="1443"/>
                    <a:pt x="2766" y="9308"/>
                    <a:pt x="3069" y="10259"/>
                  </a:cubicBezTo>
                  <a:cubicBezTo>
                    <a:pt x="3089" y="10320"/>
                    <a:pt x="3134" y="10367"/>
                    <a:pt x="3191" y="10394"/>
                  </a:cubicBezTo>
                  <a:lnTo>
                    <a:pt x="4063" y="10778"/>
                  </a:lnTo>
                  <a:cubicBezTo>
                    <a:pt x="4092" y="10790"/>
                    <a:pt x="4122" y="10797"/>
                    <a:pt x="4152" y="10797"/>
                  </a:cubicBezTo>
                  <a:cubicBezTo>
                    <a:pt x="4180" y="10797"/>
                    <a:pt x="4207" y="10791"/>
                    <a:pt x="4234" y="10781"/>
                  </a:cubicBezTo>
                  <a:lnTo>
                    <a:pt x="4829" y="10543"/>
                  </a:lnTo>
                  <a:cubicBezTo>
                    <a:pt x="4883" y="10521"/>
                    <a:pt x="4926" y="10479"/>
                    <a:pt x="4950" y="10425"/>
                  </a:cubicBezTo>
                  <a:lnTo>
                    <a:pt x="5321" y="9549"/>
                  </a:lnTo>
                  <a:cubicBezTo>
                    <a:pt x="5347" y="9490"/>
                    <a:pt x="5344" y="9423"/>
                    <a:pt x="5314" y="9364"/>
                  </a:cubicBezTo>
                  <a:cubicBezTo>
                    <a:pt x="4829" y="8421"/>
                    <a:pt x="727" y="474"/>
                    <a:pt x="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658689" y="4388257"/>
              <a:ext cx="424025" cy="101959"/>
            </a:xfrm>
            <a:custGeom>
              <a:avLst/>
              <a:gdLst/>
              <a:ahLst/>
              <a:cxnLst/>
              <a:rect l="l" t="t" r="r" b="b"/>
              <a:pathLst>
                <a:path w="11420" h="2746" extrusionOk="0">
                  <a:moveTo>
                    <a:pt x="1089" y="0"/>
                  </a:moveTo>
                  <a:cubicBezTo>
                    <a:pt x="1043" y="0"/>
                    <a:pt x="997" y="14"/>
                    <a:pt x="959" y="43"/>
                  </a:cubicBezTo>
                  <a:lnTo>
                    <a:pt x="190" y="607"/>
                  </a:lnTo>
                  <a:cubicBezTo>
                    <a:pt x="143" y="642"/>
                    <a:pt x="111" y="694"/>
                    <a:pt x="102" y="753"/>
                  </a:cubicBezTo>
                  <a:lnTo>
                    <a:pt x="9" y="1387"/>
                  </a:lnTo>
                  <a:cubicBezTo>
                    <a:pt x="0" y="1445"/>
                    <a:pt x="16" y="1505"/>
                    <a:pt x="51" y="1553"/>
                  </a:cubicBezTo>
                  <a:lnTo>
                    <a:pt x="624" y="2310"/>
                  </a:lnTo>
                  <a:cubicBezTo>
                    <a:pt x="663" y="2362"/>
                    <a:pt x="723" y="2395"/>
                    <a:pt x="788" y="2397"/>
                  </a:cubicBezTo>
                  <a:cubicBezTo>
                    <a:pt x="1681" y="2440"/>
                    <a:pt x="8154" y="2746"/>
                    <a:pt x="10559" y="2746"/>
                  </a:cubicBezTo>
                  <a:cubicBezTo>
                    <a:pt x="11010" y="2746"/>
                    <a:pt x="11318" y="2735"/>
                    <a:pt x="11419" y="2710"/>
                  </a:cubicBezTo>
                  <a:cubicBezTo>
                    <a:pt x="11418" y="2707"/>
                    <a:pt x="11412" y="2702"/>
                    <a:pt x="11409" y="2699"/>
                  </a:cubicBezTo>
                  <a:lnTo>
                    <a:pt x="11409" y="2699"/>
                  </a:lnTo>
                  <a:cubicBezTo>
                    <a:pt x="11410" y="2699"/>
                    <a:pt x="11409" y="2694"/>
                    <a:pt x="11407" y="2687"/>
                  </a:cubicBezTo>
                  <a:cubicBezTo>
                    <a:pt x="11320" y="2413"/>
                    <a:pt x="11092" y="2209"/>
                    <a:pt x="10812" y="2143"/>
                  </a:cubicBezTo>
                  <a:cubicBezTo>
                    <a:pt x="10169" y="1991"/>
                    <a:pt x="2111" y="219"/>
                    <a:pt x="1136" y="5"/>
                  </a:cubicBezTo>
                  <a:cubicBezTo>
                    <a:pt x="1120" y="2"/>
                    <a:pt x="1105" y="0"/>
                    <a:pt x="10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353963" y="4430771"/>
              <a:ext cx="289317" cy="336769"/>
            </a:xfrm>
            <a:custGeom>
              <a:avLst/>
              <a:gdLst/>
              <a:ahLst/>
              <a:cxnLst/>
              <a:rect l="l" t="t" r="r" b="b"/>
              <a:pathLst>
                <a:path w="7792" h="9070" extrusionOk="0">
                  <a:moveTo>
                    <a:pt x="7005" y="1"/>
                  </a:moveTo>
                  <a:cubicBezTo>
                    <a:pt x="6998" y="1"/>
                    <a:pt x="6992" y="1"/>
                    <a:pt x="6985" y="2"/>
                  </a:cubicBezTo>
                  <a:lnTo>
                    <a:pt x="6039" y="88"/>
                  </a:lnTo>
                  <a:cubicBezTo>
                    <a:pt x="5974" y="95"/>
                    <a:pt x="5916" y="129"/>
                    <a:pt x="5879" y="183"/>
                  </a:cubicBezTo>
                  <a:cubicBezTo>
                    <a:pt x="5275" y="1054"/>
                    <a:pt x="203" y="8418"/>
                    <a:pt x="1" y="9046"/>
                  </a:cubicBezTo>
                  <a:cubicBezTo>
                    <a:pt x="4" y="9046"/>
                    <a:pt x="11" y="9043"/>
                    <a:pt x="15" y="9042"/>
                  </a:cubicBezTo>
                  <a:lnTo>
                    <a:pt x="15" y="9042"/>
                  </a:lnTo>
                  <a:cubicBezTo>
                    <a:pt x="16" y="9043"/>
                    <a:pt x="21" y="9044"/>
                    <a:pt x="27" y="9046"/>
                  </a:cubicBezTo>
                  <a:cubicBezTo>
                    <a:pt x="91" y="9062"/>
                    <a:pt x="155" y="9070"/>
                    <a:pt x="220" y="9070"/>
                  </a:cubicBezTo>
                  <a:cubicBezTo>
                    <a:pt x="435" y="9070"/>
                    <a:pt x="645" y="8983"/>
                    <a:pt x="802" y="8828"/>
                  </a:cubicBezTo>
                  <a:cubicBezTo>
                    <a:pt x="1272" y="8363"/>
                    <a:pt x="7030" y="2454"/>
                    <a:pt x="7726" y="1738"/>
                  </a:cubicBezTo>
                  <a:cubicBezTo>
                    <a:pt x="7770" y="1692"/>
                    <a:pt x="7792" y="1632"/>
                    <a:pt x="7787" y="1569"/>
                  </a:cubicBezTo>
                  <a:lnTo>
                    <a:pt x="7713" y="618"/>
                  </a:lnTo>
                  <a:cubicBezTo>
                    <a:pt x="7710" y="559"/>
                    <a:pt x="7682" y="504"/>
                    <a:pt x="7637" y="466"/>
                  </a:cubicBezTo>
                  <a:lnTo>
                    <a:pt x="7147" y="53"/>
                  </a:lnTo>
                  <a:cubicBezTo>
                    <a:pt x="7108" y="19"/>
                    <a:pt x="7057" y="1"/>
                    <a:pt x="7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1035447" y="4468272"/>
              <a:ext cx="89112" cy="731981"/>
            </a:xfrm>
            <a:custGeom>
              <a:avLst/>
              <a:gdLst/>
              <a:ahLst/>
              <a:cxnLst/>
              <a:rect l="l" t="t" r="r" b="b"/>
              <a:pathLst>
                <a:path w="2400" h="19714" extrusionOk="0">
                  <a:moveTo>
                    <a:pt x="1528" y="0"/>
                  </a:moveTo>
                  <a:lnTo>
                    <a:pt x="539" y="9"/>
                  </a:lnTo>
                  <a:lnTo>
                    <a:pt x="1" y="19714"/>
                  </a:lnTo>
                  <a:lnTo>
                    <a:pt x="2399" y="19693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1053492" y="4468272"/>
              <a:ext cx="43294" cy="102367"/>
            </a:xfrm>
            <a:custGeom>
              <a:avLst/>
              <a:gdLst/>
              <a:ahLst/>
              <a:cxnLst/>
              <a:rect l="l" t="t" r="r" b="b"/>
              <a:pathLst>
                <a:path w="1166" h="2757" extrusionOk="0">
                  <a:moveTo>
                    <a:pt x="1042" y="0"/>
                  </a:moveTo>
                  <a:lnTo>
                    <a:pt x="53" y="9"/>
                  </a:lnTo>
                  <a:lnTo>
                    <a:pt x="0" y="1945"/>
                  </a:lnTo>
                  <a:lnTo>
                    <a:pt x="1165" y="2756"/>
                  </a:lnTo>
                  <a:lnTo>
                    <a:pt x="1165" y="2756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939577" y="4095673"/>
              <a:ext cx="153941" cy="345903"/>
            </a:xfrm>
            <a:custGeom>
              <a:avLst/>
              <a:gdLst/>
              <a:ahLst/>
              <a:cxnLst/>
              <a:rect l="l" t="t" r="r" b="b"/>
              <a:pathLst>
                <a:path w="4146" h="9316" extrusionOk="0">
                  <a:moveTo>
                    <a:pt x="252" y="1"/>
                  </a:moveTo>
                  <a:cubicBezTo>
                    <a:pt x="250" y="4"/>
                    <a:pt x="248" y="12"/>
                    <a:pt x="247" y="14"/>
                  </a:cubicBezTo>
                  <a:lnTo>
                    <a:pt x="247" y="14"/>
                  </a:lnTo>
                  <a:cubicBezTo>
                    <a:pt x="247" y="14"/>
                    <a:pt x="247" y="14"/>
                    <a:pt x="247" y="14"/>
                  </a:cubicBezTo>
                  <a:cubicBezTo>
                    <a:pt x="246" y="14"/>
                    <a:pt x="243" y="16"/>
                    <a:pt x="238" y="20"/>
                  </a:cubicBezTo>
                  <a:cubicBezTo>
                    <a:pt x="65" y="193"/>
                    <a:pt x="1" y="443"/>
                    <a:pt x="58" y="680"/>
                  </a:cubicBezTo>
                  <a:cubicBezTo>
                    <a:pt x="190" y="1224"/>
                    <a:pt x="1966" y="7994"/>
                    <a:pt x="2181" y="8812"/>
                  </a:cubicBezTo>
                  <a:cubicBezTo>
                    <a:pt x="2195" y="8864"/>
                    <a:pt x="2230" y="8907"/>
                    <a:pt x="2278" y="8931"/>
                  </a:cubicBezTo>
                  <a:lnTo>
                    <a:pt x="3002" y="9295"/>
                  </a:lnTo>
                  <a:cubicBezTo>
                    <a:pt x="3028" y="9309"/>
                    <a:pt x="3057" y="9316"/>
                    <a:pt x="3086" y="9316"/>
                  </a:cubicBezTo>
                  <a:cubicBezTo>
                    <a:pt x="3106" y="9316"/>
                    <a:pt x="3127" y="9312"/>
                    <a:pt x="3146" y="9306"/>
                  </a:cubicBezTo>
                  <a:lnTo>
                    <a:pt x="3660" y="9130"/>
                  </a:lnTo>
                  <a:cubicBezTo>
                    <a:pt x="3707" y="9114"/>
                    <a:pt x="3747" y="9081"/>
                    <a:pt x="3768" y="9035"/>
                  </a:cubicBezTo>
                  <a:lnTo>
                    <a:pt x="4119" y="8309"/>
                  </a:lnTo>
                  <a:cubicBezTo>
                    <a:pt x="4144" y="8260"/>
                    <a:pt x="4145" y="8202"/>
                    <a:pt x="4121" y="8151"/>
                  </a:cubicBezTo>
                  <a:cubicBezTo>
                    <a:pt x="3750" y="7330"/>
                    <a:pt x="619" y="422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1084570" y="4425870"/>
              <a:ext cx="357153" cy="102219"/>
            </a:xfrm>
            <a:custGeom>
              <a:avLst/>
              <a:gdLst/>
              <a:ahLst/>
              <a:cxnLst/>
              <a:rect l="l" t="t" r="r" b="b"/>
              <a:pathLst>
                <a:path w="9619" h="2753" extrusionOk="0">
                  <a:moveTo>
                    <a:pt x="976" y="0"/>
                  </a:moveTo>
                  <a:cubicBezTo>
                    <a:pt x="939" y="0"/>
                    <a:pt x="904" y="11"/>
                    <a:pt x="873" y="32"/>
                  </a:cubicBezTo>
                  <a:lnTo>
                    <a:pt x="196" y="477"/>
                  </a:lnTo>
                  <a:cubicBezTo>
                    <a:pt x="155" y="504"/>
                    <a:pt x="125" y="547"/>
                    <a:pt x="116" y="597"/>
                  </a:cubicBezTo>
                  <a:lnTo>
                    <a:pt x="10" y="1130"/>
                  </a:lnTo>
                  <a:cubicBezTo>
                    <a:pt x="1" y="1178"/>
                    <a:pt x="10" y="1229"/>
                    <a:pt x="38" y="1271"/>
                  </a:cubicBezTo>
                  <a:lnTo>
                    <a:pt x="491" y="1937"/>
                  </a:lnTo>
                  <a:cubicBezTo>
                    <a:pt x="523" y="1983"/>
                    <a:pt x="572" y="2014"/>
                    <a:pt x="627" y="2019"/>
                  </a:cubicBezTo>
                  <a:cubicBezTo>
                    <a:pt x="1461" y="2102"/>
                    <a:pt x="8076" y="2753"/>
                    <a:pt x="9414" y="2753"/>
                  </a:cubicBezTo>
                  <a:cubicBezTo>
                    <a:pt x="9512" y="2753"/>
                    <a:pt x="9582" y="2750"/>
                    <a:pt x="9619" y="2742"/>
                  </a:cubicBezTo>
                  <a:lnTo>
                    <a:pt x="9610" y="2733"/>
                  </a:lnTo>
                  <a:lnTo>
                    <a:pt x="9610" y="2733"/>
                  </a:lnTo>
                  <a:cubicBezTo>
                    <a:pt x="9610" y="2733"/>
                    <a:pt x="9611" y="2733"/>
                    <a:pt x="9611" y="2733"/>
                  </a:cubicBezTo>
                  <a:cubicBezTo>
                    <a:pt x="9611" y="2733"/>
                    <a:pt x="9611" y="2730"/>
                    <a:pt x="9609" y="2722"/>
                  </a:cubicBezTo>
                  <a:cubicBezTo>
                    <a:pt x="9547" y="2487"/>
                    <a:pt x="9363" y="2304"/>
                    <a:pt x="9129" y="2236"/>
                  </a:cubicBezTo>
                  <a:cubicBezTo>
                    <a:pt x="8591" y="2079"/>
                    <a:pt x="1841" y="231"/>
                    <a:pt x="1025" y="7"/>
                  </a:cubicBezTo>
                  <a:cubicBezTo>
                    <a:pt x="1009" y="2"/>
                    <a:pt x="99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812370" y="4458247"/>
              <a:ext cx="256977" cy="274465"/>
            </a:xfrm>
            <a:custGeom>
              <a:avLst/>
              <a:gdLst/>
              <a:ahLst/>
              <a:cxnLst/>
              <a:rect l="l" t="t" r="r" b="b"/>
              <a:pathLst>
                <a:path w="6921" h="7392" extrusionOk="0">
                  <a:moveTo>
                    <a:pt x="6315" y="0"/>
                  </a:moveTo>
                  <a:cubicBezTo>
                    <a:pt x="6312" y="0"/>
                    <a:pt x="6310" y="0"/>
                    <a:pt x="6307" y="0"/>
                  </a:cubicBezTo>
                  <a:lnTo>
                    <a:pt x="5501" y="34"/>
                  </a:lnTo>
                  <a:cubicBezTo>
                    <a:pt x="5447" y="35"/>
                    <a:pt x="5396" y="61"/>
                    <a:pt x="5361" y="105"/>
                  </a:cubicBezTo>
                  <a:cubicBezTo>
                    <a:pt x="4814" y="819"/>
                    <a:pt x="197" y="6837"/>
                    <a:pt x="1" y="7360"/>
                  </a:cubicBezTo>
                  <a:cubicBezTo>
                    <a:pt x="3" y="7360"/>
                    <a:pt x="12" y="7358"/>
                    <a:pt x="14" y="7358"/>
                  </a:cubicBezTo>
                  <a:cubicBezTo>
                    <a:pt x="14" y="7358"/>
                    <a:pt x="14" y="7358"/>
                    <a:pt x="13" y="7358"/>
                  </a:cubicBezTo>
                  <a:cubicBezTo>
                    <a:pt x="12" y="7358"/>
                    <a:pt x="16" y="7359"/>
                    <a:pt x="24" y="7361"/>
                  </a:cubicBezTo>
                  <a:cubicBezTo>
                    <a:pt x="89" y="7382"/>
                    <a:pt x="157" y="7392"/>
                    <a:pt x="224" y="7392"/>
                  </a:cubicBezTo>
                  <a:cubicBezTo>
                    <a:pt x="393" y="7392"/>
                    <a:pt x="560" y="7328"/>
                    <a:pt x="689" y="7212"/>
                  </a:cubicBezTo>
                  <a:cubicBezTo>
                    <a:pt x="1107" y="6837"/>
                    <a:pt x="6241" y="2079"/>
                    <a:pt x="6861" y="1505"/>
                  </a:cubicBezTo>
                  <a:cubicBezTo>
                    <a:pt x="6899" y="1468"/>
                    <a:pt x="6920" y="1417"/>
                    <a:pt x="6919" y="1364"/>
                  </a:cubicBezTo>
                  <a:lnTo>
                    <a:pt x="6898" y="555"/>
                  </a:lnTo>
                  <a:cubicBezTo>
                    <a:pt x="6897" y="506"/>
                    <a:pt x="6876" y="458"/>
                    <a:pt x="6840" y="423"/>
                  </a:cubicBezTo>
                  <a:lnTo>
                    <a:pt x="6443" y="52"/>
                  </a:lnTo>
                  <a:cubicBezTo>
                    <a:pt x="6409" y="18"/>
                    <a:pt x="6363" y="0"/>
                    <a:pt x="6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1046289" y="4429212"/>
              <a:ext cx="54841" cy="54581"/>
            </a:xfrm>
            <a:custGeom>
              <a:avLst/>
              <a:gdLst/>
              <a:ahLst/>
              <a:cxnLst/>
              <a:rect l="l" t="t" r="r" b="b"/>
              <a:pathLst>
                <a:path w="1477" h="1470" extrusionOk="0">
                  <a:moveTo>
                    <a:pt x="737" y="1"/>
                  </a:moveTo>
                  <a:cubicBezTo>
                    <a:pt x="736" y="1"/>
                    <a:pt x="735" y="1"/>
                    <a:pt x="733" y="1"/>
                  </a:cubicBezTo>
                  <a:cubicBezTo>
                    <a:pt x="326" y="5"/>
                    <a:pt x="1" y="335"/>
                    <a:pt x="5" y="741"/>
                  </a:cubicBezTo>
                  <a:cubicBezTo>
                    <a:pt x="9" y="1145"/>
                    <a:pt x="338" y="1470"/>
                    <a:pt x="741" y="1470"/>
                  </a:cubicBezTo>
                  <a:cubicBezTo>
                    <a:pt x="742" y="1470"/>
                    <a:pt x="744" y="1470"/>
                    <a:pt x="745" y="1470"/>
                  </a:cubicBezTo>
                  <a:cubicBezTo>
                    <a:pt x="1151" y="1466"/>
                    <a:pt x="1476" y="1135"/>
                    <a:pt x="1474" y="729"/>
                  </a:cubicBezTo>
                  <a:cubicBezTo>
                    <a:pt x="1470" y="325"/>
                    <a:pt x="1141" y="1"/>
                    <a:pt x="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609715" y="4393418"/>
              <a:ext cx="64606" cy="64309"/>
            </a:xfrm>
            <a:custGeom>
              <a:avLst/>
              <a:gdLst/>
              <a:ahLst/>
              <a:cxnLst/>
              <a:rect l="l" t="t" r="r" b="b"/>
              <a:pathLst>
                <a:path w="1740" h="1732" extrusionOk="0">
                  <a:moveTo>
                    <a:pt x="870" y="1"/>
                  </a:moveTo>
                  <a:cubicBezTo>
                    <a:pt x="867" y="1"/>
                    <a:pt x="865" y="1"/>
                    <a:pt x="862" y="1"/>
                  </a:cubicBezTo>
                  <a:cubicBezTo>
                    <a:pt x="385" y="3"/>
                    <a:pt x="1" y="394"/>
                    <a:pt x="6" y="874"/>
                  </a:cubicBezTo>
                  <a:cubicBezTo>
                    <a:pt x="9" y="1350"/>
                    <a:pt x="397" y="1732"/>
                    <a:pt x="872" y="1732"/>
                  </a:cubicBezTo>
                  <a:cubicBezTo>
                    <a:pt x="874" y="1732"/>
                    <a:pt x="876" y="1732"/>
                    <a:pt x="878" y="1732"/>
                  </a:cubicBezTo>
                  <a:cubicBezTo>
                    <a:pt x="1357" y="1727"/>
                    <a:pt x="1740" y="1336"/>
                    <a:pt x="1736" y="859"/>
                  </a:cubicBezTo>
                  <a:cubicBezTo>
                    <a:pt x="1733" y="382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303800" y="4460846"/>
              <a:ext cx="53022" cy="52762"/>
            </a:xfrm>
            <a:custGeom>
              <a:avLst/>
              <a:gdLst/>
              <a:ahLst/>
              <a:cxnLst/>
              <a:rect l="l" t="t" r="r" b="b"/>
              <a:pathLst>
                <a:path w="1428" h="1421" extrusionOk="0">
                  <a:moveTo>
                    <a:pt x="715" y="0"/>
                  </a:moveTo>
                  <a:cubicBezTo>
                    <a:pt x="712" y="0"/>
                    <a:pt x="710" y="0"/>
                    <a:pt x="707" y="0"/>
                  </a:cubicBezTo>
                  <a:cubicBezTo>
                    <a:pt x="316" y="2"/>
                    <a:pt x="1" y="325"/>
                    <a:pt x="3" y="717"/>
                  </a:cubicBezTo>
                  <a:cubicBezTo>
                    <a:pt x="7" y="1107"/>
                    <a:pt x="323" y="1420"/>
                    <a:pt x="712" y="1420"/>
                  </a:cubicBezTo>
                  <a:cubicBezTo>
                    <a:pt x="715" y="1420"/>
                    <a:pt x="717" y="1420"/>
                    <a:pt x="720" y="1420"/>
                  </a:cubicBezTo>
                  <a:cubicBezTo>
                    <a:pt x="1112" y="1417"/>
                    <a:pt x="1427" y="1096"/>
                    <a:pt x="1424" y="704"/>
                  </a:cubicBezTo>
                  <a:cubicBezTo>
                    <a:pt x="1420" y="314"/>
                    <a:pt x="1104" y="0"/>
                    <a:pt x="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196055" y="1761888"/>
            <a:ext cx="4643145" cy="551338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b. </a:t>
            </a:r>
            <a:r>
              <a:rPr lang="en-US" sz="3000" dirty="0"/>
              <a:t>cutting down trees</a:t>
            </a: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3"/>
          <a:srcRect l="2371" t="3580" r="4866" b="3638"/>
          <a:stretch/>
        </p:blipFill>
        <p:spPr>
          <a:xfrm rot="265488">
            <a:off x="486147" y="1731580"/>
            <a:ext cx="3756306" cy="1561852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270" y="2407959"/>
            <a:ext cx="3840136" cy="218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2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9"/>
          <p:cNvSpPr txBox="1"/>
          <p:nvPr/>
        </p:nvSpPr>
        <p:spPr>
          <a:xfrm>
            <a:off x="720000" y="1188665"/>
            <a:ext cx="7704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lvl="0" algn="ctr"/>
            <a:r>
              <a:rPr lang="en-US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By the end of the lesson, students will be able to: </a:t>
            </a:r>
          </a:p>
        </p:txBody>
      </p:sp>
      <p:sp>
        <p:nvSpPr>
          <p:cNvPr id="275" name="Google Shape;275;p2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480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lvl="0" algn="ctr"/>
            <a:r>
              <a:rPr lang="en-US" dirty="0"/>
              <a:t>OBJECTIVES</a:t>
            </a:r>
            <a:endParaRPr dirty="0"/>
          </a:p>
        </p:txBody>
      </p:sp>
      <p:pic>
        <p:nvPicPr>
          <p:cNvPr id="23" name="Picture 2" descr="Target Icon On Transparent Background Stock Illustration - Download Image  Now - Sports Target, Business Target, Bull's-Eye - iStock">
            <a:extLst>
              <a:ext uri="{FF2B5EF4-FFF2-40B4-BE49-F238E27FC236}">
                <a16:creationId xmlns:a16="http://schemas.microsoft.com/office/drawing/2014/main" id="{6F1975BF-FDA6-C2EB-E10D-321FBD614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7" b="89706" l="9804" r="92974">
                        <a14:foregroundMark x1="34641" y1="22222" x2="34641" y2="22222"/>
                        <a14:foregroundMark x1="24837" y1="31046" x2="24837" y2="31046"/>
                        <a14:foregroundMark x1="20425" y1="37418" x2="36601" y2="26634"/>
                        <a14:foregroundMark x1="36601" y1="26634" x2="54575" y2="23366"/>
                        <a14:foregroundMark x1="54575" y1="23366" x2="64052" y2="28431"/>
                        <a14:foregroundMark x1="68243" y1="49183" x2="68276" y2="49348"/>
                        <a14:foregroundMark x1="68210" y1="49020" x2="68243" y2="49183"/>
                        <a14:foregroundMark x1="68177" y1="48856" x2="68210" y2="49020"/>
                        <a14:foregroundMark x1="68144" y1="48693" x2="68177" y2="48856"/>
                        <a14:foregroundMark x1="68078" y1="48366" x2="68144" y2="48693"/>
                        <a14:foregroundMark x1="68045" y1="48203" x2="68078" y2="48366"/>
                        <a14:foregroundMark x1="67996" y1="47960" x2="68045" y2="48203"/>
                        <a14:foregroundMark x1="65587" y1="36030" x2="65832" y2="37246"/>
                        <a14:foregroundMark x1="65009" y1="33170" x2="65040" y2="33324"/>
                        <a14:foregroundMark x1="64976" y1="33007" x2="65009" y2="33170"/>
                        <a14:foregroundMark x1="64943" y1="32843" x2="64976" y2="33007"/>
                        <a14:foregroundMark x1="64910" y1="32680" x2="64943" y2="32843"/>
                        <a14:foregroundMark x1="64882" y1="32542" x2="64910" y2="32680"/>
                        <a14:foregroundMark x1="64052" y1="28431" x2="64234" y2="29333"/>
                        <a14:foregroundMark x1="43075" y1="72109" x2="33316" y2="67230"/>
                        <a14:foregroundMark x1="42464" y1="65446" x2="41879" y2="72123"/>
                        <a14:foregroundMark x1="43731" y1="51002" x2="43418" y2="54567"/>
                        <a14:foregroundMark x1="45148" y1="34833" x2="44496" y2="42271"/>
                        <a14:foregroundMark x1="41993" y1="20261" x2="26797" y2="26144"/>
                        <a14:foregroundMark x1="26797" y1="26144" x2="19935" y2="35784"/>
                        <a14:foregroundMark x1="19935" y1="35784" x2="15850" y2="48529"/>
                        <a14:foregroundMark x1="15850" y1="48529" x2="15686" y2="57843"/>
                        <a14:foregroundMark x1="15686" y1="57843" x2="21895" y2="74510"/>
                        <a14:foregroundMark x1="21895" y1="74510" x2="36928" y2="84150"/>
                        <a14:foregroundMark x1="36928" y1="84150" x2="49837" y2="84804"/>
                        <a14:foregroundMark x1="49837" y1="84804" x2="65196" y2="83660"/>
                        <a14:foregroundMark x1="65196" y1="83660" x2="74346" y2="75327"/>
                        <a14:foregroundMark x1="74346" y1="75327" x2="78758" y2="65359"/>
                        <a14:foregroundMark x1="78758" y1="65359" x2="80882" y2="49020"/>
                        <a14:foregroundMark x1="80882" y1="49020" x2="76471" y2="34477"/>
                        <a14:foregroundMark x1="76471" y1="34477" x2="64706" y2="26144"/>
                        <a14:foregroundMark x1="64706" y1="26144" x2="52288" y2="25000"/>
                        <a14:foregroundMark x1="52288" y1="25000" x2="40196" y2="20425"/>
                        <a14:foregroundMark x1="73529" y1="39869" x2="73529" y2="39869"/>
                        <a14:foregroundMark x1="84641" y1="8987" x2="84641" y2="8987"/>
                        <a14:foregroundMark x1="92974" y1="16667" x2="92974" y2="16667"/>
                        <a14:backgroundMark x1="35458" y1="35458" x2="35458" y2="35458"/>
                        <a14:backgroundMark x1="36765" y1="32190" x2="51634" y2="30882"/>
                        <a14:backgroundMark x1="51634" y1="30882" x2="53758" y2="30882"/>
                        <a14:backgroundMark x1="45425" y1="28431" x2="45425" y2="28431"/>
                        <a14:backgroundMark x1="51471" y1="29085" x2="60458" y2="31699"/>
                        <a14:backgroundMark x1="60458" y1="31699" x2="63562" y2="33824"/>
                        <a14:backgroundMark x1="37582" y1="34967" x2="26471" y2="39869"/>
                        <a14:backgroundMark x1="26471" y1="39869" x2="22549" y2="49673"/>
                        <a14:backgroundMark x1="22549" y1="49673" x2="22386" y2="51307"/>
                        <a14:backgroundMark x1="26144" y1="45261" x2="27451" y2="69608"/>
                        <a14:backgroundMark x1="39052" y1="75654" x2="53268" y2="75490"/>
                        <a14:backgroundMark x1="53105" y1="75000" x2="62908" y2="72876"/>
                        <a14:backgroundMark x1="66993" y1="64706" x2="68464" y2="62092"/>
                        <a14:backgroundMark x1="65850" y1="66503" x2="65850" y2="66503"/>
                        <a14:backgroundMark x1="70425" y1="61111" x2="69608" y2="51307"/>
                        <a14:backgroundMark x1="69608" y1="51307" x2="65850" y2="42320"/>
                        <a14:backgroundMark x1="65850" y1="42320" x2="63889" y2="41340"/>
                        <a14:backgroundMark x1="64542" y1="32843" x2="64542" y2="32843"/>
                        <a14:backgroundMark x1="65033" y1="33007" x2="65033" y2="33007"/>
                        <a14:backgroundMark x1="65196" y1="33497" x2="63889" y2="34150"/>
                        <a14:backgroundMark x1="48529" y1="47712" x2="39379" y2="47386"/>
                        <a14:backgroundMark x1="43627" y1="43791" x2="45425" y2="43464"/>
                        <a14:backgroundMark x1="44444" y1="42974" x2="44444" y2="42974"/>
                        <a14:backgroundMark x1="44608" y1="42810" x2="44608" y2="42810"/>
                        <a14:backgroundMark x1="44771" y1="42647" x2="44281" y2="42647"/>
                        <a14:backgroundMark x1="40033" y1="57026" x2="46732" y2="63889"/>
                        <a14:backgroundMark x1="69935" y1="51634" x2="68627" y2="57026"/>
                        <a14:backgroundMark x1="70261" y1="59150" x2="69935" y2="65359"/>
                        <a14:backgroundMark x1="65686" y1="66667" x2="65686" y2="66667"/>
                        <a14:backgroundMark x1="65359" y1="66667" x2="65359" y2="66667"/>
                        <a14:backgroundMark x1="65686" y1="67320" x2="65686" y2="67320"/>
                        <a14:backgroundMark x1="65033" y1="67320" x2="65850" y2="67647"/>
                        <a14:backgroundMark x1="62582" y1="69935" x2="62582" y2="69935"/>
                        <a14:backgroundMark x1="62418" y1="69771" x2="62908" y2="70098"/>
                        <a14:backgroundMark x1="66176" y1="42647" x2="67647" y2="42320"/>
                        <a14:backgroundMark x1="65196" y1="40196" x2="66667" y2="39869"/>
                        <a14:backgroundMark x1="64706" y1="39379" x2="66667" y2="38725"/>
                        <a14:backgroundMark x1="66667" y1="38725" x2="66830" y2="38072"/>
                        <a14:backgroundMark x1="66013" y1="40196" x2="68464" y2="46078"/>
                        <a14:backgroundMark x1="68301" y1="49346" x2="68464" y2="51797"/>
                        <a14:backgroundMark x1="69935" y1="58333" x2="70261" y2="57026"/>
                        <a14:backgroundMark x1="70261" y1="56209" x2="69935" y2="59804"/>
                        <a14:backgroundMark x1="70261" y1="57026" x2="70261" y2="57026"/>
                        <a14:backgroundMark x1="68137" y1="49346" x2="68137" y2="49346"/>
                        <a14:backgroundMark x1="68137" y1="48203" x2="68137" y2="48203"/>
                        <a14:backgroundMark x1="67974" y1="49020" x2="67974" y2="49020"/>
                        <a14:backgroundMark x1="68627" y1="49673" x2="68627" y2="49673"/>
                        <a14:backgroundMark x1="68464" y1="48693" x2="68464" y2="48693"/>
                        <a14:backgroundMark x1="68137" y1="48856" x2="68137" y2="48856"/>
                        <a14:backgroundMark x1="68301" y1="49183" x2="68301" y2="49183"/>
                        <a14:backgroundMark x1="68301" y1="49346" x2="68301" y2="49346"/>
                        <a14:backgroundMark x1="68301" y1="49510" x2="68301" y2="49510"/>
                        <a14:backgroundMark x1="68791" y1="48366" x2="68791" y2="48366"/>
                        <a14:backgroundMark x1="68137" y1="48366" x2="68137" y2="48366"/>
                        <a14:backgroundMark x1="68137" y1="48366" x2="68137" y2="48366"/>
                        <a14:backgroundMark x1="68137" y1="48203" x2="68137" y2="48203"/>
                        <a14:backgroundMark x1="68137" y1="48203" x2="68137" y2="48203"/>
                        <a14:backgroundMark x1="68137" y1="48366" x2="68137" y2="48366"/>
                        <a14:backgroundMark x1="67810" y1="47876" x2="67810" y2="47876"/>
                        <a14:backgroundMark x1="67974" y1="48039" x2="67974" y2="48039"/>
                        <a14:backgroundMark x1="68301" y1="48366" x2="68301" y2="48366"/>
                        <a14:backgroundMark x1="68301" y1="49346" x2="68301" y2="49346"/>
                        <a14:backgroundMark x1="68301" y1="49837" x2="68301" y2="49837"/>
                        <a14:backgroundMark x1="68137" y1="49510" x2="68137" y2="49510"/>
                        <a14:backgroundMark x1="70588" y1="49510" x2="70588" y2="49510"/>
                        <a14:backgroundMark x1="64542" y1="32843" x2="64542" y2="32843"/>
                        <a14:backgroundMark x1="64869" y1="33170" x2="64869" y2="33170"/>
                        <a14:backgroundMark x1="65033" y1="33170" x2="65033" y2="33170"/>
                        <a14:backgroundMark x1="64869" y1="32843" x2="64869" y2="32843"/>
                        <a14:backgroundMark x1="64869" y1="32353" x2="64869" y2="32353"/>
                        <a14:backgroundMark x1="65196" y1="33007" x2="65196" y2="33007"/>
                        <a14:backgroundMark x1="65033" y1="32843" x2="65033" y2="32843"/>
                        <a14:backgroundMark x1="65033" y1="32680" x2="65033" y2="32680"/>
                        <a14:backgroundMark x1="61111" y1="30392" x2="61111" y2="30392"/>
                        <a14:backgroundMark x1="61928" y1="30392" x2="61928" y2="30392"/>
                        <a14:backgroundMark x1="61928" y1="30229" x2="61928" y2="30229"/>
                        <a14:backgroundMark x1="64869" y1="32353" x2="64869" y2="32353"/>
                        <a14:backgroundMark x1="64706" y1="32680" x2="64706" y2="32680"/>
                        <a14:backgroundMark x1="65359" y1="32843" x2="65359" y2="32843"/>
                        <a14:backgroundMark x1="64706" y1="32680" x2="64706" y2="32680"/>
                        <a14:backgroundMark x1="65686" y1="32353" x2="65359" y2="32353"/>
                        <a14:backgroundMark x1="64869" y1="32516" x2="64869" y2="32516"/>
                        <a14:backgroundMark x1="46242" y1="28758" x2="46242" y2="28758"/>
                        <a14:backgroundMark x1="46242" y1="28758" x2="46242" y2="28758"/>
                        <a14:backgroundMark x1="45752" y1="27941" x2="45752" y2="27941"/>
                        <a14:backgroundMark x1="45752" y1="27941" x2="45752" y2="27941"/>
                        <a14:backgroundMark x1="26144" y1="39542" x2="26144" y2="39542"/>
                        <a14:backgroundMark x1="26144" y1="39542" x2="26144" y2="39542"/>
                        <a14:backgroundMark x1="25817" y1="39706" x2="25817" y2="39706"/>
                        <a14:backgroundMark x1="25817" y1="39706" x2="25817" y2="39706"/>
                        <a14:backgroundMark x1="25817" y1="39869" x2="25817" y2="39869"/>
                        <a14:backgroundMark x1="26471" y1="40523" x2="26471" y2="40523"/>
                        <a14:backgroundMark x1="25654" y1="39542" x2="25654" y2="39542"/>
                        <a14:backgroundMark x1="25654" y1="39542" x2="25654" y2="39542"/>
                        <a14:backgroundMark x1="26797" y1="39216" x2="26634" y2="39542"/>
                        <a14:backgroundMark x1="26634" y1="39052" x2="26144" y2="40196"/>
                        <a14:backgroundMark x1="31536" y1="66503" x2="31536" y2="66503"/>
                        <a14:backgroundMark x1="32026" y1="66830" x2="32026" y2="66830"/>
                        <a14:backgroundMark x1="31209" y1="66340" x2="32516" y2="67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674" y="2108397"/>
            <a:ext cx="714027" cy="71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Google Shape;1023;p57">
            <a:extLst>
              <a:ext uri="{FF2B5EF4-FFF2-40B4-BE49-F238E27FC236}">
                <a16:creationId xmlns:a16="http://schemas.microsoft.com/office/drawing/2014/main" id="{7721A695-76C3-3178-B0A4-7C14C6C2BDAD}"/>
              </a:ext>
            </a:extLst>
          </p:cNvPr>
          <p:cNvSpPr txBox="1">
            <a:spLocks/>
          </p:cNvSpPr>
          <p:nvPr/>
        </p:nvSpPr>
        <p:spPr>
          <a:xfrm>
            <a:off x="1532674" y="1721546"/>
            <a:ext cx="3934834" cy="465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chemeClr val="lt2"/>
              </a:buClr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b="1" dirty="0">
                <a:solidFill>
                  <a:schemeClr val="accent3"/>
                </a:solidFill>
                <a:latin typeface="Poppins" panose="020B0604020202020204" charset="0"/>
                <a:cs typeface="Poppins" panose="020B0604020202020204" charset="0"/>
              </a:rPr>
              <a:t>VOCABULARY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696281-CE05-7EF8-EAD4-D2407569EB4A}"/>
              </a:ext>
            </a:extLst>
          </p:cNvPr>
          <p:cNvGrpSpPr/>
          <p:nvPr/>
        </p:nvGrpSpPr>
        <p:grpSpPr>
          <a:xfrm>
            <a:off x="720000" y="1686000"/>
            <a:ext cx="812674" cy="500994"/>
            <a:chOff x="439006" y="1200471"/>
            <a:chExt cx="812674" cy="500994"/>
          </a:xfrm>
        </p:grpSpPr>
        <p:sp>
          <p:nvSpPr>
            <p:cNvPr id="26" name="Google Shape;1017;p57">
              <a:extLst>
                <a:ext uri="{FF2B5EF4-FFF2-40B4-BE49-F238E27FC236}">
                  <a16:creationId xmlns:a16="http://schemas.microsoft.com/office/drawing/2014/main" id="{D3132FA9-3F80-59D3-DD65-1D4EEB0BB197}"/>
                </a:ext>
              </a:extLst>
            </p:cNvPr>
            <p:cNvSpPr/>
            <p:nvPr/>
          </p:nvSpPr>
          <p:spPr>
            <a:xfrm>
              <a:off x="571280" y="1200471"/>
              <a:ext cx="680400" cy="500994"/>
            </a:xfrm>
            <a:custGeom>
              <a:avLst/>
              <a:gdLst/>
              <a:ahLst/>
              <a:cxnLst/>
              <a:rect l="l" t="t" r="r" b="b"/>
              <a:pathLst>
                <a:path w="21469" h="15141" extrusionOk="0">
                  <a:moveTo>
                    <a:pt x="14579" y="1"/>
                  </a:moveTo>
                  <a:cubicBezTo>
                    <a:pt x="14135" y="1"/>
                    <a:pt x="13692" y="13"/>
                    <a:pt x="13255" y="18"/>
                  </a:cubicBezTo>
                  <a:lnTo>
                    <a:pt x="12900" y="18"/>
                  </a:lnTo>
                  <a:cubicBezTo>
                    <a:pt x="12736" y="16"/>
                    <a:pt x="12573" y="15"/>
                    <a:pt x="12409" y="15"/>
                  </a:cubicBezTo>
                  <a:cubicBezTo>
                    <a:pt x="11285" y="15"/>
                    <a:pt x="10160" y="70"/>
                    <a:pt x="9036" y="168"/>
                  </a:cubicBezTo>
                  <a:cubicBezTo>
                    <a:pt x="8868" y="186"/>
                    <a:pt x="8681" y="186"/>
                    <a:pt x="8494" y="205"/>
                  </a:cubicBezTo>
                  <a:cubicBezTo>
                    <a:pt x="7934" y="242"/>
                    <a:pt x="7318" y="298"/>
                    <a:pt x="6833" y="541"/>
                  </a:cubicBezTo>
                  <a:cubicBezTo>
                    <a:pt x="6310" y="784"/>
                    <a:pt x="5862" y="877"/>
                    <a:pt x="5265" y="1138"/>
                  </a:cubicBezTo>
                  <a:cubicBezTo>
                    <a:pt x="5227" y="1157"/>
                    <a:pt x="5190" y="1176"/>
                    <a:pt x="5134" y="1194"/>
                  </a:cubicBezTo>
                  <a:cubicBezTo>
                    <a:pt x="4966" y="1269"/>
                    <a:pt x="4798" y="1362"/>
                    <a:pt x="4611" y="1474"/>
                  </a:cubicBezTo>
                  <a:cubicBezTo>
                    <a:pt x="4555" y="1512"/>
                    <a:pt x="4518" y="1530"/>
                    <a:pt x="4462" y="1568"/>
                  </a:cubicBezTo>
                  <a:cubicBezTo>
                    <a:pt x="4369" y="1642"/>
                    <a:pt x="4257" y="1698"/>
                    <a:pt x="4163" y="1773"/>
                  </a:cubicBezTo>
                  <a:cubicBezTo>
                    <a:pt x="3678" y="2128"/>
                    <a:pt x="3099" y="2613"/>
                    <a:pt x="2409" y="3304"/>
                  </a:cubicBezTo>
                  <a:cubicBezTo>
                    <a:pt x="2017" y="3696"/>
                    <a:pt x="1681" y="4107"/>
                    <a:pt x="1401" y="4517"/>
                  </a:cubicBezTo>
                  <a:cubicBezTo>
                    <a:pt x="1027" y="5077"/>
                    <a:pt x="747" y="5675"/>
                    <a:pt x="542" y="6253"/>
                  </a:cubicBezTo>
                  <a:cubicBezTo>
                    <a:pt x="523" y="6328"/>
                    <a:pt x="486" y="6421"/>
                    <a:pt x="467" y="6496"/>
                  </a:cubicBezTo>
                  <a:cubicBezTo>
                    <a:pt x="0" y="8064"/>
                    <a:pt x="131" y="9539"/>
                    <a:pt x="467" y="10528"/>
                  </a:cubicBezTo>
                  <a:cubicBezTo>
                    <a:pt x="1008" y="12190"/>
                    <a:pt x="1289" y="14131"/>
                    <a:pt x="8793" y="14971"/>
                  </a:cubicBezTo>
                  <a:cubicBezTo>
                    <a:pt x="8980" y="14990"/>
                    <a:pt x="9166" y="15009"/>
                    <a:pt x="9353" y="15027"/>
                  </a:cubicBezTo>
                  <a:cubicBezTo>
                    <a:pt x="9428" y="15027"/>
                    <a:pt x="9521" y="15046"/>
                    <a:pt x="9596" y="15046"/>
                  </a:cubicBezTo>
                  <a:cubicBezTo>
                    <a:pt x="9670" y="15046"/>
                    <a:pt x="9745" y="15065"/>
                    <a:pt x="9801" y="15065"/>
                  </a:cubicBezTo>
                  <a:cubicBezTo>
                    <a:pt x="10455" y="15116"/>
                    <a:pt x="11068" y="15141"/>
                    <a:pt x="11642" y="15141"/>
                  </a:cubicBezTo>
                  <a:cubicBezTo>
                    <a:pt x="16955" y="15141"/>
                    <a:pt x="19010" y="12998"/>
                    <a:pt x="20442" y="9427"/>
                  </a:cubicBezTo>
                  <a:cubicBezTo>
                    <a:pt x="21469" y="6851"/>
                    <a:pt x="21133" y="3323"/>
                    <a:pt x="19079" y="1344"/>
                  </a:cubicBezTo>
                  <a:cubicBezTo>
                    <a:pt x="18687" y="970"/>
                    <a:pt x="18239" y="672"/>
                    <a:pt x="17716" y="466"/>
                  </a:cubicBezTo>
                  <a:cubicBezTo>
                    <a:pt x="16726" y="70"/>
                    <a:pt x="15652" y="1"/>
                    <a:pt x="14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endParaRPr>
            </a:p>
          </p:txBody>
        </p:sp>
        <p:sp>
          <p:nvSpPr>
            <p:cNvPr id="27" name="Google Shape;1029;p57">
              <a:extLst>
                <a:ext uri="{FF2B5EF4-FFF2-40B4-BE49-F238E27FC236}">
                  <a16:creationId xmlns:a16="http://schemas.microsoft.com/office/drawing/2014/main" id="{A1DCC332-840A-EE57-FC64-535C37684046}"/>
                </a:ext>
              </a:extLst>
            </p:cNvPr>
            <p:cNvSpPr txBox="1">
              <a:spLocks/>
            </p:cNvSpPr>
            <p:nvPr/>
          </p:nvSpPr>
          <p:spPr>
            <a:xfrm>
              <a:off x="439006" y="1279068"/>
              <a:ext cx="680400" cy="3438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>
                <a:buClr>
                  <a:schemeClr val="dk2"/>
                </a:buClr>
                <a:buSzPts val="2000"/>
              </a:pPr>
              <a:r>
                <a:rPr lang="en" sz="3600" b="1" dirty="0">
                  <a:solidFill>
                    <a:schemeClr val="bg1"/>
                  </a:solidFill>
                  <a:latin typeface="Amatic SC" panose="020B0604020202020204" charset="-79"/>
                  <a:ea typeface="Patrick Hand"/>
                  <a:cs typeface="Amatic SC" panose="020B0604020202020204" charset="-79"/>
                  <a:sym typeface="Patrick Hand"/>
                </a:rPr>
                <a:t>1</a:t>
              </a:r>
            </a:p>
          </p:txBody>
        </p:sp>
      </p:grpSp>
      <p:sp>
        <p:nvSpPr>
          <p:cNvPr id="29" name="Google Shape;1024;p57">
            <a:extLst>
              <a:ext uri="{FF2B5EF4-FFF2-40B4-BE49-F238E27FC236}">
                <a16:creationId xmlns:a16="http://schemas.microsoft.com/office/drawing/2014/main" id="{07E8D960-06CE-BD2B-23C5-FD476755F594}"/>
              </a:ext>
            </a:extLst>
          </p:cNvPr>
          <p:cNvSpPr txBox="1">
            <a:spLocks/>
          </p:cNvSpPr>
          <p:nvPr/>
        </p:nvSpPr>
        <p:spPr>
          <a:xfrm>
            <a:off x="2246702" y="2091462"/>
            <a:ext cx="5401008" cy="518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use the lexical items related to </a:t>
            </a:r>
            <a:r>
              <a:rPr lang="en-US" sz="2000" b="1" dirty="0">
                <a:solidFill>
                  <a:schemeClr val="accent4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ENVIRONMENTAL PROTECTION</a:t>
            </a:r>
            <a:endParaRPr lang="en-US"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Poppins Light"/>
            </a:endParaRPr>
          </a:p>
        </p:txBody>
      </p:sp>
      <p:sp>
        <p:nvSpPr>
          <p:cNvPr id="30" name="Google Shape;1023;p57">
            <a:extLst>
              <a:ext uri="{FF2B5EF4-FFF2-40B4-BE49-F238E27FC236}">
                <a16:creationId xmlns:a16="http://schemas.microsoft.com/office/drawing/2014/main" id="{69E9CAA3-B9DC-3B35-C23E-F79605FA89A1}"/>
              </a:ext>
            </a:extLst>
          </p:cNvPr>
          <p:cNvSpPr txBox="1">
            <a:spLocks/>
          </p:cNvSpPr>
          <p:nvPr/>
        </p:nvSpPr>
        <p:spPr>
          <a:xfrm>
            <a:off x="1532674" y="2901066"/>
            <a:ext cx="4544434" cy="6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chemeClr val="lt2"/>
              </a:buClr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b="1" dirty="0">
                <a:solidFill>
                  <a:schemeClr val="accent3"/>
                </a:solidFill>
                <a:latin typeface="Poppins" panose="020B0604020202020204" charset="0"/>
                <a:cs typeface="Poppins" panose="020B0604020202020204" charset="0"/>
              </a:rPr>
              <a:t>PRONUNCIATION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11327C2-2F97-2C00-E34F-AABB87763993}"/>
              </a:ext>
            </a:extLst>
          </p:cNvPr>
          <p:cNvGrpSpPr/>
          <p:nvPr/>
        </p:nvGrpSpPr>
        <p:grpSpPr>
          <a:xfrm>
            <a:off x="720000" y="2958777"/>
            <a:ext cx="812674" cy="500994"/>
            <a:chOff x="439006" y="1200471"/>
            <a:chExt cx="812674" cy="500994"/>
          </a:xfrm>
        </p:grpSpPr>
        <p:sp>
          <p:nvSpPr>
            <p:cNvPr id="32" name="Google Shape;1017;p57">
              <a:extLst>
                <a:ext uri="{FF2B5EF4-FFF2-40B4-BE49-F238E27FC236}">
                  <a16:creationId xmlns:a16="http://schemas.microsoft.com/office/drawing/2014/main" id="{1E1DA766-B74E-26A3-CE4B-3F6E27712D34}"/>
                </a:ext>
              </a:extLst>
            </p:cNvPr>
            <p:cNvSpPr/>
            <p:nvPr/>
          </p:nvSpPr>
          <p:spPr>
            <a:xfrm>
              <a:off x="571280" y="1200471"/>
              <a:ext cx="680400" cy="500994"/>
            </a:xfrm>
            <a:custGeom>
              <a:avLst/>
              <a:gdLst/>
              <a:ahLst/>
              <a:cxnLst/>
              <a:rect l="l" t="t" r="r" b="b"/>
              <a:pathLst>
                <a:path w="21469" h="15141" extrusionOk="0">
                  <a:moveTo>
                    <a:pt x="14579" y="1"/>
                  </a:moveTo>
                  <a:cubicBezTo>
                    <a:pt x="14135" y="1"/>
                    <a:pt x="13692" y="13"/>
                    <a:pt x="13255" y="18"/>
                  </a:cubicBezTo>
                  <a:lnTo>
                    <a:pt x="12900" y="18"/>
                  </a:lnTo>
                  <a:cubicBezTo>
                    <a:pt x="12736" y="16"/>
                    <a:pt x="12573" y="15"/>
                    <a:pt x="12409" y="15"/>
                  </a:cubicBezTo>
                  <a:cubicBezTo>
                    <a:pt x="11285" y="15"/>
                    <a:pt x="10160" y="70"/>
                    <a:pt x="9036" y="168"/>
                  </a:cubicBezTo>
                  <a:cubicBezTo>
                    <a:pt x="8868" y="186"/>
                    <a:pt x="8681" y="186"/>
                    <a:pt x="8494" y="205"/>
                  </a:cubicBezTo>
                  <a:cubicBezTo>
                    <a:pt x="7934" y="242"/>
                    <a:pt x="7318" y="298"/>
                    <a:pt x="6833" y="541"/>
                  </a:cubicBezTo>
                  <a:cubicBezTo>
                    <a:pt x="6310" y="784"/>
                    <a:pt x="5862" y="877"/>
                    <a:pt x="5265" y="1138"/>
                  </a:cubicBezTo>
                  <a:cubicBezTo>
                    <a:pt x="5227" y="1157"/>
                    <a:pt x="5190" y="1176"/>
                    <a:pt x="5134" y="1194"/>
                  </a:cubicBezTo>
                  <a:cubicBezTo>
                    <a:pt x="4966" y="1269"/>
                    <a:pt x="4798" y="1362"/>
                    <a:pt x="4611" y="1474"/>
                  </a:cubicBezTo>
                  <a:cubicBezTo>
                    <a:pt x="4555" y="1512"/>
                    <a:pt x="4518" y="1530"/>
                    <a:pt x="4462" y="1568"/>
                  </a:cubicBezTo>
                  <a:cubicBezTo>
                    <a:pt x="4369" y="1642"/>
                    <a:pt x="4257" y="1698"/>
                    <a:pt x="4163" y="1773"/>
                  </a:cubicBezTo>
                  <a:cubicBezTo>
                    <a:pt x="3678" y="2128"/>
                    <a:pt x="3099" y="2613"/>
                    <a:pt x="2409" y="3304"/>
                  </a:cubicBezTo>
                  <a:cubicBezTo>
                    <a:pt x="2017" y="3696"/>
                    <a:pt x="1681" y="4107"/>
                    <a:pt x="1401" y="4517"/>
                  </a:cubicBezTo>
                  <a:cubicBezTo>
                    <a:pt x="1027" y="5077"/>
                    <a:pt x="747" y="5675"/>
                    <a:pt x="542" y="6253"/>
                  </a:cubicBezTo>
                  <a:cubicBezTo>
                    <a:pt x="523" y="6328"/>
                    <a:pt x="486" y="6421"/>
                    <a:pt x="467" y="6496"/>
                  </a:cubicBezTo>
                  <a:cubicBezTo>
                    <a:pt x="0" y="8064"/>
                    <a:pt x="131" y="9539"/>
                    <a:pt x="467" y="10528"/>
                  </a:cubicBezTo>
                  <a:cubicBezTo>
                    <a:pt x="1008" y="12190"/>
                    <a:pt x="1289" y="14131"/>
                    <a:pt x="8793" y="14971"/>
                  </a:cubicBezTo>
                  <a:cubicBezTo>
                    <a:pt x="8980" y="14990"/>
                    <a:pt x="9166" y="15009"/>
                    <a:pt x="9353" y="15027"/>
                  </a:cubicBezTo>
                  <a:cubicBezTo>
                    <a:pt x="9428" y="15027"/>
                    <a:pt x="9521" y="15046"/>
                    <a:pt x="9596" y="15046"/>
                  </a:cubicBezTo>
                  <a:cubicBezTo>
                    <a:pt x="9670" y="15046"/>
                    <a:pt x="9745" y="15065"/>
                    <a:pt x="9801" y="15065"/>
                  </a:cubicBezTo>
                  <a:cubicBezTo>
                    <a:pt x="10455" y="15116"/>
                    <a:pt x="11068" y="15141"/>
                    <a:pt x="11642" y="15141"/>
                  </a:cubicBezTo>
                  <a:cubicBezTo>
                    <a:pt x="16955" y="15141"/>
                    <a:pt x="19010" y="12998"/>
                    <a:pt x="20442" y="9427"/>
                  </a:cubicBezTo>
                  <a:cubicBezTo>
                    <a:pt x="21469" y="6851"/>
                    <a:pt x="21133" y="3323"/>
                    <a:pt x="19079" y="1344"/>
                  </a:cubicBezTo>
                  <a:cubicBezTo>
                    <a:pt x="18687" y="970"/>
                    <a:pt x="18239" y="672"/>
                    <a:pt x="17716" y="466"/>
                  </a:cubicBezTo>
                  <a:cubicBezTo>
                    <a:pt x="16726" y="70"/>
                    <a:pt x="15652" y="1"/>
                    <a:pt x="14579" y="1"/>
                  </a:cubicBezTo>
                  <a:close/>
                </a:path>
              </a:pathLst>
            </a:custGeom>
            <a:solidFill>
              <a:srgbClr val="64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endParaRPr>
            </a:p>
          </p:txBody>
        </p:sp>
        <p:sp>
          <p:nvSpPr>
            <p:cNvPr id="33" name="Google Shape;1029;p57">
              <a:extLst>
                <a:ext uri="{FF2B5EF4-FFF2-40B4-BE49-F238E27FC236}">
                  <a16:creationId xmlns:a16="http://schemas.microsoft.com/office/drawing/2014/main" id="{991EF75F-4600-3161-11E0-31313B5FF528}"/>
                </a:ext>
              </a:extLst>
            </p:cNvPr>
            <p:cNvSpPr txBox="1">
              <a:spLocks/>
            </p:cNvSpPr>
            <p:nvPr/>
          </p:nvSpPr>
          <p:spPr>
            <a:xfrm>
              <a:off x="439006" y="1279068"/>
              <a:ext cx="680400" cy="3438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>
                <a:buClr>
                  <a:schemeClr val="dk2"/>
                </a:buClr>
                <a:buSzPts val="2000"/>
              </a:pPr>
              <a:r>
                <a:rPr lang="en" sz="3600" b="1" dirty="0">
                  <a:solidFill>
                    <a:schemeClr val="bg1"/>
                  </a:solidFill>
                  <a:latin typeface="Amatic SC" panose="020B0604020202020204" charset="-79"/>
                  <a:ea typeface="Patrick Hand"/>
                  <a:cs typeface="Amatic SC" panose="020B0604020202020204" charset="-79"/>
                  <a:sym typeface="Patrick Hand"/>
                </a:rPr>
                <a:t>2</a:t>
              </a:r>
            </a:p>
          </p:txBody>
        </p:sp>
      </p:grpSp>
      <p:pic>
        <p:nvPicPr>
          <p:cNvPr id="34" name="Picture 2" descr="Target Icon On Transparent Background Stock Illustration - Download Image  Now - Sports Target, Business Target, Bull's-Eye - iStock">
            <a:extLst>
              <a:ext uri="{FF2B5EF4-FFF2-40B4-BE49-F238E27FC236}">
                <a16:creationId xmlns:a16="http://schemas.microsoft.com/office/drawing/2014/main" id="{938E198C-0BB5-309C-81C5-E77973CC3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7" b="89706" l="9804" r="92974">
                        <a14:foregroundMark x1="34641" y1="22222" x2="34641" y2="22222"/>
                        <a14:foregroundMark x1="24837" y1="31046" x2="24837" y2="31046"/>
                        <a14:foregroundMark x1="20425" y1="37418" x2="36601" y2="26634"/>
                        <a14:foregroundMark x1="36601" y1="26634" x2="54575" y2="23366"/>
                        <a14:foregroundMark x1="54575" y1="23366" x2="64052" y2="28431"/>
                        <a14:foregroundMark x1="68243" y1="49183" x2="68276" y2="49348"/>
                        <a14:foregroundMark x1="68210" y1="49020" x2="68243" y2="49183"/>
                        <a14:foregroundMark x1="68177" y1="48856" x2="68210" y2="49020"/>
                        <a14:foregroundMark x1="68144" y1="48693" x2="68177" y2="48856"/>
                        <a14:foregroundMark x1="68078" y1="48366" x2="68144" y2="48693"/>
                        <a14:foregroundMark x1="68045" y1="48203" x2="68078" y2="48366"/>
                        <a14:foregroundMark x1="67996" y1="47960" x2="68045" y2="48203"/>
                        <a14:foregroundMark x1="65587" y1="36030" x2="65832" y2="37246"/>
                        <a14:foregroundMark x1="65009" y1="33170" x2="65040" y2="33324"/>
                        <a14:foregroundMark x1="64976" y1="33007" x2="65009" y2="33170"/>
                        <a14:foregroundMark x1="64943" y1="32843" x2="64976" y2="33007"/>
                        <a14:foregroundMark x1="64910" y1="32680" x2="64943" y2="32843"/>
                        <a14:foregroundMark x1="64882" y1="32542" x2="64910" y2="32680"/>
                        <a14:foregroundMark x1="64052" y1="28431" x2="64234" y2="29333"/>
                        <a14:foregroundMark x1="43075" y1="72109" x2="33316" y2="67230"/>
                        <a14:foregroundMark x1="42464" y1="65446" x2="41879" y2="72123"/>
                        <a14:foregroundMark x1="43731" y1="51002" x2="43418" y2="54567"/>
                        <a14:foregroundMark x1="45148" y1="34833" x2="44496" y2="42271"/>
                        <a14:foregroundMark x1="41993" y1="20261" x2="26797" y2="26144"/>
                        <a14:foregroundMark x1="26797" y1="26144" x2="19935" y2="35784"/>
                        <a14:foregroundMark x1="19935" y1="35784" x2="15850" y2="48529"/>
                        <a14:foregroundMark x1="15850" y1="48529" x2="15686" y2="57843"/>
                        <a14:foregroundMark x1="15686" y1="57843" x2="21895" y2="74510"/>
                        <a14:foregroundMark x1="21895" y1="74510" x2="36928" y2="84150"/>
                        <a14:foregroundMark x1="36928" y1="84150" x2="49837" y2="84804"/>
                        <a14:foregroundMark x1="49837" y1="84804" x2="65196" y2="83660"/>
                        <a14:foregroundMark x1="65196" y1="83660" x2="74346" y2="75327"/>
                        <a14:foregroundMark x1="74346" y1="75327" x2="78758" y2="65359"/>
                        <a14:foregroundMark x1="78758" y1="65359" x2="80882" y2="49020"/>
                        <a14:foregroundMark x1="80882" y1="49020" x2="76471" y2="34477"/>
                        <a14:foregroundMark x1="76471" y1="34477" x2="64706" y2="26144"/>
                        <a14:foregroundMark x1="64706" y1="26144" x2="52288" y2="25000"/>
                        <a14:foregroundMark x1="52288" y1="25000" x2="40196" y2="20425"/>
                        <a14:foregroundMark x1="73529" y1="39869" x2="73529" y2="39869"/>
                        <a14:foregroundMark x1="84641" y1="8987" x2="84641" y2="8987"/>
                        <a14:foregroundMark x1="92974" y1="16667" x2="92974" y2="16667"/>
                        <a14:backgroundMark x1="35458" y1="35458" x2="35458" y2="35458"/>
                        <a14:backgroundMark x1="36765" y1="32190" x2="51634" y2="30882"/>
                        <a14:backgroundMark x1="51634" y1="30882" x2="53758" y2="30882"/>
                        <a14:backgroundMark x1="45425" y1="28431" x2="45425" y2="28431"/>
                        <a14:backgroundMark x1="51471" y1="29085" x2="60458" y2="31699"/>
                        <a14:backgroundMark x1="60458" y1="31699" x2="63562" y2="33824"/>
                        <a14:backgroundMark x1="37582" y1="34967" x2="26471" y2="39869"/>
                        <a14:backgroundMark x1="26471" y1="39869" x2="22549" y2="49673"/>
                        <a14:backgroundMark x1="22549" y1="49673" x2="22386" y2="51307"/>
                        <a14:backgroundMark x1="26144" y1="45261" x2="27451" y2="69608"/>
                        <a14:backgroundMark x1="39052" y1="75654" x2="53268" y2="75490"/>
                        <a14:backgroundMark x1="53105" y1="75000" x2="62908" y2="72876"/>
                        <a14:backgroundMark x1="66993" y1="64706" x2="68464" y2="62092"/>
                        <a14:backgroundMark x1="65850" y1="66503" x2="65850" y2="66503"/>
                        <a14:backgroundMark x1="70425" y1="61111" x2="69608" y2="51307"/>
                        <a14:backgroundMark x1="69608" y1="51307" x2="65850" y2="42320"/>
                        <a14:backgroundMark x1="65850" y1="42320" x2="63889" y2="41340"/>
                        <a14:backgroundMark x1="64542" y1="32843" x2="64542" y2="32843"/>
                        <a14:backgroundMark x1="65033" y1="33007" x2="65033" y2="33007"/>
                        <a14:backgroundMark x1="65196" y1="33497" x2="63889" y2="34150"/>
                        <a14:backgroundMark x1="48529" y1="47712" x2="39379" y2="47386"/>
                        <a14:backgroundMark x1="43627" y1="43791" x2="45425" y2="43464"/>
                        <a14:backgroundMark x1="44444" y1="42974" x2="44444" y2="42974"/>
                        <a14:backgroundMark x1="44608" y1="42810" x2="44608" y2="42810"/>
                        <a14:backgroundMark x1="44771" y1="42647" x2="44281" y2="42647"/>
                        <a14:backgroundMark x1="40033" y1="57026" x2="46732" y2="63889"/>
                        <a14:backgroundMark x1="69935" y1="51634" x2="68627" y2="57026"/>
                        <a14:backgroundMark x1="70261" y1="59150" x2="69935" y2="65359"/>
                        <a14:backgroundMark x1="65686" y1="66667" x2="65686" y2="66667"/>
                        <a14:backgroundMark x1="65359" y1="66667" x2="65359" y2="66667"/>
                        <a14:backgroundMark x1="65686" y1="67320" x2="65686" y2="67320"/>
                        <a14:backgroundMark x1="65033" y1="67320" x2="65850" y2="67647"/>
                        <a14:backgroundMark x1="62582" y1="69935" x2="62582" y2="69935"/>
                        <a14:backgroundMark x1="62418" y1="69771" x2="62908" y2="70098"/>
                        <a14:backgroundMark x1="66176" y1="42647" x2="67647" y2="42320"/>
                        <a14:backgroundMark x1="65196" y1="40196" x2="66667" y2="39869"/>
                        <a14:backgroundMark x1="64706" y1="39379" x2="66667" y2="38725"/>
                        <a14:backgroundMark x1="66667" y1="38725" x2="66830" y2="38072"/>
                        <a14:backgroundMark x1="66013" y1="40196" x2="68464" y2="46078"/>
                        <a14:backgroundMark x1="68301" y1="49346" x2="68464" y2="51797"/>
                        <a14:backgroundMark x1="69935" y1="58333" x2="70261" y2="57026"/>
                        <a14:backgroundMark x1="70261" y1="56209" x2="69935" y2="59804"/>
                        <a14:backgroundMark x1="70261" y1="57026" x2="70261" y2="57026"/>
                        <a14:backgroundMark x1="68137" y1="49346" x2="68137" y2="49346"/>
                        <a14:backgroundMark x1="68137" y1="48203" x2="68137" y2="48203"/>
                        <a14:backgroundMark x1="67974" y1="49020" x2="67974" y2="49020"/>
                        <a14:backgroundMark x1="68627" y1="49673" x2="68627" y2="49673"/>
                        <a14:backgroundMark x1="68464" y1="48693" x2="68464" y2="48693"/>
                        <a14:backgroundMark x1="68137" y1="48856" x2="68137" y2="48856"/>
                        <a14:backgroundMark x1="68301" y1="49183" x2="68301" y2="49183"/>
                        <a14:backgroundMark x1="68301" y1="49346" x2="68301" y2="49346"/>
                        <a14:backgroundMark x1="68301" y1="49510" x2="68301" y2="49510"/>
                        <a14:backgroundMark x1="68791" y1="48366" x2="68791" y2="48366"/>
                        <a14:backgroundMark x1="68137" y1="48366" x2="68137" y2="48366"/>
                        <a14:backgroundMark x1="68137" y1="48366" x2="68137" y2="48366"/>
                        <a14:backgroundMark x1="68137" y1="48203" x2="68137" y2="48203"/>
                        <a14:backgroundMark x1="68137" y1="48203" x2="68137" y2="48203"/>
                        <a14:backgroundMark x1="68137" y1="48366" x2="68137" y2="48366"/>
                        <a14:backgroundMark x1="67810" y1="47876" x2="67810" y2="47876"/>
                        <a14:backgroundMark x1="67974" y1="48039" x2="67974" y2="48039"/>
                        <a14:backgroundMark x1="68301" y1="48366" x2="68301" y2="48366"/>
                        <a14:backgroundMark x1="68301" y1="49346" x2="68301" y2="49346"/>
                        <a14:backgroundMark x1="68301" y1="49837" x2="68301" y2="49837"/>
                        <a14:backgroundMark x1="68137" y1="49510" x2="68137" y2="49510"/>
                        <a14:backgroundMark x1="70588" y1="49510" x2="70588" y2="49510"/>
                        <a14:backgroundMark x1="64542" y1="32843" x2="64542" y2="32843"/>
                        <a14:backgroundMark x1="64869" y1="33170" x2="64869" y2="33170"/>
                        <a14:backgroundMark x1="65033" y1="33170" x2="65033" y2="33170"/>
                        <a14:backgroundMark x1="64869" y1="32843" x2="64869" y2="32843"/>
                        <a14:backgroundMark x1="64869" y1="32353" x2="64869" y2="32353"/>
                        <a14:backgroundMark x1="65196" y1="33007" x2="65196" y2="33007"/>
                        <a14:backgroundMark x1="65033" y1="32843" x2="65033" y2="32843"/>
                        <a14:backgroundMark x1="65033" y1="32680" x2="65033" y2="32680"/>
                        <a14:backgroundMark x1="61111" y1="30392" x2="61111" y2="30392"/>
                        <a14:backgroundMark x1="61928" y1="30392" x2="61928" y2="30392"/>
                        <a14:backgroundMark x1="61928" y1="30229" x2="61928" y2="30229"/>
                        <a14:backgroundMark x1="64869" y1="32353" x2="64869" y2="32353"/>
                        <a14:backgroundMark x1="64706" y1="32680" x2="64706" y2="32680"/>
                        <a14:backgroundMark x1="65359" y1="32843" x2="65359" y2="32843"/>
                        <a14:backgroundMark x1="64706" y1="32680" x2="64706" y2="32680"/>
                        <a14:backgroundMark x1="65686" y1="32353" x2="65359" y2="32353"/>
                        <a14:backgroundMark x1="64869" y1="32516" x2="64869" y2="32516"/>
                        <a14:backgroundMark x1="46242" y1="28758" x2="46242" y2="28758"/>
                        <a14:backgroundMark x1="46242" y1="28758" x2="46242" y2="28758"/>
                        <a14:backgroundMark x1="45752" y1="27941" x2="45752" y2="27941"/>
                        <a14:backgroundMark x1="45752" y1="27941" x2="45752" y2="27941"/>
                        <a14:backgroundMark x1="26144" y1="39542" x2="26144" y2="39542"/>
                        <a14:backgroundMark x1="26144" y1="39542" x2="26144" y2="39542"/>
                        <a14:backgroundMark x1="25817" y1="39706" x2="25817" y2="39706"/>
                        <a14:backgroundMark x1="25817" y1="39706" x2="25817" y2="39706"/>
                        <a14:backgroundMark x1="25817" y1="39869" x2="25817" y2="39869"/>
                        <a14:backgroundMark x1="26471" y1="40523" x2="26471" y2="40523"/>
                        <a14:backgroundMark x1="25654" y1="39542" x2="25654" y2="39542"/>
                        <a14:backgroundMark x1="25654" y1="39542" x2="25654" y2="39542"/>
                        <a14:backgroundMark x1="26797" y1="39216" x2="26634" y2="39542"/>
                        <a14:backgroundMark x1="26634" y1="39052" x2="26144" y2="40196"/>
                        <a14:backgroundMark x1="31536" y1="66503" x2="31536" y2="66503"/>
                        <a14:backgroundMark x1="32026" y1="66830" x2="32026" y2="66830"/>
                        <a14:backgroundMark x1="31209" y1="66340" x2="32516" y2="67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674" y="3428617"/>
            <a:ext cx="714027" cy="71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Google Shape;1024;p57">
            <a:extLst>
              <a:ext uri="{FF2B5EF4-FFF2-40B4-BE49-F238E27FC236}">
                <a16:creationId xmlns:a16="http://schemas.microsoft.com/office/drawing/2014/main" id="{D3881908-431B-8594-BCC2-94C21523D4A5}"/>
              </a:ext>
            </a:extLst>
          </p:cNvPr>
          <p:cNvSpPr txBox="1">
            <a:spLocks/>
          </p:cNvSpPr>
          <p:nvPr/>
        </p:nvSpPr>
        <p:spPr>
          <a:xfrm>
            <a:off x="2246701" y="3547506"/>
            <a:ext cx="6356972" cy="9487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correctly pronounce words that contain the sounds: </a:t>
            </a:r>
          </a:p>
          <a:p>
            <a:r>
              <a:rPr lang="en-US" sz="2000" b="1" dirty="0">
                <a:solidFill>
                  <a:schemeClr val="accent4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/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bl</a:t>
            </a:r>
            <a:r>
              <a:rPr lang="en-US" sz="2000" b="1" dirty="0">
                <a:solidFill>
                  <a:schemeClr val="accent4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/ and /kl/</a:t>
            </a:r>
            <a:endParaRPr lang="en-US" sz="2000" b="1" dirty="0">
              <a:solidFill>
                <a:schemeClr val="accent4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Poppins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9" grpId="0"/>
      <p:bldP spid="30" grpId="0"/>
      <p:bldP spid="30" grpId="1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4"/>
          <p:cNvSpPr/>
          <p:nvPr/>
        </p:nvSpPr>
        <p:spPr>
          <a:xfrm>
            <a:off x="0" y="3420350"/>
            <a:ext cx="3510294" cy="1875553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1: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Label each picture with a phrase from the list.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grpSp>
        <p:nvGrpSpPr>
          <p:cNvPr id="537" name="Google Shape;537;p34"/>
          <p:cNvGrpSpPr/>
          <p:nvPr/>
        </p:nvGrpSpPr>
        <p:grpSpPr>
          <a:xfrm>
            <a:off x="-685807" y="3880133"/>
            <a:ext cx="5791435" cy="1446733"/>
            <a:chOff x="-685807" y="3880133"/>
            <a:chExt cx="5791435" cy="1446733"/>
          </a:xfrm>
        </p:grpSpPr>
        <p:sp>
          <p:nvSpPr>
            <p:cNvPr id="538" name="Google Shape;538;p34"/>
            <p:cNvSpPr/>
            <p:nvPr/>
          </p:nvSpPr>
          <p:spPr>
            <a:xfrm>
              <a:off x="-685807" y="3880133"/>
              <a:ext cx="3144651" cy="1446733"/>
            </a:xfrm>
            <a:custGeom>
              <a:avLst/>
              <a:gdLst/>
              <a:ahLst/>
              <a:cxnLst/>
              <a:rect l="l" t="t" r="r" b="b"/>
              <a:pathLst>
                <a:path w="84693" h="38964" extrusionOk="0">
                  <a:moveTo>
                    <a:pt x="31640" y="1"/>
                  </a:moveTo>
                  <a:cubicBezTo>
                    <a:pt x="31455" y="1"/>
                    <a:pt x="31267" y="3"/>
                    <a:pt x="31076" y="9"/>
                  </a:cubicBezTo>
                  <a:cubicBezTo>
                    <a:pt x="25140" y="179"/>
                    <a:pt x="19300" y="10625"/>
                    <a:pt x="12713" y="17745"/>
                  </a:cubicBezTo>
                  <a:cubicBezTo>
                    <a:pt x="8313" y="22498"/>
                    <a:pt x="1671" y="22954"/>
                    <a:pt x="1" y="26007"/>
                  </a:cubicBezTo>
                  <a:cubicBezTo>
                    <a:pt x="3568" y="30326"/>
                    <a:pt x="7133" y="34644"/>
                    <a:pt x="10700" y="38964"/>
                  </a:cubicBezTo>
                  <a:lnTo>
                    <a:pt x="84692" y="31002"/>
                  </a:lnTo>
                  <a:cubicBezTo>
                    <a:pt x="72991" y="26606"/>
                    <a:pt x="65230" y="20999"/>
                    <a:pt x="60173" y="16468"/>
                  </a:cubicBezTo>
                  <a:cubicBezTo>
                    <a:pt x="54893" y="11737"/>
                    <a:pt x="48002" y="5184"/>
                    <a:pt x="37145" y="966"/>
                  </a:cubicBezTo>
                  <a:cubicBezTo>
                    <a:pt x="35577" y="358"/>
                    <a:pt x="33780" y="1"/>
                    <a:pt x="31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827250" y="4062664"/>
              <a:ext cx="4278379" cy="1108368"/>
            </a:xfrm>
            <a:custGeom>
              <a:avLst/>
              <a:gdLst/>
              <a:ahLst/>
              <a:cxnLst/>
              <a:rect l="l" t="t" r="r" b="b"/>
              <a:pathLst>
                <a:path w="115227" h="29851" extrusionOk="0">
                  <a:moveTo>
                    <a:pt x="60372" y="1"/>
                  </a:moveTo>
                  <a:cubicBezTo>
                    <a:pt x="52488" y="1"/>
                    <a:pt x="42051" y="5263"/>
                    <a:pt x="35651" y="10907"/>
                  </a:cubicBezTo>
                  <a:cubicBezTo>
                    <a:pt x="29536" y="16300"/>
                    <a:pt x="22148" y="19656"/>
                    <a:pt x="14375" y="20147"/>
                  </a:cubicBezTo>
                  <a:cubicBezTo>
                    <a:pt x="1" y="21053"/>
                    <a:pt x="217" y="28765"/>
                    <a:pt x="217" y="28765"/>
                  </a:cubicBezTo>
                  <a:lnTo>
                    <a:pt x="85778" y="29573"/>
                  </a:lnTo>
                  <a:lnTo>
                    <a:pt x="86606" y="29581"/>
                  </a:lnTo>
                  <a:lnTo>
                    <a:pt x="94993" y="29660"/>
                  </a:lnTo>
                  <a:lnTo>
                    <a:pt x="95013" y="29659"/>
                  </a:lnTo>
                  <a:lnTo>
                    <a:pt x="115226" y="29851"/>
                  </a:lnTo>
                  <a:cubicBezTo>
                    <a:pt x="115226" y="29851"/>
                    <a:pt x="112378" y="20355"/>
                    <a:pt x="94987" y="17776"/>
                  </a:cubicBezTo>
                  <a:cubicBezTo>
                    <a:pt x="78068" y="15265"/>
                    <a:pt x="78810" y="6250"/>
                    <a:pt x="65144" y="821"/>
                  </a:cubicBezTo>
                  <a:cubicBezTo>
                    <a:pt x="63725" y="256"/>
                    <a:pt x="62110" y="1"/>
                    <a:pt x="60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3114940" y="4511343"/>
              <a:ext cx="41029" cy="502555"/>
            </a:xfrm>
            <a:custGeom>
              <a:avLst/>
              <a:gdLst/>
              <a:ahLst/>
              <a:cxnLst/>
              <a:rect l="l" t="t" r="r" b="b"/>
              <a:pathLst>
                <a:path w="1105" h="13535" extrusionOk="0">
                  <a:moveTo>
                    <a:pt x="115" y="1"/>
                  </a:moveTo>
                  <a:lnTo>
                    <a:pt x="1" y="13526"/>
                  </a:lnTo>
                  <a:lnTo>
                    <a:pt x="993" y="13534"/>
                  </a:lnTo>
                  <a:lnTo>
                    <a:pt x="1105" y="200"/>
                  </a:lnTo>
                  <a:cubicBezTo>
                    <a:pt x="754" y="162"/>
                    <a:pt x="429" y="90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3732932" y="4635988"/>
              <a:ext cx="40063" cy="382959"/>
            </a:xfrm>
            <a:custGeom>
              <a:avLst/>
              <a:gdLst/>
              <a:ahLst/>
              <a:cxnLst/>
              <a:rect l="l" t="t" r="r" b="b"/>
              <a:pathLst>
                <a:path w="1079" h="10314" extrusionOk="0">
                  <a:moveTo>
                    <a:pt x="87" y="0"/>
                  </a:moveTo>
                  <a:lnTo>
                    <a:pt x="0" y="10305"/>
                  </a:lnTo>
                  <a:lnTo>
                    <a:pt x="991" y="10313"/>
                  </a:lnTo>
                  <a:lnTo>
                    <a:pt x="1079" y="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4044341" y="4870019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2" y="1"/>
                  </a:moveTo>
                  <a:lnTo>
                    <a:pt x="1" y="6086"/>
                  </a:lnTo>
                  <a:lnTo>
                    <a:pt x="993" y="6095"/>
                  </a:lnTo>
                  <a:lnTo>
                    <a:pt x="1044" y="9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3519695" y="4865600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3" y="0"/>
                  </a:moveTo>
                  <a:lnTo>
                    <a:pt x="1" y="6086"/>
                  </a:lnTo>
                  <a:lnTo>
                    <a:pt x="993" y="6094"/>
                  </a:lnTo>
                  <a:lnTo>
                    <a:pt x="1044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3013650" y="4451304"/>
              <a:ext cx="1182405" cy="488668"/>
            </a:xfrm>
            <a:custGeom>
              <a:avLst/>
              <a:gdLst/>
              <a:ahLst/>
              <a:cxnLst/>
              <a:rect l="l" t="t" r="r" b="b"/>
              <a:pathLst>
                <a:path w="31845" h="13161" extrusionOk="0">
                  <a:moveTo>
                    <a:pt x="585" y="1"/>
                  </a:moveTo>
                  <a:cubicBezTo>
                    <a:pt x="202" y="1"/>
                    <a:pt x="1" y="458"/>
                    <a:pt x="262" y="741"/>
                  </a:cubicBezTo>
                  <a:lnTo>
                    <a:pt x="10998" y="12333"/>
                  </a:lnTo>
                  <a:cubicBezTo>
                    <a:pt x="11387" y="12755"/>
                    <a:pt x="11936" y="12997"/>
                    <a:pt x="12510" y="13002"/>
                  </a:cubicBezTo>
                  <a:lnTo>
                    <a:pt x="31256" y="13160"/>
                  </a:lnTo>
                  <a:cubicBezTo>
                    <a:pt x="31257" y="13160"/>
                    <a:pt x="31258" y="13160"/>
                    <a:pt x="31260" y="13160"/>
                  </a:cubicBezTo>
                  <a:cubicBezTo>
                    <a:pt x="31643" y="13160"/>
                    <a:pt x="31845" y="12703"/>
                    <a:pt x="31582" y="12420"/>
                  </a:cubicBezTo>
                  <a:lnTo>
                    <a:pt x="20846" y="828"/>
                  </a:lnTo>
                  <a:cubicBezTo>
                    <a:pt x="20457" y="405"/>
                    <a:pt x="19909" y="163"/>
                    <a:pt x="19334" y="159"/>
                  </a:cubicBezTo>
                  <a:lnTo>
                    <a:pt x="589" y="1"/>
                  </a:lnTo>
                  <a:cubicBezTo>
                    <a:pt x="588" y="1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3136420" y="4473545"/>
              <a:ext cx="192705" cy="207779"/>
            </a:xfrm>
            <a:custGeom>
              <a:avLst/>
              <a:gdLst/>
              <a:ahLst/>
              <a:cxnLst/>
              <a:rect l="l" t="t" r="r" b="b"/>
              <a:pathLst>
                <a:path w="5190" h="5596" extrusionOk="0">
                  <a:moveTo>
                    <a:pt x="0" y="1"/>
                  </a:moveTo>
                  <a:lnTo>
                    <a:pt x="5178" y="5595"/>
                  </a:lnTo>
                  <a:lnTo>
                    <a:pt x="5189" y="5595"/>
                  </a:lnTo>
                  <a:cubicBezTo>
                    <a:pt x="4962" y="5350"/>
                    <a:pt x="4738" y="5093"/>
                    <a:pt x="4525" y="4821"/>
                  </a:cubicBezTo>
                  <a:cubicBezTo>
                    <a:pt x="3786" y="3877"/>
                    <a:pt x="2946" y="3009"/>
                    <a:pt x="2226" y="2039"/>
                  </a:cubicBezTo>
                  <a:cubicBezTo>
                    <a:pt x="2114" y="2001"/>
                    <a:pt x="1997" y="1936"/>
                    <a:pt x="1875" y="1834"/>
                  </a:cubicBezTo>
                  <a:cubicBezTo>
                    <a:pt x="1478" y="1495"/>
                    <a:pt x="1062" y="1139"/>
                    <a:pt x="690" y="691"/>
                  </a:cubicBezTo>
                  <a:cubicBezTo>
                    <a:pt x="653" y="646"/>
                    <a:pt x="620" y="601"/>
                    <a:pt x="584" y="555"/>
                  </a:cubicBezTo>
                  <a:cubicBezTo>
                    <a:pt x="387" y="424"/>
                    <a:pt x="207" y="233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3347096" y="4703676"/>
              <a:ext cx="200873" cy="208522"/>
            </a:xfrm>
            <a:custGeom>
              <a:avLst/>
              <a:gdLst/>
              <a:ahLst/>
              <a:cxnLst/>
              <a:rect l="l" t="t" r="r" b="b"/>
              <a:pathLst>
                <a:path w="5410" h="5616" extrusionOk="0">
                  <a:moveTo>
                    <a:pt x="4831" y="5101"/>
                  </a:moveTo>
                  <a:cubicBezTo>
                    <a:pt x="4831" y="5101"/>
                    <a:pt x="4832" y="5102"/>
                    <a:pt x="4835" y="5104"/>
                  </a:cubicBezTo>
                  <a:lnTo>
                    <a:pt x="4835" y="5104"/>
                  </a:lnTo>
                  <a:cubicBezTo>
                    <a:pt x="4833" y="5102"/>
                    <a:pt x="4831" y="5101"/>
                    <a:pt x="4831" y="5101"/>
                  </a:cubicBezTo>
                  <a:close/>
                  <a:moveTo>
                    <a:pt x="1" y="0"/>
                  </a:moveTo>
                  <a:lnTo>
                    <a:pt x="5197" y="5615"/>
                  </a:lnTo>
                  <a:lnTo>
                    <a:pt x="5409" y="5616"/>
                  </a:lnTo>
                  <a:cubicBezTo>
                    <a:pt x="5385" y="5579"/>
                    <a:pt x="5361" y="5544"/>
                    <a:pt x="5339" y="5506"/>
                  </a:cubicBezTo>
                  <a:lnTo>
                    <a:pt x="5339" y="5506"/>
                  </a:lnTo>
                  <a:cubicBezTo>
                    <a:pt x="5351" y="5527"/>
                    <a:pt x="5352" y="5536"/>
                    <a:pt x="5344" y="5536"/>
                  </a:cubicBezTo>
                  <a:cubicBezTo>
                    <a:pt x="5296" y="5536"/>
                    <a:pt x="4896" y="5162"/>
                    <a:pt x="4838" y="5107"/>
                  </a:cubicBezTo>
                  <a:lnTo>
                    <a:pt x="4838" y="5107"/>
                  </a:lnTo>
                  <a:lnTo>
                    <a:pt x="4841" y="5110"/>
                  </a:lnTo>
                  <a:cubicBezTo>
                    <a:pt x="4838" y="5107"/>
                    <a:pt x="4837" y="5106"/>
                    <a:pt x="4835" y="5104"/>
                  </a:cubicBezTo>
                  <a:lnTo>
                    <a:pt x="4835" y="5104"/>
                  </a:lnTo>
                  <a:cubicBezTo>
                    <a:pt x="4836" y="5105"/>
                    <a:pt x="4837" y="5106"/>
                    <a:pt x="4838" y="5107"/>
                  </a:cubicBezTo>
                  <a:cubicBezTo>
                    <a:pt x="4592" y="4873"/>
                    <a:pt x="4366" y="4632"/>
                    <a:pt x="4132" y="4361"/>
                  </a:cubicBezTo>
                  <a:cubicBezTo>
                    <a:pt x="3925" y="4124"/>
                    <a:pt x="3728" y="3849"/>
                    <a:pt x="3538" y="3581"/>
                  </a:cubicBezTo>
                  <a:cubicBezTo>
                    <a:pt x="3527" y="3565"/>
                    <a:pt x="3512" y="3548"/>
                    <a:pt x="3500" y="3533"/>
                  </a:cubicBezTo>
                  <a:cubicBezTo>
                    <a:pt x="3425" y="3457"/>
                    <a:pt x="3353" y="3383"/>
                    <a:pt x="3280" y="3305"/>
                  </a:cubicBezTo>
                  <a:cubicBezTo>
                    <a:pt x="3120" y="3158"/>
                    <a:pt x="2940" y="3012"/>
                    <a:pt x="2823" y="2883"/>
                  </a:cubicBezTo>
                  <a:cubicBezTo>
                    <a:pt x="2439" y="2457"/>
                    <a:pt x="2173" y="2058"/>
                    <a:pt x="1770" y="1692"/>
                  </a:cubicBezTo>
                  <a:cubicBezTo>
                    <a:pt x="1538" y="1482"/>
                    <a:pt x="1340" y="1269"/>
                    <a:pt x="1163" y="1042"/>
                  </a:cubicBezTo>
                  <a:cubicBezTo>
                    <a:pt x="811" y="693"/>
                    <a:pt x="455" y="352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3051745" y="4472319"/>
              <a:ext cx="411066" cy="208893"/>
            </a:xfrm>
            <a:custGeom>
              <a:avLst/>
              <a:gdLst/>
              <a:ahLst/>
              <a:cxnLst/>
              <a:rect l="l" t="t" r="r" b="b"/>
              <a:pathLst>
                <a:path w="11071" h="5626" extrusionOk="0">
                  <a:moveTo>
                    <a:pt x="0" y="0"/>
                  </a:moveTo>
                  <a:lnTo>
                    <a:pt x="4826" y="5582"/>
                  </a:lnTo>
                  <a:lnTo>
                    <a:pt x="11071" y="5625"/>
                  </a:lnTo>
                  <a:lnTo>
                    <a:pt x="11071" y="5625"/>
                  </a:lnTo>
                  <a:lnTo>
                    <a:pt x="5895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3069382" y="4481268"/>
              <a:ext cx="375644" cy="190922"/>
            </a:xfrm>
            <a:custGeom>
              <a:avLst/>
              <a:gdLst/>
              <a:ahLst/>
              <a:cxnLst/>
              <a:rect l="l" t="t" r="r" b="b"/>
              <a:pathLst>
                <a:path w="10117" h="5142" extrusionOk="0">
                  <a:moveTo>
                    <a:pt x="0" y="1"/>
                  </a:moveTo>
                  <a:lnTo>
                    <a:pt x="4715" y="5106"/>
                  </a:lnTo>
                  <a:lnTo>
                    <a:pt x="10117" y="5142"/>
                  </a:lnTo>
                  <a:lnTo>
                    <a:pt x="5389" y="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3210216" y="4476144"/>
              <a:ext cx="192259" cy="199722"/>
            </a:xfrm>
            <a:custGeom>
              <a:avLst/>
              <a:gdLst/>
              <a:ahLst/>
              <a:cxnLst/>
              <a:rect l="l" t="t" r="r" b="b"/>
              <a:pathLst>
                <a:path w="5178" h="5379" extrusionOk="0">
                  <a:moveTo>
                    <a:pt x="0" y="1"/>
                  </a:moveTo>
                  <a:lnTo>
                    <a:pt x="4973" y="5377"/>
                  </a:lnTo>
                  <a:lnTo>
                    <a:pt x="5178" y="5379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3161130" y="4475847"/>
              <a:ext cx="192185" cy="199685"/>
            </a:xfrm>
            <a:custGeom>
              <a:avLst/>
              <a:gdLst/>
              <a:ahLst/>
              <a:cxnLst/>
              <a:rect l="l" t="t" r="r" b="b"/>
              <a:pathLst>
                <a:path w="5176" h="5378" extrusionOk="0">
                  <a:moveTo>
                    <a:pt x="1" y="0"/>
                  </a:moveTo>
                  <a:lnTo>
                    <a:pt x="4970" y="5376"/>
                  </a:lnTo>
                  <a:lnTo>
                    <a:pt x="5175" y="5378"/>
                  </a:lnTo>
                  <a:lnTo>
                    <a:pt x="20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3098418" y="4520700"/>
              <a:ext cx="219884" cy="11028"/>
            </a:xfrm>
            <a:custGeom>
              <a:avLst/>
              <a:gdLst/>
              <a:ahLst/>
              <a:cxnLst/>
              <a:rect l="l" t="t" r="r" b="b"/>
              <a:pathLst>
                <a:path w="5922" h="297" extrusionOk="0">
                  <a:moveTo>
                    <a:pt x="1" y="1"/>
                  </a:moveTo>
                  <a:lnTo>
                    <a:pt x="245" y="263"/>
                  </a:lnTo>
                  <a:lnTo>
                    <a:pt x="5921" y="297"/>
                  </a:lnTo>
                  <a:cubicBezTo>
                    <a:pt x="5832" y="219"/>
                    <a:pt x="5745" y="133"/>
                    <a:pt x="5666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3146984" y="4571048"/>
              <a:ext cx="220070" cy="11139"/>
            </a:xfrm>
            <a:custGeom>
              <a:avLst/>
              <a:gdLst/>
              <a:ahLst/>
              <a:cxnLst/>
              <a:rect l="l" t="t" r="r" b="b"/>
              <a:pathLst>
                <a:path w="5927" h="300" extrusionOk="0">
                  <a:moveTo>
                    <a:pt x="1" y="1"/>
                  </a:moveTo>
                  <a:lnTo>
                    <a:pt x="245" y="265"/>
                  </a:lnTo>
                  <a:lnTo>
                    <a:pt x="5926" y="299"/>
                  </a:lnTo>
                  <a:cubicBezTo>
                    <a:pt x="5835" y="223"/>
                    <a:pt x="5750" y="136"/>
                    <a:pt x="5670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3195624" y="4621508"/>
              <a:ext cx="220218" cy="11139"/>
            </a:xfrm>
            <a:custGeom>
              <a:avLst/>
              <a:gdLst/>
              <a:ahLst/>
              <a:cxnLst/>
              <a:rect l="l" t="t" r="r" b="b"/>
              <a:pathLst>
                <a:path w="5931" h="300" extrusionOk="0">
                  <a:moveTo>
                    <a:pt x="1" y="0"/>
                  </a:moveTo>
                  <a:lnTo>
                    <a:pt x="244" y="263"/>
                  </a:lnTo>
                  <a:lnTo>
                    <a:pt x="5931" y="299"/>
                  </a:lnTo>
                  <a:cubicBezTo>
                    <a:pt x="5841" y="222"/>
                    <a:pt x="5754" y="136"/>
                    <a:pt x="5674" y="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3112119" y="4475587"/>
              <a:ext cx="191999" cy="199611"/>
            </a:xfrm>
            <a:custGeom>
              <a:avLst/>
              <a:gdLst/>
              <a:ahLst/>
              <a:cxnLst/>
              <a:rect l="l" t="t" r="r" b="b"/>
              <a:pathLst>
                <a:path w="5171" h="5376" extrusionOk="0">
                  <a:moveTo>
                    <a:pt x="0" y="1"/>
                  </a:moveTo>
                  <a:lnTo>
                    <a:pt x="4965" y="5374"/>
                  </a:lnTo>
                  <a:lnTo>
                    <a:pt x="5170" y="5375"/>
                  </a:lnTo>
                  <a:lnTo>
                    <a:pt x="5170" y="5375"/>
                  </a:lnTo>
                  <a:lnTo>
                    <a:pt x="204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3261493" y="4702006"/>
              <a:ext cx="412514" cy="210007"/>
            </a:xfrm>
            <a:custGeom>
              <a:avLst/>
              <a:gdLst/>
              <a:ahLst/>
              <a:cxnLst/>
              <a:rect l="l" t="t" r="r" b="b"/>
              <a:pathLst>
                <a:path w="11110" h="5656" extrusionOk="0">
                  <a:moveTo>
                    <a:pt x="1" y="0"/>
                  </a:moveTo>
                  <a:lnTo>
                    <a:pt x="5178" y="5607"/>
                  </a:lnTo>
                  <a:lnTo>
                    <a:pt x="11110" y="5656"/>
                  </a:lnTo>
                  <a:lnTo>
                    <a:pt x="5915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3279204" y="4711028"/>
              <a:ext cx="376981" cy="191925"/>
            </a:xfrm>
            <a:custGeom>
              <a:avLst/>
              <a:gdLst/>
              <a:ahLst/>
              <a:cxnLst/>
              <a:rect l="l" t="t" r="r" b="b"/>
              <a:pathLst>
                <a:path w="10153" h="5169" extrusionOk="0">
                  <a:moveTo>
                    <a:pt x="1" y="1"/>
                  </a:moveTo>
                  <a:lnTo>
                    <a:pt x="4732" y="5124"/>
                  </a:lnTo>
                  <a:lnTo>
                    <a:pt x="10153" y="5169"/>
                  </a:lnTo>
                  <a:lnTo>
                    <a:pt x="5406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3420520" y="4706016"/>
              <a:ext cx="193002" cy="200539"/>
            </a:xfrm>
            <a:custGeom>
              <a:avLst/>
              <a:gdLst/>
              <a:ahLst/>
              <a:cxnLst/>
              <a:rect l="l" t="t" r="r" b="b"/>
              <a:pathLst>
                <a:path w="5198" h="5401" extrusionOk="0">
                  <a:moveTo>
                    <a:pt x="0" y="1"/>
                  </a:moveTo>
                  <a:lnTo>
                    <a:pt x="4990" y="5399"/>
                  </a:lnTo>
                  <a:lnTo>
                    <a:pt x="5198" y="5400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3371286" y="4705681"/>
              <a:ext cx="192816" cy="200465"/>
            </a:xfrm>
            <a:custGeom>
              <a:avLst/>
              <a:gdLst/>
              <a:ahLst/>
              <a:cxnLst/>
              <a:rect l="l" t="t" r="r" b="b"/>
              <a:pathLst>
                <a:path w="5193" h="5399" extrusionOk="0">
                  <a:moveTo>
                    <a:pt x="1" y="1"/>
                  </a:moveTo>
                  <a:lnTo>
                    <a:pt x="4988" y="5397"/>
                  </a:lnTo>
                  <a:lnTo>
                    <a:pt x="5193" y="5399"/>
                  </a:lnTo>
                  <a:lnTo>
                    <a:pt x="206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3308425" y="4750572"/>
              <a:ext cx="220589" cy="11362"/>
            </a:xfrm>
            <a:custGeom>
              <a:avLst/>
              <a:gdLst/>
              <a:ahLst/>
              <a:cxnLst/>
              <a:rect l="l" t="t" r="r" b="b"/>
              <a:pathLst>
                <a:path w="5941" h="306" extrusionOk="0">
                  <a:moveTo>
                    <a:pt x="1" y="0"/>
                  </a:moveTo>
                  <a:lnTo>
                    <a:pt x="244" y="265"/>
                  </a:lnTo>
                  <a:lnTo>
                    <a:pt x="5941" y="306"/>
                  </a:lnTo>
                  <a:cubicBezTo>
                    <a:pt x="5852" y="228"/>
                    <a:pt x="5764" y="141"/>
                    <a:pt x="5684" y="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3357102" y="4801143"/>
              <a:ext cx="220775" cy="11436"/>
            </a:xfrm>
            <a:custGeom>
              <a:avLst/>
              <a:gdLst/>
              <a:ahLst/>
              <a:cxnLst/>
              <a:rect l="l" t="t" r="r" b="b"/>
              <a:pathLst>
                <a:path w="5946" h="308" extrusionOk="0">
                  <a:moveTo>
                    <a:pt x="1" y="0"/>
                  </a:moveTo>
                  <a:lnTo>
                    <a:pt x="245" y="264"/>
                  </a:lnTo>
                  <a:lnTo>
                    <a:pt x="5945" y="307"/>
                  </a:lnTo>
                  <a:cubicBezTo>
                    <a:pt x="5856" y="231"/>
                    <a:pt x="5768" y="144"/>
                    <a:pt x="5689" y="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3405891" y="4851714"/>
              <a:ext cx="220924" cy="11547"/>
            </a:xfrm>
            <a:custGeom>
              <a:avLst/>
              <a:gdLst/>
              <a:ahLst/>
              <a:cxnLst/>
              <a:rect l="l" t="t" r="r" b="b"/>
              <a:pathLst>
                <a:path w="5950" h="31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11"/>
                  </a:lnTo>
                  <a:cubicBezTo>
                    <a:pt x="5861" y="232"/>
                    <a:pt x="5773" y="146"/>
                    <a:pt x="5693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3322089" y="4705347"/>
              <a:ext cx="192668" cy="200391"/>
            </a:xfrm>
            <a:custGeom>
              <a:avLst/>
              <a:gdLst/>
              <a:ahLst/>
              <a:cxnLst/>
              <a:rect l="l" t="t" r="r" b="b"/>
              <a:pathLst>
                <a:path w="5189" h="5397" extrusionOk="0">
                  <a:moveTo>
                    <a:pt x="1" y="0"/>
                  </a:moveTo>
                  <a:lnTo>
                    <a:pt x="4984" y="5395"/>
                  </a:lnTo>
                  <a:lnTo>
                    <a:pt x="5189" y="5396"/>
                  </a:lnTo>
                  <a:lnTo>
                    <a:pt x="20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3367443" y="4468272"/>
              <a:ext cx="419532" cy="216171"/>
            </a:xfrm>
            <a:custGeom>
              <a:avLst/>
              <a:gdLst/>
              <a:ahLst/>
              <a:cxnLst/>
              <a:rect l="l" t="t" r="r" b="b"/>
              <a:pathLst>
                <a:path w="11299" h="5822" extrusionOk="0">
                  <a:moveTo>
                    <a:pt x="1" y="0"/>
                  </a:moveTo>
                  <a:lnTo>
                    <a:pt x="5348" y="5780"/>
                  </a:lnTo>
                  <a:lnTo>
                    <a:pt x="11298" y="5821"/>
                  </a:lnTo>
                  <a:lnTo>
                    <a:pt x="6083" y="20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3543198" y="4483793"/>
              <a:ext cx="378318" cy="191591"/>
            </a:xfrm>
            <a:custGeom>
              <a:avLst/>
              <a:gdLst/>
              <a:ahLst/>
              <a:cxnLst/>
              <a:rect l="l" t="t" r="r" b="b"/>
              <a:pathLst>
                <a:path w="10189" h="5160" extrusionOk="0">
                  <a:moveTo>
                    <a:pt x="1" y="1"/>
                  </a:moveTo>
                  <a:lnTo>
                    <a:pt x="4750" y="5123"/>
                  </a:lnTo>
                  <a:lnTo>
                    <a:pt x="10188" y="5159"/>
                  </a:lnTo>
                  <a:lnTo>
                    <a:pt x="5423" y="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3684886" y="4478594"/>
              <a:ext cx="193819" cy="200428"/>
            </a:xfrm>
            <a:custGeom>
              <a:avLst/>
              <a:gdLst/>
              <a:ahLst/>
              <a:cxnLst/>
              <a:rect l="l" t="t" r="r" b="b"/>
              <a:pathLst>
                <a:path w="5220" h="5398" extrusionOk="0">
                  <a:moveTo>
                    <a:pt x="1" y="1"/>
                  </a:moveTo>
                  <a:lnTo>
                    <a:pt x="5012" y="5397"/>
                  </a:lnTo>
                  <a:lnTo>
                    <a:pt x="5219" y="5398"/>
                  </a:lnTo>
                  <a:lnTo>
                    <a:pt x="5219" y="5398"/>
                  </a:lnTo>
                  <a:lnTo>
                    <a:pt x="208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3635503" y="4478372"/>
              <a:ext cx="193559" cy="200316"/>
            </a:xfrm>
            <a:custGeom>
              <a:avLst/>
              <a:gdLst/>
              <a:ahLst/>
              <a:cxnLst/>
              <a:rect l="l" t="t" r="r" b="b"/>
              <a:pathLst>
                <a:path w="5213" h="5395" extrusionOk="0">
                  <a:moveTo>
                    <a:pt x="1" y="0"/>
                  </a:moveTo>
                  <a:lnTo>
                    <a:pt x="5007" y="5393"/>
                  </a:lnTo>
                  <a:lnTo>
                    <a:pt x="5213" y="5394"/>
                  </a:lnTo>
                  <a:lnTo>
                    <a:pt x="208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3572493" y="4523336"/>
              <a:ext cx="221258" cy="11028"/>
            </a:xfrm>
            <a:custGeom>
              <a:avLst/>
              <a:gdLst/>
              <a:ahLst/>
              <a:cxnLst/>
              <a:rect l="l" t="t" r="r" b="b"/>
              <a:pathLst>
                <a:path w="5959" h="297" extrusionOk="0">
                  <a:moveTo>
                    <a:pt x="1" y="1"/>
                  </a:moveTo>
                  <a:lnTo>
                    <a:pt x="244" y="265"/>
                  </a:lnTo>
                  <a:lnTo>
                    <a:pt x="5959" y="296"/>
                  </a:lnTo>
                  <a:cubicBezTo>
                    <a:pt x="5869" y="219"/>
                    <a:pt x="5783" y="133"/>
                    <a:pt x="5701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3621468" y="4573907"/>
              <a:ext cx="221480" cy="11102"/>
            </a:xfrm>
            <a:custGeom>
              <a:avLst/>
              <a:gdLst/>
              <a:ahLst/>
              <a:cxnLst/>
              <a:rect l="l" t="t" r="r" b="b"/>
              <a:pathLst>
                <a:path w="5965" h="299" extrusionOk="0">
                  <a:moveTo>
                    <a:pt x="0" y="0"/>
                  </a:moveTo>
                  <a:lnTo>
                    <a:pt x="244" y="264"/>
                  </a:lnTo>
                  <a:lnTo>
                    <a:pt x="5964" y="298"/>
                  </a:lnTo>
                  <a:cubicBezTo>
                    <a:pt x="5873" y="221"/>
                    <a:pt x="5788" y="134"/>
                    <a:pt x="5706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3670405" y="4624441"/>
              <a:ext cx="221592" cy="11213"/>
            </a:xfrm>
            <a:custGeom>
              <a:avLst/>
              <a:gdLst/>
              <a:ahLst/>
              <a:cxnLst/>
              <a:rect l="l" t="t" r="r" b="b"/>
              <a:pathLst>
                <a:path w="5968" h="302" extrusionOk="0">
                  <a:moveTo>
                    <a:pt x="1" y="1"/>
                  </a:moveTo>
                  <a:lnTo>
                    <a:pt x="244" y="265"/>
                  </a:lnTo>
                  <a:lnTo>
                    <a:pt x="5968" y="302"/>
                  </a:lnTo>
                  <a:cubicBezTo>
                    <a:pt x="5878" y="225"/>
                    <a:pt x="5792" y="138"/>
                    <a:pt x="5711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3586194" y="4478112"/>
              <a:ext cx="193410" cy="200279"/>
            </a:xfrm>
            <a:custGeom>
              <a:avLst/>
              <a:gdLst/>
              <a:ahLst/>
              <a:cxnLst/>
              <a:rect l="l" t="t" r="r" b="b"/>
              <a:pathLst>
                <a:path w="5209" h="5394" extrusionOk="0">
                  <a:moveTo>
                    <a:pt x="0" y="1"/>
                  </a:moveTo>
                  <a:lnTo>
                    <a:pt x="5002" y="5391"/>
                  </a:lnTo>
                  <a:lnTo>
                    <a:pt x="5209" y="539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3736719" y="4705273"/>
              <a:ext cx="415448" cy="210713"/>
            </a:xfrm>
            <a:custGeom>
              <a:avLst/>
              <a:gdLst/>
              <a:ahLst/>
              <a:cxnLst/>
              <a:rect l="l" t="t" r="r" b="b"/>
              <a:pathLst>
                <a:path w="11189" h="5675" extrusionOk="0">
                  <a:moveTo>
                    <a:pt x="1" y="0"/>
                  </a:moveTo>
                  <a:lnTo>
                    <a:pt x="5217" y="5625"/>
                  </a:lnTo>
                  <a:lnTo>
                    <a:pt x="11188" y="5674"/>
                  </a:lnTo>
                  <a:lnTo>
                    <a:pt x="11188" y="5674"/>
                  </a:lnTo>
                  <a:lnTo>
                    <a:pt x="6313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3754579" y="4714296"/>
              <a:ext cx="379617" cy="192593"/>
            </a:xfrm>
            <a:custGeom>
              <a:avLst/>
              <a:gdLst/>
              <a:ahLst/>
              <a:cxnLst/>
              <a:rect l="l" t="t" r="r" b="b"/>
              <a:pathLst>
                <a:path w="10224" h="5187" extrusionOk="0">
                  <a:moveTo>
                    <a:pt x="1" y="1"/>
                  </a:moveTo>
                  <a:lnTo>
                    <a:pt x="4768" y="5142"/>
                  </a:lnTo>
                  <a:lnTo>
                    <a:pt x="10224" y="5187"/>
                  </a:lnTo>
                  <a:lnTo>
                    <a:pt x="5442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3896787" y="4709320"/>
              <a:ext cx="194450" cy="201133"/>
            </a:xfrm>
            <a:custGeom>
              <a:avLst/>
              <a:gdLst/>
              <a:ahLst/>
              <a:cxnLst/>
              <a:rect l="l" t="t" r="r" b="b"/>
              <a:pathLst>
                <a:path w="5237" h="5417" extrusionOk="0">
                  <a:moveTo>
                    <a:pt x="1" y="1"/>
                  </a:moveTo>
                  <a:lnTo>
                    <a:pt x="5029" y="5416"/>
                  </a:lnTo>
                  <a:lnTo>
                    <a:pt x="5237" y="5417"/>
                  </a:lnTo>
                  <a:lnTo>
                    <a:pt x="208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3847255" y="4708986"/>
              <a:ext cx="194301" cy="201096"/>
            </a:xfrm>
            <a:custGeom>
              <a:avLst/>
              <a:gdLst/>
              <a:ahLst/>
              <a:cxnLst/>
              <a:rect l="l" t="t" r="r" b="b"/>
              <a:pathLst>
                <a:path w="5233" h="5416" extrusionOk="0">
                  <a:moveTo>
                    <a:pt x="1" y="0"/>
                  </a:moveTo>
                  <a:lnTo>
                    <a:pt x="5024" y="5414"/>
                  </a:lnTo>
                  <a:lnTo>
                    <a:pt x="5232" y="5415"/>
                  </a:lnTo>
                  <a:lnTo>
                    <a:pt x="208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3783986" y="4753988"/>
              <a:ext cx="222037" cy="11362"/>
            </a:xfrm>
            <a:custGeom>
              <a:avLst/>
              <a:gdLst/>
              <a:ahLst/>
              <a:cxnLst/>
              <a:rect l="l" t="t" r="r" b="b"/>
              <a:pathLst>
                <a:path w="5980" h="306" extrusionOk="0">
                  <a:moveTo>
                    <a:pt x="0" y="0"/>
                  </a:moveTo>
                  <a:lnTo>
                    <a:pt x="246" y="266"/>
                  </a:lnTo>
                  <a:lnTo>
                    <a:pt x="5980" y="306"/>
                  </a:lnTo>
                  <a:cubicBezTo>
                    <a:pt x="5890" y="227"/>
                    <a:pt x="5802" y="141"/>
                    <a:pt x="5722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3833072" y="4804707"/>
              <a:ext cx="222223" cy="11510"/>
            </a:xfrm>
            <a:custGeom>
              <a:avLst/>
              <a:gdLst/>
              <a:ahLst/>
              <a:cxnLst/>
              <a:rect l="l" t="t" r="r" b="b"/>
              <a:pathLst>
                <a:path w="5985" h="310" extrusionOk="0">
                  <a:moveTo>
                    <a:pt x="1" y="1"/>
                  </a:moveTo>
                  <a:lnTo>
                    <a:pt x="247" y="267"/>
                  </a:lnTo>
                  <a:lnTo>
                    <a:pt x="5985" y="309"/>
                  </a:lnTo>
                  <a:cubicBezTo>
                    <a:pt x="5895" y="232"/>
                    <a:pt x="5807" y="146"/>
                    <a:pt x="5725" y="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3882232" y="4855464"/>
              <a:ext cx="222409" cy="11622"/>
            </a:xfrm>
            <a:custGeom>
              <a:avLst/>
              <a:gdLst/>
              <a:ahLst/>
              <a:cxnLst/>
              <a:rect l="l" t="t" r="r" b="b"/>
              <a:pathLst>
                <a:path w="5990" h="313" extrusionOk="0">
                  <a:moveTo>
                    <a:pt x="0" y="0"/>
                  </a:moveTo>
                  <a:lnTo>
                    <a:pt x="246" y="266"/>
                  </a:lnTo>
                  <a:lnTo>
                    <a:pt x="5990" y="312"/>
                  </a:lnTo>
                  <a:cubicBezTo>
                    <a:pt x="5900" y="235"/>
                    <a:pt x="5812" y="149"/>
                    <a:pt x="5730" y="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3797724" y="4708689"/>
              <a:ext cx="194153" cy="200985"/>
            </a:xfrm>
            <a:custGeom>
              <a:avLst/>
              <a:gdLst/>
              <a:ahLst/>
              <a:cxnLst/>
              <a:rect l="l" t="t" r="r" b="b"/>
              <a:pathLst>
                <a:path w="5229" h="5413" extrusionOk="0">
                  <a:moveTo>
                    <a:pt x="0" y="0"/>
                  </a:moveTo>
                  <a:lnTo>
                    <a:pt x="5020" y="5411"/>
                  </a:lnTo>
                  <a:lnTo>
                    <a:pt x="5228" y="5413"/>
                  </a:lnTo>
                  <a:lnTo>
                    <a:pt x="20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3287521" y="4473545"/>
              <a:ext cx="412477" cy="209265"/>
            </a:xfrm>
            <a:custGeom>
              <a:avLst/>
              <a:gdLst/>
              <a:ahLst/>
              <a:cxnLst/>
              <a:rect l="l" t="t" r="r" b="b"/>
              <a:pathLst>
                <a:path w="11109" h="5636" extrusionOk="0">
                  <a:moveTo>
                    <a:pt x="1" y="1"/>
                  </a:moveTo>
                  <a:lnTo>
                    <a:pt x="5177" y="5595"/>
                  </a:lnTo>
                  <a:lnTo>
                    <a:pt x="11109" y="5635"/>
                  </a:lnTo>
                  <a:lnTo>
                    <a:pt x="5914" y="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3305232" y="4482567"/>
              <a:ext cx="376944" cy="191219"/>
            </a:xfrm>
            <a:custGeom>
              <a:avLst/>
              <a:gdLst/>
              <a:ahLst/>
              <a:cxnLst/>
              <a:rect l="l" t="t" r="r" b="b"/>
              <a:pathLst>
                <a:path w="10152" h="5150" extrusionOk="0">
                  <a:moveTo>
                    <a:pt x="1" y="0"/>
                  </a:moveTo>
                  <a:lnTo>
                    <a:pt x="4731" y="5113"/>
                  </a:lnTo>
                  <a:lnTo>
                    <a:pt x="10152" y="5149"/>
                  </a:lnTo>
                  <a:lnTo>
                    <a:pt x="5405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3446511" y="4477369"/>
              <a:ext cx="192965" cy="200056"/>
            </a:xfrm>
            <a:custGeom>
              <a:avLst/>
              <a:gdLst/>
              <a:ahLst/>
              <a:cxnLst/>
              <a:rect l="l" t="t" r="r" b="b"/>
              <a:pathLst>
                <a:path w="5197" h="5388" extrusionOk="0">
                  <a:moveTo>
                    <a:pt x="0" y="0"/>
                  </a:moveTo>
                  <a:lnTo>
                    <a:pt x="4991" y="5386"/>
                  </a:lnTo>
                  <a:lnTo>
                    <a:pt x="5197" y="5388"/>
                  </a:lnTo>
                  <a:lnTo>
                    <a:pt x="20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3397277" y="4477109"/>
              <a:ext cx="192816" cy="199982"/>
            </a:xfrm>
            <a:custGeom>
              <a:avLst/>
              <a:gdLst/>
              <a:ahLst/>
              <a:cxnLst/>
              <a:rect l="l" t="t" r="r" b="b"/>
              <a:pathLst>
                <a:path w="5193" h="5386" extrusionOk="0">
                  <a:moveTo>
                    <a:pt x="1" y="1"/>
                  </a:moveTo>
                  <a:lnTo>
                    <a:pt x="4988" y="5384"/>
                  </a:lnTo>
                  <a:lnTo>
                    <a:pt x="5193" y="5385"/>
                  </a:lnTo>
                  <a:lnTo>
                    <a:pt x="5193" y="5385"/>
                  </a:lnTo>
                  <a:lnTo>
                    <a:pt x="206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3334416" y="4522037"/>
              <a:ext cx="220552" cy="10990"/>
            </a:xfrm>
            <a:custGeom>
              <a:avLst/>
              <a:gdLst/>
              <a:ahLst/>
              <a:cxnLst/>
              <a:rect l="l" t="t" r="r" b="b"/>
              <a:pathLst>
                <a:path w="5940" h="296" extrusionOk="0">
                  <a:moveTo>
                    <a:pt x="1" y="0"/>
                  </a:moveTo>
                  <a:lnTo>
                    <a:pt x="244" y="263"/>
                  </a:lnTo>
                  <a:lnTo>
                    <a:pt x="5940" y="295"/>
                  </a:lnTo>
                  <a:cubicBezTo>
                    <a:pt x="5851" y="219"/>
                    <a:pt x="5764" y="132"/>
                    <a:pt x="5683" y="3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3383130" y="4572422"/>
              <a:ext cx="220738" cy="11102"/>
            </a:xfrm>
            <a:custGeom>
              <a:avLst/>
              <a:gdLst/>
              <a:ahLst/>
              <a:cxnLst/>
              <a:rect l="l" t="t" r="r" b="b"/>
              <a:pathLst>
                <a:path w="5945" h="299" extrusionOk="0">
                  <a:moveTo>
                    <a:pt x="1" y="1"/>
                  </a:moveTo>
                  <a:lnTo>
                    <a:pt x="246" y="265"/>
                  </a:lnTo>
                  <a:lnTo>
                    <a:pt x="5944" y="299"/>
                  </a:lnTo>
                  <a:cubicBezTo>
                    <a:pt x="5855" y="221"/>
                    <a:pt x="5767" y="135"/>
                    <a:pt x="5688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3431882" y="4622919"/>
              <a:ext cx="220924" cy="11176"/>
            </a:xfrm>
            <a:custGeom>
              <a:avLst/>
              <a:gdLst/>
              <a:ahLst/>
              <a:cxnLst/>
              <a:rect l="l" t="t" r="r" b="b"/>
              <a:pathLst>
                <a:path w="5950" h="30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00"/>
                  </a:lnTo>
                  <a:cubicBezTo>
                    <a:pt x="5861" y="224"/>
                    <a:pt x="5773" y="137"/>
                    <a:pt x="5693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3348043" y="4476849"/>
              <a:ext cx="192705" cy="199908"/>
            </a:xfrm>
            <a:custGeom>
              <a:avLst/>
              <a:gdLst/>
              <a:ahLst/>
              <a:cxnLst/>
              <a:rect l="l" t="t" r="r" b="b"/>
              <a:pathLst>
                <a:path w="5190" h="5384" extrusionOk="0">
                  <a:moveTo>
                    <a:pt x="1" y="0"/>
                  </a:moveTo>
                  <a:lnTo>
                    <a:pt x="4985" y="5383"/>
                  </a:lnTo>
                  <a:lnTo>
                    <a:pt x="5190" y="538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/>
            <p:cNvSpPr/>
            <p:nvPr/>
          </p:nvSpPr>
          <p:spPr>
            <a:xfrm>
              <a:off x="3498011" y="4703639"/>
              <a:ext cx="414000" cy="210341"/>
            </a:xfrm>
            <a:custGeom>
              <a:avLst/>
              <a:gdLst/>
              <a:ahLst/>
              <a:cxnLst/>
              <a:rect l="l" t="t" r="r" b="b"/>
              <a:pathLst>
                <a:path w="11150" h="5665" extrusionOk="0">
                  <a:moveTo>
                    <a:pt x="1" y="0"/>
                  </a:moveTo>
                  <a:lnTo>
                    <a:pt x="5198" y="5616"/>
                  </a:lnTo>
                  <a:lnTo>
                    <a:pt x="11150" y="5664"/>
                  </a:lnTo>
                  <a:lnTo>
                    <a:pt x="593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>
              <a:off x="3515833" y="4712625"/>
              <a:ext cx="378318" cy="192296"/>
            </a:xfrm>
            <a:custGeom>
              <a:avLst/>
              <a:gdLst/>
              <a:ahLst/>
              <a:cxnLst/>
              <a:rect l="l" t="t" r="r" b="b"/>
              <a:pathLst>
                <a:path w="10189" h="5179" extrusionOk="0">
                  <a:moveTo>
                    <a:pt x="0" y="1"/>
                  </a:moveTo>
                  <a:lnTo>
                    <a:pt x="4751" y="5133"/>
                  </a:lnTo>
                  <a:lnTo>
                    <a:pt x="10188" y="5178"/>
                  </a:lnTo>
                  <a:lnTo>
                    <a:pt x="542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3657595" y="4707686"/>
              <a:ext cx="193707" cy="200836"/>
            </a:xfrm>
            <a:custGeom>
              <a:avLst/>
              <a:gdLst/>
              <a:ahLst/>
              <a:cxnLst/>
              <a:rect l="l" t="t" r="r" b="b"/>
              <a:pathLst>
                <a:path w="5217" h="5409" extrusionOk="0">
                  <a:moveTo>
                    <a:pt x="0" y="1"/>
                  </a:moveTo>
                  <a:lnTo>
                    <a:pt x="5009" y="5406"/>
                  </a:lnTo>
                  <a:lnTo>
                    <a:pt x="5216" y="5409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3608175" y="4707352"/>
              <a:ext cx="193596" cy="200762"/>
            </a:xfrm>
            <a:custGeom>
              <a:avLst/>
              <a:gdLst/>
              <a:ahLst/>
              <a:cxnLst/>
              <a:rect l="l" t="t" r="r" b="b"/>
              <a:pathLst>
                <a:path w="5214" h="5407" extrusionOk="0">
                  <a:moveTo>
                    <a:pt x="0" y="1"/>
                  </a:moveTo>
                  <a:lnTo>
                    <a:pt x="5006" y="5405"/>
                  </a:lnTo>
                  <a:lnTo>
                    <a:pt x="5213" y="5406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3545166" y="4752280"/>
              <a:ext cx="221332" cy="11399"/>
            </a:xfrm>
            <a:custGeom>
              <a:avLst/>
              <a:gdLst/>
              <a:ahLst/>
              <a:cxnLst/>
              <a:rect l="l" t="t" r="r" b="b"/>
              <a:pathLst>
                <a:path w="5961" h="307" extrusionOk="0">
                  <a:moveTo>
                    <a:pt x="0" y="0"/>
                  </a:moveTo>
                  <a:lnTo>
                    <a:pt x="245" y="265"/>
                  </a:lnTo>
                  <a:lnTo>
                    <a:pt x="5960" y="307"/>
                  </a:lnTo>
                  <a:cubicBezTo>
                    <a:pt x="5870" y="228"/>
                    <a:pt x="5783" y="141"/>
                    <a:pt x="5703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3594066" y="4802925"/>
              <a:ext cx="221480" cy="11510"/>
            </a:xfrm>
            <a:custGeom>
              <a:avLst/>
              <a:gdLst/>
              <a:ahLst/>
              <a:cxnLst/>
              <a:rect l="l" t="t" r="r" b="b"/>
              <a:pathLst>
                <a:path w="5965" h="310" extrusionOk="0">
                  <a:moveTo>
                    <a:pt x="0" y="1"/>
                  </a:moveTo>
                  <a:lnTo>
                    <a:pt x="244" y="264"/>
                  </a:lnTo>
                  <a:lnTo>
                    <a:pt x="5965" y="309"/>
                  </a:lnTo>
                  <a:cubicBezTo>
                    <a:pt x="5874" y="231"/>
                    <a:pt x="5788" y="144"/>
                    <a:pt x="5706" y="4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3643003" y="4853570"/>
              <a:ext cx="221629" cy="11547"/>
            </a:xfrm>
            <a:custGeom>
              <a:avLst/>
              <a:gdLst/>
              <a:ahLst/>
              <a:cxnLst/>
              <a:rect l="l" t="t" r="r" b="b"/>
              <a:pathLst>
                <a:path w="5969" h="311" extrusionOk="0">
                  <a:moveTo>
                    <a:pt x="1" y="0"/>
                  </a:moveTo>
                  <a:lnTo>
                    <a:pt x="245" y="266"/>
                  </a:lnTo>
                  <a:lnTo>
                    <a:pt x="5968" y="311"/>
                  </a:lnTo>
                  <a:cubicBezTo>
                    <a:pt x="5878" y="232"/>
                    <a:pt x="5792" y="145"/>
                    <a:pt x="5711" y="4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3558830" y="4707018"/>
              <a:ext cx="193447" cy="200688"/>
            </a:xfrm>
            <a:custGeom>
              <a:avLst/>
              <a:gdLst/>
              <a:ahLst/>
              <a:cxnLst/>
              <a:rect l="l" t="t" r="r" b="b"/>
              <a:pathLst>
                <a:path w="5210" h="5405" extrusionOk="0">
                  <a:moveTo>
                    <a:pt x="0" y="0"/>
                  </a:moveTo>
                  <a:lnTo>
                    <a:pt x="5002" y="5402"/>
                  </a:lnTo>
                  <a:lnTo>
                    <a:pt x="5209" y="5405"/>
                  </a:lnTo>
                  <a:lnTo>
                    <a:pt x="20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1948130" y="4175273"/>
              <a:ext cx="1109593" cy="511948"/>
            </a:xfrm>
            <a:custGeom>
              <a:avLst/>
              <a:gdLst/>
              <a:ahLst/>
              <a:cxnLst/>
              <a:rect l="l" t="t" r="r" b="b"/>
              <a:pathLst>
                <a:path w="29884" h="13788" extrusionOk="0">
                  <a:moveTo>
                    <a:pt x="0" y="0"/>
                  </a:moveTo>
                  <a:lnTo>
                    <a:pt x="16610" y="13787"/>
                  </a:lnTo>
                  <a:lnTo>
                    <a:pt x="29883" y="13787"/>
                  </a:lnTo>
                  <a:lnTo>
                    <a:pt x="13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1748705" y="4210918"/>
              <a:ext cx="1137329" cy="932557"/>
            </a:xfrm>
            <a:custGeom>
              <a:avLst/>
              <a:gdLst/>
              <a:ahLst/>
              <a:cxnLst/>
              <a:rect l="l" t="t" r="r" b="b"/>
              <a:pathLst>
                <a:path w="30631" h="25116" extrusionOk="0">
                  <a:moveTo>
                    <a:pt x="16907" y="0"/>
                  </a:moveTo>
                  <a:lnTo>
                    <a:pt x="0" y="12180"/>
                  </a:lnTo>
                  <a:lnTo>
                    <a:pt x="0" y="25116"/>
                  </a:lnTo>
                  <a:lnTo>
                    <a:pt x="30630" y="25116"/>
                  </a:lnTo>
                  <a:lnTo>
                    <a:pt x="30630" y="12180"/>
                  </a:lnTo>
                  <a:lnTo>
                    <a:pt x="169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1495701" y="4552179"/>
              <a:ext cx="253004" cy="591295"/>
            </a:xfrm>
            <a:custGeom>
              <a:avLst/>
              <a:gdLst/>
              <a:ahLst/>
              <a:cxnLst/>
              <a:rect l="l" t="t" r="r" b="b"/>
              <a:pathLst>
                <a:path w="6814" h="15925" extrusionOk="0">
                  <a:moveTo>
                    <a:pt x="0" y="0"/>
                  </a:moveTo>
                  <a:lnTo>
                    <a:pt x="0" y="15925"/>
                  </a:lnTo>
                  <a:lnTo>
                    <a:pt x="6813" y="15925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1948130" y="4709908"/>
              <a:ext cx="143099" cy="137938"/>
            </a:xfrm>
            <a:custGeom>
              <a:avLst/>
              <a:gdLst/>
              <a:ahLst/>
              <a:cxnLst/>
              <a:rect l="l" t="t" r="r" b="b"/>
              <a:pathLst>
                <a:path w="3854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2292733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2636334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1523029" y="4175310"/>
              <a:ext cx="635591" cy="515327"/>
            </a:xfrm>
            <a:custGeom>
              <a:avLst/>
              <a:gdLst/>
              <a:ahLst/>
              <a:cxnLst/>
              <a:rect l="l" t="t" r="r" b="b"/>
              <a:pathLst>
                <a:path w="17118" h="13879" extrusionOk="0">
                  <a:moveTo>
                    <a:pt x="16046" y="1"/>
                  </a:moveTo>
                  <a:lnTo>
                    <a:pt x="8721" y="6335"/>
                  </a:lnTo>
                  <a:lnTo>
                    <a:pt x="3925" y="6335"/>
                  </a:lnTo>
                  <a:lnTo>
                    <a:pt x="3454" y="6723"/>
                  </a:lnTo>
                  <a:lnTo>
                    <a:pt x="3072" y="7036"/>
                  </a:lnTo>
                  <a:lnTo>
                    <a:pt x="7910" y="7036"/>
                  </a:lnTo>
                  <a:lnTo>
                    <a:pt x="1" y="13878"/>
                  </a:lnTo>
                  <a:lnTo>
                    <a:pt x="1072" y="13878"/>
                  </a:lnTo>
                  <a:lnTo>
                    <a:pt x="8982" y="7036"/>
                  </a:lnTo>
                  <a:lnTo>
                    <a:pt x="15943" y="7036"/>
                  </a:lnTo>
                  <a:lnTo>
                    <a:pt x="16334" y="6723"/>
                  </a:lnTo>
                  <a:lnTo>
                    <a:pt x="16819" y="6335"/>
                  </a:lnTo>
                  <a:lnTo>
                    <a:pt x="9794" y="6335"/>
                  </a:lnTo>
                  <a:lnTo>
                    <a:pt x="171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837785" y="4811235"/>
              <a:ext cx="1833814" cy="332276"/>
            </a:xfrm>
            <a:custGeom>
              <a:avLst/>
              <a:gdLst/>
              <a:ahLst/>
              <a:cxnLst/>
              <a:rect l="l" t="t" r="r" b="b"/>
              <a:pathLst>
                <a:path w="49389" h="8949" extrusionOk="0">
                  <a:moveTo>
                    <a:pt x="23121" y="0"/>
                  </a:moveTo>
                  <a:cubicBezTo>
                    <a:pt x="20672" y="0"/>
                    <a:pt x="18350" y="1305"/>
                    <a:pt x="17460" y="4150"/>
                  </a:cubicBezTo>
                  <a:cubicBezTo>
                    <a:pt x="16734" y="3481"/>
                    <a:pt x="15805" y="3180"/>
                    <a:pt x="14858" y="3180"/>
                  </a:cubicBezTo>
                  <a:cubicBezTo>
                    <a:pt x="12871" y="3180"/>
                    <a:pt x="10801" y="4506"/>
                    <a:pt x="10346" y="6528"/>
                  </a:cubicBezTo>
                  <a:cubicBezTo>
                    <a:pt x="9146" y="5271"/>
                    <a:pt x="7480" y="4699"/>
                    <a:pt x="5832" y="4699"/>
                  </a:cubicBezTo>
                  <a:cubicBezTo>
                    <a:pt x="3106" y="4699"/>
                    <a:pt x="431" y="6264"/>
                    <a:pt x="0" y="8891"/>
                  </a:cubicBezTo>
                  <a:cubicBezTo>
                    <a:pt x="13000" y="8891"/>
                    <a:pt x="23313" y="8949"/>
                    <a:pt x="33613" y="8949"/>
                  </a:cubicBezTo>
                  <a:cubicBezTo>
                    <a:pt x="38763" y="8949"/>
                    <a:pt x="43910" y="8934"/>
                    <a:pt x="49389" y="8891"/>
                  </a:cubicBezTo>
                  <a:cubicBezTo>
                    <a:pt x="48701" y="7839"/>
                    <a:pt x="47703" y="6669"/>
                    <a:pt x="46303" y="6669"/>
                  </a:cubicBezTo>
                  <a:cubicBezTo>
                    <a:pt x="45665" y="6669"/>
                    <a:pt x="44943" y="6912"/>
                    <a:pt x="44128" y="7521"/>
                  </a:cubicBezTo>
                  <a:cubicBezTo>
                    <a:pt x="43979" y="5459"/>
                    <a:pt x="41942" y="4245"/>
                    <a:pt x="39892" y="4245"/>
                  </a:cubicBezTo>
                  <a:cubicBezTo>
                    <a:pt x="38190" y="4245"/>
                    <a:pt x="36477" y="5081"/>
                    <a:pt x="35828" y="6965"/>
                  </a:cubicBezTo>
                  <a:cubicBezTo>
                    <a:pt x="35099" y="5777"/>
                    <a:pt x="33697" y="5098"/>
                    <a:pt x="32313" y="5098"/>
                  </a:cubicBezTo>
                  <a:cubicBezTo>
                    <a:pt x="31626" y="5098"/>
                    <a:pt x="30944" y="5266"/>
                    <a:pt x="30350" y="5620"/>
                  </a:cubicBezTo>
                  <a:cubicBezTo>
                    <a:pt x="29421" y="2025"/>
                    <a:pt x="26172" y="0"/>
                    <a:pt x="23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293330" y="4498570"/>
              <a:ext cx="86142" cy="707958"/>
            </a:xfrm>
            <a:custGeom>
              <a:avLst/>
              <a:gdLst/>
              <a:ahLst/>
              <a:cxnLst/>
              <a:rect l="l" t="t" r="r" b="b"/>
              <a:pathLst>
                <a:path w="2320" h="19067" extrusionOk="0">
                  <a:moveTo>
                    <a:pt x="1477" y="0"/>
                  </a:moveTo>
                  <a:lnTo>
                    <a:pt x="519" y="9"/>
                  </a:lnTo>
                  <a:lnTo>
                    <a:pt x="0" y="19066"/>
                  </a:lnTo>
                  <a:lnTo>
                    <a:pt x="2319" y="19047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310707" y="4498570"/>
              <a:ext cx="41808" cy="98989"/>
            </a:xfrm>
            <a:custGeom>
              <a:avLst/>
              <a:gdLst/>
              <a:ahLst/>
              <a:cxnLst/>
              <a:rect l="l" t="t" r="r" b="b"/>
              <a:pathLst>
                <a:path w="1126" h="2666" extrusionOk="0">
                  <a:moveTo>
                    <a:pt x="1009" y="0"/>
                  </a:moveTo>
                  <a:lnTo>
                    <a:pt x="51" y="9"/>
                  </a:lnTo>
                  <a:lnTo>
                    <a:pt x="0" y="1882"/>
                  </a:lnTo>
                  <a:lnTo>
                    <a:pt x="1126" y="2665"/>
                  </a:lnTo>
                  <a:lnTo>
                    <a:pt x="1126" y="266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216174" y="4134882"/>
              <a:ext cx="136119" cy="338700"/>
            </a:xfrm>
            <a:custGeom>
              <a:avLst/>
              <a:gdLst/>
              <a:ahLst/>
              <a:cxnLst/>
              <a:rect l="l" t="t" r="r" b="b"/>
              <a:pathLst>
                <a:path w="3666" h="9122" extrusionOk="0">
                  <a:moveTo>
                    <a:pt x="263" y="0"/>
                  </a:moveTo>
                  <a:lnTo>
                    <a:pt x="259" y="12"/>
                  </a:ln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5" y="14"/>
                    <a:pt x="249" y="18"/>
                  </a:cubicBezTo>
                  <a:cubicBezTo>
                    <a:pt x="75" y="177"/>
                    <a:pt x="0" y="418"/>
                    <a:pt x="45" y="648"/>
                  </a:cubicBezTo>
                  <a:cubicBezTo>
                    <a:pt x="152" y="1180"/>
                    <a:pt x="1571" y="7798"/>
                    <a:pt x="1744" y="8598"/>
                  </a:cubicBezTo>
                  <a:cubicBezTo>
                    <a:pt x="1755" y="8650"/>
                    <a:pt x="1786" y="8693"/>
                    <a:pt x="1832" y="8718"/>
                  </a:cubicBezTo>
                  <a:lnTo>
                    <a:pt x="2515" y="9100"/>
                  </a:lnTo>
                  <a:cubicBezTo>
                    <a:pt x="2542" y="9114"/>
                    <a:pt x="2572" y="9122"/>
                    <a:pt x="2603" y="9122"/>
                  </a:cubicBezTo>
                  <a:cubicBezTo>
                    <a:pt x="2620" y="9122"/>
                    <a:pt x="2637" y="9120"/>
                    <a:pt x="2654" y="9115"/>
                  </a:cubicBezTo>
                  <a:lnTo>
                    <a:pt x="3158" y="8969"/>
                  </a:lnTo>
                  <a:cubicBezTo>
                    <a:pt x="3204" y="8955"/>
                    <a:pt x="3244" y="8925"/>
                    <a:pt x="3267" y="8881"/>
                  </a:cubicBezTo>
                  <a:lnTo>
                    <a:pt x="3637" y="8195"/>
                  </a:lnTo>
                  <a:cubicBezTo>
                    <a:pt x="3664" y="8148"/>
                    <a:pt x="3666" y="8093"/>
                    <a:pt x="3646" y="8043"/>
                  </a:cubicBezTo>
                  <a:cubicBezTo>
                    <a:pt x="3324" y="7235"/>
                    <a:pt x="600" y="423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340633" y="4461329"/>
              <a:ext cx="342636" cy="112578"/>
            </a:xfrm>
            <a:custGeom>
              <a:avLst/>
              <a:gdLst/>
              <a:ahLst/>
              <a:cxnLst/>
              <a:rect l="l" t="t" r="r" b="b"/>
              <a:pathLst>
                <a:path w="9228" h="3032" extrusionOk="0">
                  <a:moveTo>
                    <a:pt x="986" y="1"/>
                  </a:moveTo>
                  <a:cubicBezTo>
                    <a:pt x="954" y="1"/>
                    <a:pt x="922" y="9"/>
                    <a:pt x="893" y="26"/>
                  </a:cubicBezTo>
                  <a:lnTo>
                    <a:pt x="221" y="427"/>
                  </a:lnTo>
                  <a:cubicBezTo>
                    <a:pt x="179" y="452"/>
                    <a:pt x="149" y="492"/>
                    <a:pt x="137" y="539"/>
                  </a:cubicBezTo>
                  <a:lnTo>
                    <a:pt x="11" y="1049"/>
                  </a:lnTo>
                  <a:cubicBezTo>
                    <a:pt x="1" y="1097"/>
                    <a:pt x="9" y="1146"/>
                    <a:pt x="34" y="1188"/>
                  </a:cubicBezTo>
                  <a:lnTo>
                    <a:pt x="442" y="1852"/>
                  </a:lnTo>
                  <a:cubicBezTo>
                    <a:pt x="471" y="1898"/>
                    <a:pt x="517" y="1928"/>
                    <a:pt x="570" y="1936"/>
                  </a:cubicBezTo>
                  <a:cubicBezTo>
                    <a:pt x="1401" y="2056"/>
                    <a:pt x="8171" y="3031"/>
                    <a:pt x="9143" y="3031"/>
                  </a:cubicBezTo>
                  <a:cubicBezTo>
                    <a:pt x="9180" y="3031"/>
                    <a:pt x="9208" y="3030"/>
                    <a:pt x="9228" y="3027"/>
                  </a:cubicBezTo>
                  <a:cubicBezTo>
                    <a:pt x="9226" y="3024"/>
                    <a:pt x="9219" y="3017"/>
                    <a:pt x="9219" y="3017"/>
                  </a:cubicBezTo>
                  <a:lnTo>
                    <a:pt x="9219" y="3017"/>
                  </a:lnTo>
                  <a:cubicBezTo>
                    <a:pt x="9219" y="3017"/>
                    <a:pt x="9219" y="3017"/>
                    <a:pt x="9219" y="3018"/>
                  </a:cubicBezTo>
                  <a:cubicBezTo>
                    <a:pt x="9220" y="3018"/>
                    <a:pt x="9220" y="3018"/>
                    <a:pt x="9220" y="3018"/>
                  </a:cubicBezTo>
                  <a:cubicBezTo>
                    <a:pt x="9221" y="3018"/>
                    <a:pt x="9219" y="3015"/>
                    <a:pt x="9218" y="3007"/>
                  </a:cubicBezTo>
                  <a:cubicBezTo>
                    <a:pt x="9169" y="2777"/>
                    <a:pt x="8998" y="2593"/>
                    <a:pt x="8777" y="2516"/>
                  </a:cubicBezTo>
                  <a:cubicBezTo>
                    <a:pt x="8264" y="2342"/>
                    <a:pt x="1823" y="262"/>
                    <a:pt x="1041" y="9"/>
                  </a:cubicBezTo>
                  <a:cubicBezTo>
                    <a:pt x="1023" y="4"/>
                    <a:pt x="1005" y="1"/>
                    <a:pt x="9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66317" y="4489251"/>
              <a:ext cx="258536" cy="255529"/>
            </a:xfrm>
            <a:custGeom>
              <a:avLst/>
              <a:gdLst/>
              <a:ahLst/>
              <a:cxnLst/>
              <a:rect l="l" t="t" r="r" b="b"/>
              <a:pathLst>
                <a:path w="6963" h="6882" extrusionOk="0">
                  <a:moveTo>
                    <a:pt x="5635" y="0"/>
                  </a:moveTo>
                  <a:cubicBezTo>
                    <a:pt x="5582" y="0"/>
                    <a:pt x="5530" y="24"/>
                    <a:pt x="5497" y="64"/>
                  </a:cubicBezTo>
                  <a:cubicBezTo>
                    <a:pt x="4937" y="731"/>
                    <a:pt x="215" y="6343"/>
                    <a:pt x="0" y="6840"/>
                  </a:cubicBezTo>
                  <a:cubicBezTo>
                    <a:pt x="5" y="6840"/>
                    <a:pt x="13" y="6839"/>
                    <a:pt x="14" y="6839"/>
                  </a:cubicBezTo>
                  <a:cubicBezTo>
                    <a:pt x="15" y="6839"/>
                    <a:pt x="15" y="6839"/>
                    <a:pt x="14" y="6839"/>
                  </a:cubicBezTo>
                  <a:cubicBezTo>
                    <a:pt x="11" y="6839"/>
                    <a:pt x="15" y="6840"/>
                    <a:pt x="23" y="6843"/>
                  </a:cubicBezTo>
                  <a:cubicBezTo>
                    <a:pt x="95" y="6869"/>
                    <a:pt x="170" y="6882"/>
                    <a:pt x="244" y="6882"/>
                  </a:cubicBezTo>
                  <a:cubicBezTo>
                    <a:pt x="398" y="6882"/>
                    <a:pt x="550" y="6828"/>
                    <a:pt x="673" y="6727"/>
                  </a:cubicBezTo>
                  <a:cubicBezTo>
                    <a:pt x="1093" y="6384"/>
                    <a:pt x="6260" y="2010"/>
                    <a:pt x="6883" y="1481"/>
                  </a:cubicBezTo>
                  <a:cubicBezTo>
                    <a:pt x="6922" y="1446"/>
                    <a:pt x="6944" y="1398"/>
                    <a:pt x="6946" y="1346"/>
                  </a:cubicBezTo>
                  <a:lnTo>
                    <a:pt x="6962" y="564"/>
                  </a:lnTo>
                  <a:cubicBezTo>
                    <a:pt x="6963" y="515"/>
                    <a:pt x="6944" y="470"/>
                    <a:pt x="6911" y="434"/>
                  </a:cubicBezTo>
                  <a:lnTo>
                    <a:pt x="6543" y="59"/>
                  </a:lnTo>
                  <a:cubicBezTo>
                    <a:pt x="6510" y="24"/>
                    <a:pt x="6463" y="4"/>
                    <a:pt x="6415" y="4"/>
                  </a:cubicBezTo>
                  <a:lnTo>
                    <a:pt x="5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596942" y="4439422"/>
              <a:ext cx="105004" cy="862938"/>
            </a:xfrm>
            <a:custGeom>
              <a:avLst/>
              <a:gdLst/>
              <a:ahLst/>
              <a:cxnLst/>
              <a:rect l="l" t="t" r="r" b="b"/>
              <a:pathLst>
                <a:path w="2828" h="23241" extrusionOk="0">
                  <a:moveTo>
                    <a:pt x="1801" y="1"/>
                  </a:moveTo>
                  <a:lnTo>
                    <a:pt x="635" y="9"/>
                  </a:lnTo>
                  <a:lnTo>
                    <a:pt x="1" y="23241"/>
                  </a:lnTo>
                  <a:lnTo>
                    <a:pt x="2828" y="23215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18143" y="4439422"/>
              <a:ext cx="51054" cy="120598"/>
            </a:xfrm>
            <a:custGeom>
              <a:avLst/>
              <a:gdLst/>
              <a:ahLst/>
              <a:cxnLst/>
              <a:rect l="l" t="t" r="r" b="b"/>
              <a:pathLst>
                <a:path w="1375" h="3248" extrusionOk="0">
                  <a:moveTo>
                    <a:pt x="1230" y="1"/>
                  </a:moveTo>
                  <a:lnTo>
                    <a:pt x="64" y="9"/>
                  </a:lnTo>
                  <a:lnTo>
                    <a:pt x="1" y="2293"/>
                  </a:lnTo>
                  <a:lnTo>
                    <a:pt x="1375" y="3248"/>
                  </a:lnTo>
                  <a:lnTo>
                    <a:pt x="12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466578" y="4009828"/>
              <a:ext cx="198534" cy="400893"/>
            </a:xfrm>
            <a:custGeom>
              <a:avLst/>
              <a:gdLst/>
              <a:ahLst/>
              <a:cxnLst/>
              <a:rect l="l" t="t" r="r" b="b"/>
              <a:pathLst>
                <a:path w="5347" h="10797" extrusionOk="0">
                  <a:moveTo>
                    <a:pt x="269" y="0"/>
                  </a:moveTo>
                  <a:cubicBezTo>
                    <a:pt x="268" y="3"/>
                    <a:pt x="266" y="12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6"/>
                    <a:pt x="265" y="16"/>
                  </a:cubicBezTo>
                  <a:cubicBezTo>
                    <a:pt x="265" y="16"/>
                    <a:pt x="265" y="16"/>
                    <a:pt x="265" y="15"/>
                  </a:cubicBezTo>
                  <a:lnTo>
                    <a:pt x="265" y="15"/>
                  </a:lnTo>
                  <a:cubicBezTo>
                    <a:pt x="264" y="16"/>
                    <a:pt x="260" y="19"/>
                    <a:pt x="256" y="24"/>
                  </a:cubicBezTo>
                  <a:cubicBezTo>
                    <a:pt x="63" y="236"/>
                    <a:pt x="0" y="535"/>
                    <a:pt x="82" y="810"/>
                  </a:cubicBezTo>
                  <a:cubicBezTo>
                    <a:pt x="270" y="1443"/>
                    <a:pt x="2766" y="9308"/>
                    <a:pt x="3069" y="10259"/>
                  </a:cubicBezTo>
                  <a:cubicBezTo>
                    <a:pt x="3089" y="10320"/>
                    <a:pt x="3134" y="10367"/>
                    <a:pt x="3191" y="10394"/>
                  </a:cubicBezTo>
                  <a:lnTo>
                    <a:pt x="4063" y="10778"/>
                  </a:lnTo>
                  <a:cubicBezTo>
                    <a:pt x="4092" y="10790"/>
                    <a:pt x="4122" y="10797"/>
                    <a:pt x="4152" y="10797"/>
                  </a:cubicBezTo>
                  <a:cubicBezTo>
                    <a:pt x="4180" y="10797"/>
                    <a:pt x="4207" y="10791"/>
                    <a:pt x="4234" y="10781"/>
                  </a:cubicBezTo>
                  <a:lnTo>
                    <a:pt x="4829" y="10543"/>
                  </a:lnTo>
                  <a:cubicBezTo>
                    <a:pt x="4883" y="10521"/>
                    <a:pt x="4926" y="10479"/>
                    <a:pt x="4950" y="10425"/>
                  </a:cubicBezTo>
                  <a:lnTo>
                    <a:pt x="5321" y="9549"/>
                  </a:lnTo>
                  <a:cubicBezTo>
                    <a:pt x="5347" y="9490"/>
                    <a:pt x="5344" y="9423"/>
                    <a:pt x="5314" y="9364"/>
                  </a:cubicBezTo>
                  <a:cubicBezTo>
                    <a:pt x="4829" y="8421"/>
                    <a:pt x="727" y="474"/>
                    <a:pt x="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658689" y="4388257"/>
              <a:ext cx="424025" cy="101959"/>
            </a:xfrm>
            <a:custGeom>
              <a:avLst/>
              <a:gdLst/>
              <a:ahLst/>
              <a:cxnLst/>
              <a:rect l="l" t="t" r="r" b="b"/>
              <a:pathLst>
                <a:path w="11420" h="2746" extrusionOk="0">
                  <a:moveTo>
                    <a:pt x="1089" y="0"/>
                  </a:moveTo>
                  <a:cubicBezTo>
                    <a:pt x="1043" y="0"/>
                    <a:pt x="997" y="14"/>
                    <a:pt x="959" y="43"/>
                  </a:cubicBezTo>
                  <a:lnTo>
                    <a:pt x="190" y="607"/>
                  </a:lnTo>
                  <a:cubicBezTo>
                    <a:pt x="143" y="642"/>
                    <a:pt x="111" y="694"/>
                    <a:pt x="102" y="753"/>
                  </a:cubicBezTo>
                  <a:lnTo>
                    <a:pt x="9" y="1387"/>
                  </a:lnTo>
                  <a:cubicBezTo>
                    <a:pt x="0" y="1445"/>
                    <a:pt x="16" y="1505"/>
                    <a:pt x="51" y="1553"/>
                  </a:cubicBezTo>
                  <a:lnTo>
                    <a:pt x="624" y="2310"/>
                  </a:lnTo>
                  <a:cubicBezTo>
                    <a:pt x="663" y="2362"/>
                    <a:pt x="723" y="2395"/>
                    <a:pt x="788" y="2397"/>
                  </a:cubicBezTo>
                  <a:cubicBezTo>
                    <a:pt x="1681" y="2440"/>
                    <a:pt x="8154" y="2746"/>
                    <a:pt x="10559" y="2746"/>
                  </a:cubicBezTo>
                  <a:cubicBezTo>
                    <a:pt x="11010" y="2746"/>
                    <a:pt x="11318" y="2735"/>
                    <a:pt x="11419" y="2710"/>
                  </a:cubicBezTo>
                  <a:cubicBezTo>
                    <a:pt x="11418" y="2707"/>
                    <a:pt x="11412" y="2702"/>
                    <a:pt x="11409" y="2699"/>
                  </a:cubicBezTo>
                  <a:lnTo>
                    <a:pt x="11409" y="2699"/>
                  </a:lnTo>
                  <a:cubicBezTo>
                    <a:pt x="11410" y="2699"/>
                    <a:pt x="11409" y="2694"/>
                    <a:pt x="11407" y="2687"/>
                  </a:cubicBezTo>
                  <a:cubicBezTo>
                    <a:pt x="11320" y="2413"/>
                    <a:pt x="11092" y="2209"/>
                    <a:pt x="10812" y="2143"/>
                  </a:cubicBezTo>
                  <a:cubicBezTo>
                    <a:pt x="10169" y="1991"/>
                    <a:pt x="2111" y="219"/>
                    <a:pt x="1136" y="5"/>
                  </a:cubicBezTo>
                  <a:cubicBezTo>
                    <a:pt x="1120" y="2"/>
                    <a:pt x="1105" y="0"/>
                    <a:pt x="10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353963" y="4430771"/>
              <a:ext cx="289317" cy="336769"/>
            </a:xfrm>
            <a:custGeom>
              <a:avLst/>
              <a:gdLst/>
              <a:ahLst/>
              <a:cxnLst/>
              <a:rect l="l" t="t" r="r" b="b"/>
              <a:pathLst>
                <a:path w="7792" h="9070" extrusionOk="0">
                  <a:moveTo>
                    <a:pt x="7005" y="1"/>
                  </a:moveTo>
                  <a:cubicBezTo>
                    <a:pt x="6998" y="1"/>
                    <a:pt x="6992" y="1"/>
                    <a:pt x="6985" y="2"/>
                  </a:cubicBezTo>
                  <a:lnTo>
                    <a:pt x="6039" y="88"/>
                  </a:lnTo>
                  <a:cubicBezTo>
                    <a:pt x="5974" y="95"/>
                    <a:pt x="5916" y="129"/>
                    <a:pt x="5879" y="183"/>
                  </a:cubicBezTo>
                  <a:cubicBezTo>
                    <a:pt x="5275" y="1054"/>
                    <a:pt x="203" y="8418"/>
                    <a:pt x="1" y="9046"/>
                  </a:cubicBezTo>
                  <a:cubicBezTo>
                    <a:pt x="4" y="9046"/>
                    <a:pt x="11" y="9043"/>
                    <a:pt x="15" y="9042"/>
                  </a:cubicBezTo>
                  <a:lnTo>
                    <a:pt x="15" y="9042"/>
                  </a:lnTo>
                  <a:cubicBezTo>
                    <a:pt x="16" y="9043"/>
                    <a:pt x="21" y="9044"/>
                    <a:pt x="27" y="9046"/>
                  </a:cubicBezTo>
                  <a:cubicBezTo>
                    <a:pt x="91" y="9062"/>
                    <a:pt x="155" y="9070"/>
                    <a:pt x="220" y="9070"/>
                  </a:cubicBezTo>
                  <a:cubicBezTo>
                    <a:pt x="435" y="9070"/>
                    <a:pt x="645" y="8983"/>
                    <a:pt x="802" y="8828"/>
                  </a:cubicBezTo>
                  <a:cubicBezTo>
                    <a:pt x="1272" y="8363"/>
                    <a:pt x="7030" y="2454"/>
                    <a:pt x="7726" y="1738"/>
                  </a:cubicBezTo>
                  <a:cubicBezTo>
                    <a:pt x="7770" y="1692"/>
                    <a:pt x="7792" y="1632"/>
                    <a:pt x="7787" y="1569"/>
                  </a:cubicBezTo>
                  <a:lnTo>
                    <a:pt x="7713" y="618"/>
                  </a:lnTo>
                  <a:cubicBezTo>
                    <a:pt x="7710" y="559"/>
                    <a:pt x="7682" y="504"/>
                    <a:pt x="7637" y="466"/>
                  </a:cubicBezTo>
                  <a:lnTo>
                    <a:pt x="7147" y="53"/>
                  </a:lnTo>
                  <a:cubicBezTo>
                    <a:pt x="7108" y="19"/>
                    <a:pt x="7057" y="1"/>
                    <a:pt x="7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1035447" y="4468272"/>
              <a:ext cx="89112" cy="731981"/>
            </a:xfrm>
            <a:custGeom>
              <a:avLst/>
              <a:gdLst/>
              <a:ahLst/>
              <a:cxnLst/>
              <a:rect l="l" t="t" r="r" b="b"/>
              <a:pathLst>
                <a:path w="2400" h="19714" extrusionOk="0">
                  <a:moveTo>
                    <a:pt x="1528" y="0"/>
                  </a:moveTo>
                  <a:lnTo>
                    <a:pt x="539" y="9"/>
                  </a:lnTo>
                  <a:lnTo>
                    <a:pt x="1" y="19714"/>
                  </a:lnTo>
                  <a:lnTo>
                    <a:pt x="2399" y="19693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1053492" y="4468272"/>
              <a:ext cx="43294" cy="102367"/>
            </a:xfrm>
            <a:custGeom>
              <a:avLst/>
              <a:gdLst/>
              <a:ahLst/>
              <a:cxnLst/>
              <a:rect l="l" t="t" r="r" b="b"/>
              <a:pathLst>
                <a:path w="1166" h="2757" extrusionOk="0">
                  <a:moveTo>
                    <a:pt x="1042" y="0"/>
                  </a:moveTo>
                  <a:lnTo>
                    <a:pt x="53" y="9"/>
                  </a:lnTo>
                  <a:lnTo>
                    <a:pt x="0" y="1945"/>
                  </a:lnTo>
                  <a:lnTo>
                    <a:pt x="1165" y="2756"/>
                  </a:lnTo>
                  <a:lnTo>
                    <a:pt x="1165" y="2756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939577" y="4095673"/>
              <a:ext cx="153941" cy="345903"/>
            </a:xfrm>
            <a:custGeom>
              <a:avLst/>
              <a:gdLst/>
              <a:ahLst/>
              <a:cxnLst/>
              <a:rect l="l" t="t" r="r" b="b"/>
              <a:pathLst>
                <a:path w="4146" h="9316" extrusionOk="0">
                  <a:moveTo>
                    <a:pt x="252" y="1"/>
                  </a:moveTo>
                  <a:cubicBezTo>
                    <a:pt x="250" y="4"/>
                    <a:pt x="248" y="12"/>
                    <a:pt x="247" y="14"/>
                  </a:cubicBezTo>
                  <a:lnTo>
                    <a:pt x="247" y="14"/>
                  </a:lnTo>
                  <a:cubicBezTo>
                    <a:pt x="247" y="14"/>
                    <a:pt x="247" y="14"/>
                    <a:pt x="247" y="14"/>
                  </a:cubicBezTo>
                  <a:cubicBezTo>
                    <a:pt x="246" y="14"/>
                    <a:pt x="243" y="16"/>
                    <a:pt x="238" y="20"/>
                  </a:cubicBezTo>
                  <a:cubicBezTo>
                    <a:pt x="65" y="193"/>
                    <a:pt x="1" y="443"/>
                    <a:pt x="58" y="680"/>
                  </a:cubicBezTo>
                  <a:cubicBezTo>
                    <a:pt x="190" y="1224"/>
                    <a:pt x="1966" y="7994"/>
                    <a:pt x="2181" y="8812"/>
                  </a:cubicBezTo>
                  <a:cubicBezTo>
                    <a:pt x="2195" y="8864"/>
                    <a:pt x="2230" y="8907"/>
                    <a:pt x="2278" y="8931"/>
                  </a:cubicBezTo>
                  <a:lnTo>
                    <a:pt x="3002" y="9295"/>
                  </a:lnTo>
                  <a:cubicBezTo>
                    <a:pt x="3028" y="9309"/>
                    <a:pt x="3057" y="9316"/>
                    <a:pt x="3086" y="9316"/>
                  </a:cubicBezTo>
                  <a:cubicBezTo>
                    <a:pt x="3106" y="9316"/>
                    <a:pt x="3127" y="9312"/>
                    <a:pt x="3146" y="9306"/>
                  </a:cubicBezTo>
                  <a:lnTo>
                    <a:pt x="3660" y="9130"/>
                  </a:lnTo>
                  <a:cubicBezTo>
                    <a:pt x="3707" y="9114"/>
                    <a:pt x="3747" y="9081"/>
                    <a:pt x="3768" y="9035"/>
                  </a:cubicBezTo>
                  <a:lnTo>
                    <a:pt x="4119" y="8309"/>
                  </a:lnTo>
                  <a:cubicBezTo>
                    <a:pt x="4144" y="8260"/>
                    <a:pt x="4145" y="8202"/>
                    <a:pt x="4121" y="8151"/>
                  </a:cubicBezTo>
                  <a:cubicBezTo>
                    <a:pt x="3750" y="7330"/>
                    <a:pt x="619" y="422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1084570" y="4425870"/>
              <a:ext cx="357153" cy="102219"/>
            </a:xfrm>
            <a:custGeom>
              <a:avLst/>
              <a:gdLst/>
              <a:ahLst/>
              <a:cxnLst/>
              <a:rect l="l" t="t" r="r" b="b"/>
              <a:pathLst>
                <a:path w="9619" h="2753" extrusionOk="0">
                  <a:moveTo>
                    <a:pt x="976" y="0"/>
                  </a:moveTo>
                  <a:cubicBezTo>
                    <a:pt x="939" y="0"/>
                    <a:pt x="904" y="11"/>
                    <a:pt x="873" y="32"/>
                  </a:cubicBezTo>
                  <a:lnTo>
                    <a:pt x="196" y="477"/>
                  </a:lnTo>
                  <a:cubicBezTo>
                    <a:pt x="155" y="504"/>
                    <a:pt x="125" y="547"/>
                    <a:pt x="116" y="597"/>
                  </a:cubicBezTo>
                  <a:lnTo>
                    <a:pt x="10" y="1130"/>
                  </a:lnTo>
                  <a:cubicBezTo>
                    <a:pt x="1" y="1178"/>
                    <a:pt x="10" y="1229"/>
                    <a:pt x="38" y="1271"/>
                  </a:cubicBezTo>
                  <a:lnTo>
                    <a:pt x="491" y="1937"/>
                  </a:lnTo>
                  <a:cubicBezTo>
                    <a:pt x="523" y="1983"/>
                    <a:pt x="572" y="2014"/>
                    <a:pt x="627" y="2019"/>
                  </a:cubicBezTo>
                  <a:cubicBezTo>
                    <a:pt x="1461" y="2102"/>
                    <a:pt x="8076" y="2753"/>
                    <a:pt x="9414" y="2753"/>
                  </a:cubicBezTo>
                  <a:cubicBezTo>
                    <a:pt x="9512" y="2753"/>
                    <a:pt x="9582" y="2750"/>
                    <a:pt x="9619" y="2742"/>
                  </a:cubicBezTo>
                  <a:lnTo>
                    <a:pt x="9610" y="2733"/>
                  </a:lnTo>
                  <a:lnTo>
                    <a:pt x="9610" y="2733"/>
                  </a:lnTo>
                  <a:cubicBezTo>
                    <a:pt x="9610" y="2733"/>
                    <a:pt x="9611" y="2733"/>
                    <a:pt x="9611" y="2733"/>
                  </a:cubicBezTo>
                  <a:cubicBezTo>
                    <a:pt x="9611" y="2733"/>
                    <a:pt x="9611" y="2730"/>
                    <a:pt x="9609" y="2722"/>
                  </a:cubicBezTo>
                  <a:cubicBezTo>
                    <a:pt x="9547" y="2487"/>
                    <a:pt x="9363" y="2304"/>
                    <a:pt x="9129" y="2236"/>
                  </a:cubicBezTo>
                  <a:cubicBezTo>
                    <a:pt x="8591" y="2079"/>
                    <a:pt x="1841" y="231"/>
                    <a:pt x="1025" y="7"/>
                  </a:cubicBezTo>
                  <a:cubicBezTo>
                    <a:pt x="1009" y="2"/>
                    <a:pt x="99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812370" y="4458247"/>
              <a:ext cx="256977" cy="274465"/>
            </a:xfrm>
            <a:custGeom>
              <a:avLst/>
              <a:gdLst/>
              <a:ahLst/>
              <a:cxnLst/>
              <a:rect l="l" t="t" r="r" b="b"/>
              <a:pathLst>
                <a:path w="6921" h="7392" extrusionOk="0">
                  <a:moveTo>
                    <a:pt x="6315" y="0"/>
                  </a:moveTo>
                  <a:cubicBezTo>
                    <a:pt x="6312" y="0"/>
                    <a:pt x="6310" y="0"/>
                    <a:pt x="6307" y="0"/>
                  </a:cubicBezTo>
                  <a:lnTo>
                    <a:pt x="5501" y="34"/>
                  </a:lnTo>
                  <a:cubicBezTo>
                    <a:pt x="5447" y="35"/>
                    <a:pt x="5396" y="61"/>
                    <a:pt x="5361" y="105"/>
                  </a:cubicBezTo>
                  <a:cubicBezTo>
                    <a:pt x="4814" y="819"/>
                    <a:pt x="197" y="6837"/>
                    <a:pt x="1" y="7360"/>
                  </a:cubicBezTo>
                  <a:cubicBezTo>
                    <a:pt x="3" y="7360"/>
                    <a:pt x="12" y="7358"/>
                    <a:pt x="14" y="7358"/>
                  </a:cubicBezTo>
                  <a:cubicBezTo>
                    <a:pt x="14" y="7358"/>
                    <a:pt x="14" y="7358"/>
                    <a:pt x="13" y="7358"/>
                  </a:cubicBezTo>
                  <a:cubicBezTo>
                    <a:pt x="12" y="7358"/>
                    <a:pt x="16" y="7359"/>
                    <a:pt x="24" y="7361"/>
                  </a:cubicBezTo>
                  <a:cubicBezTo>
                    <a:pt x="89" y="7382"/>
                    <a:pt x="157" y="7392"/>
                    <a:pt x="224" y="7392"/>
                  </a:cubicBezTo>
                  <a:cubicBezTo>
                    <a:pt x="393" y="7392"/>
                    <a:pt x="560" y="7328"/>
                    <a:pt x="689" y="7212"/>
                  </a:cubicBezTo>
                  <a:cubicBezTo>
                    <a:pt x="1107" y="6837"/>
                    <a:pt x="6241" y="2079"/>
                    <a:pt x="6861" y="1505"/>
                  </a:cubicBezTo>
                  <a:cubicBezTo>
                    <a:pt x="6899" y="1468"/>
                    <a:pt x="6920" y="1417"/>
                    <a:pt x="6919" y="1364"/>
                  </a:cubicBezTo>
                  <a:lnTo>
                    <a:pt x="6898" y="555"/>
                  </a:lnTo>
                  <a:cubicBezTo>
                    <a:pt x="6897" y="506"/>
                    <a:pt x="6876" y="458"/>
                    <a:pt x="6840" y="423"/>
                  </a:cubicBezTo>
                  <a:lnTo>
                    <a:pt x="6443" y="52"/>
                  </a:lnTo>
                  <a:cubicBezTo>
                    <a:pt x="6409" y="18"/>
                    <a:pt x="6363" y="0"/>
                    <a:pt x="6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1046289" y="4429212"/>
              <a:ext cx="54841" cy="54581"/>
            </a:xfrm>
            <a:custGeom>
              <a:avLst/>
              <a:gdLst/>
              <a:ahLst/>
              <a:cxnLst/>
              <a:rect l="l" t="t" r="r" b="b"/>
              <a:pathLst>
                <a:path w="1477" h="1470" extrusionOk="0">
                  <a:moveTo>
                    <a:pt x="737" y="1"/>
                  </a:moveTo>
                  <a:cubicBezTo>
                    <a:pt x="736" y="1"/>
                    <a:pt x="735" y="1"/>
                    <a:pt x="733" y="1"/>
                  </a:cubicBezTo>
                  <a:cubicBezTo>
                    <a:pt x="326" y="5"/>
                    <a:pt x="1" y="335"/>
                    <a:pt x="5" y="741"/>
                  </a:cubicBezTo>
                  <a:cubicBezTo>
                    <a:pt x="9" y="1145"/>
                    <a:pt x="338" y="1470"/>
                    <a:pt x="741" y="1470"/>
                  </a:cubicBezTo>
                  <a:cubicBezTo>
                    <a:pt x="742" y="1470"/>
                    <a:pt x="744" y="1470"/>
                    <a:pt x="745" y="1470"/>
                  </a:cubicBezTo>
                  <a:cubicBezTo>
                    <a:pt x="1151" y="1466"/>
                    <a:pt x="1476" y="1135"/>
                    <a:pt x="1474" y="729"/>
                  </a:cubicBezTo>
                  <a:cubicBezTo>
                    <a:pt x="1470" y="325"/>
                    <a:pt x="1141" y="1"/>
                    <a:pt x="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609715" y="4393418"/>
              <a:ext cx="64606" cy="64309"/>
            </a:xfrm>
            <a:custGeom>
              <a:avLst/>
              <a:gdLst/>
              <a:ahLst/>
              <a:cxnLst/>
              <a:rect l="l" t="t" r="r" b="b"/>
              <a:pathLst>
                <a:path w="1740" h="1732" extrusionOk="0">
                  <a:moveTo>
                    <a:pt x="870" y="1"/>
                  </a:moveTo>
                  <a:cubicBezTo>
                    <a:pt x="867" y="1"/>
                    <a:pt x="865" y="1"/>
                    <a:pt x="862" y="1"/>
                  </a:cubicBezTo>
                  <a:cubicBezTo>
                    <a:pt x="385" y="3"/>
                    <a:pt x="1" y="394"/>
                    <a:pt x="6" y="874"/>
                  </a:cubicBezTo>
                  <a:cubicBezTo>
                    <a:pt x="9" y="1350"/>
                    <a:pt x="397" y="1732"/>
                    <a:pt x="872" y="1732"/>
                  </a:cubicBezTo>
                  <a:cubicBezTo>
                    <a:pt x="874" y="1732"/>
                    <a:pt x="876" y="1732"/>
                    <a:pt x="878" y="1732"/>
                  </a:cubicBezTo>
                  <a:cubicBezTo>
                    <a:pt x="1357" y="1727"/>
                    <a:pt x="1740" y="1336"/>
                    <a:pt x="1736" y="859"/>
                  </a:cubicBezTo>
                  <a:cubicBezTo>
                    <a:pt x="1733" y="382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303800" y="4460846"/>
              <a:ext cx="53022" cy="52762"/>
            </a:xfrm>
            <a:custGeom>
              <a:avLst/>
              <a:gdLst/>
              <a:ahLst/>
              <a:cxnLst/>
              <a:rect l="l" t="t" r="r" b="b"/>
              <a:pathLst>
                <a:path w="1428" h="1421" extrusionOk="0">
                  <a:moveTo>
                    <a:pt x="715" y="0"/>
                  </a:moveTo>
                  <a:cubicBezTo>
                    <a:pt x="712" y="0"/>
                    <a:pt x="710" y="0"/>
                    <a:pt x="707" y="0"/>
                  </a:cubicBezTo>
                  <a:cubicBezTo>
                    <a:pt x="316" y="2"/>
                    <a:pt x="1" y="325"/>
                    <a:pt x="3" y="717"/>
                  </a:cubicBezTo>
                  <a:cubicBezTo>
                    <a:pt x="7" y="1107"/>
                    <a:pt x="323" y="1420"/>
                    <a:pt x="712" y="1420"/>
                  </a:cubicBezTo>
                  <a:cubicBezTo>
                    <a:pt x="715" y="1420"/>
                    <a:pt x="717" y="1420"/>
                    <a:pt x="720" y="1420"/>
                  </a:cubicBezTo>
                  <a:cubicBezTo>
                    <a:pt x="1112" y="1417"/>
                    <a:pt x="1427" y="1096"/>
                    <a:pt x="1424" y="704"/>
                  </a:cubicBezTo>
                  <a:cubicBezTo>
                    <a:pt x="1420" y="314"/>
                    <a:pt x="1104" y="0"/>
                    <a:pt x="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196055" y="1761888"/>
            <a:ext cx="4643145" cy="551338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e. </a:t>
            </a:r>
            <a:r>
              <a:rPr lang="en-US" sz="3000" dirty="0"/>
              <a:t>saving water</a:t>
            </a: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3"/>
          <a:srcRect l="2371" t="3580" r="4866" b="3638"/>
          <a:stretch/>
        </p:blipFill>
        <p:spPr>
          <a:xfrm rot="265488">
            <a:off x="486147" y="1731580"/>
            <a:ext cx="3756306" cy="1561852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605" y="2383201"/>
            <a:ext cx="4043680" cy="218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6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4"/>
          <p:cNvSpPr/>
          <p:nvPr/>
        </p:nvSpPr>
        <p:spPr>
          <a:xfrm>
            <a:off x="0" y="3420350"/>
            <a:ext cx="3510294" cy="1875553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1: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Label each picture with a phrase from the list.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grpSp>
        <p:nvGrpSpPr>
          <p:cNvPr id="537" name="Google Shape;537;p34"/>
          <p:cNvGrpSpPr/>
          <p:nvPr/>
        </p:nvGrpSpPr>
        <p:grpSpPr>
          <a:xfrm>
            <a:off x="-685807" y="3880133"/>
            <a:ext cx="5791435" cy="1446733"/>
            <a:chOff x="-685807" y="3880133"/>
            <a:chExt cx="5791435" cy="1446733"/>
          </a:xfrm>
        </p:grpSpPr>
        <p:sp>
          <p:nvSpPr>
            <p:cNvPr id="538" name="Google Shape;538;p34"/>
            <p:cNvSpPr/>
            <p:nvPr/>
          </p:nvSpPr>
          <p:spPr>
            <a:xfrm>
              <a:off x="-685807" y="3880133"/>
              <a:ext cx="3144651" cy="1446733"/>
            </a:xfrm>
            <a:custGeom>
              <a:avLst/>
              <a:gdLst/>
              <a:ahLst/>
              <a:cxnLst/>
              <a:rect l="l" t="t" r="r" b="b"/>
              <a:pathLst>
                <a:path w="84693" h="38964" extrusionOk="0">
                  <a:moveTo>
                    <a:pt x="31640" y="1"/>
                  </a:moveTo>
                  <a:cubicBezTo>
                    <a:pt x="31455" y="1"/>
                    <a:pt x="31267" y="3"/>
                    <a:pt x="31076" y="9"/>
                  </a:cubicBezTo>
                  <a:cubicBezTo>
                    <a:pt x="25140" y="179"/>
                    <a:pt x="19300" y="10625"/>
                    <a:pt x="12713" y="17745"/>
                  </a:cubicBezTo>
                  <a:cubicBezTo>
                    <a:pt x="8313" y="22498"/>
                    <a:pt x="1671" y="22954"/>
                    <a:pt x="1" y="26007"/>
                  </a:cubicBezTo>
                  <a:cubicBezTo>
                    <a:pt x="3568" y="30326"/>
                    <a:pt x="7133" y="34644"/>
                    <a:pt x="10700" y="38964"/>
                  </a:cubicBezTo>
                  <a:lnTo>
                    <a:pt x="84692" y="31002"/>
                  </a:lnTo>
                  <a:cubicBezTo>
                    <a:pt x="72991" y="26606"/>
                    <a:pt x="65230" y="20999"/>
                    <a:pt x="60173" y="16468"/>
                  </a:cubicBezTo>
                  <a:cubicBezTo>
                    <a:pt x="54893" y="11737"/>
                    <a:pt x="48002" y="5184"/>
                    <a:pt x="37145" y="966"/>
                  </a:cubicBezTo>
                  <a:cubicBezTo>
                    <a:pt x="35577" y="358"/>
                    <a:pt x="33780" y="1"/>
                    <a:pt x="31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827250" y="4062664"/>
              <a:ext cx="4278379" cy="1108368"/>
            </a:xfrm>
            <a:custGeom>
              <a:avLst/>
              <a:gdLst/>
              <a:ahLst/>
              <a:cxnLst/>
              <a:rect l="l" t="t" r="r" b="b"/>
              <a:pathLst>
                <a:path w="115227" h="29851" extrusionOk="0">
                  <a:moveTo>
                    <a:pt x="60372" y="1"/>
                  </a:moveTo>
                  <a:cubicBezTo>
                    <a:pt x="52488" y="1"/>
                    <a:pt x="42051" y="5263"/>
                    <a:pt x="35651" y="10907"/>
                  </a:cubicBezTo>
                  <a:cubicBezTo>
                    <a:pt x="29536" y="16300"/>
                    <a:pt x="22148" y="19656"/>
                    <a:pt x="14375" y="20147"/>
                  </a:cubicBezTo>
                  <a:cubicBezTo>
                    <a:pt x="1" y="21053"/>
                    <a:pt x="217" y="28765"/>
                    <a:pt x="217" y="28765"/>
                  </a:cubicBezTo>
                  <a:lnTo>
                    <a:pt x="85778" y="29573"/>
                  </a:lnTo>
                  <a:lnTo>
                    <a:pt x="86606" y="29581"/>
                  </a:lnTo>
                  <a:lnTo>
                    <a:pt x="94993" y="29660"/>
                  </a:lnTo>
                  <a:lnTo>
                    <a:pt x="95013" y="29659"/>
                  </a:lnTo>
                  <a:lnTo>
                    <a:pt x="115226" y="29851"/>
                  </a:lnTo>
                  <a:cubicBezTo>
                    <a:pt x="115226" y="29851"/>
                    <a:pt x="112378" y="20355"/>
                    <a:pt x="94987" y="17776"/>
                  </a:cubicBezTo>
                  <a:cubicBezTo>
                    <a:pt x="78068" y="15265"/>
                    <a:pt x="78810" y="6250"/>
                    <a:pt x="65144" y="821"/>
                  </a:cubicBezTo>
                  <a:cubicBezTo>
                    <a:pt x="63725" y="256"/>
                    <a:pt x="62110" y="1"/>
                    <a:pt x="60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3114940" y="4511343"/>
              <a:ext cx="41029" cy="502555"/>
            </a:xfrm>
            <a:custGeom>
              <a:avLst/>
              <a:gdLst/>
              <a:ahLst/>
              <a:cxnLst/>
              <a:rect l="l" t="t" r="r" b="b"/>
              <a:pathLst>
                <a:path w="1105" h="13535" extrusionOk="0">
                  <a:moveTo>
                    <a:pt x="115" y="1"/>
                  </a:moveTo>
                  <a:lnTo>
                    <a:pt x="1" y="13526"/>
                  </a:lnTo>
                  <a:lnTo>
                    <a:pt x="993" y="13534"/>
                  </a:lnTo>
                  <a:lnTo>
                    <a:pt x="1105" y="200"/>
                  </a:lnTo>
                  <a:cubicBezTo>
                    <a:pt x="754" y="162"/>
                    <a:pt x="429" y="90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3732932" y="4635988"/>
              <a:ext cx="40063" cy="382959"/>
            </a:xfrm>
            <a:custGeom>
              <a:avLst/>
              <a:gdLst/>
              <a:ahLst/>
              <a:cxnLst/>
              <a:rect l="l" t="t" r="r" b="b"/>
              <a:pathLst>
                <a:path w="1079" h="10314" extrusionOk="0">
                  <a:moveTo>
                    <a:pt x="87" y="0"/>
                  </a:moveTo>
                  <a:lnTo>
                    <a:pt x="0" y="10305"/>
                  </a:lnTo>
                  <a:lnTo>
                    <a:pt x="991" y="10313"/>
                  </a:lnTo>
                  <a:lnTo>
                    <a:pt x="1079" y="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4044341" y="4870019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2" y="1"/>
                  </a:moveTo>
                  <a:lnTo>
                    <a:pt x="1" y="6086"/>
                  </a:lnTo>
                  <a:lnTo>
                    <a:pt x="993" y="6095"/>
                  </a:lnTo>
                  <a:lnTo>
                    <a:pt x="1044" y="9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3519695" y="4865600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3" y="0"/>
                  </a:moveTo>
                  <a:lnTo>
                    <a:pt x="1" y="6086"/>
                  </a:lnTo>
                  <a:lnTo>
                    <a:pt x="993" y="6094"/>
                  </a:lnTo>
                  <a:lnTo>
                    <a:pt x="1044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3013650" y="4451304"/>
              <a:ext cx="1182405" cy="488668"/>
            </a:xfrm>
            <a:custGeom>
              <a:avLst/>
              <a:gdLst/>
              <a:ahLst/>
              <a:cxnLst/>
              <a:rect l="l" t="t" r="r" b="b"/>
              <a:pathLst>
                <a:path w="31845" h="13161" extrusionOk="0">
                  <a:moveTo>
                    <a:pt x="585" y="1"/>
                  </a:moveTo>
                  <a:cubicBezTo>
                    <a:pt x="202" y="1"/>
                    <a:pt x="1" y="458"/>
                    <a:pt x="262" y="741"/>
                  </a:cubicBezTo>
                  <a:lnTo>
                    <a:pt x="10998" y="12333"/>
                  </a:lnTo>
                  <a:cubicBezTo>
                    <a:pt x="11387" y="12755"/>
                    <a:pt x="11936" y="12997"/>
                    <a:pt x="12510" y="13002"/>
                  </a:cubicBezTo>
                  <a:lnTo>
                    <a:pt x="31256" y="13160"/>
                  </a:lnTo>
                  <a:cubicBezTo>
                    <a:pt x="31257" y="13160"/>
                    <a:pt x="31258" y="13160"/>
                    <a:pt x="31260" y="13160"/>
                  </a:cubicBezTo>
                  <a:cubicBezTo>
                    <a:pt x="31643" y="13160"/>
                    <a:pt x="31845" y="12703"/>
                    <a:pt x="31582" y="12420"/>
                  </a:cubicBezTo>
                  <a:lnTo>
                    <a:pt x="20846" y="828"/>
                  </a:lnTo>
                  <a:cubicBezTo>
                    <a:pt x="20457" y="405"/>
                    <a:pt x="19909" y="163"/>
                    <a:pt x="19334" y="159"/>
                  </a:cubicBezTo>
                  <a:lnTo>
                    <a:pt x="589" y="1"/>
                  </a:lnTo>
                  <a:cubicBezTo>
                    <a:pt x="588" y="1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3136420" y="4473545"/>
              <a:ext cx="192705" cy="207779"/>
            </a:xfrm>
            <a:custGeom>
              <a:avLst/>
              <a:gdLst/>
              <a:ahLst/>
              <a:cxnLst/>
              <a:rect l="l" t="t" r="r" b="b"/>
              <a:pathLst>
                <a:path w="5190" h="5596" extrusionOk="0">
                  <a:moveTo>
                    <a:pt x="0" y="1"/>
                  </a:moveTo>
                  <a:lnTo>
                    <a:pt x="5178" y="5595"/>
                  </a:lnTo>
                  <a:lnTo>
                    <a:pt x="5189" y="5595"/>
                  </a:lnTo>
                  <a:cubicBezTo>
                    <a:pt x="4962" y="5350"/>
                    <a:pt x="4738" y="5093"/>
                    <a:pt x="4525" y="4821"/>
                  </a:cubicBezTo>
                  <a:cubicBezTo>
                    <a:pt x="3786" y="3877"/>
                    <a:pt x="2946" y="3009"/>
                    <a:pt x="2226" y="2039"/>
                  </a:cubicBezTo>
                  <a:cubicBezTo>
                    <a:pt x="2114" y="2001"/>
                    <a:pt x="1997" y="1936"/>
                    <a:pt x="1875" y="1834"/>
                  </a:cubicBezTo>
                  <a:cubicBezTo>
                    <a:pt x="1478" y="1495"/>
                    <a:pt x="1062" y="1139"/>
                    <a:pt x="690" y="691"/>
                  </a:cubicBezTo>
                  <a:cubicBezTo>
                    <a:pt x="653" y="646"/>
                    <a:pt x="620" y="601"/>
                    <a:pt x="584" y="555"/>
                  </a:cubicBezTo>
                  <a:cubicBezTo>
                    <a:pt x="387" y="424"/>
                    <a:pt x="207" y="233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3347096" y="4703676"/>
              <a:ext cx="200873" cy="208522"/>
            </a:xfrm>
            <a:custGeom>
              <a:avLst/>
              <a:gdLst/>
              <a:ahLst/>
              <a:cxnLst/>
              <a:rect l="l" t="t" r="r" b="b"/>
              <a:pathLst>
                <a:path w="5410" h="5616" extrusionOk="0">
                  <a:moveTo>
                    <a:pt x="4831" y="5101"/>
                  </a:moveTo>
                  <a:cubicBezTo>
                    <a:pt x="4831" y="5101"/>
                    <a:pt x="4832" y="5102"/>
                    <a:pt x="4835" y="5104"/>
                  </a:cubicBezTo>
                  <a:lnTo>
                    <a:pt x="4835" y="5104"/>
                  </a:lnTo>
                  <a:cubicBezTo>
                    <a:pt x="4833" y="5102"/>
                    <a:pt x="4831" y="5101"/>
                    <a:pt x="4831" y="5101"/>
                  </a:cubicBezTo>
                  <a:close/>
                  <a:moveTo>
                    <a:pt x="1" y="0"/>
                  </a:moveTo>
                  <a:lnTo>
                    <a:pt x="5197" y="5615"/>
                  </a:lnTo>
                  <a:lnTo>
                    <a:pt x="5409" y="5616"/>
                  </a:lnTo>
                  <a:cubicBezTo>
                    <a:pt x="5385" y="5579"/>
                    <a:pt x="5361" y="5544"/>
                    <a:pt x="5339" y="5506"/>
                  </a:cubicBezTo>
                  <a:lnTo>
                    <a:pt x="5339" y="5506"/>
                  </a:lnTo>
                  <a:cubicBezTo>
                    <a:pt x="5351" y="5527"/>
                    <a:pt x="5352" y="5536"/>
                    <a:pt x="5344" y="5536"/>
                  </a:cubicBezTo>
                  <a:cubicBezTo>
                    <a:pt x="5296" y="5536"/>
                    <a:pt x="4896" y="5162"/>
                    <a:pt x="4838" y="5107"/>
                  </a:cubicBezTo>
                  <a:lnTo>
                    <a:pt x="4838" y="5107"/>
                  </a:lnTo>
                  <a:lnTo>
                    <a:pt x="4841" y="5110"/>
                  </a:lnTo>
                  <a:cubicBezTo>
                    <a:pt x="4838" y="5107"/>
                    <a:pt x="4837" y="5106"/>
                    <a:pt x="4835" y="5104"/>
                  </a:cubicBezTo>
                  <a:lnTo>
                    <a:pt x="4835" y="5104"/>
                  </a:lnTo>
                  <a:cubicBezTo>
                    <a:pt x="4836" y="5105"/>
                    <a:pt x="4837" y="5106"/>
                    <a:pt x="4838" y="5107"/>
                  </a:cubicBezTo>
                  <a:cubicBezTo>
                    <a:pt x="4592" y="4873"/>
                    <a:pt x="4366" y="4632"/>
                    <a:pt x="4132" y="4361"/>
                  </a:cubicBezTo>
                  <a:cubicBezTo>
                    <a:pt x="3925" y="4124"/>
                    <a:pt x="3728" y="3849"/>
                    <a:pt x="3538" y="3581"/>
                  </a:cubicBezTo>
                  <a:cubicBezTo>
                    <a:pt x="3527" y="3565"/>
                    <a:pt x="3512" y="3548"/>
                    <a:pt x="3500" y="3533"/>
                  </a:cubicBezTo>
                  <a:cubicBezTo>
                    <a:pt x="3425" y="3457"/>
                    <a:pt x="3353" y="3383"/>
                    <a:pt x="3280" y="3305"/>
                  </a:cubicBezTo>
                  <a:cubicBezTo>
                    <a:pt x="3120" y="3158"/>
                    <a:pt x="2940" y="3012"/>
                    <a:pt x="2823" y="2883"/>
                  </a:cubicBezTo>
                  <a:cubicBezTo>
                    <a:pt x="2439" y="2457"/>
                    <a:pt x="2173" y="2058"/>
                    <a:pt x="1770" y="1692"/>
                  </a:cubicBezTo>
                  <a:cubicBezTo>
                    <a:pt x="1538" y="1482"/>
                    <a:pt x="1340" y="1269"/>
                    <a:pt x="1163" y="1042"/>
                  </a:cubicBezTo>
                  <a:cubicBezTo>
                    <a:pt x="811" y="693"/>
                    <a:pt x="455" y="352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3051745" y="4472319"/>
              <a:ext cx="411066" cy="208893"/>
            </a:xfrm>
            <a:custGeom>
              <a:avLst/>
              <a:gdLst/>
              <a:ahLst/>
              <a:cxnLst/>
              <a:rect l="l" t="t" r="r" b="b"/>
              <a:pathLst>
                <a:path w="11071" h="5626" extrusionOk="0">
                  <a:moveTo>
                    <a:pt x="0" y="0"/>
                  </a:moveTo>
                  <a:lnTo>
                    <a:pt x="4826" y="5582"/>
                  </a:lnTo>
                  <a:lnTo>
                    <a:pt x="11071" y="5625"/>
                  </a:lnTo>
                  <a:lnTo>
                    <a:pt x="11071" y="5625"/>
                  </a:lnTo>
                  <a:lnTo>
                    <a:pt x="5895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3069382" y="4481268"/>
              <a:ext cx="375644" cy="190922"/>
            </a:xfrm>
            <a:custGeom>
              <a:avLst/>
              <a:gdLst/>
              <a:ahLst/>
              <a:cxnLst/>
              <a:rect l="l" t="t" r="r" b="b"/>
              <a:pathLst>
                <a:path w="10117" h="5142" extrusionOk="0">
                  <a:moveTo>
                    <a:pt x="0" y="1"/>
                  </a:moveTo>
                  <a:lnTo>
                    <a:pt x="4715" y="5106"/>
                  </a:lnTo>
                  <a:lnTo>
                    <a:pt x="10117" y="5142"/>
                  </a:lnTo>
                  <a:lnTo>
                    <a:pt x="5389" y="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3210216" y="4476144"/>
              <a:ext cx="192259" cy="199722"/>
            </a:xfrm>
            <a:custGeom>
              <a:avLst/>
              <a:gdLst/>
              <a:ahLst/>
              <a:cxnLst/>
              <a:rect l="l" t="t" r="r" b="b"/>
              <a:pathLst>
                <a:path w="5178" h="5379" extrusionOk="0">
                  <a:moveTo>
                    <a:pt x="0" y="1"/>
                  </a:moveTo>
                  <a:lnTo>
                    <a:pt x="4973" y="5377"/>
                  </a:lnTo>
                  <a:lnTo>
                    <a:pt x="5178" y="5379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3161130" y="4475847"/>
              <a:ext cx="192185" cy="199685"/>
            </a:xfrm>
            <a:custGeom>
              <a:avLst/>
              <a:gdLst/>
              <a:ahLst/>
              <a:cxnLst/>
              <a:rect l="l" t="t" r="r" b="b"/>
              <a:pathLst>
                <a:path w="5176" h="5378" extrusionOk="0">
                  <a:moveTo>
                    <a:pt x="1" y="0"/>
                  </a:moveTo>
                  <a:lnTo>
                    <a:pt x="4970" y="5376"/>
                  </a:lnTo>
                  <a:lnTo>
                    <a:pt x="5175" y="5378"/>
                  </a:lnTo>
                  <a:lnTo>
                    <a:pt x="20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3098418" y="4520700"/>
              <a:ext cx="219884" cy="11028"/>
            </a:xfrm>
            <a:custGeom>
              <a:avLst/>
              <a:gdLst/>
              <a:ahLst/>
              <a:cxnLst/>
              <a:rect l="l" t="t" r="r" b="b"/>
              <a:pathLst>
                <a:path w="5922" h="297" extrusionOk="0">
                  <a:moveTo>
                    <a:pt x="1" y="1"/>
                  </a:moveTo>
                  <a:lnTo>
                    <a:pt x="245" y="263"/>
                  </a:lnTo>
                  <a:lnTo>
                    <a:pt x="5921" y="297"/>
                  </a:lnTo>
                  <a:cubicBezTo>
                    <a:pt x="5832" y="219"/>
                    <a:pt x="5745" y="133"/>
                    <a:pt x="5666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3146984" y="4571048"/>
              <a:ext cx="220070" cy="11139"/>
            </a:xfrm>
            <a:custGeom>
              <a:avLst/>
              <a:gdLst/>
              <a:ahLst/>
              <a:cxnLst/>
              <a:rect l="l" t="t" r="r" b="b"/>
              <a:pathLst>
                <a:path w="5927" h="300" extrusionOk="0">
                  <a:moveTo>
                    <a:pt x="1" y="1"/>
                  </a:moveTo>
                  <a:lnTo>
                    <a:pt x="245" y="265"/>
                  </a:lnTo>
                  <a:lnTo>
                    <a:pt x="5926" y="299"/>
                  </a:lnTo>
                  <a:cubicBezTo>
                    <a:pt x="5835" y="223"/>
                    <a:pt x="5750" y="136"/>
                    <a:pt x="5670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3195624" y="4621508"/>
              <a:ext cx="220218" cy="11139"/>
            </a:xfrm>
            <a:custGeom>
              <a:avLst/>
              <a:gdLst/>
              <a:ahLst/>
              <a:cxnLst/>
              <a:rect l="l" t="t" r="r" b="b"/>
              <a:pathLst>
                <a:path w="5931" h="300" extrusionOk="0">
                  <a:moveTo>
                    <a:pt x="1" y="0"/>
                  </a:moveTo>
                  <a:lnTo>
                    <a:pt x="244" y="263"/>
                  </a:lnTo>
                  <a:lnTo>
                    <a:pt x="5931" y="299"/>
                  </a:lnTo>
                  <a:cubicBezTo>
                    <a:pt x="5841" y="222"/>
                    <a:pt x="5754" y="136"/>
                    <a:pt x="5674" y="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3112119" y="4475587"/>
              <a:ext cx="191999" cy="199611"/>
            </a:xfrm>
            <a:custGeom>
              <a:avLst/>
              <a:gdLst/>
              <a:ahLst/>
              <a:cxnLst/>
              <a:rect l="l" t="t" r="r" b="b"/>
              <a:pathLst>
                <a:path w="5171" h="5376" extrusionOk="0">
                  <a:moveTo>
                    <a:pt x="0" y="1"/>
                  </a:moveTo>
                  <a:lnTo>
                    <a:pt x="4965" y="5374"/>
                  </a:lnTo>
                  <a:lnTo>
                    <a:pt x="5170" y="5375"/>
                  </a:lnTo>
                  <a:lnTo>
                    <a:pt x="5170" y="5375"/>
                  </a:lnTo>
                  <a:lnTo>
                    <a:pt x="204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3261493" y="4702006"/>
              <a:ext cx="412514" cy="210007"/>
            </a:xfrm>
            <a:custGeom>
              <a:avLst/>
              <a:gdLst/>
              <a:ahLst/>
              <a:cxnLst/>
              <a:rect l="l" t="t" r="r" b="b"/>
              <a:pathLst>
                <a:path w="11110" h="5656" extrusionOk="0">
                  <a:moveTo>
                    <a:pt x="1" y="0"/>
                  </a:moveTo>
                  <a:lnTo>
                    <a:pt x="5178" y="5607"/>
                  </a:lnTo>
                  <a:lnTo>
                    <a:pt x="11110" y="5656"/>
                  </a:lnTo>
                  <a:lnTo>
                    <a:pt x="5915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3279204" y="4711028"/>
              <a:ext cx="376981" cy="191925"/>
            </a:xfrm>
            <a:custGeom>
              <a:avLst/>
              <a:gdLst/>
              <a:ahLst/>
              <a:cxnLst/>
              <a:rect l="l" t="t" r="r" b="b"/>
              <a:pathLst>
                <a:path w="10153" h="5169" extrusionOk="0">
                  <a:moveTo>
                    <a:pt x="1" y="1"/>
                  </a:moveTo>
                  <a:lnTo>
                    <a:pt x="4732" y="5124"/>
                  </a:lnTo>
                  <a:lnTo>
                    <a:pt x="10153" y="5169"/>
                  </a:lnTo>
                  <a:lnTo>
                    <a:pt x="5406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3420520" y="4706016"/>
              <a:ext cx="193002" cy="200539"/>
            </a:xfrm>
            <a:custGeom>
              <a:avLst/>
              <a:gdLst/>
              <a:ahLst/>
              <a:cxnLst/>
              <a:rect l="l" t="t" r="r" b="b"/>
              <a:pathLst>
                <a:path w="5198" h="5401" extrusionOk="0">
                  <a:moveTo>
                    <a:pt x="0" y="1"/>
                  </a:moveTo>
                  <a:lnTo>
                    <a:pt x="4990" y="5399"/>
                  </a:lnTo>
                  <a:lnTo>
                    <a:pt x="5198" y="5400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3371286" y="4705681"/>
              <a:ext cx="192816" cy="200465"/>
            </a:xfrm>
            <a:custGeom>
              <a:avLst/>
              <a:gdLst/>
              <a:ahLst/>
              <a:cxnLst/>
              <a:rect l="l" t="t" r="r" b="b"/>
              <a:pathLst>
                <a:path w="5193" h="5399" extrusionOk="0">
                  <a:moveTo>
                    <a:pt x="1" y="1"/>
                  </a:moveTo>
                  <a:lnTo>
                    <a:pt x="4988" y="5397"/>
                  </a:lnTo>
                  <a:lnTo>
                    <a:pt x="5193" y="5399"/>
                  </a:lnTo>
                  <a:lnTo>
                    <a:pt x="206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3308425" y="4750572"/>
              <a:ext cx="220589" cy="11362"/>
            </a:xfrm>
            <a:custGeom>
              <a:avLst/>
              <a:gdLst/>
              <a:ahLst/>
              <a:cxnLst/>
              <a:rect l="l" t="t" r="r" b="b"/>
              <a:pathLst>
                <a:path w="5941" h="306" extrusionOk="0">
                  <a:moveTo>
                    <a:pt x="1" y="0"/>
                  </a:moveTo>
                  <a:lnTo>
                    <a:pt x="244" y="265"/>
                  </a:lnTo>
                  <a:lnTo>
                    <a:pt x="5941" y="306"/>
                  </a:lnTo>
                  <a:cubicBezTo>
                    <a:pt x="5852" y="228"/>
                    <a:pt x="5764" y="141"/>
                    <a:pt x="5684" y="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3357102" y="4801143"/>
              <a:ext cx="220775" cy="11436"/>
            </a:xfrm>
            <a:custGeom>
              <a:avLst/>
              <a:gdLst/>
              <a:ahLst/>
              <a:cxnLst/>
              <a:rect l="l" t="t" r="r" b="b"/>
              <a:pathLst>
                <a:path w="5946" h="308" extrusionOk="0">
                  <a:moveTo>
                    <a:pt x="1" y="0"/>
                  </a:moveTo>
                  <a:lnTo>
                    <a:pt x="245" y="264"/>
                  </a:lnTo>
                  <a:lnTo>
                    <a:pt x="5945" y="307"/>
                  </a:lnTo>
                  <a:cubicBezTo>
                    <a:pt x="5856" y="231"/>
                    <a:pt x="5768" y="144"/>
                    <a:pt x="5689" y="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3405891" y="4851714"/>
              <a:ext cx="220924" cy="11547"/>
            </a:xfrm>
            <a:custGeom>
              <a:avLst/>
              <a:gdLst/>
              <a:ahLst/>
              <a:cxnLst/>
              <a:rect l="l" t="t" r="r" b="b"/>
              <a:pathLst>
                <a:path w="5950" h="31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11"/>
                  </a:lnTo>
                  <a:cubicBezTo>
                    <a:pt x="5861" y="232"/>
                    <a:pt x="5773" y="146"/>
                    <a:pt x="5693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3322089" y="4705347"/>
              <a:ext cx="192668" cy="200391"/>
            </a:xfrm>
            <a:custGeom>
              <a:avLst/>
              <a:gdLst/>
              <a:ahLst/>
              <a:cxnLst/>
              <a:rect l="l" t="t" r="r" b="b"/>
              <a:pathLst>
                <a:path w="5189" h="5397" extrusionOk="0">
                  <a:moveTo>
                    <a:pt x="1" y="0"/>
                  </a:moveTo>
                  <a:lnTo>
                    <a:pt x="4984" y="5395"/>
                  </a:lnTo>
                  <a:lnTo>
                    <a:pt x="5189" y="5396"/>
                  </a:lnTo>
                  <a:lnTo>
                    <a:pt x="20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3367443" y="4468272"/>
              <a:ext cx="419532" cy="216171"/>
            </a:xfrm>
            <a:custGeom>
              <a:avLst/>
              <a:gdLst/>
              <a:ahLst/>
              <a:cxnLst/>
              <a:rect l="l" t="t" r="r" b="b"/>
              <a:pathLst>
                <a:path w="11299" h="5822" extrusionOk="0">
                  <a:moveTo>
                    <a:pt x="1" y="0"/>
                  </a:moveTo>
                  <a:lnTo>
                    <a:pt x="5348" y="5780"/>
                  </a:lnTo>
                  <a:lnTo>
                    <a:pt x="11298" y="5821"/>
                  </a:lnTo>
                  <a:lnTo>
                    <a:pt x="6083" y="20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3543198" y="4483793"/>
              <a:ext cx="378318" cy="191591"/>
            </a:xfrm>
            <a:custGeom>
              <a:avLst/>
              <a:gdLst/>
              <a:ahLst/>
              <a:cxnLst/>
              <a:rect l="l" t="t" r="r" b="b"/>
              <a:pathLst>
                <a:path w="10189" h="5160" extrusionOk="0">
                  <a:moveTo>
                    <a:pt x="1" y="1"/>
                  </a:moveTo>
                  <a:lnTo>
                    <a:pt x="4750" y="5123"/>
                  </a:lnTo>
                  <a:lnTo>
                    <a:pt x="10188" y="5159"/>
                  </a:lnTo>
                  <a:lnTo>
                    <a:pt x="5423" y="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3684886" y="4478594"/>
              <a:ext cx="193819" cy="200428"/>
            </a:xfrm>
            <a:custGeom>
              <a:avLst/>
              <a:gdLst/>
              <a:ahLst/>
              <a:cxnLst/>
              <a:rect l="l" t="t" r="r" b="b"/>
              <a:pathLst>
                <a:path w="5220" h="5398" extrusionOk="0">
                  <a:moveTo>
                    <a:pt x="1" y="1"/>
                  </a:moveTo>
                  <a:lnTo>
                    <a:pt x="5012" y="5397"/>
                  </a:lnTo>
                  <a:lnTo>
                    <a:pt x="5219" y="5398"/>
                  </a:lnTo>
                  <a:lnTo>
                    <a:pt x="5219" y="5398"/>
                  </a:lnTo>
                  <a:lnTo>
                    <a:pt x="208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3635503" y="4478372"/>
              <a:ext cx="193559" cy="200316"/>
            </a:xfrm>
            <a:custGeom>
              <a:avLst/>
              <a:gdLst/>
              <a:ahLst/>
              <a:cxnLst/>
              <a:rect l="l" t="t" r="r" b="b"/>
              <a:pathLst>
                <a:path w="5213" h="5395" extrusionOk="0">
                  <a:moveTo>
                    <a:pt x="1" y="0"/>
                  </a:moveTo>
                  <a:lnTo>
                    <a:pt x="5007" y="5393"/>
                  </a:lnTo>
                  <a:lnTo>
                    <a:pt x="5213" y="5394"/>
                  </a:lnTo>
                  <a:lnTo>
                    <a:pt x="208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3572493" y="4523336"/>
              <a:ext cx="221258" cy="11028"/>
            </a:xfrm>
            <a:custGeom>
              <a:avLst/>
              <a:gdLst/>
              <a:ahLst/>
              <a:cxnLst/>
              <a:rect l="l" t="t" r="r" b="b"/>
              <a:pathLst>
                <a:path w="5959" h="297" extrusionOk="0">
                  <a:moveTo>
                    <a:pt x="1" y="1"/>
                  </a:moveTo>
                  <a:lnTo>
                    <a:pt x="244" y="265"/>
                  </a:lnTo>
                  <a:lnTo>
                    <a:pt x="5959" y="296"/>
                  </a:lnTo>
                  <a:cubicBezTo>
                    <a:pt x="5869" y="219"/>
                    <a:pt x="5783" y="133"/>
                    <a:pt x="5701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3621468" y="4573907"/>
              <a:ext cx="221480" cy="11102"/>
            </a:xfrm>
            <a:custGeom>
              <a:avLst/>
              <a:gdLst/>
              <a:ahLst/>
              <a:cxnLst/>
              <a:rect l="l" t="t" r="r" b="b"/>
              <a:pathLst>
                <a:path w="5965" h="299" extrusionOk="0">
                  <a:moveTo>
                    <a:pt x="0" y="0"/>
                  </a:moveTo>
                  <a:lnTo>
                    <a:pt x="244" y="264"/>
                  </a:lnTo>
                  <a:lnTo>
                    <a:pt x="5964" y="298"/>
                  </a:lnTo>
                  <a:cubicBezTo>
                    <a:pt x="5873" y="221"/>
                    <a:pt x="5788" y="134"/>
                    <a:pt x="5706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3670405" y="4624441"/>
              <a:ext cx="221592" cy="11213"/>
            </a:xfrm>
            <a:custGeom>
              <a:avLst/>
              <a:gdLst/>
              <a:ahLst/>
              <a:cxnLst/>
              <a:rect l="l" t="t" r="r" b="b"/>
              <a:pathLst>
                <a:path w="5968" h="302" extrusionOk="0">
                  <a:moveTo>
                    <a:pt x="1" y="1"/>
                  </a:moveTo>
                  <a:lnTo>
                    <a:pt x="244" y="265"/>
                  </a:lnTo>
                  <a:lnTo>
                    <a:pt x="5968" y="302"/>
                  </a:lnTo>
                  <a:cubicBezTo>
                    <a:pt x="5878" y="225"/>
                    <a:pt x="5792" y="138"/>
                    <a:pt x="5711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3586194" y="4478112"/>
              <a:ext cx="193410" cy="200279"/>
            </a:xfrm>
            <a:custGeom>
              <a:avLst/>
              <a:gdLst/>
              <a:ahLst/>
              <a:cxnLst/>
              <a:rect l="l" t="t" r="r" b="b"/>
              <a:pathLst>
                <a:path w="5209" h="5394" extrusionOk="0">
                  <a:moveTo>
                    <a:pt x="0" y="1"/>
                  </a:moveTo>
                  <a:lnTo>
                    <a:pt x="5002" y="5391"/>
                  </a:lnTo>
                  <a:lnTo>
                    <a:pt x="5209" y="539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3736719" y="4705273"/>
              <a:ext cx="415448" cy="210713"/>
            </a:xfrm>
            <a:custGeom>
              <a:avLst/>
              <a:gdLst/>
              <a:ahLst/>
              <a:cxnLst/>
              <a:rect l="l" t="t" r="r" b="b"/>
              <a:pathLst>
                <a:path w="11189" h="5675" extrusionOk="0">
                  <a:moveTo>
                    <a:pt x="1" y="0"/>
                  </a:moveTo>
                  <a:lnTo>
                    <a:pt x="5217" y="5625"/>
                  </a:lnTo>
                  <a:lnTo>
                    <a:pt x="11188" y="5674"/>
                  </a:lnTo>
                  <a:lnTo>
                    <a:pt x="11188" y="5674"/>
                  </a:lnTo>
                  <a:lnTo>
                    <a:pt x="6313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3754579" y="4714296"/>
              <a:ext cx="379617" cy="192593"/>
            </a:xfrm>
            <a:custGeom>
              <a:avLst/>
              <a:gdLst/>
              <a:ahLst/>
              <a:cxnLst/>
              <a:rect l="l" t="t" r="r" b="b"/>
              <a:pathLst>
                <a:path w="10224" h="5187" extrusionOk="0">
                  <a:moveTo>
                    <a:pt x="1" y="1"/>
                  </a:moveTo>
                  <a:lnTo>
                    <a:pt x="4768" y="5142"/>
                  </a:lnTo>
                  <a:lnTo>
                    <a:pt x="10224" y="5187"/>
                  </a:lnTo>
                  <a:lnTo>
                    <a:pt x="5442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3896787" y="4709320"/>
              <a:ext cx="194450" cy="201133"/>
            </a:xfrm>
            <a:custGeom>
              <a:avLst/>
              <a:gdLst/>
              <a:ahLst/>
              <a:cxnLst/>
              <a:rect l="l" t="t" r="r" b="b"/>
              <a:pathLst>
                <a:path w="5237" h="5417" extrusionOk="0">
                  <a:moveTo>
                    <a:pt x="1" y="1"/>
                  </a:moveTo>
                  <a:lnTo>
                    <a:pt x="5029" y="5416"/>
                  </a:lnTo>
                  <a:lnTo>
                    <a:pt x="5237" y="5417"/>
                  </a:lnTo>
                  <a:lnTo>
                    <a:pt x="208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3847255" y="4708986"/>
              <a:ext cx="194301" cy="201096"/>
            </a:xfrm>
            <a:custGeom>
              <a:avLst/>
              <a:gdLst/>
              <a:ahLst/>
              <a:cxnLst/>
              <a:rect l="l" t="t" r="r" b="b"/>
              <a:pathLst>
                <a:path w="5233" h="5416" extrusionOk="0">
                  <a:moveTo>
                    <a:pt x="1" y="0"/>
                  </a:moveTo>
                  <a:lnTo>
                    <a:pt x="5024" y="5414"/>
                  </a:lnTo>
                  <a:lnTo>
                    <a:pt x="5232" y="5415"/>
                  </a:lnTo>
                  <a:lnTo>
                    <a:pt x="208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3783986" y="4753988"/>
              <a:ext cx="222037" cy="11362"/>
            </a:xfrm>
            <a:custGeom>
              <a:avLst/>
              <a:gdLst/>
              <a:ahLst/>
              <a:cxnLst/>
              <a:rect l="l" t="t" r="r" b="b"/>
              <a:pathLst>
                <a:path w="5980" h="306" extrusionOk="0">
                  <a:moveTo>
                    <a:pt x="0" y="0"/>
                  </a:moveTo>
                  <a:lnTo>
                    <a:pt x="246" y="266"/>
                  </a:lnTo>
                  <a:lnTo>
                    <a:pt x="5980" y="306"/>
                  </a:lnTo>
                  <a:cubicBezTo>
                    <a:pt x="5890" y="227"/>
                    <a:pt x="5802" y="141"/>
                    <a:pt x="5722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3833072" y="4804707"/>
              <a:ext cx="222223" cy="11510"/>
            </a:xfrm>
            <a:custGeom>
              <a:avLst/>
              <a:gdLst/>
              <a:ahLst/>
              <a:cxnLst/>
              <a:rect l="l" t="t" r="r" b="b"/>
              <a:pathLst>
                <a:path w="5985" h="310" extrusionOk="0">
                  <a:moveTo>
                    <a:pt x="1" y="1"/>
                  </a:moveTo>
                  <a:lnTo>
                    <a:pt x="247" y="267"/>
                  </a:lnTo>
                  <a:lnTo>
                    <a:pt x="5985" y="309"/>
                  </a:lnTo>
                  <a:cubicBezTo>
                    <a:pt x="5895" y="232"/>
                    <a:pt x="5807" y="146"/>
                    <a:pt x="5725" y="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3882232" y="4855464"/>
              <a:ext cx="222409" cy="11622"/>
            </a:xfrm>
            <a:custGeom>
              <a:avLst/>
              <a:gdLst/>
              <a:ahLst/>
              <a:cxnLst/>
              <a:rect l="l" t="t" r="r" b="b"/>
              <a:pathLst>
                <a:path w="5990" h="313" extrusionOk="0">
                  <a:moveTo>
                    <a:pt x="0" y="0"/>
                  </a:moveTo>
                  <a:lnTo>
                    <a:pt x="246" y="266"/>
                  </a:lnTo>
                  <a:lnTo>
                    <a:pt x="5990" y="312"/>
                  </a:lnTo>
                  <a:cubicBezTo>
                    <a:pt x="5900" y="235"/>
                    <a:pt x="5812" y="149"/>
                    <a:pt x="5730" y="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3797724" y="4708689"/>
              <a:ext cx="194153" cy="200985"/>
            </a:xfrm>
            <a:custGeom>
              <a:avLst/>
              <a:gdLst/>
              <a:ahLst/>
              <a:cxnLst/>
              <a:rect l="l" t="t" r="r" b="b"/>
              <a:pathLst>
                <a:path w="5229" h="5413" extrusionOk="0">
                  <a:moveTo>
                    <a:pt x="0" y="0"/>
                  </a:moveTo>
                  <a:lnTo>
                    <a:pt x="5020" y="5411"/>
                  </a:lnTo>
                  <a:lnTo>
                    <a:pt x="5228" y="5413"/>
                  </a:lnTo>
                  <a:lnTo>
                    <a:pt x="20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3287521" y="4473545"/>
              <a:ext cx="412477" cy="209265"/>
            </a:xfrm>
            <a:custGeom>
              <a:avLst/>
              <a:gdLst/>
              <a:ahLst/>
              <a:cxnLst/>
              <a:rect l="l" t="t" r="r" b="b"/>
              <a:pathLst>
                <a:path w="11109" h="5636" extrusionOk="0">
                  <a:moveTo>
                    <a:pt x="1" y="1"/>
                  </a:moveTo>
                  <a:lnTo>
                    <a:pt x="5177" y="5595"/>
                  </a:lnTo>
                  <a:lnTo>
                    <a:pt x="11109" y="5635"/>
                  </a:lnTo>
                  <a:lnTo>
                    <a:pt x="5914" y="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3305232" y="4482567"/>
              <a:ext cx="376944" cy="191219"/>
            </a:xfrm>
            <a:custGeom>
              <a:avLst/>
              <a:gdLst/>
              <a:ahLst/>
              <a:cxnLst/>
              <a:rect l="l" t="t" r="r" b="b"/>
              <a:pathLst>
                <a:path w="10152" h="5150" extrusionOk="0">
                  <a:moveTo>
                    <a:pt x="1" y="0"/>
                  </a:moveTo>
                  <a:lnTo>
                    <a:pt x="4731" y="5113"/>
                  </a:lnTo>
                  <a:lnTo>
                    <a:pt x="10152" y="5149"/>
                  </a:lnTo>
                  <a:lnTo>
                    <a:pt x="5405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3446511" y="4477369"/>
              <a:ext cx="192965" cy="200056"/>
            </a:xfrm>
            <a:custGeom>
              <a:avLst/>
              <a:gdLst/>
              <a:ahLst/>
              <a:cxnLst/>
              <a:rect l="l" t="t" r="r" b="b"/>
              <a:pathLst>
                <a:path w="5197" h="5388" extrusionOk="0">
                  <a:moveTo>
                    <a:pt x="0" y="0"/>
                  </a:moveTo>
                  <a:lnTo>
                    <a:pt x="4991" y="5386"/>
                  </a:lnTo>
                  <a:lnTo>
                    <a:pt x="5197" y="5388"/>
                  </a:lnTo>
                  <a:lnTo>
                    <a:pt x="20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3397277" y="4477109"/>
              <a:ext cx="192816" cy="199982"/>
            </a:xfrm>
            <a:custGeom>
              <a:avLst/>
              <a:gdLst/>
              <a:ahLst/>
              <a:cxnLst/>
              <a:rect l="l" t="t" r="r" b="b"/>
              <a:pathLst>
                <a:path w="5193" h="5386" extrusionOk="0">
                  <a:moveTo>
                    <a:pt x="1" y="1"/>
                  </a:moveTo>
                  <a:lnTo>
                    <a:pt x="4988" y="5384"/>
                  </a:lnTo>
                  <a:lnTo>
                    <a:pt x="5193" y="5385"/>
                  </a:lnTo>
                  <a:lnTo>
                    <a:pt x="5193" y="5385"/>
                  </a:lnTo>
                  <a:lnTo>
                    <a:pt x="206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3334416" y="4522037"/>
              <a:ext cx="220552" cy="10990"/>
            </a:xfrm>
            <a:custGeom>
              <a:avLst/>
              <a:gdLst/>
              <a:ahLst/>
              <a:cxnLst/>
              <a:rect l="l" t="t" r="r" b="b"/>
              <a:pathLst>
                <a:path w="5940" h="296" extrusionOk="0">
                  <a:moveTo>
                    <a:pt x="1" y="0"/>
                  </a:moveTo>
                  <a:lnTo>
                    <a:pt x="244" y="263"/>
                  </a:lnTo>
                  <a:lnTo>
                    <a:pt x="5940" y="295"/>
                  </a:lnTo>
                  <a:cubicBezTo>
                    <a:pt x="5851" y="219"/>
                    <a:pt x="5764" y="132"/>
                    <a:pt x="5683" y="3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3383130" y="4572422"/>
              <a:ext cx="220738" cy="11102"/>
            </a:xfrm>
            <a:custGeom>
              <a:avLst/>
              <a:gdLst/>
              <a:ahLst/>
              <a:cxnLst/>
              <a:rect l="l" t="t" r="r" b="b"/>
              <a:pathLst>
                <a:path w="5945" h="299" extrusionOk="0">
                  <a:moveTo>
                    <a:pt x="1" y="1"/>
                  </a:moveTo>
                  <a:lnTo>
                    <a:pt x="246" y="265"/>
                  </a:lnTo>
                  <a:lnTo>
                    <a:pt x="5944" y="299"/>
                  </a:lnTo>
                  <a:cubicBezTo>
                    <a:pt x="5855" y="221"/>
                    <a:pt x="5767" y="135"/>
                    <a:pt x="5688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3431882" y="4622919"/>
              <a:ext cx="220924" cy="11176"/>
            </a:xfrm>
            <a:custGeom>
              <a:avLst/>
              <a:gdLst/>
              <a:ahLst/>
              <a:cxnLst/>
              <a:rect l="l" t="t" r="r" b="b"/>
              <a:pathLst>
                <a:path w="5950" h="30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00"/>
                  </a:lnTo>
                  <a:cubicBezTo>
                    <a:pt x="5861" y="224"/>
                    <a:pt x="5773" y="137"/>
                    <a:pt x="5693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3348043" y="4476849"/>
              <a:ext cx="192705" cy="199908"/>
            </a:xfrm>
            <a:custGeom>
              <a:avLst/>
              <a:gdLst/>
              <a:ahLst/>
              <a:cxnLst/>
              <a:rect l="l" t="t" r="r" b="b"/>
              <a:pathLst>
                <a:path w="5190" h="5384" extrusionOk="0">
                  <a:moveTo>
                    <a:pt x="1" y="0"/>
                  </a:moveTo>
                  <a:lnTo>
                    <a:pt x="4985" y="5383"/>
                  </a:lnTo>
                  <a:lnTo>
                    <a:pt x="5190" y="538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/>
            <p:cNvSpPr/>
            <p:nvPr/>
          </p:nvSpPr>
          <p:spPr>
            <a:xfrm>
              <a:off x="3498011" y="4703639"/>
              <a:ext cx="414000" cy="210341"/>
            </a:xfrm>
            <a:custGeom>
              <a:avLst/>
              <a:gdLst/>
              <a:ahLst/>
              <a:cxnLst/>
              <a:rect l="l" t="t" r="r" b="b"/>
              <a:pathLst>
                <a:path w="11150" h="5665" extrusionOk="0">
                  <a:moveTo>
                    <a:pt x="1" y="0"/>
                  </a:moveTo>
                  <a:lnTo>
                    <a:pt x="5198" y="5616"/>
                  </a:lnTo>
                  <a:lnTo>
                    <a:pt x="11150" y="5664"/>
                  </a:lnTo>
                  <a:lnTo>
                    <a:pt x="593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>
              <a:off x="3515833" y="4712625"/>
              <a:ext cx="378318" cy="192296"/>
            </a:xfrm>
            <a:custGeom>
              <a:avLst/>
              <a:gdLst/>
              <a:ahLst/>
              <a:cxnLst/>
              <a:rect l="l" t="t" r="r" b="b"/>
              <a:pathLst>
                <a:path w="10189" h="5179" extrusionOk="0">
                  <a:moveTo>
                    <a:pt x="0" y="1"/>
                  </a:moveTo>
                  <a:lnTo>
                    <a:pt x="4751" y="5133"/>
                  </a:lnTo>
                  <a:lnTo>
                    <a:pt x="10188" y="5178"/>
                  </a:lnTo>
                  <a:lnTo>
                    <a:pt x="542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3657595" y="4707686"/>
              <a:ext cx="193707" cy="200836"/>
            </a:xfrm>
            <a:custGeom>
              <a:avLst/>
              <a:gdLst/>
              <a:ahLst/>
              <a:cxnLst/>
              <a:rect l="l" t="t" r="r" b="b"/>
              <a:pathLst>
                <a:path w="5217" h="5409" extrusionOk="0">
                  <a:moveTo>
                    <a:pt x="0" y="1"/>
                  </a:moveTo>
                  <a:lnTo>
                    <a:pt x="5009" y="5406"/>
                  </a:lnTo>
                  <a:lnTo>
                    <a:pt x="5216" y="5409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3608175" y="4707352"/>
              <a:ext cx="193596" cy="200762"/>
            </a:xfrm>
            <a:custGeom>
              <a:avLst/>
              <a:gdLst/>
              <a:ahLst/>
              <a:cxnLst/>
              <a:rect l="l" t="t" r="r" b="b"/>
              <a:pathLst>
                <a:path w="5214" h="5407" extrusionOk="0">
                  <a:moveTo>
                    <a:pt x="0" y="1"/>
                  </a:moveTo>
                  <a:lnTo>
                    <a:pt x="5006" y="5405"/>
                  </a:lnTo>
                  <a:lnTo>
                    <a:pt x="5213" y="5406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3545166" y="4752280"/>
              <a:ext cx="221332" cy="11399"/>
            </a:xfrm>
            <a:custGeom>
              <a:avLst/>
              <a:gdLst/>
              <a:ahLst/>
              <a:cxnLst/>
              <a:rect l="l" t="t" r="r" b="b"/>
              <a:pathLst>
                <a:path w="5961" h="307" extrusionOk="0">
                  <a:moveTo>
                    <a:pt x="0" y="0"/>
                  </a:moveTo>
                  <a:lnTo>
                    <a:pt x="245" y="265"/>
                  </a:lnTo>
                  <a:lnTo>
                    <a:pt x="5960" y="307"/>
                  </a:lnTo>
                  <a:cubicBezTo>
                    <a:pt x="5870" y="228"/>
                    <a:pt x="5783" y="141"/>
                    <a:pt x="5703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3594066" y="4802925"/>
              <a:ext cx="221480" cy="11510"/>
            </a:xfrm>
            <a:custGeom>
              <a:avLst/>
              <a:gdLst/>
              <a:ahLst/>
              <a:cxnLst/>
              <a:rect l="l" t="t" r="r" b="b"/>
              <a:pathLst>
                <a:path w="5965" h="310" extrusionOk="0">
                  <a:moveTo>
                    <a:pt x="0" y="1"/>
                  </a:moveTo>
                  <a:lnTo>
                    <a:pt x="244" y="264"/>
                  </a:lnTo>
                  <a:lnTo>
                    <a:pt x="5965" y="309"/>
                  </a:lnTo>
                  <a:cubicBezTo>
                    <a:pt x="5874" y="231"/>
                    <a:pt x="5788" y="144"/>
                    <a:pt x="5706" y="4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3643003" y="4853570"/>
              <a:ext cx="221629" cy="11547"/>
            </a:xfrm>
            <a:custGeom>
              <a:avLst/>
              <a:gdLst/>
              <a:ahLst/>
              <a:cxnLst/>
              <a:rect l="l" t="t" r="r" b="b"/>
              <a:pathLst>
                <a:path w="5969" h="311" extrusionOk="0">
                  <a:moveTo>
                    <a:pt x="1" y="0"/>
                  </a:moveTo>
                  <a:lnTo>
                    <a:pt x="245" y="266"/>
                  </a:lnTo>
                  <a:lnTo>
                    <a:pt x="5968" y="311"/>
                  </a:lnTo>
                  <a:cubicBezTo>
                    <a:pt x="5878" y="232"/>
                    <a:pt x="5792" y="145"/>
                    <a:pt x="5711" y="4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3558830" y="4707018"/>
              <a:ext cx="193447" cy="200688"/>
            </a:xfrm>
            <a:custGeom>
              <a:avLst/>
              <a:gdLst/>
              <a:ahLst/>
              <a:cxnLst/>
              <a:rect l="l" t="t" r="r" b="b"/>
              <a:pathLst>
                <a:path w="5210" h="5405" extrusionOk="0">
                  <a:moveTo>
                    <a:pt x="0" y="0"/>
                  </a:moveTo>
                  <a:lnTo>
                    <a:pt x="5002" y="5402"/>
                  </a:lnTo>
                  <a:lnTo>
                    <a:pt x="5209" y="5405"/>
                  </a:lnTo>
                  <a:lnTo>
                    <a:pt x="20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1948130" y="4175273"/>
              <a:ext cx="1109593" cy="511948"/>
            </a:xfrm>
            <a:custGeom>
              <a:avLst/>
              <a:gdLst/>
              <a:ahLst/>
              <a:cxnLst/>
              <a:rect l="l" t="t" r="r" b="b"/>
              <a:pathLst>
                <a:path w="29884" h="13788" extrusionOk="0">
                  <a:moveTo>
                    <a:pt x="0" y="0"/>
                  </a:moveTo>
                  <a:lnTo>
                    <a:pt x="16610" y="13787"/>
                  </a:lnTo>
                  <a:lnTo>
                    <a:pt x="29883" y="13787"/>
                  </a:lnTo>
                  <a:lnTo>
                    <a:pt x="13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1748705" y="4210918"/>
              <a:ext cx="1137329" cy="932557"/>
            </a:xfrm>
            <a:custGeom>
              <a:avLst/>
              <a:gdLst/>
              <a:ahLst/>
              <a:cxnLst/>
              <a:rect l="l" t="t" r="r" b="b"/>
              <a:pathLst>
                <a:path w="30631" h="25116" extrusionOk="0">
                  <a:moveTo>
                    <a:pt x="16907" y="0"/>
                  </a:moveTo>
                  <a:lnTo>
                    <a:pt x="0" y="12180"/>
                  </a:lnTo>
                  <a:lnTo>
                    <a:pt x="0" y="25116"/>
                  </a:lnTo>
                  <a:lnTo>
                    <a:pt x="30630" y="25116"/>
                  </a:lnTo>
                  <a:lnTo>
                    <a:pt x="30630" y="12180"/>
                  </a:lnTo>
                  <a:lnTo>
                    <a:pt x="169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1495701" y="4552179"/>
              <a:ext cx="253004" cy="591295"/>
            </a:xfrm>
            <a:custGeom>
              <a:avLst/>
              <a:gdLst/>
              <a:ahLst/>
              <a:cxnLst/>
              <a:rect l="l" t="t" r="r" b="b"/>
              <a:pathLst>
                <a:path w="6814" h="15925" extrusionOk="0">
                  <a:moveTo>
                    <a:pt x="0" y="0"/>
                  </a:moveTo>
                  <a:lnTo>
                    <a:pt x="0" y="15925"/>
                  </a:lnTo>
                  <a:lnTo>
                    <a:pt x="6813" y="15925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1948130" y="4709908"/>
              <a:ext cx="143099" cy="137938"/>
            </a:xfrm>
            <a:custGeom>
              <a:avLst/>
              <a:gdLst/>
              <a:ahLst/>
              <a:cxnLst/>
              <a:rect l="l" t="t" r="r" b="b"/>
              <a:pathLst>
                <a:path w="3854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2292733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2636334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1523029" y="4175310"/>
              <a:ext cx="635591" cy="515327"/>
            </a:xfrm>
            <a:custGeom>
              <a:avLst/>
              <a:gdLst/>
              <a:ahLst/>
              <a:cxnLst/>
              <a:rect l="l" t="t" r="r" b="b"/>
              <a:pathLst>
                <a:path w="17118" h="13879" extrusionOk="0">
                  <a:moveTo>
                    <a:pt x="16046" y="1"/>
                  </a:moveTo>
                  <a:lnTo>
                    <a:pt x="8721" y="6335"/>
                  </a:lnTo>
                  <a:lnTo>
                    <a:pt x="3925" y="6335"/>
                  </a:lnTo>
                  <a:lnTo>
                    <a:pt x="3454" y="6723"/>
                  </a:lnTo>
                  <a:lnTo>
                    <a:pt x="3072" y="7036"/>
                  </a:lnTo>
                  <a:lnTo>
                    <a:pt x="7910" y="7036"/>
                  </a:lnTo>
                  <a:lnTo>
                    <a:pt x="1" y="13878"/>
                  </a:lnTo>
                  <a:lnTo>
                    <a:pt x="1072" y="13878"/>
                  </a:lnTo>
                  <a:lnTo>
                    <a:pt x="8982" y="7036"/>
                  </a:lnTo>
                  <a:lnTo>
                    <a:pt x="15943" y="7036"/>
                  </a:lnTo>
                  <a:lnTo>
                    <a:pt x="16334" y="6723"/>
                  </a:lnTo>
                  <a:lnTo>
                    <a:pt x="16819" y="6335"/>
                  </a:lnTo>
                  <a:lnTo>
                    <a:pt x="9794" y="6335"/>
                  </a:lnTo>
                  <a:lnTo>
                    <a:pt x="171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837785" y="4811235"/>
              <a:ext cx="1833814" cy="332276"/>
            </a:xfrm>
            <a:custGeom>
              <a:avLst/>
              <a:gdLst/>
              <a:ahLst/>
              <a:cxnLst/>
              <a:rect l="l" t="t" r="r" b="b"/>
              <a:pathLst>
                <a:path w="49389" h="8949" extrusionOk="0">
                  <a:moveTo>
                    <a:pt x="23121" y="0"/>
                  </a:moveTo>
                  <a:cubicBezTo>
                    <a:pt x="20672" y="0"/>
                    <a:pt x="18350" y="1305"/>
                    <a:pt x="17460" y="4150"/>
                  </a:cubicBezTo>
                  <a:cubicBezTo>
                    <a:pt x="16734" y="3481"/>
                    <a:pt x="15805" y="3180"/>
                    <a:pt x="14858" y="3180"/>
                  </a:cubicBezTo>
                  <a:cubicBezTo>
                    <a:pt x="12871" y="3180"/>
                    <a:pt x="10801" y="4506"/>
                    <a:pt x="10346" y="6528"/>
                  </a:cubicBezTo>
                  <a:cubicBezTo>
                    <a:pt x="9146" y="5271"/>
                    <a:pt x="7480" y="4699"/>
                    <a:pt x="5832" y="4699"/>
                  </a:cubicBezTo>
                  <a:cubicBezTo>
                    <a:pt x="3106" y="4699"/>
                    <a:pt x="431" y="6264"/>
                    <a:pt x="0" y="8891"/>
                  </a:cubicBezTo>
                  <a:cubicBezTo>
                    <a:pt x="13000" y="8891"/>
                    <a:pt x="23313" y="8949"/>
                    <a:pt x="33613" y="8949"/>
                  </a:cubicBezTo>
                  <a:cubicBezTo>
                    <a:pt x="38763" y="8949"/>
                    <a:pt x="43910" y="8934"/>
                    <a:pt x="49389" y="8891"/>
                  </a:cubicBezTo>
                  <a:cubicBezTo>
                    <a:pt x="48701" y="7839"/>
                    <a:pt x="47703" y="6669"/>
                    <a:pt x="46303" y="6669"/>
                  </a:cubicBezTo>
                  <a:cubicBezTo>
                    <a:pt x="45665" y="6669"/>
                    <a:pt x="44943" y="6912"/>
                    <a:pt x="44128" y="7521"/>
                  </a:cubicBezTo>
                  <a:cubicBezTo>
                    <a:pt x="43979" y="5459"/>
                    <a:pt x="41942" y="4245"/>
                    <a:pt x="39892" y="4245"/>
                  </a:cubicBezTo>
                  <a:cubicBezTo>
                    <a:pt x="38190" y="4245"/>
                    <a:pt x="36477" y="5081"/>
                    <a:pt x="35828" y="6965"/>
                  </a:cubicBezTo>
                  <a:cubicBezTo>
                    <a:pt x="35099" y="5777"/>
                    <a:pt x="33697" y="5098"/>
                    <a:pt x="32313" y="5098"/>
                  </a:cubicBezTo>
                  <a:cubicBezTo>
                    <a:pt x="31626" y="5098"/>
                    <a:pt x="30944" y="5266"/>
                    <a:pt x="30350" y="5620"/>
                  </a:cubicBezTo>
                  <a:cubicBezTo>
                    <a:pt x="29421" y="2025"/>
                    <a:pt x="26172" y="0"/>
                    <a:pt x="23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293330" y="4498570"/>
              <a:ext cx="86142" cy="707958"/>
            </a:xfrm>
            <a:custGeom>
              <a:avLst/>
              <a:gdLst/>
              <a:ahLst/>
              <a:cxnLst/>
              <a:rect l="l" t="t" r="r" b="b"/>
              <a:pathLst>
                <a:path w="2320" h="19067" extrusionOk="0">
                  <a:moveTo>
                    <a:pt x="1477" y="0"/>
                  </a:moveTo>
                  <a:lnTo>
                    <a:pt x="519" y="9"/>
                  </a:lnTo>
                  <a:lnTo>
                    <a:pt x="0" y="19066"/>
                  </a:lnTo>
                  <a:lnTo>
                    <a:pt x="2319" y="19047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310707" y="4498570"/>
              <a:ext cx="41808" cy="98989"/>
            </a:xfrm>
            <a:custGeom>
              <a:avLst/>
              <a:gdLst/>
              <a:ahLst/>
              <a:cxnLst/>
              <a:rect l="l" t="t" r="r" b="b"/>
              <a:pathLst>
                <a:path w="1126" h="2666" extrusionOk="0">
                  <a:moveTo>
                    <a:pt x="1009" y="0"/>
                  </a:moveTo>
                  <a:lnTo>
                    <a:pt x="51" y="9"/>
                  </a:lnTo>
                  <a:lnTo>
                    <a:pt x="0" y="1882"/>
                  </a:lnTo>
                  <a:lnTo>
                    <a:pt x="1126" y="2665"/>
                  </a:lnTo>
                  <a:lnTo>
                    <a:pt x="1126" y="266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216174" y="4134882"/>
              <a:ext cx="136119" cy="338700"/>
            </a:xfrm>
            <a:custGeom>
              <a:avLst/>
              <a:gdLst/>
              <a:ahLst/>
              <a:cxnLst/>
              <a:rect l="l" t="t" r="r" b="b"/>
              <a:pathLst>
                <a:path w="3666" h="9122" extrusionOk="0">
                  <a:moveTo>
                    <a:pt x="263" y="0"/>
                  </a:moveTo>
                  <a:lnTo>
                    <a:pt x="259" y="12"/>
                  </a:ln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5" y="14"/>
                    <a:pt x="249" y="18"/>
                  </a:cubicBezTo>
                  <a:cubicBezTo>
                    <a:pt x="75" y="177"/>
                    <a:pt x="0" y="418"/>
                    <a:pt x="45" y="648"/>
                  </a:cubicBezTo>
                  <a:cubicBezTo>
                    <a:pt x="152" y="1180"/>
                    <a:pt x="1571" y="7798"/>
                    <a:pt x="1744" y="8598"/>
                  </a:cubicBezTo>
                  <a:cubicBezTo>
                    <a:pt x="1755" y="8650"/>
                    <a:pt x="1786" y="8693"/>
                    <a:pt x="1832" y="8718"/>
                  </a:cubicBezTo>
                  <a:lnTo>
                    <a:pt x="2515" y="9100"/>
                  </a:lnTo>
                  <a:cubicBezTo>
                    <a:pt x="2542" y="9114"/>
                    <a:pt x="2572" y="9122"/>
                    <a:pt x="2603" y="9122"/>
                  </a:cubicBezTo>
                  <a:cubicBezTo>
                    <a:pt x="2620" y="9122"/>
                    <a:pt x="2637" y="9120"/>
                    <a:pt x="2654" y="9115"/>
                  </a:cubicBezTo>
                  <a:lnTo>
                    <a:pt x="3158" y="8969"/>
                  </a:lnTo>
                  <a:cubicBezTo>
                    <a:pt x="3204" y="8955"/>
                    <a:pt x="3244" y="8925"/>
                    <a:pt x="3267" y="8881"/>
                  </a:cubicBezTo>
                  <a:lnTo>
                    <a:pt x="3637" y="8195"/>
                  </a:lnTo>
                  <a:cubicBezTo>
                    <a:pt x="3664" y="8148"/>
                    <a:pt x="3666" y="8093"/>
                    <a:pt x="3646" y="8043"/>
                  </a:cubicBezTo>
                  <a:cubicBezTo>
                    <a:pt x="3324" y="7235"/>
                    <a:pt x="600" y="423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340633" y="4461329"/>
              <a:ext cx="342636" cy="112578"/>
            </a:xfrm>
            <a:custGeom>
              <a:avLst/>
              <a:gdLst/>
              <a:ahLst/>
              <a:cxnLst/>
              <a:rect l="l" t="t" r="r" b="b"/>
              <a:pathLst>
                <a:path w="9228" h="3032" extrusionOk="0">
                  <a:moveTo>
                    <a:pt x="986" y="1"/>
                  </a:moveTo>
                  <a:cubicBezTo>
                    <a:pt x="954" y="1"/>
                    <a:pt x="922" y="9"/>
                    <a:pt x="893" y="26"/>
                  </a:cubicBezTo>
                  <a:lnTo>
                    <a:pt x="221" y="427"/>
                  </a:lnTo>
                  <a:cubicBezTo>
                    <a:pt x="179" y="452"/>
                    <a:pt x="149" y="492"/>
                    <a:pt x="137" y="539"/>
                  </a:cubicBezTo>
                  <a:lnTo>
                    <a:pt x="11" y="1049"/>
                  </a:lnTo>
                  <a:cubicBezTo>
                    <a:pt x="1" y="1097"/>
                    <a:pt x="9" y="1146"/>
                    <a:pt x="34" y="1188"/>
                  </a:cubicBezTo>
                  <a:lnTo>
                    <a:pt x="442" y="1852"/>
                  </a:lnTo>
                  <a:cubicBezTo>
                    <a:pt x="471" y="1898"/>
                    <a:pt x="517" y="1928"/>
                    <a:pt x="570" y="1936"/>
                  </a:cubicBezTo>
                  <a:cubicBezTo>
                    <a:pt x="1401" y="2056"/>
                    <a:pt x="8171" y="3031"/>
                    <a:pt x="9143" y="3031"/>
                  </a:cubicBezTo>
                  <a:cubicBezTo>
                    <a:pt x="9180" y="3031"/>
                    <a:pt x="9208" y="3030"/>
                    <a:pt x="9228" y="3027"/>
                  </a:cubicBezTo>
                  <a:cubicBezTo>
                    <a:pt x="9226" y="3024"/>
                    <a:pt x="9219" y="3017"/>
                    <a:pt x="9219" y="3017"/>
                  </a:cubicBezTo>
                  <a:lnTo>
                    <a:pt x="9219" y="3017"/>
                  </a:lnTo>
                  <a:cubicBezTo>
                    <a:pt x="9219" y="3017"/>
                    <a:pt x="9219" y="3017"/>
                    <a:pt x="9219" y="3018"/>
                  </a:cubicBezTo>
                  <a:cubicBezTo>
                    <a:pt x="9220" y="3018"/>
                    <a:pt x="9220" y="3018"/>
                    <a:pt x="9220" y="3018"/>
                  </a:cubicBezTo>
                  <a:cubicBezTo>
                    <a:pt x="9221" y="3018"/>
                    <a:pt x="9219" y="3015"/>
                    <a:pt x="9218" y="3007"/>
                  </a:cubicBezTo>
                  <a:cubicBezTo>
                    <a:pt x="9169" y="2777"/>
                    <a:pt x="8998" y="2593"/>
                    <a:pt x="8777" y="2516"/>
                  </a:cubicBezTo>
                  <a:cubicBezTo>
                    <a:pt x="8264" y="2342"/>
                    <a:pt x="1823" y="262"/>
                    <a:pt x="1041" y="9"/>
                  </a:cubicBezTo>
                  <a:cubicBezTo>
                    <a:pt x="1023" y="4"/>
                    <a:pt x="1005" y="1"/>
                    <a:pt x="9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66317" y="4489251"/>
              <a:ext cx="258536" cy="255529"/>
            </a:xfrm>
            <a:custGeom>
              <a:avLst/>
              <a:gdLst/>
              <a:ahLst/>
              <a:cxnLst/>
              <a:rect l="l" t="t" r="r" b="b"/>
              <a:pathLst>
                <a:path w="6963" h="6882" extrusionOk="0">
                  <a:moveTo>
                    <a:pt x="5635" y="0"/>
                  </a:moveTo>
                  <a:cubicBezTo>
                    <a:pt x="5582" y="0"/>
                    <a:pt x="5530" y="24"/>
                    <a:pt x="5497" y="64"/>
                  </a:cubicBezTo>
                  <a:cubicBezTo>
                    <a:pt x="4937" y="731"/>
                    <a:pt x="215" y="6343"/>
                    <a:pt x="0" y="6840"/>
                  </a:cubicBezTo>
                  <a:cubicBezTo>
                    <a:pt x="5" y="6840"/>
                    <a:pt x="13" y="6839"/>
                    <a:pt x="14" y="6839"/>
                  </a:cubicBezTo>
                  <a:cubicBezTo>
                    <a:pt x="15" y="6839"/>
                    <a:pt x="15" y="6839"/>
                    <a:pt x="14" y="6839"/>
                  </a:cubicBezTo>
                  <a:cubicBezTo>
                    <a:pt x="11" y="6839"/>
                    <a:pt x="15" y="6840"/>
                    <a:pt x="23" y="6843"/>
                  </a:cubicBezTo>
                  <a:cubicBezTo>
                    <a:pt x="95" y="6869"/>
                    <a:pt x="170" y="6882"/>
                    <a:pt x="244" y="6882"/>
                  </a:cubicBezTo>
                  <a:cubicBezTo>
                    <a:pt x="398" y="6882"/>
                    <a:pt x="550" y="6828"/>
                    <a:pt x="673" y="6727"/>
                  </a:cubicBezTo>
                  <a:cubicBezTo>
                    <a:pt x="1093" y="6384"/>
                    <a:pt x="6260" y="2010"/>
                    <a:pt x="6883" y="1481"/>
                  </a:cubicBezTo>
                  <a:cubicBezTo>
                    <a:pt x="6922" y="1446"/>
                    <a:pt x="6944" y="1398"/>
                    <a:pt x="6946" y="1346"/>
                  </a:cubicBezTo>
                  <a:lnTo>
                    <a:pt x="6962" y="564"/>
                  </a:lnTo>
                  <a:cubicBezTo>
                    <a:pt x="6963" y="515"/>
                    <a:pt x="6944" y="470"/>
                    <a:pt x="6911" y="434"/>
                  </a:cubicBezTo>
                  <a:lnTo>
                    <a:pt x="6543" y="59"/>
                  </a:lnTo>
                  <a:cubicBezTo>
                    <a:pt x="6510" y="24"/>
                    <a:pt x="6463" y="4"/>
                    <a:pt x="6415" y="4"/>
                  </a:cubicBezTo>
                  <a:lnTo>
                    <a:pt x="5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596942" y="4439422"/>
              <a:ext cx="105004" cy="862938"/>
            </a:xfrm>
            <a:custGeom>
              <a:avLst/>
              <a:gdLst/>
              <a:ahLst/>
              <a:cxnLst/>
              <a:rect l="l" t="t" r="r" b="b"/>
              <a:pathLst>
                <a:path w="2828" h="23241" extrusionOk="0">
                  <a:moveTo>
                    <a:pt x="1801" y="1"/>
                  </a:moveTo>
                  <a:lnTo>
                    <a:pt x="635" y="9"/>
                  </a:lnTo>
                  <a:lnTo>
                    <a:pt x="1" y="23241"/>
                  </a:lnTo>
                  <a:lnTo>
                    <a:pt x="2828" y="23215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18143" y="4439422"/>
              <a:ext cx="51054" cy="120598"/>
            </a:xfrm>
            <a:custGeom>
              <a:avLst/>
              <a:gdLst/>
              <a:ahLst/>
              <a:cxnLst/>
              <a:rect l="l" t="t" r="r" b="b"/>
              <a:pathLst>
                <a:path w="1375" h="3248" extrusionOk="0">
                  <a:moveTo>
                    <a:pt x="1230" y="1"/>
                  </a:moveTo>
                  <a:lnTo>
                    <a:pt x="64" y="9"/>
                  </a:lnTo>
                  <a:lnTo>
                    <a:pt x="1" y="2293"/>
                  </a:lnTo>
                  <a:lnTo>
                    <a:pt x="1375" y="3248"/>
                  </a:lnTo>
                  <a:lnTo>
                    <a:pt x="12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466578" y="4009828"/>
              <a:ext cx="198534" cy="400893"/>
            </a:xfrm>
            <a:custGeom>
              <a:avLst/>
              <a:gdLst/>
              <a:ahLst/>
              <a:cxnLst/>
              <a:rect l="l" t="t" r="r" b="b"/>
              <a:pathLst>
                <a:path w="5347" h="10797" extrusionOk="0">
                  <a:moveTo>
                    <a:pt x="269" y="0"/>
                  </a:moveTo>
                  <a:cubicBezTo>
                    <a:pt x="268" y="3"/>
                    <a:pt x="266" y="12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6"/>
                    <a:pt x="265" y="16"/>
                  </a:cubicBezTo>
                  <a:cubicBezTo>
                    <a:pt x="265" y="16"/>
                    <a:pt x="265" y="16"/>
                    <a:pt x="265" y="15"/>
                  </a:cubicBezTo>
                  <a:lnTo>
                    <a:pt x="265" y="15"/>
                  </a:lnTo>
                  <a:cubicBezTo>
                    <a:pt x="264" y="16"/>
                    <a:pt x="260" y="19"/>
                    <a:pt x="256" y="24"/>
                  </a:cubicBezTo>
                  <a:cubicBezTo>
                    <a:pt x="63" y="236"/>
                    <a:pt x="0" y="535"/>
                    <a:pt x="82" y="810"/>
                  </a:cubicBezTo>
                  <a:cubicBezTo>
                    <a:pt x="270" y="1443"/>
                    <a:pt x="2766" y="9308"/>
                    <a:pt x="3069" y="10259"/>
                  </a:cubicBezTo>
                  <a:cubicBezTo>
                    <a:pt x="3089" y="10320"/>
                    <a:pt x="3134" y="10367"/>
                    <a:pt x="3191" y="10394"/>
                  </a:cubicBezTo>
                  <a:lnTo>
                    <a:pt x="4063" y="10778"/>
                  </a:lnTo>
                  <a:cubicBezTo>
                    <a:pt x="4092" y="10790"/>
                    <a:pt x="4122" y="10797"/>
                    <a:pt x="4152" y="10797"/>
                  </a:cubicBezTo>
                  <a:cubicBezTo>
                    <a:pt x="4180" y="10797"/>
                    <a:pt x="4207" y="10791"/>
                    <a:pt x="4234" y="10781"/>
                  </a:cubicBezTo>
                  <a:lnTo>
                    <a:pt x="4829" y="10543"/>
                  </a:lnTo>
                  <a:cubicBezTo>
                    <a:pt x="4883" y="10521"/>
                    <a:pt x="4926" y="10479"/>
                    <a:pt x="4950" y="10425"/>
                  </a:cubicBezTo>
                  <a:lnTo>
                    <a:pt x="5321" y="9549"/>
                  </a:lnTo>
                  <a:cubicBezTo>
                    <a:pt x="5347" y="9490"/>
                    <a:pt x="5344" y="9423"/>
                    <a:pt x="5314" y="9364"/>
                  </a:cubicBezTo>
                  <a:cubicBezTo>
                    <a:pt x="4829" y="8421"/>
                    <a:pt x="727" y="474"/>
                    <a:pt x="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658689" y="4388257"/>
              <a:ext cx="424025" cy="101959"/>
            </a:xfrm>
            <a:custGeom>
              <a:avLst/>
              <a:gdLst/>
              <a:ahLst/>
              <a:cxnLst/>
              <a:rect l="l" t="t" r="r" b="b"/>
              <a:pathLst>
                <a:path w="11420" h="2746" extrusionOk="0">
                  <a:moveTo>
                    <a:pt x="1089" y="0"/>
                  </a:moveTo>
                  <a:cubicBezTo>
                    <a:pt x="1043" y="0"/>
                    <a:pt x="997" y="14"/>
                    <a:pt x="959" y="43"/>
                  </a:cubicBezTo>
                  <a:lnTo>
                    <a:pt x="190" y="607"/>
                  </a:lnTo>
                  <a:cubicBezTo>
                    <a:pt x="143" y="642"/>
                    <a:pt x="111" y="694"/>
                    <a:pt x="102" y="753"/>
                  </a:cubicBezTo>
                  <a:lnTo>
                    <a:pt x="9" y="1387"/>
                  </a:lnTo>
                  <a:cubicBezTo>
                    <a:pt x="0" y="1445"/>
                    <a:pt x="16" y="1505"/>
                    <a:pt x="51" y="1553"/>
                  </a:cubicBezTo>
                  <a:lnTo>
                    <a:pt x="624" y="2310"/>
                  </a:lnTo>
                  <a:cubicBezTo>
                    <a:pt x="663" y="2362"/>
                    <a:pt x="723" y="2395"/>
                    <a:pt x="788" y="2397"/>
                  </a:cubicBezTo>
                  <a:cubicBezTo>
                    <a:pt x="1681" y="2440"/>
                    <a:pt x="8154" y="2746"/>
                    <a:pt x="10559" y="2746"/>
                  </a:cubicBezTo>
                  <a:cubicBezTo>
                    <a:pt x="11010" y="2746"/>
                    <a:pt x="11318" y="2735"/>
                    <a:pt x="11419" y="2710"/>
                  </a:cubicBezTo>
                  <a:cubicBezTo>
                    <a:pt x="11418" y="2707"/>
                    <a:pt x="11412" y="2702"/>
                    <a:pt x="11409" y="2699"/>
                  </a:cubicBezTo>
                  <a:lnTo>
                    <a:pt x="11409" y="2699"/>
                  </a:lnTo>
                  <a:cubicBezTo>
                    <a:pt x="11410" y="2699"/>
                    <a:pt x="11409" y="2694"/>
                    <a:pt x="11407" y="2687"/>
                  </a:cubicBezTo>
                  <a:cubicBezTo>
                    <a:pt x="11320" y="2413"/>
                    <a:pt x="11092" y="2209"/>
                    <a:pt x="10812" y="2143"/>
                  </a:cubicBezTo>
                  <a:cubicBezTo>
                    <a:pt x="10169" y="1991"/>
                    <a:pt x="2111" y="219"/>
                    <a:pt x="1136" y="5"/>
                  </a:cubicBezTo>
                  <a:cubicBezTo>
                    <a:pt x="1120" y="2"/>
                    <a:pt x="1105" y="0"/>
                    <a:pt x="10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353963" y="4430771"/>
              <a:ext cx="289317" cy="336769"/>
            </a:xfrm>
            <a:custGeom>
              <a:avLst/>
              <a:gdLst/>
              <a:ahLst/>
              <a:cxnLst/>
              <a:rect l="l" t="t" r="r" b="b"/>
              <a:pathLst>
                <a:path w="7792" h="9070" extrusionOk="0">
                  <a:moveTo>
                    <a:pt x="7005" y="1"/>
                  </a:moveTo>
                  <a:cubicBezTo>
                    <a:pt x="6998" y="1"/>
                    <a:pt x="6992" y="1"/>
                    <a:pt x="6985" y="2"/>
                  </a:cubicBezTo>
                  <a:lnTo>
                    <a:pt x="6039" y="88"/>
                  </a:lnTo>
                  <a:cubicBezTo>
                    <a:pt x="5974" y="95"/>
                    <a:pt x="5916" y="129"/>
                    <a:pt x="5879" y="183"/>
                  </a:cubicBezTo>
                  <a:cubicBezTo>
                    <a:pt x="5275" y="1054"/>
                    <a:pt x="203" y="8418"/>
                    <a:pt x="1" y="9046"/>
                  </a:cubicBezTo>
                  <a:cubicBezTo>
                    <a:pt x="4" y="9046"/>
                    <a:pt x="11" y="9043"/>
                    <a:pt x="15" y="9042"/>
                  </a:cubicBezTo>
                  <a:lnTo>
                    <a:pt x="15" y="9042"/>
                  </a:lnTo>
                  <a:cubicBezTo>
                    <a:pt x="16" y="9043"/>
                    <a:pt x="21" y="9044"/>
                    <a:pt x="27" y="9046"/>
                  </a:cubicBezTo>
                  <a:cubicBezTo>
                    <a:pt x="91" y="9062"/>
                    <a:pt x="155" y="9070"/>
                    <a:pt x="220" y="9070"/>
                  </a:cubicBezTo>
                  <a:cubicBezTo>
                    <a:pt x="435" y="9070"/>
                    <a:pt x="645" y="8983"/>
                    <a:pt x="802" y="8828"/>
                  </a:cubicBezTo>
                  <a:cubicBezTo>
                    <a:pt x="1272" y="8363"/>
                    <a:pt x="7030" y="2454"/>
                    <a:pt x="7726" y="1738"/>
                  </a:cubicBezTo>
                  <a:cubicBezTo>
                    <a:pt x="7770" y="1692"/>
                    <a:pt x="7792" y="1632"/>
                    <a:pt x="7787" y="1569"/>
                  </a:cubicBezTo>
                  <a:lnTo>
                    <a:pt x="7713" y="618"/>
                  </a:lnTo>
                  <a:cubicBezTo>
                    <a:pt x="7710" y="559"/>
                    <a:pt x="7682" y="504"/>
                    <a:pt x="7637" y="466"/>
                  </a:cubicBezTo>
                  <a:lnTo>
                    <a:pt x="7147" y="53"/>
                  </a:lnTo>
                  <a:cubicBezTo>
                    <a:pt x="7108" y="19"/>
                    <a:pt x="7057" y="1"/>
                    <a:pt x="7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1035447" y="4468272"/>
              <a:ext cx="89112" cy="731981"/>
            </a:xfrm>
            <a:custGeom>
              <a:avLst/>
              <a:gdLst/>
              <a:ahLst/>
              <a:cxnLst/>
              <a:rect l="l" t="t" r="r" b="b"/>
              <a:pathLst>
                <a:path w="2400" h="19714" extrusionOk="0">
                  <a:moveTo>
                    <a:pt x="1528" y="0"/>
                  </a:moveTo>
                  <a:lnTo>
                    <a:pt x="539" y="9"/>
                  </a:lnTo>
                  <a:lnTo>
                    <a:pt x="1" y="19714"/>
                  </a:lnTo>
                  <a:lnTo>
                    <a:pt x="2399" y="19693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1053492" y="4468272"/>
              <a:ext cx="43294" cy="102367"/>
            </a:xfrm>
            <a:custGeom>
              <a:avLst/>
              <a:gdLst/>
              <a:ahLst/>
              <a:cxnLst/>
              <a:rect l="l" t="t" r="r" b="b"/>
              <a:pathLst>
                <a:path w="1166" h="2757" extrusionOk="0">
                  <a:moveTo>
                    <a:pt x="1042" y="0"/>
                  </a:moveTo>
                  <a:lnTo>
                    <a:pt x="53" y="9"/>
                  </a:lnTo>
                  <a:lnTo>
                    <a:pt x="0" y="1945"/>
                  </a:lnTo>
                  <a:lnTo>
                    <a:pt x="1165" y="2756"/>
                  </a:lnTo>
                  <a:lnTo>
                    <a:pt x="1165" y="2756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939577" y="4095673"/>
              <a:ext cx="153941" cy="345903"/>
            </a:xfrm>
            <a:custGeom>
              <a:avLst/>
              <a:gdLst/>
              <a:ahLst/>
              <a:cxnLst/>
              <a:rect l="l" t="t" r="r" b="b"/>
              <a:pathLst>
                <a:path w="4146" h="9316" extrusionOk="0">
                  <a:moveTo>
                    <a:pt x="252" y="1"/>
                  </a:moveTo>
                  <a:cubicBezTo>
                    <a:pt x="250" y="4"/>
                    <a:pt x="248" y="12"/>
                    <a:pt x="247" y="14"/>
                  </a:cubicBezTo>
                  <a:lnTo>
                    <a:pt x="247" y="14"/>
                  </a:lnTo>
                  <a:cubicBezTo>
                    <a:pt x="247" y="14"/>
                    <a:pt x="247" y="14"/>
                    <a:pt x="247" y="14"/>
                  </a:cubicBezTo>
                  <a:cubicBezTo>
                    <a:pt x="246" y="14"/>
                    <a:pt x="243" y="16"/>
                    <a:pt x="238" y="20"/>
                  </a:cubicBezTo>
                  <a:cubicBezTo>
                    <a:pt x="65" y="193"/>
                    <a:pt x="1" y="443"/>
                    <a:pt x="58" y="680"/>
                  </a:cubicBezTo>
                  <a:cubicBezTo>
                    <a:pt x="190" y="1224"/>
                    <a:pt x="1966" y="7994"/>
                    <a:pt x="2181" y="8812"/>
                  </a:cubicBezTo>
                  <a:cubicBezTo>
                    <a:pt x="2195" y="8864"/>
                    <a:pt x="2230" y="8907"/>
                    <a:pt x="2278" y="8931"/>
                  </a:cubicBezTo>
                  <a:lnTo>
                    <a:pt x="3002" y="9295"/>
                  </a:lnTo>
                  <a:cubicBezTo>
                    <a:pt x="3028" y="9309"/>
                    <a:pt x="3057" y="9316"/>
                    <a:pt x="3086" y="9316"/>
                  </a:cubicBezTo>
                  <a:cubicBezTo>
                    <a:pt x="3106" y="9316"/>
                    <a:pt x="3127" y="9312"/>
                    <a:pt x="3146" y="9306"/>
                  </a:cubicBezTo>
                  <a:lnTo>
                    <a:pt x="3660" y="9130"/>
                  </a:lnTo>
                  <a:cubicBezTo>
                    <a:pt x="3707" y="9114"/>
                    <a:pt x="3747" y="9081"/>
                    <a:pt x="3768" y="9035"/>
                  </a:cubicBezTo>
                  <a:lnTo>
                    <a:pt x="4119" y="8309"/>
                  </a:lnTo>
                  <a:cubicBezTo>
                    <a:pt x="4144" y="8260"/>
                    <a:pt x="4145" y="8202"/>
                    <a:pt x="4121" y="8151"/>
                  </a:cubicBezTo>
                  <a:cubicBezTo>
                    <a:pt x="3750" y="7330"/>
                    <a:pt x="619" y="422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1084570" y="4425870"/>
              <a:ext cx="357153" cy="102219"/>
            </a:xfrm>
            <a:custGeom>
              <a:avLst/>
              <a:gdLst/>
              <a:ahLst/>
              <a:cxnLst/>
              <a:rect l="l" t="t" r="r" b="b"/>
              <a:pathLst>
                <a:path w="9619" h="2753" extrusionOk="0">
                  <a:moveTo>
                    <a:pt x="976" y="0"/>
                  </a:moveTo>
                  <a:cubicBezTo>
                    <a:pt x="939" y="0"/>
                    <a:pt x="904" y="11"/>
                    <a:pt x="873" y="32"/>
                  </a:cubicBezTo>
                  <a:lnTo>
                    <a:pt x="196" y="477"/>
                  </a:lnTo>
                  <a:cubicBezTo>
                    <a:pt x="155" y="504"/>
                    <a:pt x="125" y="547"/>
                    <a:pt x="116" y="597"/>
                  </a:cubicBezTo>
                  <a:lnTo>
                    <a:pt x="10" y="1130"/>
                  </a:lnTo>
                  <a:cubicBezTo>
                    <a:pt x="1" y="1178"/>
                    <a:pt x="10" y="1229"/>
                    <a:pt x="38" y="1271"/>
                  </a:cubicBezTo>
                  <a:lnTo>
                    <a:pt x="491" y="1937"/>
                  </a:lnTo>
                  <a:cubicBezTo>
                    <a:pt x="523" y="1983"/>
                    <a:pt x="572" y="2014"/>
                    <a:pt x="627" y="2019"/>
                  </a:cubicBezTo>
                  <a:cubicBezTo>
                    <a:pt x="1461" y="2102"/>
                    <a:pt x="8076" y="2753"/>
                    <a:pt x="9414" y="2753"/>
                  </a:cubicBezTo>
                  <a:cubicBezTo>
                    <a:pt x="9512" y="2753"/>
                    <a:pt x="9582" y="2750"/>
                    <a:pt x="9619" y="2742"/>
                  </a:cubicBezTo>
                  <a:lnTo>
                    <a:pt x="9610" y="2733"/>
                  </a:lnTo>
                  <a:lnTo>
                    <a:pt x="9610" y="2733"/>
                  </a:lnTo>
                  <a:cubicBezTo>
                    <a:pt x="9610" y="2733"/>
                    <a:pt x="9611" y="2733"/>
                    <a:pt x="9611" y="2733"/>
                  </a:cubicBezTo>
                  <a:cubicBezTo>
                    <a:pt x="9611" y="2733"/>
                    <a:pt x="9611" y="2730"/>
                    <a:pt x="9609" y="2722"/>
                  </a:cubicBezTo>
                  <a:cubicBezTo>
                    <a:pt x="9547" y="2487"/>
                    <a:pt x="9363" y="2304"/>
                    <a:pt x="9129" y="2236"/>
                  </a:cubicBezTo>
                  <a:cubicBezTo>
                    <a:pt x="8591" y="2079"/>
                    <a:pt x="1841" y="231"/>
                    <a:pt x="1025" y="7"/>
                  </a:cubicBezTo>
                  <a:cubicBezTo>
                    <a:pt x="1009" y="2"/>
                    <a:pt x="99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812370" y="4458247"/>
              <a:ext cx="256977" cy="274465"/>
            </a:xfrm>
            <a:custGeom>
              <a:avLst/>
              <a:gdLst/>
              <a:ahLst/>
              <a:cxnLst/>
              <a:rect l="l" t="t" r="r" b="b"/>
              <a:pathLst>
                <a:path w="6921" h="7392" extrusionOk="0">
                  <a:moveTo>
                    <a:pt x="6315" y="0"/>
                  </a:moveTo>
                  <a:cubicBezTo>
                    <a:pt x="6312" y="0"/>
                    <a:pt x="6310" y="0"/>
                    <a:pt x="6307" y="0"/>
                  </a:cubicBezTo>
                  <a:lnTo>
                    <a:pt x="5501" y="34"/>
                  </a:lnTo>
                  <a:cubicBezTo>
                    <a:pt x="5447" y="35"/>
                    <a:pt x="5396" y="61"/>
                    <a:pt x="5361" y="105"/>
                  </a:cubicBezTo>
                  <a:cubicBezTo>
                    <a:pt x="4814" y="819"/>
                    <a:pt x="197" y="6837"/>
                    <a:pt x="1" y="7360"/>
                  </a:cubicBezTo>
                  <a:cubicBezTo>
                    <a:pt x="3" y="7360"/>
                    <a:pt x="12" y="7358"/>
                    <a:pt x="14" y="7358"/>
                  </a:cubicBezTo>
                  <a:cubicBezTo>
                    <a:pt x="14" y="7358"/>
                    <a:pt x="14" y="7358"/>
                    <a:pt x="13" y="7358"/>
                  </a:cubicBezTo>
                  <a:cubicBezTo>
                    <a:pt x="12" y="7358"/>
                    <a:pt x="16" y="7359"/>
                    <a:pt x="24" y="7361"/>
                  </a:cubicBezTo>
                  <a:cubicBezTo>
                    <a:pt x="89" y="7382"/>
                    <a:pt x="157" y="7392"/>
                    <a:pt x="224" y="7392"/>
                  </a:cubicBezTo>
                  <a:cubicBezTo>
                    <a:pt x="393" y="7392"/>
                    <a:pt x="560" y="7328"/>
                    <a:pt x="689" y="7212"/>
                  </a:cubicBezTo>
                  <a:cubicBezTo>
                    <a:pt x="1107" y="6837"/>
                    <a:pt x="6241" y="2079"/>
                    <a:pt x="6861" y="1505"/>
                  </a:cubicBezTo>
                  <a:cubicBezTo>
                    <a:pt x="6899" y="1468"/>
                    <a:pt x="6920" y="1417"/>
                    <a:pt x="6919" y="1364"/>
                  </a:cubicBezTo>
                  <a:lnTo>
                    <a:pt x="6898" y="555"/>
                  </a:lnTo>
                  <a:cubicBezTo>
                    <a:pt x="6897" y="506"/>
                    <a:pt x="6876" y="458"/>
                    <a:pt x="6840" y="423"/>
                  </a:cubicBezTo>
                  <a:lnTo>
                    <a:pt x="6443" y="52"/>
                  </a:lnTo>
                  <a:cubicBezTo>
                    <a:pt x="6409" y="18"/>
                    <a:pt x="6363" y="0"/>
                    <a:pt x="6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1046289" y="4429212"/>
              <a:ext cx="54841" cy="54581"/>
            </a:xfrm>
            <a:custGeom>
              <a:avLst/>
              <a:gdLst/>
              <a:ahLst/>
              <a:cxnLst/>
              <a:rect l="l" t="t" r="r" b="b"/>
              <a:pathLst>
                <a:path w="1477" h="1470" extrusionOk="0">
                  <a:moveTo>
                    <a:pt x="737" y="1"/>
                  </a:moveTo>
                  <a:cubicBezTo>
                    <a:pt x="736" y="1"/>
                    <a:pt x="735" y="1"/>
                    <a:pt x="733" y="1"/>
                  </a:cubicBezTo>
                  <a:cubicBezTo>
                    <a:pt x="326" y="5"/>
                    <a:pt x="1" y="335"/>
                    <a:pt x="5" y="741"/>
                  </a:cubicBezTo>
                  <a:cubicBezTo>
                    <a:pt x="9" y="1145"/>
                    <a:pt x="338" y="1470"/>
                    <a:pt x="741" y="1470"/>
                  </a:cubicBezTo>
                  <a:cubicBezTo>
                    <a:pt x="742" y="1470"/>
                    <a:pt x="744" y="1470"/>
                    <a:pt x="745" y="1470"/>
                  </a:cubicBezTo>
                  <a:cubicBezTo>
                    <a:pt x="1151" y="1466"/>
                    <a:pt x="1476" y="1135"/>
                    <a:pt x="1474" y="729"/>
                  </a:cubicBezTo>
                  <a:cubicBezTo>
                    <a:pt x="1470" y="325"/>
                    <a:pt x="1141" y="1"/>
                    <a:pt x="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609715" y="4393418"/>
              <a:ext cx="64606" cy="64309"/>
            </a:xfrm>
            <a:custGeom>
              <a:avLst/>
              <a:gdLst/>
              <a:ahLst/>
              <a:cxnLst/>
              <a:rect l="l" t="t" r="r" b="b"/>
              <a:pathLst>
                <a:path w="1740" h="1732" extrusionOk="0">
                  <a:moveTo>
                    <a:pt x="870" y="1"/>
                  </a:moveTo>
                  <a:cubicBezTo>
                    <a:pt x="867" y="1"/>
                    <a:pt x="865" y="1"/>
                    <a:pt x="862" y="1"/>
                  </a:cubicBezTo>
                  <a:cubicBezTo>
                    <a:pt x="385" y="3"/>
                    <a:pt x="1" y="394"/>
                    <a:pt x="6" y="874"/>
                  </a:cubicBezTo>
                  <a:cubicBezTo>
                    <a:pt x="9" y="1350"/>
                    <a:pt x="397" y="1732"/>
                    <a:pt x="872" y="1732"/>
                  </a:cubicBezTo>
                  <a:cubicBezTo>
                    <a:pt x="874" y="1732"/>
                    <a:pt x="876" y="1732"/>
                    <a:pt x="878" y="1732"/>
                  </a:cubicBezTo>
                  <a:cubicBezTo>
                    <a:pt x="1357" y="1727"/>
                    <a:pt x="1740" y="1336"/>
                    <a:pt x="1736" y="859"/>
                  </a:cubicBezTo>
                  <a:cubicBezTo>
                    <a:pt x="1733" y="382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303800" y="4460846"/>
              <a:ext cx="53022" cy="52762"/>
            </a:xfrm>
            <a:custGeom>
              <a:avLst/>
              <a:gdLst/>
              <a:ahLst/>
              <a:cxnLst/>
              <a:rect l="l" t="t" r="r" b="b"/>
              <a:pathLst>
                <a:path w="1428" h="1421" extrusionOk="0">
                  <a:moveTo>
                    <a:pt x="715" y="0"/>
                  </a:moveTo>
                  <a:cubicBezTo>
                    <a:pt x="712" y="0"/>
                    <a:pt x="710" y="0"/>
                    <a:pt x="707" y="0"/>
                  </a:cubicBezTo>
                  <a:cubicBezTo>
                    <a:pt x="316" y="2"/>
                    <a:pt x="1" y="325"/>
                    <a:pt x="3" y="717"/>
                  </a:cubicBezTo>
                  <a:cubicBezTo>
                    <a:pt x="7" y="1107"/>
                    <a:pt x="323" y="1420"/>
                    <a:pt x="712" y="1420"/>
                  </a:cubicBezTo>
                  <a:cubicBezTo>
                    <a:pt x="715" y="1420"/>
                    <a:pt x="717" y="1420"/>
                    <a:pt x="720" y="1420"/>
                  </a:cubicBezTo>
                  <a:cubicBezTo>
                    <a:pt x="1112" y="1417"/>
                    <a:pt x="1427" y="1096"/>
                    <a:pt x="1424" y="704"/>
                  </a:cubicBezTo>
                  <a:cubicBezTo>
                    <a:pt x="1420" y="314"/>
                    <a:pt x="1104" y="0"/>
                    <a:pt x="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643003" y="1719345"/>
            <a:ext cx="4643145" cy="551338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a. </a:t>
            </a:r>
            <a:r>
              <a:rPr lang="en-US" sz="3000" dirty="0"/>
              <a:t>Building a campfire</a:t>
            </a: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3"/>
          <a:srcRect l="2371" t="3580" r="4866" b="3638"/>
          <a:stretch/>
        </p:blipFill>
        <p:spPr>
          <a:xfrm rot="265488">
            <a:off x="486147" y="1731580"/>
            <a:ext cx="3756306" cy="1561852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108" y="2270683"/>
            <a:ext cx="4214813" cy="226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7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4"/>
          <p:cNvSpPr/>
          <p:nvPr/>
        </p:nvSpPr>
        <p:spPr>
          <a:xfrm>
            <a:off x="0" y="3420350"/>
            <a:ext cx="3510294" cy="1875553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4"/>
          <p:cNvSpPr txBox="1">
            <a:spLocks noGrp="1"/>
          </p:cNvSpPr>
          <p:nvPr>
            <p:ph type="title"/>
          </p:nvPr>
        </p:nvSpPr>
        <p:spPr>
          <a:xfrm>
            <a:off x="701946" y="494873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1: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Label each picture with a phrase from the list.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37" name="Google Shape;537;p34"/>
          <p:cNvGrpSpPr/>
          <p:nvPr/>
        </p:nvGrpSpPr>
        <p:grpSpPr>
          <a:xfrm>
            <a:off x="-685807" y="3880133"/>
            <a:ext cx="5791435" cy="1446733"/>
            <a:chOff x="-685807" y="3880133"/>
            <a:chExt cx="5791435" cy="1446733"/>
          </a:xfrm>
        </p:grpSpPr>
        <p:sp>
          <p:nvSpPr>
            <p:cNvPr id="538" name="Google Shape;538;p34"/>
            <p:cNvSpPr/>
            <p:nvPr/>
          </p:nvSpPr>
          <p:spPr>
            <a:xfrm>
              <a:off x="-685807" y="3880133"/>
              <a:ext cx="3144651" cy="1446733"/>
            </a:xfrm>
            <a:custGeom>
              <a:avLst/>
              <a:gdLst/>
              <a:ahLst/>
              <a:cxnLst/>
              <a:rect l="l" t="t" r="r" b="b"/>
              <a:pathLst>
                <a:path w="84693" h="38964" extrusionOk="0">
                  <a:moveTo>
                    <a:pt x="31640" y="1"/>
                  </a:moveTo>
                  <a:cubicBezTo>
                    <a:pt x="31455" y="1"/>
                    <a:pt x="31267" y="3"/>
                    <a:pt x="31076" y="9"/>
                  </a:cubicBezTo>
                  <a:cubicBezTo>
                    <a:pt x="25140" y="179"/>
                    <a:pt x="19300" y="10625"/>
                    <a:pt x="12713" y="17745"/>
                  </a:cubicBezTo>
                  <a:cubicBezTo>
                    <a:pt x="8313" y="22498"/>
                    <a:pt x="1671" y="22954"/>
                    <a:pt x="1" y="26007"/>
                  </a:cubicBezTo>
                  <a:cubicBezTo>
                    <a:pt x="3568" y="30326"/>
                    <a:pt x="7133" y="34644"/>
                    <a:pt x="10700" y="38964"/>
                  </a:cubicBezTo>
                  <a:lnTo>
                    <a:pt x="84692" y="31002"/>
                  </a:lnTo>
                  <a:cubicBezTo>
                    <a:pt x="72991" y="26606"/>
                    <a:pt x="65230" y="20999"/>
                    <a:pt x="60173" y="16468"/>
                  </a:cubicBezTo>
                  <a:cubicBezTo>
                    <a:pt x="54893" y="11737"/>
                    <a:pt x="48002" y="5184"/>
                    <a:pt x="37145" y="966"/>
                  </a:cubicBezTo>
                  <a:cubicBezTo>
                    <a:pt x="35577" y="358"/>
                    <a:pt x="33780" y="1"/>
                    <a:pt x="31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827250" y="4062664"/>
              <a:ext cx="4278379" cy="1108368"/>
            </a:xfrm>
            <a:custGeom>
              <a:avLst/>
              <a:gdLst/>
              <a:ahLst/>
              <a:cxnLst/>
              <a:rect l="l" t="t" r="r" b="b"/>
              <a:pathLst>
                <a:path w="115227" h="29851" extrusionOk="0">
                  <a:moveTo>
                    <a:pt x="60372" y="1"/>
                  </a:moveTo>
                  <a:cubicBezTo>
                    <a:pt x="52488" y="1"/>
                    <a:pt x="42051" y="5263"/>
                    <a:pt x="35651" y="10907"/>
                  </a:cubicBezTo>
                  <a:cubicBezTo>
                    <a:pt x="29536" y="16300"/>
                    <a:pt x="22148" y="19656"/>
                    <a:pt x="14375" y="20147"/>
                  </a:cubicBezTo>
                  <a:cubicBezTo>
                    <a:pt x="1" y="21053"/>
                    <a:pt x="217" y="28765"/>
                    <a:pt x="217" y="28765"/>
                  </a:cubicBezTo>
                  <a:lnTo>
                    <a:pt x="85778" y="29573"/>
                  </a:lnTo>
                  <a:lnTo>
                    <a:pt x="86606" y="29581"/>
                  </a:lnTo>
                  <a:lnTo>
                    <a:pt x="94993" y="29660"/>
                  </a:lnTo>
                  <a:lnTo>
                    <a:pt x="95013" y="29659"/>
                  </a:lnTo>
                  <a:lnTo>
                    <a:pt x="115226" y="29851"/>
                  </a:lnTo>
                  <a:cubicBezTo>
                    <a:pt x="115226" y="29851"/>
                    <a:pt x="112378" y="20355"/>
                    <a:pt x="94987" y="17776"/>
                  </a:cubicBezTo>
                  <a:cubicBezTo>
                    <a:pt x="78068" y="15265"/>
                    <a:pt x="78810" y="6250"/>
                    <a:pt x="65144" y="821"/>
                  </a:cubicBezTo>
                  <a:cubicBezTo>
                    <a:pt x="63725" y="256"/>
                    <a:pt x="62110" y="1"/>
                    <a:pt x="60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3114940" y="4511343"/>
              <a:ext cx="41029" cy="502555"/>
            </a:xfrm>
            <a:custGeom>
              <a:avLst/>
              <a:gdLst/>
              <a:ahLst/>
              <a:cxnLst/>
              <a:rect l="l" t="t" r="r" b="b"/>
              <a:pathLst>
                <a:path w="1105" h="13535" extrusionOk="0">
                  <a:moveTo>
                    <a:pt x="115" y="1"/>
                  </a:moveTo>
                  <a:lnTo>
                    <a:pt x="1" y="13526"/>
                  </a:lnTo>
                  <a:lnTo>
                    <a:pt x="993" y="13534"/>
                  </a:lnTo>
                  <a:lnTo>
                    <a:pt x="1105" y="200"/>
                  </a:lnTo>
                  <a:cubicBezTo>
                    <a:pt x="754" y="162"/>
                    <a:pt x="429" y="90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3732932" y="4635988"/>
              <a:ext cx="40063" cy="382959"/>
            </a:xfrm>
            <a:custGeom>
              <a:avLst/>
              <a:gdLst/>
              <a:ahLst/>
              <a:cxnLst/>
              <a:rect l="l" t="t" r="r" b="b"/>
              <a:pathLst>
                <a:path w="1079" h="10314" extrusionOk="0">
                  <a:moveTo>
                    <a:pt x="87" y="0"/>
                  </a:moveTo>
                  <a:lnTo>
                    <a:pt x="0" y="10305"/>
                  </a:lnTo>
                  <a:lnTo>
                    <a:pt x="991" y="10313"/>
                  </a:lnTo>
                  <a:lnTo>
                    <a:pt x="1079" y="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4044341" y="4870019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2" y="1"/>
                  </a:moveTo>
                  <a:lnTo>
                    <a:pt x="1" y="6086"/>
                  </a:lnTo>
                  <a:lnTo>
                    <a:pt x="993" y="6095"/>
                  </a:lnTo>
                  <a:lnTo>
                    <a:pt x="1044" y="9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3519695" y="4865600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3" y="0"/>
                  </a:moveTo>
                  <a:lnTo>
                    <a:pt x="1" y="6086"/>
                  </a:lnTo>
                  <a:lnTo>
                    <a:pt x="993" y="6094"/>
                  </a:lnTo>
                  <a:lnTo>
                    <a:pt x="1044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3013650" y="4451304"/>
              <a:ext cx="1182405" cy="488668"/>
            </a:xfrm>
            <a:custGeom>
              <a:avLst/>
              <a:gdLst/>
              <a:ahLst/>
              <a:cxnLst/>
              <a:rect l="l" t="t" r="r" b="b"/>
              <a:pathLst>
                <a:path w="31845" h="13161" extrusionOk="0">
                  <a:moveTo>
                    <a:pt x="585" y="1"/>
                  </a:moveTo>
                  <a:cubicBezTo>
                    <a:pt x="202" y="1"/>
                    <a:pt x="1" y="458"/>
                    <a:pt x="262" y="741"/>
                  </a:cubicBezTo>
                  <a:lnTo>
                    <a:pt x="10998" y="12333"/>
                  </a:lnTo>
                  <a:cubicBezTo>
                    <a:pt x="11387" y="12755"/>
                    <a:pt x="11936" y="12997"/>
                    <a:pt x="12510" y="13002"/>
                  </a:cubicBezTo>
                  <a:lnTo>
                    <a:pt x="31256" y="13160"/>
                  </a:lnTo>
                  <a:cubicBezTo>
                    <a:pt x="31257" y="13160"/>
                    <a:pt x="31258" y="13160"/>
                    <a:pt x="31260" y="13160"/>
                  </a:cubicBezTo>
                  <a:cubicBezTo>
                    <a:pt x="31643" y="13160"/>
                    <a:pt x="31845" y="12703"/>
                    <a:pt x="31582" y="12420"/>
                  </a:cubicBezTo>
                  <a:lnTo>
                    <a:pt x="20846" y="828"/>
                  </a:lnTo>
                  <a:cubicBezTo>
                    <a:pt x="20457" y="405"/>
                    <a:pt x="19909" y="163"/>
                    <a:pt x="19334" y="159"/>
                  </a:cubicBezTo>
                  <a:lnTo>
                    <a:pt x="589" y="1"/>
                  </a:lnTo>
                  <a:cubicBezTo>
                    <a:pt x="588" y="1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3136420" y="4473545"/>
              <a:ext cx="192705" cy="207779"/>
            </a:xfrm>
            <a:custGeom>
              <a:avLst/>
              <a:gdLst/>
              <a:ahLst/>
              <a:cxnLst/>
              <a:rect l="l" t="t" r="r" b="b"/>
              <a:pathLst>
                <a:path w="5190" h="5596" extrusionOk="0">
                  <a:moveTo>
                    <a:pt x="0" y="1"/>
                  </a:moveTo>
                  <a:lnTo>
                    <a:pt x="5178" y="5595"/>
                  </a:lnTo>
                  <a:lnTo>
                    <a:pt x="5189" y="5595"/>
                  </a:lnTo>
                  <a:cubicBezTo>
                    <a:pt x="4962" y="5350"/>
                    <a:pt x="4738" y="5093"/>
                    <a:pt x="4525" y="4821"/>
                  </a:cubicBezTo>
                  <a:cubicBezTo>
                    <a:pt x="3786" y="3877"/>
                    <a:pt x="2946" y="3009"/>
                    <a:pt x="2226" y="2039"/>
                  </a:cubicBezTo>
                  <a:cubicBezTo>
                    <a:pt x="2114" y="2001"/>
                    <a:pt x="1997" y="1936"/>
                    <a:pt x="1875" y="1834"/>
                  </a:cubicBezTo>
                  <a:cubicBezTo>
                    <a:pt x="1478" y="1495"/>
                    <a:pt x="1062" y="1139"/>
                    <a:pt x="690" y="691"/>
                  </a:cubicBezTo>
                  <a:cubicBezTo>
                    <a:pt x="653" y="646"/>
                    <a:pt x="620" y="601"/>
                    <a:pt x="584" y="555"/>
                  </a:cubicBezTo>
                  <a:cubicBezTo>
                    <a:pt x="387" y="424"/>
                    <a:pt x="207" y="233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3347096" y="4703676"/>
              <a:ext cx="200873" cy="208522"/>
            </a:xfrm>
            <a:custGeom>
              <a:avLst/>
              <a:gdLst/>
              <a:ahLst/>
              <a:cxnLst/>
              <a:rect l="l" t="t" r="r" b="b"/>
              <a:pathLst>
                <a:path w="5410" h="5616" extrusionOk="0">
                  <a:moveTo>
                    <a:pt x="4831" y="5101"/>
                  </a:moveTo>
                  <a:cubicBezTo>
                    <a:pt x="4831" y="5101"/>
                    <a:pt x="4832" y="5102"/>
                    <a:pt x="4835" y="5104"/>
                  </a:cubicBezTo>
                  <a:lnTo>
                    <a:pt x="4835" y="5104"/>
                  </a:lnTo>
                  <a:cubicBezTo>
                    <a:pt x="4833" y="5102"/>
                    <a:pt x="4831" y="5101"/>
                    <a:pt x="4831" y="5101"/>
                  </a:cubicBezTo>
                  <a:close/>
                  <a:moveTo>
                    <a:pt x="1" y="0"/>
                  </a:moveTo>
                  <a:lnTo>
                    <a:pt x="5197" y="5615"/>
                  </a:lnTo>
                  <a:lnTo>
                    <a:pt x="5409" y="5616"/>
                  </a:lnTo>
                  <a:cubicBezTo>
                    <a:pt x="5385" y="5579"/>
                    <a:pt x="5361" y="5544"/>
                    <a:pt x="5339" y="5506"/>
                  </a:cubicBezTo>
                  <a:lnTo>
                    <a:pt x="5339" y="5506"/>
                  </a:lnTo>
                  <a:cubicBezTo>
                    <a:pt x="5351" y="5527"/>
                    <a:pt x="5352" y="5536"/>
                    <a:pt x="5344" y="5536"/>
                  </a:cubicBezTo>
                  <a:cubicBezTo>
                    <a:pt x="5296" y="5536"/>
                    <a:pt x="4896" y="5162"/>
                    <a:pt x="4838" y="5107"/>
                  </a:cubicBezTo>
                  <a:lnTo>
                    <a:pt x="4838" y="5107"/>
                  </a:lnTo>
                  <a:lnTo>
                    <a:pt x="4841" y="5110"/>
                  </a:lnTo>
                  <a:cubicBezTo>
                    <a:pt x="4838" y="5107"/>
                    <a:pt x="4837" y="5106"/>
                    <a:pt x="4835" y="5104"/>
                  </a:cubicBezTo>
                  <a:lnTo>
                    <a:pt x="4835" y="5104"/>
                  </a:lnTo>
                  <a:cubicBezTo>
                    <a:pt x="4836" y="5105"/>
                    <a:pt x="4837" y="5106"/>
                    <a:pt x="4838" y="5107"/>
                  </a:cubicBezTo>
                  <a:cubicBezTo>
                    <a:pt x="4592" y="4873"/>
                    <a:pt x="4366" y="4632"/>
                    <a:pt x="4132" y="4361"/>
                  </a:cubicBezTo>
                  <a:cubicBezTo>
                    <a:pt x="3925" y="4124"/>
                    <a:pt x="3728" y="3849"/>
                    <a:pt x="3538" y="3581"/>
                  </a:cubicBezTo>
                  <a:cubicBezTo>
                    <a:pt x="3527" y="3565"/>
                    <a:pt x="3512" y="3548"/>
                    <a:pt x="3500" y="3533"/>
                  </a:cubicBezTo>
                  <a:cubicBezTo>
                    <a:pt x="3425" y="3457"/>
                    <a:pt x="3353" y="3383"/>
                    <a:pt x="3280" y="3305"/>
                  </a:cubicBezTo>
                  <a:cubicBezTo>
                    <a:pt x="3120" y="3158"/>
                    <a:pt x="2940" y="3012"/>
                    <a:pt x="2823" y="2883"/>
                  </a:cubicBezTo>
                  <a:cubicBezTo>
                    <a:pt x="2439" y="2457"/>
                    <a:pt x="2173" y="2058"/>
                    <a:pt x="1770" y="1692"/>
                  </a:cubicBezTo>
                  <a:cubicBezTo>
                    <a:pt x="1538" y="1482"/>
                    <a:pt x="1340" y="1269"/>
                    <a:pt x="1163" y="1042"/>
                  </a:cubicBezTo>
                  <a:cubicBezTo>
                    <a:pt x="811" y="693"/>
                    <a:pt x="455" y="352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3051745" y="4472319"/>
              <a:ext cx="411066" cy="208893"/>
            </a:xfrm>
            <a:custGeom>
              <a:avLst/>
              <a:gdLst/>
              <a:ahLst/>
              <a:cxnLst/>
              <a:rect l="l" t="t" r="r" b="b"/>
              <a:pathLst>
                <a:path w="11071" h="5626" extrusionOk="0">
                  <a:moveTo>
                    <a:pt x="0" y="0"/>
                  </a:moveTo>
                  <a:lnTo>
                    <a:pt x="4826" y="5582"/>
                  </a:lnTo>
                  <a:lnTo>
                    <a:pt x="11071" y="5625"/>
                  </a:lnTo>
                  <a:lnTo>
                    <a:pt x="11071" y="5625"/>
                  </a:lnTo>
                  <a:lnTo>
                    <a:pt x="5895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3069382" y="4481268"/>
              <a:ext cx="375644" cy="190922"/>
            </a:xfrm>
            <a:custGeom>
              <a:avLst/>
              <a:gdLst/>
              <a:ahLst/>
              <a:cxnLst/>
              <a:rect l="l" t="t" r="r" b="b"/>
              <a:pathLst>
                <a:path w="10117" h="5142" extrusionOk="0">
                  <a:moveTo>
                    <a:pt x="0" y="1"/>
                  </a:moveTo>
                  <a:lnTo>
                    <a:pt x="4715" y="5106"/>
                  </a:lnTo>
                  <a:lnTo>
                    <a:pt x="10117" y="5142"/>
                  </a:lnTo>
                  <a:lnTo>
                    <a:pt x="5389" y="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3210216" y="4476144"/>
              <a:ext cx="192259" cy="199722"/>
            </a:xfrm>
            <a:custGeom>
              <a:avLst/>
              <a:gdLst/>
              <a:ahLst/>
              <a:cxnLst/>
              <a:rect l="l" t="t" r="r" b="b"/>
              <a:pathLst>
                <a:path w="5178" h="5379" extrusionOk="0">
                  <a:moveTo>
                    <a:pt x="0" y="1"/>
                  </a:moveTo>
                  <a:lnTo>
                    <a:pt x="4973" y="5377"/>
                  </a:lnTo>
                  <a:lnTo>
                    <a:pt x="5178" y="5379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3161130" y="4475847"/>
              <a:ext cx="192185" cy="199685"/>
            </a:xfrm>
            <a:custGeom>
              <a:avLst/>
              <a:gdLst/>
              <a:ahLst/>
              <a:cxnLst/>
              <a:rect l="l" t="t" r="r" b="b"/>
              <a:pathLst>
                <a:path w="5176" h="5378" extrusionOk="0">
                  <a:moveTo>
                    <a:pt x="1" y="0"/>
                  </a:moveTo>
                  <a:lnTo>
                    <a:pt x="4970" y="5376"/>
                  </a:lnTo>
                  <a:lnTo>
                    <a:pt x="5175" y="5378"/>
                  </a:lnTo>
                  <a:lnTo>
                    <a:pt x="20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3098418" y="4520700"/>
              <a:ext cx="219884" cy="11028"/>
            </a:xfrm>
            <a:custGeom>
              <a:avLst/>
              <a:gdLst/>
              <a:ahLst/>
              <a:cxnLst/>
              <a:rect l="l" t="t" r="r" b="b"/>
              <a:pathLst>
                <a:path w="5922" h="297" extrusionOk="0">
                  <a:moveTo>
                    <a:pt x="1" y="1"/>
                  </a:moveTo>
                  <a:lnTo>
                    <a:pt x="245" y="263"/>
                  </a:lnTo>
                  <a:lnTo>
                    <a:pt x="5921" y="297"/>
                  </a:lnTo>
                  <a:cubicBezTo>
                    <a:pt x="5832" y="219"/>
                    <a:pt x="5745" y="133"/>
                    <a:pt x="5666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3146984" y="4571048"/>
              <a:ext cx="220070" cy="11139"/>
            </a:xfrm>
            <a:custGeom>
              <a:avLst/>
              <a:gdLst/>
              <a:ahLst/>
              <a:cxnLst/>
              <a:rect l="l" t="t" r="r" b="b"/>
              <a:pathLst>
                <a:path w="5927" h="300" extrusionOk="0">
                  <a:moveTo>
                    <a:pt x="1" y="1"/>
                  </a:moveTo>
                  <a:lnTo>
                    <a:pt x="245" y="265"/>
                  </a:lnTo>
                  <a:lnTo>
                    <a:pt x="5926" y="299"/>
                  </a:lnTo>
                  <a:cubicBezTo>
                    <a:pt x="5835" y="223"/>
                    <a:pt x="5750" y="136"/>
                    <a:pt x="5670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3195624" y="4621508"/>
              <a:ext cx="220218" cy="11139"/>
            </a:xfrm>
            <a:custGeom>
              <a:avLst/>
              <a:gdLst/>
              <a:ahLst/>
              <a:cxnLst/>
              <a:rect l="l" t="t" r="r" b="b"/>
              <a:pathLst>
                <a:path w="5931" h="300" extrusionOk="0">
                  <a:moveTo>
                    <a:pt x="1" y="0"/>
                  </a:moveTo>
                  <a:lnTo>
                    <a:pt x="244" y="263"/>
                  </a:lnTo>
                  <a:lnTo>
                    <a:pt x="5931" y="299"/>
                  </a:lnTo>
                  <a:cubicBezTo>
                    <a:pt x="5841" y="222"/>
                    <a:pt x="5754" y="136"/>
                    <a:pt x="5674" y="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3112119" y="4475587"/>
              <a:ext cx="191999" cy="199611"/>
            </a:xfrm>
            <a:custGeom>
              <a:avLst/>
              <a:gdLst/>
              <a:ahLst/>
              <a:cxnLst/>
              <a:rect l="l" t="t" r="r" b="b"/>
              <a:pathLst>
                <a:path w="5171" h="5376" extrusionOk="0">
                  <a:moveTo>
                    <a:pt x="0" y="1"/>
                  </a:moveTo>
                  <a:lnTo>
                    <a:pt x="4965" y="5374"/>
                  </a:lnTo>
                  <a:lnTo>
                    <a:pt x="5170" y="5375"/>
                  </a:lnTo>
                  <a:lnTo>
                    <a:pt x="5170" y="5375"/>
                  </a:lnTo>
                  <a:lnTo>
                    <a:pt x="204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3261493" y="4702006"/>
              <a:ext cx="412514" cy="210007"/>
            </a:xfrm>
            <a:custGeom>
              <a:avLst/>
              <a:gdLst/>
              <a:ahLst/>
              <a:cxnLst/>
              <a:rect l="l" t="t" r="r" b="b"/>
              <a:pathLst>
                <a:path w="11110" h="5656" extrusionOk="0">
                  <a:moveTo>
                    <a:pt x="1" y="0"/>
                  </a:moveTo>
                  <a:lnTo>
                    <a:pt x="5178" y="5607"/>
                  </a:lnTo>
                  <a:lnTo>
                    <a:pt x="11110" y="5656"/>
                  </a:lnTo>
                  <a:lnTo>
                    <a:pt x="5915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3279204" y="4711028"/>
              <a:ext cx="376981" cy="191925"/>
            </a:xfrm>
            <a:custGeom>
              <a:avLst/>
              <a:gdLst/>
              <a:ahLst/>
              <a:cxnLst/>
              <a:rect l="l" t="t" r="r" b="b"/>
              <a:pathLst>
                <a:path w="10153" h="5169" extrusionOk="0">
                  <a:moveTo>
                    <a:pt x="1" y="1"/>
                  </a:moveTo>
                  <a:lnTo>
                    <a:pt x="4732" y="5124"/>
                  </a:lnTo>
                  <a:lnTo>
                    <a:pt x="10153" y="5169"/>
                  </a:lnTo>
                  <a:lnTo>
                    <a:pt x="5406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3420520" y="4706016"/>
              <a:ext cx="193002" cy="200539"/>
            </a:xfrm>
            <a:custGeom>
              <a:avLst/>
              <a:gdLst/>
              <a:ahLst/>
              <a:cxnLst/>
              <a:rect l="l" t="t" r="r" b="b"/>
              <a:pathLst>
                <a:path w="5198" h="5401" extrusionOk="0">
                  <a:moveTo>
                    <a:pt x="0" y="1"/>
                  </a:moveTo>
                  <a:lnTo>
                    <a:pt x="4990" y="5399"/>
                  </a:lnTo>
                  <a:lnTo>
                    <a:pt x="5198" y="5400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3371286" y="4705681"/>
              <a:ext cx="192816" cy="200465"/>
            </a:xfrm>
            <a:custGeom>
              <a:avLst/>
              <a:gdLst/>
              <a:ahLst/>
              <a:cxnLst/>
              <a:rect l="l" t="t" r="r" b="b"/>
              <a:pathLst>
                <a:path w="5193" h="5399" extrusionOk="0">
                  <a:moveTo>
                    <a:pt x="1" y="1"/>
                  </a:moveTo>
                  <a:lnTo>
                    <a:pt x="4988" y="5397"/>
                  </a:lnTo>
                  <a:lnTo>
                    <a:pt x="5193" y="5399"/>
                  </a:lnTo>
                  <a:lnTo>
                    <a:pt x="206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3308425" y="4750572"/>
              <a:ext cx="220589" cy="11362"/>
            </a:xfrm>
            <a:custGeom>
              <a:avLst/>
              <a:gdLst/>
              <a:ahLst/>
              <a:cxnLst/>
              <a:rect l="l" t="t" r="r" b="b"/>
              <a:pathLst>
                <a:path w="5941" h="306" extrusionOk="0">
                  <a:moveTo>
                    <a:pt x="1" y="0"/>
                  </a:moveTo>
                  <a:lnTo>
                    <a:pt x="244" y="265"/>
                  </a:lnTo>
                  <a:lnTo>
                    <a:pt x="5941" y="306"/>
                  </a:lnTo>
                  <a:cubicBezTo>
                    <a:pt x="5852" y="228"/>
                    <a:pt x="5764" y="141"/>
                    <a:pt x="5684" y="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3357102" y="4801143"/>
              <a:ext cx="220775" cy="11436"/>
            </a:xfrm>
            <a:custGeom>
              <a:avLst/>
              <a:gdLst/>
              <a:ahLst/>
              <a:cxnLst/>
              <a:rect l="l" t="t" r="r" b="b"/>
              <a:pathLst>
                <a:path w="5946" h="308" extrusionOk="0">
                  <a:moveTo>
                    <a:pt x="1" y="0"/>
                  </a:moveTo>
                  <a:lnTo>
                    <a:pt x="245" y="264"/>
                  </a:lnTo>
                  <a:lnTo>
                    <a:pt x="5945" y="307"/>
                  </a:lnTo>
                  <a:cubicBezTo>
                    <a:pt x="5856" y="231"/>
                    <a:pt x="5768" y="144"/>
                    <a:pt x="5689" y="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3405891" y="4851714"/>
              <a:ext cx="220924" cy="11547"/>
            </a:xfrm>
            <a:custGeom>
              <a:avLst/>
              <a:gdLst/>
              <a:ahLst/>
              <a:cxnLst/>
              <a:rect l="l" t="t" r="r" b="b"/>
              <a:pathLst>
                <a:path w="5950" h="31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11"/>
                  </a:lnTo>
                  <a:cubicBezTo>
                    <a:pt x="5861" y="232"/>
                    <a:pt x="5773" y="146"/>
                    <a:pt x="5693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3322089" y="4705347"/>
              <a:ext cx="192668" cy="200391"/>
            </a:xfrm>
            <a:custGeom>
              <a:avLst/>
              <a:gdLst/>
              <a:ahLst/>
              <a:cxnLst/>
              <a:rect l="l" t="t" r="r" b="b"/>
              <a:pathLst>
                <a:path w="5189" h="5397" extrusionOk="0">
                  <a:moveTo>
                    <a:pt x="1" y="0"/>
                  </a:moveTo>
                  <a:lnTo>
                    <a:pt x="4984" y="5395"/>
                  </a:lnTo>
                  <a:lnTo>
                    <a:pt x="5189" y="5396"/>
                  </a:lnTo>
                  <a:lnTo>
                    <a:pt x="20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3367443" y="4468272"/>
              <a:ext cx="419532" cy="216171"/>
            </a:xfrm>
            <a:custGeom>
              <a:avLst/>
              <a:gdLst/>
              <a:ahLst/>
              <a:cxnLst/>
              <a:rect l="l" t="t" r="r" b="b"/>
              <a:pathLst>
                <a:path w="11299" h="5822" extrusionOk="0">
                  <a:moveTo>
                    <a:pt x="1" y="0"/>
                  </a:moveTo>
                  <a:lnTo>
                    <a:pt x="5348" y="5780"/>
                  </a:lnTo>
                  <a:lnTo>
                    <a:pt x="11298" y="5821"/>
                  </a:lnTo>
                  <a:lnTo>
                    <a:pt x="6083" y="20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3543198" y="4483793"/>
              <a:ext cx="378318" cy="191591"/>
            </a:xfrm>
            <a:custGeom>
              <a:avLst/>
              <a:gdLst/>
              <a:ahLst/>
              <a:cxnLst/>
              <a:rect l="l" t="t" r="r" b="b"/>
              <a:pathLst>
                <a:path w="10189" h="5160" extrusionOk="0">
                  <a:moveTo>
                    <a:pt x="1" y="1"/>
                  </a:moveTo>
                  <a:lnTo>
                    <a:pt x="4750" y="5123"/>
                  </a:lnTo>
                  <a:lnTo>
                    <a:pt x="10188" y="5159"/>
                  </a:lnTo>
                  <a:lnTo>
                    <a:pt x="5423" y="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3684886" y="4478594"/>
              <a:ext cx="193819" cy="200428"/>
            </a:xfrm>
            <a:custGeom>
              <a:avLst/>
              <a:gdLst/>
              <a:ahLst/>
              <a:cxnLst/>
              <a:rect l="l" t="t" r="r" b="b"/>
              <a:pathLst>
                <a:path w="5220" h="5398" extrusionOk="0">
                  <a:moveTo>
                    <a:pt x="1" y="1"/>
                  </a:moveTo>
                  <a:lnTo>
                    <a:pt x="5012" y="5397"/>
                  </a:lnTo>
                  <a:lnTo>
                    <a:pt x="5219" y="5398"/>
                  </a:lnTo>
                  <a:lnTo>
                    <a:pt x="5219" y="5398"/>
                  </a:lnTo>
                  <a:lnTo>
                    <a:pt x="208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3635503" y="4478372"/>
              <a:ext cx="193559" cy="200316"/>
            </a:xfrm>
            <a:custGeom>
              <a:avLst/>
              <a:gdLst/>
              <a:ahLst/>
              <a:cxnLst/>
              <a:rect l="l" t="t" r="r" b="b"/>
              <a:pathLst>
                <a:path w="5213" h="5395" extrusionOk="0">
                  <a:moveTo>
                    <a:pt x="1" y="0"/>
                  </a:moveTo>
                  <a:lnTo>
                    <a:pt x="5007" y="5393"/>
                  </a:lnTo>
                  <a:lnTo>
                    <a:pt x="5213" y="5394"/>
                  </a:lnTo>
                  <a:lnTo>
                    <a:pt x="208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3572493" y="4523336"/>
              <a:ext cx="221258" cy="11028"/>
            </a:xfrm>
            <a:custGeom>
              <a:avLst/>
              <a:gdLst/>
              <a:ahLst/>
              <a:cxnLst/>
              <a:rect l="l" t="t" r="r" b="b"/>
              <a:pathLst>
                <a:path w="5959" h="297" extrusionOk="0">
                  <a:moveTo>
                    <a:pt x="1" y="1"/>
                  </a:moveTo>
                  <a:lnTo>
                    <a:pt x="244" y="265"/>
                  </a:lnTo>
                  <a:lnTo>
                    <a:pt x="5959" y="296"/>
                  </a:lnTo>
                  <a:cubicBezTo>
                    <a:pt x="5869" y="219"/>
                    <a:pt x="5783" y="133"/>
                    <a:pt x="5701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3621468" y="4573907"/>
              <a:ext cx="221480" cy="11102"/>
            </a:xfrm>
            <a:custGeom>
              <a:avLst/>
              <a:gdLst/>
              <a:ahLst/>
              <a:cxnLst/>
              <a:rect l="l" t="t" r="r" b="b"/>
              <a:pathLst>
                <a:path w="5965" h="299" extrusionOk="0">
                  <a:moveTo>
                    <a:pt x="0" y="0"/>
                  </a:moveTo>
                  <a:lnTo>
                    <a:pt x="244" y="264"/>
                  </a:lnTo>
                  <a:lnTo>
                    <a:pt x="5964" y="298"/>
                  </a:lnTo>
                  <a:cubicBezTo>
                    <a:pt x="5873" y="221"/>
                    <a:pt x="5788" y="134"/>
                    <a:pt x="5706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3670405" y="4624441"/>
              <a:ext cx="221592" cy="11213"/>
            </a:xfrm>
            <a:custGeom>
              <a:avLst/>
              <a:gdLst/>
              <a:ahLst/>
              <a:cxnLst/>
              <a:rect l="l" t="t" r="r" b="b"/>
              <a:pathLst>
                <a:path w="5968" h="302" extrusionOk="0">
                  <a:moveTo>
                    <a:pt x="1" y="1"/>
                  </a:moveTo>
                  <a:lnTo>
                    <a:pt x="244" y="265"/>
                  </a:lnTo>
                  <a:lnTo>
                    <a:pt x="5968" y="302"/>
                  </a:lnTo>
                  <a:cubicBezTo>
                    <a:pt x="5878" y="225"/>
                    <a:pt x="5792" y="138"/>
                    <a:pt x="5711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3586194" y="4478112"/>
              <a:ext cx="193410" cy="200279"/>
            </a:xfrm>
            <a:custGeom>
              <a:avLst/>
              <a:gdLst/>
              <a:ahLst/>
              <a:cxnLst/>
              <a:rect l="l" t="t" r="r" b="b"/>
              <a:pathLst>
                <a:path w="5209" h="5394" extrusionOk="0">
                  <a:moveTo>
                    <a:pt x="0" y="1"/>
                  </a:moveTo>
                  <a:lnTo>
                    <a:pt x="5002" y="5391"/>
                  </a:lnTo>
                  <a:lnTo>
                    <a:pt x="5209" y="539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3736719" y="4705273"/>
              <a:ext cx="415448" cy="210713"/>
            </a:xfrm>
            <a:custGeom>
              <a:avLst/>
              <a:gdLst/>
              <a:ahLst/>
              <a:cxnLst/>
              <a:rect l="l" t="t" r="r" b="b"/>
              <a:pathLst>
                <a:path w="11189" h="5675" extrusionOk="0">
                  <a:moveTo>
                    <a:pt x="1" y="0"/>
                  </a:moveTo>
                  <a:lnTo>
                    <a:pt x="5217" y="5625"/>
                  </a:lnTo>
                  <a:lnTo>
                    <a:pt x="11188" y="5674"/>
                  </a:lnTo>
                  <a:lnTo>
                    <a:pt x="11188" y="5674"/>
                  </a:lnTo>
                  <a:lnTo>
                    <a:pt x="6313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3754579" y="4714296"/>
              <a:ext cx="379617" cy="192593"/>
            </a:xfrm>
            <a:custGeom>
              <a:avLst/>
              <a:gdLst/>
              <a:ahLst/>
              <a:cxnLst/>
              <a:rect l="l" t="t" r="r" b="b"/>
              <a:pathLst>
                <a:path w="10224" h="5187" extrusionOk="0">
                  <a:moveTo>
                    <a:pt x="1" y="1"/>
                  </a:moveTo>
                  <a:lnTo>
                    <a:pt x="4768" y="5142"/>
                  </a:lnTo>
                  <a:lnTo>
                    <a:pt x="10224" y="5187"/>
                  </a:lnTo>
                  <a:lnTo>
                    <a:pt x="5442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3896787" y="4709320"/>
              <a:ext cx="194450" cy="201133"/>
            </a:xfrm>
            <a:custGeom>
              <a:avLst/>
              <a:gdLst/>
              <a:ahLst/>
              <a:cxnLst/>
              <a:rect l="l" t="t" r="r" b="b"/>
              <a:pathLst>
                <a:path w="5237" h="5417" extrusionOk="0">
                  <a:moveTo>
                    <a:pt x="1" y="1"/>
                  </a:moveTo>
                  <a:lnTo>
                    <a:pt x="5029" y="5416"/>
                  </a:lnTo>
                  <a:lnTo>
                    <a:pt x="5237" y="5417"/>
                  </a:lnTo>
                  <a:lnTo>
                    <a:pt x="208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3847255" y="4708986"/>
              <a:ext cx="194301" cy="201096"/>
            </a:xfrm>
            <a:custGeom>
              <a:avLst/>
              <a:gdLst/>
              <a:ahLst/>
              <a:cxnLst/>
              <a:rect l="l" t="t" r="r" b="b"/>
              <a:pathLst>
                <a:path w="5233" h="5416" extrusionOk="0">
                  <a:moveTo>
                    <a:pt x="1" y="0"/>
                  </a:moveTo>
                  <a:lnTo>
                    <a:pt x="5024" y="5414"/>
                  </a:lnTo>
                  <a:lnTo>
                    <a:pt x="5232" y="5415"/>
                  </a:lnTo>
                  <a:lnTo>
                    <a:pt x="208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3783986" y="4753988"/>
              <a:ext cx="222037" cy="11362"/>
            </a:xfrm>
            <a:custGeom>
              <a:avLst/>
              <a:gdLst/>
              <a:ahLst/>
              <a:cxnLst/>
              <a:rect l="l" t="t" r="r" b="b"/>
              <a:pathLst>
                <a:path w="5980" h="306" extrusionOk="0">
                  <a:moveTo>
                    <a:pt x="0" y="0"/>
                  </a:moveTo>
                  <a:lnTo>
                    <a:pt x="246" y="266"/>
                  </a:lnTo>
                  <a:lnTo>
                    <a:pt x="5980" y="306"/>
                  </a:lnTo>
                  <a:cubicBezTo>
                    <a:pt x="5890" y="227"/>
                    <a:pt x="5802" y="141"/>
                    <a:pt x="5722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3833072" y="4804707"/>
              <a:ext cx="222223" cy="11510"/>
            </a:xfrm>
            <a:custGeom>
              <a:avLst/>
              <a:gdLst/>
              <a:ahLst/>
              <a:cxnLst/>
              <a:rect l="l" t="t" r="r" b="b"/>
              <a:pathLst>
                <a:path w="5985" h="310" extrusionOk="0">
                  <a:moveTo>
                    <a:pt x="1" y="1"/>
                  </a:moveTo>
                  <a:lnTo>
                    <a:pt x="247" y="267"/>
                  </a:lnTo>
                  <a:lnTo>
                    <a:pt x="5985" y="309"/>
                  </a:lnTo>
                  <a:cubicBezTo>
                    <a:pt x="5895" y="232"/>
                    <a:pt x="5807" y="146"/>
                    <a:pt x="5725" y="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3882232" y="4855464"/>
              <a:ext cx="222409" cy="11622"/>
            </a:xfrm>
            <a:custGeom>
              <a:avLst/>
              <a:gdLst/>
              <a:ahLst/>
              <a:cxnLst/>
              <a:rect l="l" t="t" r="r" b="b"/>
              <a:pathLst>
                <a:path w="5990" h="313" extrusionOk="0">
                  <a:moveTo>
                    <a:pt x="0" y="0"/>
                  </a:moveTo>
                  <a:lnTo>
                    <a:pt x="246" y="266"/>
                  </a:lnTo>
                  <a:lnTo>
                    <a:pt x="5990" y="312"/>
                  </a:lnTo>
                  <a:cubicBezTo>
                    <a:pt x="5900" y="235"/>
                    <a:pt x="5812" y="149"/>
                    <a:pt x="5730" y="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3797724" y="4708689"/>
              <a:ext cx="194153" cy="200985"/>
            </a:xfrm>
            <a:custGeom>
              <a:avLst/>
              <a:gdLst/>
              <a:ahLst/>
              <a:cxnLst/>
              <a:rect l="l" t="t" r="r" b="b"/>
              <a:pathLst>
                <a:path w="5229" h="5413" extrusionOk="0">
                  <a:moveTo>
                    <a:pt x="0" y="0"/>
                  </a:moveTo>
                  <a:lnTo>
                    <a:pt x="5020" y="5411"/>
                  </a:lnTo>
                  <a:lnTo>
                    <a:pt x="5228" y="5413"/>
                  </a:lnTo>
                  <a:lnTo>
                    <a:pt x="20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3287521" y="4473545"/>
              <a:ext cx="412477" cy="209265"/>
            </a:xfrm>
            <a:custGeom>
              <a:avLst/>
              <a:gdLst/>
              <a:ahLst/>
              <a:cxnLst/>
              <a:rect l="l" t="t" r="r" b="b"/>
              <a:pathLst>
                <a:path w="11109" h="5636" extrusionOk="0">
                  <a:moveTo>
                    <a:pt x="1" y="1"/>
                  </a:moveTo>
                  <a:lnTo>
                    <a:pt x="5177" y="5595"/>
                  </a:lnTo>
                  <a:lnTo>
                    <a:pt x="11109" y="5635"/>
                  </a:lnTo>
                  <a:lnTo>
                    <a:pt x="5914" y="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3305232" y="4482567"/>
              <a:ext cx="376944" cy="191219"/>
            </a:xfrm>
            <a:custGeom>
              <a:avLst/>
              <a:gdLst/>
              <a:ahLst/>
              <a:cxnLst/>
              <a:rect l="l" t="t" r="r" b="b"/>
              <a:pathLst>
                <a:path w="10152" h="5150" extrusionOk="0">
                  <a:moveTo>
                    <a:pt x="1" y="0"/>
                  </a:moveTo>
                  <a:lnTo>
                    <a:pt x="4731" y="5113"/>
                  </a:lnTo>
                  <a:lnTo>
                    <a:pt x="10152" y="5149"/>
                  </a:lnTo>
                  <a:lnTo>
                    <a:pt x="5405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3446511" y="4477369"/>
              <a:ext cx="192965" cy="200056"/>
            </a:xfrm>
            <a:custGeom>
              <a:avLst/>
              <a:gdLst/>
              <a:ahLst/>
              <a:cxnLst/>
              <a:rect l="l" t="t" r="r" b="b"/>
              <a:pathLst>
                <a:path w="5197" h="5388" extrusionOk="0">
                  <a:moveTo>
                    <a:pt x="0" y="0"/>
                  </a:moveTo>
                  <a:lnTo>
                    <a:pt x="4991" y="5386"/>
                  </a:lnTo>
                  <a:lnTo>
                    <a:pt x="5197" y="5388"/>
                  </a:lnTo>
                  <a:lnTo>
                    <a:pt x="20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3397277" y="4477109"/>
              <a:ext cx="192816" cy="199982"/>
            </a:xfrm>
            <a:custGeom>
              <a:avLst/>
              <a:gdLst/>
              <a:ahLst/>
              <a:cxnLst/>
              <a:rect l="l" t="t" r="r" b="b"/>
              <a:pathLst>
                <a:path w="5193" h="5386" extrusionOk="0">
                  <a:moveTo>
                    <a:pt x="1" y="1"/>
                  </a:moveTo>
                  <a:lnTo>
                    <a:pt x="4988" y="5384"/>
                  </a:lnTo>
                  <a:lnTo>
                    <a:pt x="5193" y="5385"/>
                  </a:lnTo>
                  <a:lnTo>
                    <a:pt x="5193" y="5385"/>
                  </a:lnTo>
                  <a:lnTo>
                    <a:pt x="206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3334416" y="4522037"/>
              <a:ext cx="220552" cy="10990"/>
            </a:xfrm>
            <a:custGeom>
              <a:avLst/>
              <a:gdLst/>
              <a:ahLst/>
              <a:cxnLst/>
              <a:rect l="l" t="t" r="r" b="b"/>
              <a:pathLst>
                <a:path w="5940" h="296" extrusionOk="0">
                  <a:moveTo>
                    <a:pt x="1" y="0"/>
                  </a:moveTo>
                  <a:lnTo>
                    <a:pt x="244" y="263"/>
                  </a:lnTo>
                  <a:lnTo>
                    <a:pt x="5940" y="295"/>
                  </a:lnTo>
                  <a:cubicBezTo>
                    <a:pt x="5851" y="219"/>
                    <a:pt x="5764" y="132"/>
                    <a:pt x="5683" y="3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3383130" y="4572422"/>
              <a:ext cx="220738" cy="11102"/>
            </a:xfrm>
            <a:custGeom>
              <a:avLst/>
              <a:gdLst/>
              <a:ahLst/>
              <a:cxnLst/>
              <a:rect l="l" t="t" r="r" b="b"/>
              <a:pathLst>
                <a:path w="5945" h="299" extrusionOk="0">
                  <a:moveTo>
                    <a:pt x="1" y="1"/>
                  </a:moveTo>
                  <a:lnTo>
                    <a:pt x="246" y="265"/>
                  </a:lnTo>
                  <a:lnTo>
                    <a:pt x="5944" y="299"/>
                  </a:lnTo>
                  <a:cubicBezTo>
                    <a:pt x="5855" y="221"/>
                    <a:pt x="5767" y="135"/>
                    <a:pt x="5688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3431882" y="4622919"/>
              <a:ext cx="220924" cy="11176"/>
            </a:xfrm>
            <a:custGeom>
              <a:avLst/>
              <a:gdLst/>
              <a:ahLst/>
              <a:cxnLst/>
              <a:rect l="l" t="t" r="r" b="b"/>
              <a:pathLst>
                <a:path w="5950" h="30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00"/>
                  </a:lnTo>
                  <a:cubicBezTo>
                    <a:pt x="5861" y="224"/>
                    <a:pt x="5773" y="137"/>
                    <a:pt x="5693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3348043" y="4476849"/>
              <a:ext cx="192705" cy="199908"/>
            </a:xfrm>
            <a:custGeom>
              <a:avLst/>
              <a:gdLst/>
              <a:ahLst/>
              <a:cxnLst/>
              <a:rect l="l" t="t" r="r" b="b"/>
              <a:pathLst>
                <a:path w="5190" h="5384" extrusionOk="0">
                  <a:moveTo>
                    <a:pt x="1" y="0"/>
                  </a:moveTo>
                  <a:lnTo>
                    <a:pt x="4985" y="5383"/>
                  </a:lnTo>
                  <a:lnTo>
                    <a:pt x="5190" y="538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/>
            <p:cNvSpPr/>
            <p:nvPr/>
          </p:nvSpPr>
          <p:spPr>
            <a:xfrm>
              <a:off x="3498011" y="4703639"/>
              <a:ext cx="414000" cy="210341"/>
            </a:xfrm>
            <a:custGeom>
              <a:avLst/>
              <a:gdLst/>
              <a:ahLst/>
              <a:cxnLst/>
              <a:rect l="l" t="t" r="r" b="b"/>
              <a:pathLst>
                <a:path w="11150" h="5665" extrusionOk="0">
                  <a:moveTo>
                    <a:pt x="1" y="0"/>
                  </a:moveTo>
                  <a:lnTo>
                    <a:pt x="5198" y="5616"/>
                  </a:lnTo>
                  <a:lnTo>
                    <a:pt x="11150" y="5664"/>
                  </a:lnTo>
                  <a:lnTo>
                    <a:pt x="593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>
              <a:off x="3515833" y="4712625"/>
              <a:ext cx="378318" cy="192296"/>
            </a:xfrm>
            <a:custGeom>
              <a:avLst/>
              <a:gdLst/>
              <a:ahLst/>
              <a:cxnLst/>
              <a:rect l="l" t="t" r="r" b="b"/>
              <a:pathLst>
                <a:path w="10189" h="5179" extrusionOk="0">
                  <a:moveTo>
                    <a:pt x="0" y="1"/>
                  </a:moveTo>
                  <a:lnTo>
                    <a:pt x="4751" y="5133"/>
                  </a:lnTo>
                  <a:lnTo>
                    <a:pt x="10188" y="5178"/>
                  </a:lnTo>
                  <a:lnTo>
                    <a:pt x="542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3657595" y="4707686"/>
              <a:ext cx="193707" cy="200836"/>
            </a:xfrm>
            <a:custGeom>
              <a:avLst/>
              <a:gdLst/>
              <a:ahLst/>
              <a:cxnLst/>
              <a:rect l="l" t="t" r="r" b="b"/>
              <a:pathLst>
                <a:path w="5217" h="5409" extrusionOk="0">
                  <a:moveTo>
                    <a:pt x="0" y="1"/>
                  </a:moveTo>
                  <a:lnTo>
                    <a:pt x="5009" y="5406"/>
                  </a:lnTo>
                  <a:lnTo>
                    <a:pt x="5216" y="5409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3608175" y="4707352"/>
              <a:ext cx="193596" cy="200762"/>
            </a:xfrm>
            <a:custGeom>
              <a:avLst/>
              <a:gdLst/>
              <a:ahLst/>
              <a:cxnLst/>
              <a:rect l="l" t="t" r="r" b="b"/>
              <a:pathLst>
                <a:path w="5214" h="5407" extrusionOk="0">
                  <a:moveTo>
                    <a:pt x="0" y="1"/>
                  </a:moveTo>
                  <a:lnTo>
                    <a:pt x="5006" y="5405"/>
                  </a:lnTo>
                  <a:lnTo>
                    <a:pt x="5213" y="5406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3545166" y="4752280"/>
              <a:ext cx="221332" cy="11399"/>
            </a:xfrm>
            <a:custGeom>
              <a:avLst/>
              <a:gdLst/>
              <a:ahLst/>
              <a:cxnLst/>
              <a:rect l="l" t="t" r="r" b="b"/>
              <a:pathLst>
                <a:path w="5961" h="307" extrusionOk="0">
                  <a:moveTo>
                    <a:pt x="0" y="0"/>
                  </a:moveTo>
                  <a:lnTo>
                    <a:pt x="245" y="265"/>
                  </a:lnTo>
                  <a:lnTo>
                    <a:pt x="5960" y="307"/>
                  </a:lnTo>
                  <a:cubicBezTo>
                    <a:pt x="5870" y="228"/>
                    <a:pt x="5783" y="141"/>
                    <a:pt x="5703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3594066" y="4802925"/>
              <a:ext cx="221480" cy="11510"/>
            </a:xfrm>
            <a:custGeom>
              <a:avLst/>
              <a:gdLst/>
              <a:ahLst/>
              <a:cxnLst/>
              <a:rect l="l" t="t" r="r" b="b"/>
              <a:pathLst>
                <a:path w="5965" h="310" extrusionOk="0">
                  <a:moveTo>
                    <a:pt x="0" y="1"/>
                  </a:moveTo>
                  <a:lnTo>
                    <a:pt x="244" y="264"/>
                  </a:lnTo>
                  <a:lnTo>
                    <a:pt x="5965" y="309"/>
                  </a:lnTo>
                  <a:cubicBezTo>
                    <a:pt x="5874" y="231"/>
                    <a:pt x="5788" y="144"/>
                    <a:pt x="5706" y="4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3643003" y="4853570"/>
              <a:ext cx="221629" cy="11547"/>
            </a:xfrm>
            <a:custGeom>
              <a:avLst/>
              <a:gdLst/>
              <a:ahLst/>
              <a:cxnLst/>
              <a:rect l="l" t="t" r="r" b="b"/>
              <a:pathLst>
                <a:path w="5969" h="311" extrusionOk="0">
                  <a:moveTo>
                    <a:pt x="1" y="0"/>
                  </a:moveTo>
                  <a:lnTo>
                    <a:pt x="245" y="266"/>
                  </a:lnTo>
                  <a:lnTo>
                    <a:pt x="5968" y="311"/>
                  </a:lnTo>
                  <a:cubicBezTo>
                    <a:pt x="5878" y="232"/>
                    <a:pt x="5792" y="145"/>
                    <a:pt x="5711" y="4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3558830" y="4707018"/>
              <a:ext cx="193447" cy="200688"/>
            </a:xfrm>
            <a:custGeom>
              <a:avLst/>
              <a:gdLst/>
              <a:ahLst/>
              <a:cxnLst/>
              <a:rect l="l" t="t" r="r" b="b"/>
              <a:pathLst>
                <a:path w="5210" h="5405" extrusionOk="0">
                  <a:moveTo>
                    <a:pt x="0" y="0"/>
                  </a:moveTo>
                  <a:lnTo>
                    <a:pt x="5002" y="5402"/>
                  </a:lnTo>
                  <a:lnTo>
                    <a:pt x="5209" y="5405"/>
                  </a:lnTo>
                  <a:lnTo>
                    <a:pt x="20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1948130" y="4175273"/>
              <a:ext cx="1109593" cy="511948"/>
            </a:xfrm>
            <a:custGeom>
              <a:avLst/>
              <a:gdLst/>
              <a:ahLst/>
              <a:cxnLst/>
              <a:rect l="l" t="t" r="r" b="b"/>
              <a:pathLst>
                <a:path w="29884" h="13788" extrusionOk="0">
                  <a:moveTo>
                    <a:pt x="0" y="0"/>
                  </a:moveTo>
                  <a:lnTo>
                    <a:pt x="16610" y="13787"/>
                  </a:lnTo>
                  <a:lnTo>
                    <a:pt x="29883" y="13787"/>
                  </a:lnTo>
                  <a:lnTo>
                    <a:pt x="13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1748705" y="4210918"/>
              <a:ext cx="1137329" cy="932557"/>
            </a:xfrm>
            <a:custGeom>
              <a:avLst/>
              <a:gdLst/>
              <a:ahLst/>
              <a:cxnLst/>
              <a:rect l="l" t="t" r="r" b="b"/>
              <a:pathLst>
                <a:path w="30631" h="25116" extrusionOk="0">
                  <a:moveTo>
                    <a:pt x="16907" y="0"/>
                  </a:moveTo>
                  <a:lnTo>
                    <a:pt x="0" y="12180"/>
                  </a:lnTo>
                  <a:lnTo>
                    <a:pt x="0" y="25116"/>
                  </a:lnTo>
                  <a:lnTo>
                    <a:pt x="30630" y="25116"/>
                  </a:lnTo>
                  <a:lnTo>
                    <a:pt x="30630" y="12180"/>
                  </a:lnTo>
                  <a:lnTo>
                    <a:pt x="169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1495701" y="4552179"/>
              <a:ext cx="253004" cy="591295"/>
            </a:xfrm>
            <a:custGeom>
              <a:avLst/>
              <a:gdLst/>
              <a:ahLst/>
              <a:cxnLst/>
              <a:rect l="l" t="t" r="r" b="b"/>
              <a:pathLst>
                <a:path w="6814" h="15925" extrusionOk="0">
                  <a:moveTo>
                    <a:pt x="0" y="0"/>
                  </a:moveTo>
                  <a:lnTo>
                    <a:pt x="0" y="15925"/>
                  </a:lnTo>
                  <a:lnTo>
                    <a:pt x="6813" y="15925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1948130" y="4709908"/>
              <a:ext cx="143099" cy="137938"/>
            </a:xfrm>
            <a:custGeom>
              <a:avLst/>
              <a:gdLst/>
              <a:ahLst/>
              <a:cxnLst/>
              <a:rect l="l" t="t" r="r" b="b"/>
              <a:pathLst>
                <a:path w="3854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2292733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2636334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1523029" y="4175310"/>
              <a:ext cx="635591" cy="515327"/>
            </a:xfrm>
            <a:custGeom>
              <a:avLst/>
              <a:gdLst/>
              <a:ahLst/>
              <a:cxnLst/>
              <a:rect l="l" t="t" r="r" b="b"/>
              <a:pathLst>
                <a:path w="17118" h="13879" extrusionOk="0">
                  <a:moveTo>
                    <a:pt x="16046" y="1"/>
                  </a:moveTo>
                  <a:lnTo>
                    <a:pt x="8721" y="6335"/>
                  </a:lnTo>
                  <a:lnTo>
                    <a:pt x="3925" y="6335"/>
                  </a:lnTo>
                  <a:lnTo>
                    <a:pt x="3454" y="6723"/>
                  </a:lnTo>
                  <a:lnTo>
                    <a:pt x="3072" y="7036"/>
                  </a:lnTo>
                  <a:lnTo>
                    <a:pt x="7910" y="7036"/>
                  </a:lnTo>
                  <a:lnTo>
                    <a:pt x="1" y="13878"/>
                  </a:lnTo>
                  <a:lnTo>
                    <a:pt x="1072" y="13878"/>
                  </a:lnTo>
                  <a:lnTo>
                    <a:pt x="8982" y="7036"/>
                  </a:lnTo>
                  <a:lnTo>
                    <a:pt x="15943" y="7036"/>
                  </a:lnTo>
                  <a:lnTo>
                    <a:pt x="16334" y="6723"/>
                  </a:lnTo>
                  <a:lnTo>
                    <a:pt x="16819" y="6335"/>
                  </a:lnTo>
                  <a:lnTo>
                    <a:pt x="9794" y="6335"/>
                  </a:lnTo>
                  <a:lnTo>
                    <a:pt x="171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837785" y="4811235"/>
              <a:ext cx="1833814" cy="332276"/>
            </a:xfrm>
            <a:custGeom>
              <a:avLst/>
              <a:gdLst/>
              <a:ahLst/>
              <a:cxnLst/>
              <a:rect l="l" t="t" r="r" b="b"/>
              <a:pathLst>
                <a:path w="49389" h="8949" extrusionOk="0">
                  <a:moveTo>
                    <a:pt x="23121" y="0"/>
                  </a:moveTo>
                  <a:cubicBezTo>
                    <a:pt x="20672" y="0"/>
                    <a:pt x="18350" y="1305"/>
                    <a:pt x="17460" y="4150"/>
                  </a:cubicBezTo>
                  <a:cubicBezTo>
                    <a:pt x="16734" y="3481"/>
                    <a:pt x="15805" y="3180"/>
                    <a:pt x="14858" y="3180"/>
                  </a:cubicBezTo>
                  <a:cubicBezTo>
                    <a:pt x="12871" y="3180"/>
                    <a:pt x="10801" y="4506"/>
                    <a:pt x="10346" y="6528"/>
                  </a:cubicBezTo>
                  <a:cubicBezTo>
                    <a:pt x="9146" y="5271"/>
                    <a:pt x="7480" y="4699"/>
                    <a:pt x="5832" y="4699"/>
                  </a:cubicBezTo>
                  <a:cubicBezTo>
                    <a:pt x="3106" y="4699"/>
                    <a:pt x="431" y="6264"/>
                    <a:pt x="0" y="8891"/>
                  </a:cubicBezTo>
                  <a:cubicBezTo>
                    <a:pt x="13000" y="8891"/>
                    <a:pt x="23313" y="8949"/>
                    <a:pt x="33613" y="8949"/>
                  </a:cubicBezTo>
                  <a:cubicBezTo>
                    <a:pt x="38763" y="8949"/>
                    <a:pt x="43910" y="8934"/>
                    <a:pt x="49389" y="8891"/>
                  </a:cubicBezTo>
                  <a:cubicBezTo>
                    <a:pt x="48701" y="7839"/>
                    <a:pt x="47703" y="6669"/>
                    <a:pt x="46303" y="6669"/>
                  </a:cubicBezTo>
                  <a:cubicBezTo>
                    <a:pt x="45665" y="6669"/>
                    <a:pt x="44943" y="6912"/>
                    <a:pt x="44128" y="7521"/>
                  </a:cubicBezTo>
                  <a:cubicBezTo>
                    <a:pt x="43979" y="5459"/>
                    <a:pt x="41942" y="4245"/>
                    <a:pt x="39892" y="4245"/>
                  </a:cubicBezTo>
                  <a:cubicBezTo>
                    <a:pt x="38190" y="4245"/>
                    <a:pt x="36477" y="5081"/>
                    <a:pt x="35828" y="6965"/>
                  </a:cubicBezTo>
                  <a:cubicBezTo>
                    <a:pt x="35099" y="5777"/>
                    <a:pt x="33697" y="5098"/>
                    <a:pt x="32313" y="5098"/>
                  </a:cubicBezTo>
                  <a:cubicBezTo>
                    <a:pt x="31626" y="5098"/>
                    <a:pt x="30944" y="5266"/>
                    <a:pt x="30350" y="5620"/>
                  </a:cubicBezTo>
                  <a:cubicBezTo>
                    <a:pt x="29421" y="2025"/>
                    <a:pt x="26172" y="0"/>
                    <a:pt x="23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293330" y="4498570"/>
              <a:ext cx="86142" cy="707958"/>
            </a:xfrm>
            <a:custGeom>
              <a:avLst/>
              <a:gdLst/>
              <a:ahLst/>
              <a:cxnLst/>
              <a:rect l="l" t="t" r="r" b="b"/>
              <a:pathLst>
                <a:path w="2320" h="19067" extrusionOk="0">
                  <a:moveTo>
                    <a:pt x="1477" y="0"/>
                  </a:moveTo>
                  <a:lnTo>
                    <a:pt x="519" y="9"/>
                  </a:lnTo>
                  <a:lnTo>
                    <a:pt x="0" y="19066"/>
                  </a:lnTo>
                  <a:lnTo>
                    <a:pt x="2319" y="19047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310707" y="4498570"/>
              <a:ext cx="41808" cy="98989"/>
            </a:xfrm>
            <a:custGeom>
              <a:avLst/>
              <a:gdLst/>
              <a:ahLst/>
              <a:cxnLst/>
              <a:rect l="l" t="t" r="r" b="b"/>
              <a:pathLst>
                <a:path w="1126" h="2666" extrusionOk="0">
                  <a:moveTo>
                    <a:pt x="1009" y="0"/>
                  </a:moveTo>
                  <a:lnTo>
                    <a:pt x="51" y="9"/>
                  </a:lnTo>
                  <a:lnTo>
                    <a:pt x="0" y="1882"/>
                  </a:lnTo>
                  <a:lnTo>
                    <a:pt x="1126" y="2665"/>
                  </a:lnTo>
                  <a:lnTo>
                    <a:pt x="1126" y="266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216174" y="4134882"/>
              <a:ext cx="136119" cy="338700"/>
            </a:xfrm>
            <a:custGeom>
              <a:avLst/>
              <a:gdLst/>
              <a:ahLst/>
              <a:cxnLst/>
              <a:rect l="l" t="t" r="r" b="b"/>
              <a:pathLst>
                <a:path w="3666" h="9122" extrusionOk="0">
                  <a:moveTo>
                    <a:pt x="263" y="0"/>
                  </a:moveTo>
                  <a:lnTo>
                    <a:pt x="259" y="12"/>
                  </a:ln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5" y="14"/>
                    <a:pt x="249" y="18"/>
                  </a:cubicBezTo>
                  <a:cubicBezTo>
                    <a:pt x="75" y="177"/>
                    <a:pt x="0" y="418"/>
                    <a:pt x="45" y="648"/>
                  </a:cubicBezTo>
                  <a:cubicBezTo>
                    <a:pt x="152" y="1180"/>
                    <a:pt x="1571" y="7798"/>
                    <a:pt x="1744" y="8598"/>
                  </a:cubicBezTo>
                  <a:cubicBezTo>
                    <a:pt x="1755" y="8650"/>
                    <a:pt x="1786" y="8693"/>
                    <a:pt x="1832" y="8718"/>
                  </a:cubicBezTo>
                  <a:lnTo>
                    <a:pt x="2515" y="9100"/>
                  </a:lnTo>
                  <a:cubicBezTo>
                    <a:pt x="2542" y="9114"/>
                    <a:pt x="2572" y="9122"/>
                    <a:pt x="2603" y="9122"/>
                  </a:cubicBezTo>
                  <a:cubicBezTo>
                    <a:pt x="2620" y="9122"/>
                    <a:pt x="2637" y="9120"/>
                    <a:pt x="2654" y="9115"/>
                  </a:cubicBezTo>
                  <a:lnTo>
                    <a:pt x="3158" y="8969"/>
                  </a:lnTo>
                  <a:cubicBezTo>
                    <a:pt x="3204" y="8955"/>
                    <a:pt x="3244" y="8925"/>
                    <a:pt x="3267" y="8881"/>
                  </a:cubicBezTo>
                  <a:lnTo>
                    <a:pt x="3637" y="8195"/>
                  </a:lnTo>
                  <a:cubicBezTo>
                    <a:pt x="3664" y="8148"/>
                    <a:pt x="3666" y="8093"/>
                    <a:pt x="3646" y="8043"/>
                  </a:cubicBezTo>
                  <a:cubicBezTo>
                    <a:pt x="3324" y="7235"/>
                    <a:pt x="600" y="423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340633" y="4461329"/>
              <a:ext cx="342636" cy="112578"/>
            </a:xfrm>
            <a:custGeom>
              <a:avLst/>
              <a:gdLst/>
              <a:ahLst/>
              <a:cxnLst/>
              <a:rect l="l" t="t" r="r" b="b"/>
              <a:pathLst>
                <a:path w="9228" h="3032" extrusionOk="0">
                  <a:moveTo>
                    <a:pt x="986" y="1"/>
                  </a:moveTo>
                  <a:cubicBezTo>
                    <a:pt x="954" y="1"/>
                    <a:pt x="922" y="9"/>
                    <a:pt x="893" y="26"/>
                  </a:cubicBezTo>
                  <a:lnTo>
                    <a:pt x="221" y="427"/>
                  </a:lnTo>
                  <a:cubicBezTo>
                    <a:pt x="179" y="452"/>
                    <a:pt x="149" y="492"/>
                    <a:pt x="137" y="539"/>
                  </a:cubicBezTo>
                  <a:lnTo>
                    <a:pt x="11" y="1049"/>
                  </a:lnTo>
                  <a:cubicBezTo>
                    <a:pt x="1" y="1097"/>
                    <a:pt x="9" y="1146"/>
                    <a:pt x="34" y="1188"/>
                  </a:cubicBezTo>
                  <a:lnTo>
                    <a:pt x="442" y="1852"/>
                  </a:lnTo>
                  <a:cubicBezTo>
                    <a:pt x="471" y="1898"/>
                    <a:pt x="517" y="1928"/>
                    <a:pt x="570" y="1936"/>
                  </a:cubicBezTo>
                  <a:cubicBezTo>
                    <a:pt x="1401" y="2056"/>
                    <a:pt x="8171" y="3031"/>
                    <a:pt x="9143" y="3031"/>
                  </a:cubicBezTo>
                  <a:cubicBezTo>
                    <a:pt x="9180" y="3031"/>
                    <a:pt x="9208" y="3030"/>
                    <a:pt x="9228" y="3027"/>
                  </a:cubicBezTo>
                  <a:cubicBezTo>
                    <a:pt x="9226" y="3024"/>
                    <a:pt x="9219" y="3017"/>
                    <a:pt x="9219" y="3017"/>
                  </a:cubicBezTo>
                  <a:lnTo>
                    <a:pt x="9219" y="3017"/>
                  </a:lnTo>
                  <a:cubicBezTo>
                    <a:pt x="9219" y="3017"/>
                    <a:pt x="9219" y="3017"/>
                    <a:pt x="9219" y="3018"/>
                  </a:cubicBezTo>
                  <a:cubicBezTo>
                    <a:pt x="9220" y="3018"/>
                    <a:pt x="9220" y="3018"/>
                    <a:pt x="9220" y="3018"/>
                  </a:cubicBezTo>
                  <a:cubicBezTo>
                    <a:pt x="9221" y="3018"/>
                    <a:pt x="9219" y="3015"/>
                    <a:pt x="9218" y="3007"/>
                  </a:cubicBezTo>
                  <a:cubicBezTo>
                    <a:pt x="9169" y="2777"/>
                    <a:pt x="8998" y="2593"/>
                    <a:pt x="8777" y="2516"/>
                  </a:cubicBezTo>
                  <a:cubicBezTo>
                    <a:pt x="8264" y="2342"/>
                    <a:pt x="1823" y="262"/>
                    <a:pt x="1041" y="9"/>
                  </a:cubicBezTo>
                  <a:cubicBezTo>
                    <a:pt x="1023" y="4"/>
                    <a:pt x="1005" y="1"/>
                    <a:pt x="9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66317" y="4489251"/>
              <a:ext cx="258536" cy="255529"/>
            </a:xfrm>
            <a:custGeom>
              <a:avLst/>
              <a:gdLst/>
              <a:ahLst/>
              <a:cxnLst/>
              <a:rect l="l" t="t" r="r" b="b"/>
              <a:pathLst>
                <a:path w="6963" h="6882" extrusionOk="0">
                  <a:moveTo>
                    <a:pt x="5635" y="0"/>
                  </a:moveTo>
                  <a:cubicBezTo>
                    <a:pt x="5582" y="0"/>
                    <a:pt x="5530" y="24"/>
                    <a:pt x="5497" y="64"/>
                  </a:cubicBezTo>
                  <a:cubicBezTo>
                    <a:pt x="4937" y="731"/>
                    <a:pt x="215" y="6343"/>
                    <a:pt x="0" y="6840"/>
                  </a:cubicBezTo>
                  <a:cubicBezTo>
                    <a:pt x="5" y="6840"/>
                    <a:pt x="13" y="6839"/>
                    <a:pt x="14" y="6839"/>
                  </a:cubicBezTo>
                  <a:cubicBezTo>
                    <a:pt x="15" y="6839"/>
                    <a:pt x="15" y="6839"/>
                    <a:pt x="14" y="6839"/>
                  </a:cubicBezTo>
                  <a:cubicBezTo>
                    <a:pt x="11" y="6839"/>
                    <a:pt x="15" y="6840"/>
                    <a:pt x="23" y="6843"/>
                  </a:cubicBezTo>
                  <a:cubicBezTo>
                    <a:pt x="95" y="6869"/>
                    <a:pt x="170" y="6882"/>
                    <a:pt x="244" y="6882"/>
                  </a:cubicBezTo>
                  <a:cubicBezTo>
                    <a:pt x="398" y="6882"/>
                    <a:pt x="550" y="6828"/>
                    <a:pt x="673" y="6727"/>
                  </a:cubicBezTo>
                  <a:cubicBezTo>
                    <a:pt x="1093" y="6384"/>
                    <a:pt x="6260" y="2010"/>
                    <a:pt x="6883" y="1481"/>
                  </a:cubicBezTo>
                  <a:cubicBezTo>
                    <a:pt x="6922" y="1446"/>
                    <a:pt x="6944" y="1398"/>
                    <a:pt x="6946" y="1346"/>
                  </a:cubicBezTo>
                  <a:lnTo>
                    <a:pt x="6962" y="564"/>
                  </a:lnTo>
                  <a:cubicBezTo>
                    <a:pt x="6963" y="515"/>
                    <a:pt x="6944" y="470"/>
                    <a:pt x="6911" y="434"/>
                  </a:cubicBezTo>
                  <a:lnTo>
                    <a:pt x="6543" y="59"/>
                  </a:lnTo>
                  <a:cubicBezTo>
                    <a:pt x="6510" y="24"/>
                    <a:pt x="6463" y="4"/>
                    <a:pt x="6415" y="4"/>
                  </a:cubicBezTo>
                  <a:lnTo>
                    <a:pt x="5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596942" y="4439422"/>
              <a:ext cx="105004" cy="862938"/>
            </a:xfrm>
            <a:custGeom>
              <a:avLst/>
              <a:gdLst/>
              <a:ahLst/>
              <a:cxnLst/>
              <a:rect l="l" t="t" r="r" b="b"/>
              <a:pathLst>
                <a:path w="2828" h="23241" extrusionOk="0">
                  <a:moveTo>
                    <a:pt x="1801" y="1"/>
                  </a:moveTo>
                  <a:lnTo>
                    <a:pt x="635" y="9"/>
                  </a:lnTo>
                  <a:lnTo>
                    <a:pt x="1" y="23241"/>
                  </a:lnTo>
                  <a:lnTo>
                    <a:pt x="2828" y="23215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18143" y="4439422"/>
              <a:ext cx="51054" cy="120598"/>
            </a:xfrm>
            <a:custGeom>
              <a:avLst/>
              <a:gdLst/>
              <a:ahLst/>
              <a:cxnLst/>
              <a:rect l="l" t="t" r="r" b="b"/>
              <a:pathLst>
                <a:path w="1375" h="3248" extrusionOk="0">
                  <a:moveTo>
                    <a:pt x="1230" y="1"/>
                  </a:moveTo>
                  <a:lnTo>
                    <a:pt x="64" y="9"/>
                  </a:lnTo>
                  <a:lnTo>
                    <a:pt x="1" y="2293"/>
                  </a:lnTo>
                  <a:lnTo>
                    <a:pt x="1375" y="3248"/>
                  </a:lnTo>
                  <a:lnTo>
                    <a:pt x="12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466578" y="4009828"/>
              <a:ext cx="198534" cy="400893"/>
            </a:xfrm>
            <a:custGeom>
              <a:avLst/>
              <a:gdLst/>
              <a:ahLst/>
              <a:cxnLst/>
              <a:rect l="l" t="t" r="r" b="b"/>
              <a:pathLst>
                <a:path w="5347" h="10797" extrusionOk="0">
                  <a:moveTo>
                    <a:pt x="269" y="0"/>
                  </a:moveTo>
                  <a:cubicBezTo>
                    <a:pt x="268" y="3"/>
                    <a:pt x="266" y="12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6"/>
                    <a:pt x="265" y="16"/>
                  </a:cubicBezTo>
                  <a:cubicBezTo>
                    <a:pt x="265" y="16"/>
                    <a:pt x="265" y="16"/>
                    <a:pt x="265" y="15"/>
                  </a:cubicBezTo>
                  <a:lnTo>
                    <a:pt x="265" y="15"/>
                  </a:lnTo>
                  <a:cubicBezTo>
                    <a:pt x="264" y="16"/>
                    <a:pt x="260" y="19"/>
                    <a:pt x="256" y="24"/>
                  </a:cubicBezTo>
                  <a:cubicBezTo>
                    <a:pt x="63" y="236"/>
                    <a:pt x="0" y="535"/>
                    <a:pt x="82" y="810"/>
                  </a:cubicBezTo>
                  <a:cubicBezTo>
                    <a:pt x="270" y="1443"/>
                    <a:pt x="2766" y="9308"/>
                    <a:pt x="3069" y="10259"/>
                  </a:cubicBezTo>
                  <a:cubicBezTo>
                    <a:pt x="3089" y="10320"/>
                    <a:pt x="3134" y="10367"/>
                    <a:pt x="3191" y="10394"/>
                  </a:cubicBezTo>
                  <a:lnTo>
                    <a:pt x="4063" y="10778"/>
                  </a:lnTo>
                  <a:cubicBezTo>
                    <a:pt x="4092" y="10790"/>
                    <a:pt x="4122" y="10797"/>
                    <a:pt x="4152" y="10797"/>
                  </a:cubicBezTo>
                  <a:cubicBezTo>
                    <a:pt x="4180" y="10797"/>
                    <a:pt x="4207" y="10791"/>
                    <a:pt x="4234" y="10781"/>
                  </a:cubicBezTo>
                  <a:lnTo>
                    <a:pt x="4829" y="10543"/>
                  </a:lnTo>
                  <a:cubicBezTo>
                    <a:pt x="4883" y="10521"/>
                    <a:pt x="4926" y="10479"/>
                    <a:pt x="4950" y="10425"/>
                  </a:cubicBezTo>
                  <a:lnTo>
                    <a:pt x="5321" y="9549"/>
                  </a:lnTo>
                  <a:cubicBezTo>
                    <a:pt x="5347" y="9490"/>
                    <a:pt x="5344" y="9423"/>
                    <a:pt x="5314" y="9364"/>
                  </a:cubicBezTo>
                  <a:cubicBezTo>
                    <a:pt x="4829" y="8421"/>
                    <a:pt x="727" y="474"/>
                    <a:pt x="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658689" y="4388257"/>
              <a:ext cx="424025" cy="101959"/>
            </a:xfrm>
            <a:custGeom>
              <a:avLst/>
              <a:gdLst/>
              <a:ahLst/>
              <a:cxnLst/>
              <a:rect l="l" t="t" r="r" b="b"/>
              <a:pathLst>
                <a:path w="11420" h="2746" extrusionOk="0">
                  <a:moveTo>
                    <a:pt x="1089" y="0"/>
                  </a:moveTo>
                  <a:cubicBezTo>
                    <a:pt x="1043" y="0"/>
                    <a:pt x="997" y="14"/>
                    <a:pt x="959" y="43"/>
                  </a:cubicBezTo>
                  <a:lnTo>
                    <a:pt x="190" y="607"/>
                  </a:lnTo>
                  <a:cubicBezTo>
                    <a:pt x="143" y="642"/>
                    <a:pt x="111" y="694"/>
                    <a:pt x="102" y="753"/>
                  </a:cubicBezTo>
                  <a:lnTo>
                    <a:pt x="9" y="1387"/>
                  </a:lnTo>
                  <a:cubicBezTo>
                    <a:pt x="0" y="1445"/>
                    <a:pt x="16" y="1505"/>
                    <a:pt x="51" y="1553"/>
                  </a:cubicBezTo>
                  <a:lnTo>
                    <a:pt x="624" y="2310"/>
                  </a:lnTo>
                  <a:cubicBezTo>
                    <a:pt x="663" y="2362"/>
                    <a:pt x="723" y="2395"/>
                    <a:pt x="788" y="2397"/>
                  </a:cubicBezTo>
                  <a:cubicBezTo>
                    <a:pt x="1681" y="2440"/>
                    <a:pt x="8154" y="2746"/>
                    <a:pt x="10559" y="2746"/>
                  </a:cubicBezTo>
                  <a:cubicBezTo>
                    <a:pt x="11010" y="2746"/>
                    <a:pt x="11318" y="2735"/>
                    <a:pt x="11419" y="2710"/>
                  </a:cubicBezTo>
                  <a:cubicBezTo>
                    <a:pt x="11418" y="2707"/>
                    <a:pt x="11412" y="2702"/>
                    <a:pt x="11409" y="2699"/>
                  </a:cubicBezTo>
                  <a:lnTo>
                    <a:pt x="11409" y="2699"/>
                  </a:lnTo>
                  <a:cubicBezTo>
                    <a:pt x="11410" y="2699"/>
                    <a:pt x="11409" y="2694"/>
                    <a:pt x="11407" y="2687"/>
                  </a:cubicBezTo>
                  <a:cubicBezTo>
                    <a:pt x="11320" y="2413"/>
                    <a:pt x="11092" y="2209"/>
                    <a:pt x="10812" y="2143"/>
                  </a:cubicBezTo>
                  <a:cubicBezTo>
                    <a:pt x="10169" y="1991"/>
                    <a:pt x="2111" y="219"/>
                    <a:pt x="1136" y="5"/>
                  </a:cubicBezTo>
                  <a:cubicBezTo>
                    <a:pt x="1120" y="2"/>
                    <a:pt x="1105" y="0"/>
                    <a:pt x="10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353963" y="4430771"/>
              <a:ext cx="289317" cy="336769"/>
            </a:xfrm>
            <a:custGeom>
              <a:avLst/>
              <a:gdLst/>
              <a:ahLst/>
              <a:cxnLst/>
              <a:rect l="l" t="t" r="r" b="b"/>
              <a:pathLst>
                <a:path w="7792" h="9070" extrusionOk="0">
                  <a:moveTo>
                    <a:pt x="7005" y="1"/>
                  </a:moveTo>
                  <a:cubicBezTo>
                    <a:pt x="6998" y="1"/>
                    <a:pt x="6992" y="1"/>
                    <a:pt x="6985" y="2"/>
                  </a:cubicBezTo>
                  <a:lnTo>
                    <a:pt x="6039" y="88"/>
                  </a:lnTo>
                  <a:cubicBezTo>
                    <a:pt x="5974" y="95"/>
                    <a:pt x="5916" y="129"/>
                    <a:pt x="5879" y="183"/>
                  </a:cubicBezTo>
                  <a:cubicBezTo>
                    <a:pt x="5275" y="1054"/>
                    <a:pt x="203" y="8418"/>
                    <a:pt x="1" y="9046"/>
                  </a:cubicBezTo>
                  <a:cubicBezTo>
                    <a:pt x="4" y="9046"/>
                    <a:pt x="11" y="9043"/>
                    <a:pt x="15" y="9042"/>
                  </a:cubicBezTo>
                  <a:lnTo>
                    <a:pt x="15" y="9042"/>
                  </a:lnTo>
                  <a:cubicBezTo>
                    <a:pt x="16" y="9043"/>
                    <a:pt x="21" y="9044"/>
                    <a:pt x="27" y="9046"/>
                  </a:cubicBezTo>
                  <a:cubicBezTo>
                    <a:pt x="91" y="9062"/>
                    <a:pt x="155" y="9070"/>
                    <a:pt x="220" y="9070"/>
                  </a:cubicBezTo>
                  <a:cubicBezTo>
                    <a:pt x="435" y="9070"/>
                    <a:pt x="645" y="8983"/>
                    <a:pt x="802" y="8828"/>
                  </a:cubicBezTo>
                  <a:cubicBezTo>
                    <a:pt x="1272" y="8363"/>
                    <a:pt x="7030" y="2454"/>
                    <a:pt x="7726" y="1738"/>
                  </a:cubicBezTo>
                  <a:cubicBezTo>
                    <a:pt x="7770" y="1692"/>
                    <a:pt x="7792" y="1632"/>
                    <a:pt x="7787" y="1569"/>
                  </a:cubicBezTo>
                  <a:lnTo>
                    <a:pt x="7713" y="618"/>
                  </a:lnTo>
                  <a:cubicBezTo>
                    <a:pt x="7710" y="559"/>
                    <a:pt x="7682" y="504"/>
                    <a:pt x="7637" y="466"/>
                  </a:cubicBezTo>
                  <a:lnTo>
                    <a:pt x="7147" y="53"/>
                  </a:lnTo>
                  <a:cubicBezTo>
                    <a:pt x="7108" y="19"/>
                    <a:pt x="7057" y="1"/>
                    <a:pt x="7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1035447" y="4468272"/>
              <a:ext cx="89112" cy="731981"/>
            </a:xfrm>
            <a:custGeom>
              <a:avLst/>
              <a:gdLst/>
              <a:ahLst/>
              <a:cxnLst/>
              <a:rect l="l" t="t" r="r" b="b"/>
              <a:pathLst>
                <a:path w="2400" h="19714" extrusionOk="0">
                  <a:moveTo>
                    <a:pt x="1528" y="0"/>
                  </a:moveTo>
                  <a:lnTo>
                    <a:pt x="539" y="9"/>
                  </a:lnTo>
                  <a:lnTo>
                    <a:pt x="1" y="19714"/>
                  </a:lnTo>
                  <a:lnTo>
                    <a:pt x="2399" y="19693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1053492" y="4468272"/>
              <a:ext cx="43294" cy="102367"/>
            </a:xfrm>
            <a:custGeom>
              <a:avLst/>
              <a:gdLst/>
              <a:ahLst/>
              <a:cxnLst/>
              <a:rect l="l" t="t" r="r" b="b"/>
              <a:pathLst>
                <a:path w="1166" h="2757" extrusionOk="0">
                  <a:moveTo>
                    <a:pt x="1042" y="0"/>
                  </a:moveTo>
                  <a:lnTo>
                    <a:pt x="53" y="9"/>
                  </a:lnTo>
                  <a:lnTo>
                    <a:pt x="0" y="1945"/>
                  </a:lnTo>
                  <a:lnTo>
                    <a:pt x="1165" y="2756"/>
                  </a:lnTo>
                  <a:lnTo>
                    <a:pt x="1165" y="2756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939577" y="4095673"/>
              <a:ext cx="153941" cy="345903"/>
            </a:xfrm>
            <a:custGeom>
              <a:avLst/>
              <a:gdLst/>
              <a:ahLst/>
              <a:cxnLst/>
              <a:rect l="l" t="t" r="r" b="b"/>
              <a:pathLst>
                <a:path w="4146" h="9316" extrusionOk="0">
                  <a:moveTo>
                    <a:pt x="252" y="1"/>
                  </a:moveTo>
                  <a:cubicBezTo>
                    <a:pt x="250" y="4"/>
                    <a:pt x="248" y="12"/>
                    <a:pt x="247" y="14"/>
                  </a:cubicBezTo>
                  <a:lnTo>
                    <a:pt x="247" y="14"/>
                  </a:lnTo>
                  <a:cubicBezTo>
                    <a:pt x="247" y="14"/>
                    <a:pt x="247" y="14"/>
                    <a:pt x="247" y="14"/>
                  </a:cubicBezTo>
                  <a:cubicBezTo>
                    <a:pt x="246" y="14"/>
                    <a:pt x="243" y="16"/>
                    <a:pt x="238" y="20"/>
                  </a:cubicBezTo>
                  <a:cubicBezTo>
                    <a:pt x="65" y="193"/>
                    <a:pt x="1" y="443"/>
                    <a:pt x="58" y="680"/>
                  </a:cubicBezTo>
                  <a:cubicBezTo>
                    <a:pt x="190" y="1224"/>
                    <a:pt x="1966" y="7994"/>
                    <a:pt x="2181" y="8812"/>
                  </a:cubicBezTo>
                  <a:cubicBezTo>
                    <a:pt x="2195" y="8864"/>
                    <a:pt x="2230" y="8907"/>
                    <a:pt x="2278" y="8931"/>
                  </a:cubicBezTo>
                  <a:lnTo>
                    <a:pt x="3002" y="9295"/>
                  </a:lnTo>
                  <a:cubicBezTo>
                    <a:pt x="3028" y="9309"/>
                    <a:pt x="3057" y="9316"/>
                    <a:pt x="3086" y="9316"/>
                  </a:cubicBezTo>
                  <a:cubicBezTo>
                    <a:pt x="3106" y="9316"/>
                    <a:pt x="3127" y="9312"/>
                    <a:pt x="3146" y="9306"/>
                  </a:cubicBezTo>
                  <a:lnTo>
                    <a:pt x="3660" y="9130"/>
                  </a:lnTo>
                  <a:cubicBezTo>
                    <a:pt x="3707" y="9114"/>
                    <a:pt x="3747" y="9081"/>
                    <a:pt x="3768" y="9035"/>
                  </a:cubicBezTo>
                  <a:lnTo>
                    <a:pt x="4119" y="8309"/>
                  </a:lnTo>
                  <a:cubicBezTo>
                    <a:pt x="4144" y="8260"/>
                    <a:pt x="4145" y="8202"/>
                    <a:pt x="4121" y="8151"/>
                  </a:cubicBezTo>
                  <a:cubicBezTo>
                    <a:pt x="3750" y="7330"/>
                    <a:pt x="619" y="422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1084570" y="4425870"/>
              <a:ext cx="357153" cy="102219"/>
            </a:xfrm>
            <a:custGeom>
              <a:avLst/>
              <a:gdLst/>
              <a:ahLst/>
              <a:cxnLst/>
              <a:rect l="l" t="t" r="r" b="b"/>
              <a:pathLst>
                <a:path w="9619" h="2753" extrusionOk="0">
                  <a:moveTo>
                    <a:pt x="976" y="0"/>
                  </a:moveTo>
                  <a:cubicBezTo>
                    <a:pt x="939" y="0"/>
                    <a:pt x="904" y="11"/>
                    <a:pt x="873" y="32"/>
                  </a:cubicBezTo>
                  <a:lnTo>
                    <a:pt x="196" y="477"/>
                  </a:lnTo>
                  <a:cubicBezTo>
                    <a:pt x="155" y="504"/>
                    <a:pt x="125" y="547"/>
                    <a:pt x="116" y="597"/>
                  </a:cubicBezTo>
                  <a:lnTo>
                    <a:pt x="10" y="1130"/>
                  </a:lnTo>
                  <a:cubicBezTo>
                    <a:pt x="1" y="1178"/>
                    <a:pt x="10" y="1229"/>
                    <a:pt x="38" y="1271"/>
                  </a:cubicBezTo>
                  <a:lnTo>
                    <a:pt x="491" y="1937"/>
                  </a:lnTo>
                  <a:cubicBezTo>
                    <a:pt x="523" y="1983"/>
                    <a:pt x="572" y="2014"/>
                    <a:pt x="627" y="2019"/>
                  </a:cubicBezTo>
                  <a:cubicBezTo>
                    <a:pt x="1461" y="2102"/>
                    <a:pt x="8076" y="2753"/>
                    <a:pt x="9414" y="2753"/>
                  </a:cubicBezTo>
                  <a:cubicBezTo>
                    <a:pt x="9512" y="2753"/>
                    <a:pt x="9582" y="2750"/>
                    <a:pt x="9619" y="2742"/>
                  </a:cubicBezTo>
                  <a:lnTo>
                    <a:pt x="9610" y="2733"/>
                  </a:lnTo>
                  <a:lnTo>
                    <a:pt x="9610" y="2733"/>
                  </a:lnTo>
                  <a:cubicBezTo>
                    <a:pt x="9610" y="2733"/>
                    <a:pt x="9611" y="2733"/>
                    <a:pt x="9611" y="2733"/>
                  </a:cubicBezTo>
                  <a:cubicBezTo>
                    <a:pt x="9611" y="2733"/>
                    <a:pt x="9611" y="2730"/>
                    <a:pt x="9609" y="2722"/>
                  </a:cubicBezTo>
                  <a:cubicBezTo>
                    <a:pt x="9547" y="2487"/>
                    <a:pt x="9363" y="2304"/>
                    <a:pt x="9129" y="2236"/>
                  </a:cubicBezTo>
                  <a:cubicBezTo>
                    <a:pt x="8591" y="2079"/>
                    <a:pt x="1841" y="231"/>
                    <a:pt x="1025" y="7"/>
                  </a:cubicBezTo>
                  <a:cubicBezTo>
                    <a:pt x="1009" y="2"/>
                    <a:pt x="99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812370" y="4458247"/>
              <a:ext cx="256977" cy="274465"/>
            </a:xfrm>
            <a:custGeom>
              <a:avLst/>
              <a:gdLst/>
              <a:ahLst/>
              <a:cxnLst/>
              <a:rect l="l" t="t" r="r" b="b"/>
              <a:pathLst>
                <a:path w="6921" h="7392" extrusionOk="0">
                  <a:moveTo>
                    <a:pt x="6315" y="0"/>
                  </a:moveTo>
                  <a:cubicBezTo>
                    <a:pt x="6312" y="0"/>
                    <a:pt x="6310" y="0"/>
                    <a:pt x="6307" y="0"/>
                  </a:cubicBezTo>
                  <a:lnTo>
                    <a:pt x="5501" y="34"/>
                  </a:lnTo>
                  <a:cubicBezTo>
                    <a:pt x="5447" y="35"/>
                    <a:pt x="5396" y="61"/>
                    <a:pt x="5361" y="105"/>
                  </a:cubicBezTo>
                  <a:cubicBezTo>
                    <a:pt x="4814" y="819"/>
                    <a:pt x="197" y="6837"/>
                    <a:pt x="1" y="7360"/>
                  </a:cubicBezTo>
                  <a:cubicBezTo>
                    <a:pt x="3" y="7360"/>
                    <a:pt x="12" y="7358"/>
                    <a:pt x="14" y="7358"/>
                  </a:cubicBezTo>
                  <a:cubicBezTo>
                    <a:pt x="14" y="7358"/>
                    <a:pt x="14" y="7358"/>
                    <a:pt x="13" y="7358"/>
                  </a:cubicBezTo>
                  <a:cubicBezTo>
                    <a:pt x="12" y="7358"/>
                    <a:pt x="16" y="7359"/>
                    <a:pt x="24" y="7361"/>
                  </a:cubicBezTo>
                  <a:cubicBezTo>
                    <a:pt x="89" y="7382"/>
                    <a:pt x="157" y="7392"/>
                    <a:pt x="224" y="7392"/>
                  </a:cubicBezTo>
                  <a:cubicBezTo>
                    <a:pt x="393" y="7392"/>
                    <a:pt x="560" y="7328"/>
                    <a:pt x="689" y="7212"/>
                  </a:cubicBezTo>
                  <a:cubicBezTo>
                    <a:pt x="1107" y="6837"/>
                    <a:pt x="6241" y="2079"/>
                    <a:pt x="6861" y="1505"/>
                  </a:cubicBezTo>
                  <a:cubicBezTo>
                    <a:pt x="6899" y="1468"/>
                    <a:pt x="6920" y="1417"/>
                    <a:pt x="6919" y="1364"/>
                  </a:cubicBezTo>
                  <a:lnTo>
                    <a:pt x="6898" y="555"/>
                  </a:lnTo>
                  <a:cubicBezTo>
                    <a:pt x="6897" y="506"/>
                    <a:pt x="6876" y="458"/>
                    <a:pt x="6840" y="423"/>
                  </a:cubicBezTo>
                  <a:lnTo>
                    <a:pt x="6443" y="52"/>
                  </a:lnTo>
                  <a:cubicBezTo>
                    <a:pt x="6409" y="18"/>
                    <a:pt x="6363" y="0"/>
                    <a:pt x="6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1046289" y="4429212"/>
              <a:ext cx="54841" cy="54581"/>
            </a:xfrm>
            <a:custGeom>
              <a:avLst/>
              <a:gdLst/>
              <a:ahLst/>
              <a:cxnLst/>
              <a:rect l="l" t="t" r="r" b="b"/>
              <a:pathLst>
                <a:path w="1477" h="1470" extrusionOk="0">
                  <a:moveTo>
                    <a:pt x="737" y="1"/>
                  </a:moveTo>
                  <a:cubicBezTo>
                    <a:pt x="736" y="1"/>
                    <a:pt x="735" y="1"/>
                    <a:pt x="733" y="1"/>
                  </a:cubicBezTo>
                  <a:cubicBezTo>
                    <a:pt x="326" y="5"/>
                    <a:pt x="1" y="335"/>
                    <a:pt x="5" y="741"/>
                  </a:cubicBezTo>
                  <a:cubicBezTo>
                    <a:pt x="9" y="1145"/>
                    <a:pt x="338" y="1470"/>
                    <a:pt x="741" y="1470"/>
                  </a:cubicBezTo>
                  <a:cubicBezTo>
                    <a:pt x="742" y="1470"/>
                    <a:pt x="744" y="1470"/>
                    <a:pt x="745" y="1470"/>
                  </a:cubicBezTo>
                  <a:cubicBezTo>
                    <a:pt x="1151" y="1466"/>
                    <a:pt x="1476" y="1135"/>
                    <a:pt x="1474" y="729"/>
                  </a:cubicBezTo>
                  <a:cubicBezTo>
                    <a:pt x="1470" y="325"/>
                    <a:pt x="1141" y="1"/>
                    <a:pt x="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609715" y="4393418"/>
              <a:ext cx="64606" cy="64309"/>
            </a:xfrm>
            <a:custGeom>
              <a:avLst/>
              <a:gdLst/>
              <a:ahLst/>
              <a:cxnLst/>
              <a:rect l="l" t="t" r="r" b="b"/>
              <a:pathLst>
                <a:path w="1740" h="1732" extrusionOk="0">
                  <a:moveTo>
                    <a:pt x="870" y="1"/>
                  </a:moveTo>
                  <a:cubicBezTo>
                    <a:pt x="867" y="1"/>
                    <a:pt x="865" y="1"/>
                    <a:pt x="862" y="1"/>
                  </a:cubicBezTo>
                  <a:cubicBezTo>
                    <a:pt x="385" y="3"/>
                    <a:pt x="1" y="394"/>
                    <a:pt x="6" y="874"/>
                  </a:cubicBezTo>
                  <a:cubicBezTo>
                    <a:pt x="9" y="1350"/>
                    <a:pt x="397" y="1732"/>
                    <a:pt x="872" y="1732"/>
                  </a:cubicBezTo>
                  <a:cubicBezTo>
                    <a:pt x="874" y="1732"/>
                    <a:pt x="876" y="1732"/>
                    <a:pt x="878" y="1732"/>
                  </a:cubicBezTo>
                  <a:cubicBezTo>
                    <a:pt x="1357" y="1727"/>
                    <a:pt x="1740" y="1336"/>
                    <a:pt x="1736" y="859"/>
                  </a:cubicBezTo>
                  <a:cubicBezTo>
                    <a:pt x="1733" y="382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303800" y="4460846"/>
              <a:ext cx="53022" cy="52762"/>
            </a:xfrm>
            <a:custGeom>
              <a:avLst/>
              <a:gdLst/>
              <a:ahLst/>
              <a:cxnLst/>
              <a:rect l="l" t="t" r="r" b="b"/>
              <a:pathLst>
                <a:path w="1428" h="1421" extrusionOk="0">
                  <a:moveTo>
                    <a:pt x="715" y="0"/>
                  </a:moveTo>
                  <a:cubicBezTo>
                    <a:pt x="712" y="0"/>
                    <a:pt x="710" y="0"/>
                    <a:pt x="707" y="0"/>
                  </a:cubicBezTo>
                  <a:cubicBezTo>
                    <a:pt x="316" y="2"/>
                    <a:pt x="1" y="325"/>
                    <a:pt x="3" y="717"/>
                  </a:cubicBezTo>
                  <a:cubicBezTo>
                    <a:pt x="7" y="1107"/>
                    <a:pt x="323" y="1420"/>
                    <a:pt x="712" y="1420"/>
                  </a:cubicBezTo>
                  <a:cubicBezTo>
                    <a:pt x="715" y="1420"/>
                    <a:pt x="717" y="1420"/>
                    <a:pt x="720" y="1420"/>
                  </a:cubicBezTo>
                  <a:cubicBezTo>
                    <a:pt x="1112" y="1417"/>
                    <a:pt x="1427" y="1096"/>
                    <a:pt x="1424" y="704"/>
                  </a:cubicBezTo>
                  <a:cubicBezTo>
                    <a:pt x="1420" y="314"/>
                    <a:pt x="1104" y="0"/>
                    <a:pt x="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3"/>
          <a:srcRect l="2371" t="3580" r="4866" b="3638"/>
          <a:stretch/>
        </p:blipFill>
        <p:spPr>
          <a:xfrm>
            <a:off x="4006023" y="2220522"/>
            <a:ext cx="4429996" cy="1841968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 rot="21223902" flipH="1">
            <a:off x="494947" y="1370211"/>
            <a:ext cx="3643825" cy="2202001"/>
          </a:xfrm>
          <a:prstGeom prst="cloudCallout">
            <a:avLst>
              <a:gd name="adj1" fmla="val -45484"/>
              <a:gd name="adj2" fmla="val 46093"/>
            </a:avLst>
          </a:prstGeom>
          <a:ln>
            <a:solidFill>
              <a:srgbClr val="08484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Tick the actions above that protect the environment.</a:t>
            </a:r>
          </a:p>
        </p:txBody>
      </p:sp>
      <p:pic>
        <p:nvPicPr>
          <p:cNvPr id="11266" name="Picture 2" descr="Check Mark Symbol PNG and Check Mark Symbol Transparent Clipart Free  Download. - CleanPNG / Kiss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4" b="96429" l="0" r="94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516" y="2750546"/>
            <a:ext cx="593658" cy="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Check Mark Symbol PNG and Check Mark Symbol Transparent Clipart Free  Download. - CleanPNG / Kiss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4" b="96429" l="0" r="94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1" y="3125231"/>
            <a:ext cx="593658" cy="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Check Mark Symbol PNG and Check Mark Symbol Transparent Clipart Free  Download. - CleanPNG / Kiss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4" b="96429" l="0" r="94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217" y="3542270"/>
            <a:ext cx="593658" cy="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32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4"/>
          <p:cNvSpPr/>
          <p:nvPr/>
        </p:nvSpPr>
        <p:spPr>
          <a:xfrm>
            <a:off x="0" y="3267947"/>
            <a:ext cx="3510294" cy="1875553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4"/>
          <p:cNvSpPr txBox="1">
            <a:spLocks noGrp="1"/>
          </p:cNvSpPr>
          <p:nvPr>
            <p:ph type="title"/>
          </p:nvPr>
        </p:nvSpPr>
        <p:spPr>
          <a:xfrm>
            <a:off x="701946" y="249946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2: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Match each word or phrase in column A with its meaning in column B. </a:t>
            </a:r>
          </a:p>
        </p:txBody>
      </p:sp>
      <p:grpSp>
        <p:nvGrpSpPr>
          <p:cNvPr id="537" name="Google Shape;537;p34"/>
          <p:cNvGrpSpPr/>
          <p:nvPr/>
        </p:nvGrpSpPr>
        <p:grpSpPr>
          <a:xfrm>
            <a:off x="-543326" y="4119270"/>
            <a:ext cx="4053620" cy="1012616"/>
            <a:chOff x="-685807" y="3880133"/>
            <a:chExt cx="5791435" cy="1446733"/>
          </a:xfrm>
        </p:grpSpPr>
        <p:sp>
          <p:nvSpPr>
            <p:cNvPr id="538" name="Google Shape;538;p34"/>
            <p:cNvSpPr/>
            <p:nvPr/>
          </p:nvSpPr>
          <p:spPr>
            <a:xfrm>
              <a:off x="-685807" y="3880133"/>
              <a:ext cx="3144651" cy="1446733"/>
            </a:xfrm>
            <a:custGeom>
              <a:avLst/>
              <a:gdLst/>
              <a:ahLst/>
              <a:cxnLst/>
              <a:rect l="l" t="t" r="r" b="b"/>
              <a:pathLst>
                <a:path w="84693" h="38964" extrusionOk="0">
                  <a:moveTo>
                    <a:pt x="31640" y="1"/>
                  </a:moveTo>
                  <a:cubicBezTo>
                    <a:pt x="31455" y="1"/>
                    <a:pt x="31267" y="3"/>
                    <a:pt x="31076" y="9"/>
                  </a:cubicBezTo>
                  <a:cubicBezTo>
                    <a:pt x="25140" y="179"/>
                    <a:pt x="19300" y="10625"/>
                    <a:pt x="12713" y="17745"/>
                  </a:cubicBezTo>
                  <a:cubicBezTo>
                    <a:pt x="8313" y="22498"/>
                    <a:pt x="1671" y="22954"/>
                    <a:pt x="1" y="26007"/>
                  </a:cubicBezTo>
                  <a:cubicBezTo>
                    <a:pt x="3568" y="30326"/>
                    <a:pt x="7133" y="34644"/>
                    <a:pt x="10700" y="38964"/>
                  </a:cubicBezTo>
                  <a:lnTo>
                    <a:pt x="84692" y="31002"/>
                  </a:lnTo>
                  <a:cubicBezTo>
                    <a:pt x="72991" y="26606"/>
                    <a:pt x="65230" y="20999"/>
                    <a:pt x="60173" y="16468"/>
                  </a:cubicBezTo>
                  <a:cubicBezTo>
                    <a:pt x="54893" y="11737"/>
                    <a:pt x="48002" y="5184"/>
                    <a:pt x="37145" y="966"/>
                  </a:cubicBezTo>
                  <a:cubicBezTo>
                    <a:pt x="35577" y="358"/>
                    <a:pt x="33780" y="1"/>
                    <a:pt x="31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827250" y="4062664"/>
              <a:ext cx="4278379" cy="1108368"/>
            </a:xfrm>
            <a:custGeom>
              <a:avLst/>
              <a:gdLst/>
              <a:ahLst/>
              <a:cxnLst/>
              <a:rect l="l" t="t" r="r" b="b"/>
              <a:pathLst>
                <a:path w="115227" h="29851" extrusionOk="0">
                  <a:moveTo>
                    <a:pt x="60372" y="1"/>
                  </a:moveTo>
                  <a:cubicBezTo>
                    <a:pt x="52488" y="1"/>
                    <a:pt x="42051" y="5263"/>
                    <a:pt x="35651" y="10907"/>
                  </a:cubicBezTo>
                  <a:cubicBezTo>
                    <a:pt x="29536" y="16300"/>
                    <a:pt x="22148" y="19656"/>
                    <a:pt x="14375" y="20147"/>
                  </a:cubicBezTo>
                  <a:cubicBezTo>
                    <a:pt x="1" y="21053"/>
                    <a:pt x="217" y="28765"/>
                    <a:pt x="217" y="28765"/>
                  </a:cubicBezTo>
                  <a:lnTo>
                    <a:pt x="85778" y="29573"/>
                  </a:lnTo>
                  <a:lnTo>
                    <a:pt x="86606" y="29581"/>
                  </a:lnTo>
                  <a:lnTo>
                    <a:pt x="94993" y="29660"/>
                  </a:lnTo>
                  <a:lnTo>
                    <a:pt x="95013" y="29659"/>
                  </a:lnTo>
                  <a:lnTo>
                    <a:pt x="115226" y="29851"/>
                  </a:lnTo>
                  <a:cubicBezTo>
                    <a:pt x="115226" y="29851"/>
                    <a:pt x="112378" y="20355"/>
                    <a:pt x="94987" y="17776"/>
                  </a:cubicBezTo>
                  <a:cubicBezTo>
                    <a:pt x="78068" y="15265"/>
                    <a:pt x="78810" y="6250"/>
                    <a:pt x="65144" y="821"/>
                  </a:cubicBezTo>
                  <a:cubicBezTo>
                    <a:pt x="63725" y="256"/>
                    <a:pt x="62110" y="1"/>
                    <a:pt x="60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3114940" y="4511343"/>
              <a:ext cx="41029" cy="502555"/>
            </a:xfrm>
            <a:custGeom>
              <a:avLst/>
              <a:gdLst/>
              <a:ahLst/>
              <a:cxnLst/>
              <a:rect l="l" t="t" r="r" b="b"/>
              <a:pathLst>
                <a:path w="1105" h="13535" extrusionOk="0">
                  <a:moveTo>
                    <a:pt x="115" y="1"/>
                  </a:moveTo>
                  <a:lnTo>
                    <a:pt x="1" y="13526"/>
                  </a:lnTo>
                  <a:lnTo>
                    <a:pt x="993" y="13534"/>
                  </a:lnTo>
                  <a:lnTo>
                    <a:pt x="1105" y="200"/>
                  </a:lnTo>
                  <a:cubicBezTo>
                    <a:pt x="754" y="162"/>
                    <a:pt x="429" y="90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3732932" y="4635988"/>
              <a:ext cx="40063" cy="382959"/>
            </a:xfrm>
            <a:custGeom>
              <a:avLst/>
              <a:gdLst/>
              <a:ahLst/>
              <a:cxnLst/>
              <a:rect l="l" t="t" r="r" b="b"/>
              <a:pathLst>
                <a:path w="1079" h="10314" extrusionOk="0">
                  <a:moveTo>
                    <a:pt x="87" y="0"/>
                  </a:moveTo>
                  <a:lnTo>
                    <a:pt x="0" y="10305"/>
                  </a:lnTo>
                  <a:lnTo>
                    <a:pt x="991" y="10313"/>
                  </a:lnTo>
                  <a:lnTo>
                    <a:pt x="1079" y="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4044341" y="4870019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2" y="1"/>
                  </a:moveTo>
                  <a:lnTo>
                    <a:pt x="1" y="6086"/>
                  </a:lnTo>
                  <a:lnTo>
                    <a:pt x="993" y="6095"/>
                  </a:lnTo>
                  <a:lnTo>
                    <a:pt x="1044" y="9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3519695" y="4865600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3" y="0"/>
                  </a:moveTo>
                  <a:lnTo>
                    <a:pt x="1" y="6086"/>
                  </a:lnTo>
                  <a:lnTo>
                    <a:pt x="993" y="6094"/>
                  </a:lnTo>
                  <a:lnTo>
                    <a:pt x="1044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3013650" y="4451304"/>
              <a:ext cx="1182405" cy="488668"/>
            </a:xfrm>
            <a:custGeom>
              <a:avLst/>
              <a:gdLst/>
              <a:ahLst/>
              <a:cxnLst/>
              <a:rect l="l" t="t" r="r" b="b"/>
              <a:pathLst>
                <a:path w="31845" h="13161" extrusionOk="0">
                  <a:moveTo>
                    <a:pt x="585" y="1"/>
                  </a:moveTo>
                  <a:cubicBezTo>
                    <a:pt x="202" y="1"/>
                    <a:pt x="1" y="458"/>
                    <a:pt x="262" y="741"/>
                  </a:cubicBezTo>
                  <a:lnTo>
                    <a:pt x="10998" y="12333"/>
                  </a:lnTo>
                  <a:cubicBezTo>
                    <a:pt x="11387" y="12755"/>
                    <a:pt x="11936" y="12997"/>
                    <a:pt x="12510" y="13002"/>
                  </a:cubicBezTo>
                  <a:lnTo>
                    <a:pt x="31256" y="13160"/>
                  </a:lnTo>
                  <a:cubicBezTo>
                    <a:pt x="31257" y="13160"/>
                    <a:pt x="31258" y="13160"/>
                    <a:pt x="31260" y="13160"/>
                  </a:cubicBezTo>
                  <a:cubicBezTo>
                    <a:pt x="31643" y="13160"/>
                    <a:pt x="31845" y="12703"/>
                    <a:pt x="31582" y="12420"/>
                  </a:cubicBezTo>
                  <a:lnTo>
                    <a:pt x="20846" y="828"/>
                  </a:lnTo>
                  <a:cubicBezTo>
                    <a:pt x="20457" y="405"/>
                    <a:pt x="19909" y="163"/>
                    <a:pt x="19334" y="159"/>
                  </a:cubicBezTo>
                  <a:lnTo>
                    <a:pt x="589" y="1"/>
                  </a:lnTo>
                  <a:cubicBezTo>
                    <a:pt x="588" y="1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3136420" y="4473545"/>
              <a:ext cx="192705" cy="207779"/>
            </a:xfrm>
            <a:custGeom>
              <a:avLst/>
              <a:gdLst/>
              <a:ahLst/>
              <a:cxnLst/>
              <a:rect l="l" t="t" r="r" b="b"/>
              <a:pathLst>
                <a:path w="5190" h="5596" extrusionOk="0">
                  <a:moveTo>
                    <a:pt x="0" y="1"/>
                  </a:moveTo>
                  <a:lnTo>
                    <a:pt x="5178" y="5595"/>
                  </a:lnTo>
                  <a:lnTo>
                    <a:pt x="5189" y="5595"/>
                  </a:lnTo>
                  <a:cubicBezTo>
                    <a:pt x="4962" y="5350"/>
                    <a:pt x="4738" y="5093"/>
                    <a:pt x="4525" y="4821"/>
                  </a:cubicBezTo>
                  <a:cubicBezTo>
                    <a:pt x="3786" y="3877"/>
                    <a:pt x="2946" y="3009"/>
                    <a:pt x="2226" y="2039"/>
                  </a:cubicBezTo>
                  <a:cubicBezTo>
                    <a:pt x="2114" y="2001"/>
                    <a:pt x="1997" y="1936"/>
                    <a:pt x="1875" y="1834"/>
                  </a:cubicBezTo>
                  <a:cubicBezTo>
                    <a:pt x="1478" y="1495"/>
                    <a:pt x="1062" y="1139"/>
                    <a:pt x="690" y="691"/>
                  </a:cubicBezTo>
                  <a:cubicBezTo>
                    <a:pt x="653" y="646"/>
                    <a:pt x="620" y="601"/>
                    <a:pt x="584" y="555"/>
                  </a:cubicBezTo>
                  <a:cubicBezTo>
                    <a:pt x="387" y="424"/>
                    <a:pt x="207" y="233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3347096" y="4703676"/>
              <a:ext cx="200873" cy="208522"/>
            </a:xfrm>
            <a:custGeom>
              <a:avLst/>
              <a:gdLst/>
              <a:ahLst/>
              <a:cxnLst/>
              <a:rect l="l" t="t" r="r" b="b"/>
              <a:pathLst>
                <a:path w="5410" h="5616" extrusionOk="0">
                  <a:moveTo>
                    <a:pt x="4831" y="5101"/>
                  </a:moveTo>
                  <a:cubicBezTo>
                    <a:pt x="4831" y="5101"/>
                    <a:pt x="4832" y="5102"/>
                    <a:pt x="4835" y="5104"/>
                  </a:cubicBezTo>
                  <a:lnTo>
                    <a:pt x="4835" y="5104"/>
                  </a:lnTo>
                  <a:cubicBezTo>
                    <a:pt x="4833" y="5102"/>
                    <a:pt x="4831" y="5101"/>
                    <a:pt x="4831" y="5101"/>
                  </a:cubicBezTo>
                  <a:close/>
                  <a:moveTo>
                    <a:pt x="1" y="0"/>
                  </a:moveTo>
                  <a:lnTo>
                    <a:pt x="5197" y="5615"/>
                  </a:lnTo>
                  <a:lnTo>
                    <a:pt x="5409" y="5616"/>
                  </a:lnTo>
                  <a:cubicBezTo>
                    <a:pt x="5385" y="5579"/>
                    <a:pt x="5361" y="5544"/>
                    <a:pt x="5339" y="5506"/>
                  </a:cubicBezTo>
                  <a:lnTo>
                    <a:pt x="5339" y="5506"/>
                  </a:lnTo>
                  <a:cubicBezTo>
                    <a:pt x="5351" y="5527"/>
                    <a:pt x="5352" y="5536"/>
                    <a:pt x="5344" y="5536"/>
                  </a:cubicBezTo>
                  <a:cubicBezTo>
                    <a:pt x="5296" y="5536"/>
                    <a:pt x="4896" y="5162"/>
                    <a:pt x="4838" y="5107"/>
                  </a:cubicBezTo>
                  <a:lnTo>
                    <a:pt x="4838" y="5107"/>
                  </a:lnTo>
                  <a:lnTo>
                    <a:pt x="4841" y="5110"/>
                  </a:lnTo>
                  <a:cubicBezTo>
                    <a:pt x="4838" y="5107"/>
                    <a:pt x="4837" y="5106"/>
                    <a:pt x="4835" y="5104"/>
                  </a:cubicBezTo>
                  <a:lnTo>
                    <a:pt x="4835" y="5104"/>
                  </a:lnTo>
                  <a:cubicBezTo>
                    <a:pt x="4836" y="5105"/>
                    <a:pt x="4837" y="5106"/>
                    <a:pt x="4838" y="5107"/>
                  </a:cubicBezTo>
                  <a:cubicBezTo>
                    <a:pt x="4592" y="4873"/>
                    <a:pt x="4366" y="4632"/>
                    <a:pt x="4132" y="4361"/>
                  </a:cubicBezTo>
                  <a:cubicBezTo>
                    <a:pt x="3925" y="4124"/>
                    <a:pt x="3728" y="3849"/>
                    <a:pt x="3538" y="3581"/>
                  </a:cubicBezTo>
                  <a:cubicBezTo>
                    <a:pt x="3527" y="3565"/>
                    <a:pt x="3512" y="3548"/>
                    <a:pt x="3500" y="3533"/>
                  </a:cubicBezTo>
                  <a:cubicBezTo>
                    <a:pt x="3425" y="3457"/>
                    <a:pt x="3353" y="3383"/>
                    <a:pt x="3280" y="3305"/>
                  </a:cubicBezTo>
                  <a:cubicBezTo>
                    <a:pt x="3120" y="3158"/>
                    <a:pt x="2940" y="3012"/>
                    <a:pt x="2823" y="2883"/>
                  </a:cubicBezTo>
                  <a:cubicBezTo>
                    <a:pt x="2439" y="2457"/>
                    <a:pt x="2173" y="2058"/>
                    <a:pt x="1770" y="1692"/>
                  </a:cubicBezTo>
                  <a:cubicBezTo>
                    <a:pt x="1538" y="1482"/>
                    <a:pt x="1340" y="1269"/>
                    <a:pt x="1163" y="1042"/>
                  </a:cubicBezTo>
                  <a:cubicBezTo>
                    <a:pt x="811" y="693"/>
                    <a:pt x="455" y="352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3051745" y="4472319"/>
              <a:ext cx="411066" cy="208893"/>
            </a:xfrm>
            <a:custGeom>
              <a:avLst/>
              <a:gdLst/>
              <a:ahLst/>
              <a:cxnLst/>
              <a:rect l="l" t="t" r="r" b="b"/>
              <a:pathLst>
                <a:path w="11071" h="5626" extrusionOk="0">
                  <a:moveTo>
                    <a:pt x="0" y="0"/>
                  </a:moveTo>
                  <a:lnTo>
                    <a:pt x="4826" y="5582"/>
                  </a:lnTo>
                  <a:lnTo>
                    <a:pt x="11071" y="5625"/>
                  </a:lnTo>
                  <a:lnTo>
                    <a:pt x="11071" y="5625"/>
                  </a:lnTo>
                  <a:lnTo>
                    <a:pt x="5895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3069382" y="4481268"/>
              <a:ext cx="375644" cy="190922"/>
            </a:xfrm>
            <a:custGeom>
              <a:avLst/>
              <a:gdLst/>
              <a:ahLst/>
              <a:cxnLst/>
              <a:rect l="l" t="t" r="r" b="b"/>
              <a:pathLst>
                <a:path w="10117" h="5142" extrusionOk="0">
                  <a:moveTo>
                    <a:pt x="0" y="1"/>
                  </a:moveTo>
                  <a:lnTo>
                    <a:pt x="4715" y="5106"/>
                  </a:lnTo>
                  <a:lnTo>
                    <a:pt x="10117" y="5142"/>
                  </a:lnTo>
                  <a:lnTo>
                    <a:pt x="5389" y="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3210216" y="4476144"/>
              <a:ext cx="192259" cy="199722"/>
            </a:xfrm>
            <a:custGeom>
              <a:avLst/>
              <a:gdLst/>
              <a:ahLst/>
              <a:cxnLst/>
              <a:rect l="l" t="t" r="r" b="b"/>
              <a:pathLst>
                <a:path w="5178" h="5379" extrusionOk="0">
                  <a:moveTo>
                    <a:pt x="0" y="1"/>
                  </a:moveTo>
                  <a:lnTo>
                    <a:pt x="4973" y="5377"/>
                  </a:lnTo>
                  <a:lnTo>
                    <a:pt x="5178" y="5379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3161130" y="4475847"/>
              <a:ext cx="192185" cy="199685"/>
            </a:xfrm>
            <a:custGeom>
              <a:avLst/>
              <a:gdLst/>
              <a:ahLst/>
              <a:cxnLst/>
              <a:rect l="l" t="t" r="r" b="b"/>
              <a:pathLst>
                <a:path w="5176" h="5378" extrusionOk="0">
                  <a:moveTo>
                    <a:pt x="1" y="0"/>
                  </a:moveTo>
                  <a:lnTo>
                    <a:pt x="4970" y="5376"/>
                  </a:lnTo>
                  <a:lnTo>
                    <a:pt x="5175" y="5378"/>
                  </a:lnTo>
                  <a:lnTo>
                    <a:pt x="20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3098418" y="4520700"/>
              <a:ext cx="219884" cy="11028"/>
            </a:xfrm>
            <a:custGeom>
              <a:avLst/>
              <a:gdLst/>
              <a:ahLst/>
              <a:cxnLst/>
              <a:rect l="l" t="t" r="r" b="b"/>
              <a:pathLst>
                <a:path w="5922" h="297" extrusionOk="0">
                  <a:moveTo>
                    <a:pt x="1" y="1"/>
                  </a:moveTo>
                  <a:lnTo>
                    <a:pt x="245" y="263"/>
                  </a:lnTo>
                  <a:lnTo>
                    <a:pt x="5921" y="297"/>
                  </a:lnTo>
                  <a:cubicBezTo>
                    <a:pt x="5832" y="219"/>
                    <a:pt x="5745" y="133"/>
                    <a:pt x="5666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3146984" y="4571048"/>
              <a:ext cx="220070" cy="11139"/>
            </a:xfrm>
            <a:custGeom>
              <a:avLst/>
              <a:gdLst/>
              <a:ahLst/>
              <a:cxnLst/>
              <a:rect l="l" t="t" r="r" b="b"/>
              <a:pathLst>
                <a:path w="5927" h="300" extrusionOk="0">
                  <a:moveTo>
                    <a:pt x="1" y="1"/>
                  </a:moveTo>
                  <a:lnTo>
                    <a:pt x="245" y="265"/>
                  </a:lnTo>
                  <a:lnTo>
                    <a:pt x="5926" y="299"/>
                  </a:lnTo>
                  <a:cubicBezTo>
                    <a:pt x="5835" y="223"/>
                    <a:pt x="5750" y="136"/>
                    <a:pt x="5670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3195624" y="4621508"/>
              <a:ext cx="220218" cy="11139"/>
            </a:xfrm>
            <a:custGeom>
              <a:avLst/>
              <a:gdLst/>
              <a:ahLst/>
              <a:cxnLst/>
              <a:rect l="l" t="t" r="r" b="b"/>
              <a:pathLst>
                <a:path w="5931" h="300" extrusionOk="0">
                  <a:moveTo>
                    <a:pt x="1" y="0"/>
                  </a:moveTo>
                  <a:lnTo>
                    <a:pt x="244" y="263"/>
                  </a:lnTo>
                  <a:lnTo>
                    <a:pt x="5931" y="299"/>
                  </a:lnTo>
                  <a:cubicBezTo>
                    <a:pt x="5841" y="222"/>
                    <a:pt x="5754" y="136"/>
                    <a:pt x="5674" y="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3112119" y="4475587"/>
              <a:ext cx="191999" cy="199611"/>
            </a:xfrm>
            <a:custGeom>
              <a:avLst/>
              <a:gdLst/>
              <a:ahLst/>
              <a:cxnLst/>
              <a:rect l="l" t="t" r="r" b="b"/>
              <a:pathLst>
                <a:path w="5171" h="5376" extrusionOk="0">
                  <a:moveTo>
                    <a:pt x="0" y="1"/>
                  </a:moveTo>
                  <a:lnTo>
                    <a:pt x="4965" y="5374"/>
                  </a:lnTo>
                  <a:lnTo>
                    <a:pt x="5170" y="5375"/>
                  </a:lnTo>
                  <a:lnTo>
                    <a:pt x="5170" y="5375"/>
                  </a:lnTo>
                  <a:lnTo>
                    <a:pt x="204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3261493" y="4702006"/>
              <a:ext cx="412514" cy="210007"/>
            </a:xfrm>
            <a:custGeom>
              <a:avLst/>
              <a:gdLst/>
              <a:ahLst/>
              <a:cxnLst/>
              <a:rect l="l" t="t" r="r" b="b"/>
              <a:pathLst>
                <a:path w="11110" h="5656" extrusionOk="0">
                  <a:moveTo>
                    <a:pt x="1" y="0"/>
                  </a:moveTo>
                  <a:lnTo>
                    <a:pt x="5178" y="5607"/>
                  </a:lnTo>
                  <a:lnTo>
                    <a:pt x="11110" y="5656"/>
                  </a:lnTo>
                  <a:lnTo>
                    <a:pt x="5915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3279204" y="4711028"/>
              <a:ext cx="376981" cy="191925"/>
            </a:xfrm>
            <a:custGeom>
              <a:avLst/>
              <a:gdLst/>
              <a:ahLst/>
              <a:cxnLst/>
              <a:rect l="l" t="t" r="r" b="b"/>
              <a:pathLst>
                <a:path w="10153" h="5169" extrusionOk="0">
                  <a:moveTo>
                    <a:pt x="1" y="1"/>
                  </a:moveTo>
                  <a:lnTo>
                    <a:pt x="4732" y="5124"/>
                  </a:lnTo>
                  <a:lnTo>
                    <a:pt x="10153" y="5169"/>
                  </a:lnTo>
                  <a:lnTo>
                    <a:pt x="5406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3420520" y="4706016"/>
              <a:ext cx="193002" cy="200539"/>
            </a:xfrm>
            <a:custGeom>
              <a:avLst/>
              <a:gdLst/>
              <a:ahLst/>
              <a:cxnLst/>
              <a:rect l="l" t="t" r="r" b="b"/>
              <a:pathLst>
                <a:path w="5198" h="5401" extrusionOk="0">
                  <a:moveTo>
                    <a:pt x="0" y="1"/>
                  </a:moveTo>
                  <a:lnTo>
                    <a:pt x="4990" y="5399"/>
                  </a:lnTo>
                  <a:lnTo>
                    <a:pt x="5198" y="5400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3371286" y="4705681"/>
              <a:ext cx="192816" cy="200465"/>
            </a:xfrm>
            <a:custGeom>
              <a:avLst/>
              <a:gdLst/>
              <a:ahLst/>
              <a:cxnLst/>
              <a:rect l="l" t="t" r="r" b="b"/>
              <a:pathLst>
                <a:path w="5193" h="5399" extrusionOk="0">
                  <a:moveTo>
                    <a:pt x="1" y="1"/>
                  </a:moveTo>
                  <a:lnTo>
                    <a:pt x="4988" y="5397"/>
                  </a:lnTo>
                  <a:lnTo>
                    <a:pt x="5193" y="5399"/>
                  </a:lnTo>
                  <a:lnTo>
                    <a:pt x="206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3308425" y="4750572"/>
              <a:ext cx="220589" cy="11362"/>
            </a:xfrm>
            <a:custGeom>
              <a:avLst/>
              <a:gdLst/>
              <a:ahLst/>
              <a:cxnLst/>
              <a:rect l="l" t="t" r="r" b="b"/>
              <a:pathLst>
                <a:path w="5941" h="306" extrusionOk="0">
                  <a:moveTo>
                    <a:pt x="1" y="0"/>
                  </a:moveTo>
                  <a:lnTo>
                    <a:pt x="244" y="265"/>
                  </a:lnTo>
                  <a:lnTo>
                    <a:pt x="5941" y="306"/>
                  </a:lnTo>
                  <a:cubicBezTo>
                    <a:pt x="5852" y="228"/>
                    <a:pt x="5764" y="141"/>
                    <a:pt x="5684" y="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3357102" y="4801143"/>
              <a:ext cx="220775" cy="11436"/>
            </a:xfrm>
            <a:custGeom>
              <a:avLst/>
              <a:gdLst/>
              <a:ahLst/>
              <a:cxnLst/>
              <a:rect l="l" t="t" r="r" b="b"/>
              <a:pathLst>
                <a:path w="5946" h="308" extrusionOk="0">
                  <a:moveTo>
                    <a:pt x="1" y="0"/>
                  </a:moveTo>
                  <a:lnTo>
                    <a:pt x="245" y="264"/>
                  </a:lnTo>
                  <a:lnTo>
                    <a:pt x="5945" y="307"/>
                  </a:lnTo>
                  <a:cubicBezTo>
                    <a:pt x="5856" y="231"/>
                    <a:pt x="5768" y="144"/>
                    <a:pt x="5689" y="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3405891" y="4851714"/>
              <a:ext cx="220924" cy="11547"/>
            </a:xfrm>
            <a:custGeom>
              <a:avLst/>
              <a:gdLst/>
              <a:ahLst/>
              <a:cxnLst/>
              <a:rect l="l" t="t" r="r" b="b"/>
              <a:pathLst>
                <a:path w="5950" h="31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11"/>
                  </a:lnTo>
                  <a:cubicBezTo>
                    <a:pt x="5861" y="232"/>
                    <a:pt x="5773" y="146"/>
                    <a:pt x="5693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3322089" y="4705347"/>
              <a:ext cx="192668" cy="200391"/>
            </a:xfrm>
            <a:custGeom>
              <a:avLst/>
              <a:gdLst/>
              <a:ahLst/>
              <a:cxnLst/>
              <a:rect l="l" t="t" r="r" b="b"/>
              <a:pathLst>
                <a:path w="5189" h="5397" extrusionOk="0">
                  <a:moveTo>
                    <a:pt x="1" y="0"/>
                  </a:moveTo>
                  <a:lnTo>
                    <a:pt x="4984" y="5395"/>
                  </a:lnTo>
                  <a:lnTo>
                    <a:pt x="5189" y="5396"/>
                  </a:lnTo>
                  <a:lnTo>
                    <a:pt x="20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3367443" y="4468272"/>
              <a:ext cx="419532" cy="216171"/>
            </a:xfrm>
            <a:custGeom>
              <a:avLst/>
              <a:gdLst/>
              <a:ahLst/>
              <a:cxnLst/>
              <a:rect l="l" t="t" r="r" b="b"/>
              <a:pathLst>
                <a:path w="11299" h="5822" extrusionOk="0">
                  <a:moveTo>
                    <a:pt x="1" y="0"/>
                  </a:moveTo>
                  <a:lnTo>
                    <a:pt x="5348" y="5780"/>
                  </a:lnTo>
                  <a:lnTo>
                    <a:pt x="11298" y="5821"/>
                  </a:lnTo>
                  <a:lnTo>
                    <a:pt x="6083" y="20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3543198" y="4483793"/>
              <a:ext cx="378318" cy="191591"/>
            </a:xfrm>
            <a:custGeom>
              <a:avLst/>
              <a:gdLst/>
              <a:ahLst/>
              <a:cxnLst/>
              <a:rect l="l" t="t" r="r" b="b"/>
              <a:pathLst>
                <a:path w="10189" h="5160" extrusionOk="0">
                  <a:moveTo>
                    <a:pt x="1" y="1"/>
                  </a:moveTo>
                  <a:lnTo>
                    <a:pt x="4750" y="5123"/>
                  </a:lnTo>
                  <a:lnTo>
                    <a:pt x="10188" y="5159"/>
                  </a:lnTo>
                  <a:lnTo>
                    <a:pt x="5423" y="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3684886" y="4478594"/>
              <a:ext cx="193819" cy="200428"/>
            </a:xfrm>
            <a:custGeom>
              <a:avLst/>
              <a:gdLst/>
              <a:ahLst/>
              <a:cxnLst/>
              <a:rect l="l" t="t" r="r" b="b"/>
              <a:pathLst>
                <a:path w="5220" h="5398" extrusionOk="0">
                  <a:moveTo>
                    <a:pt x="1" y="1"/>
                  </a:moveTo>
                  <a:lnTo>
                    <a:pt x="5012" y="5397"/>
                  </a:lnTo>
                  <a:lnTo>
                    <a:pt x="5219" y="5398"/>
                  </a:lnTo>
                  <a:lnTo>
                    <a:pt x="5219" y="5398"/>
                  </a:lnTo>
                  <a:lnTo>
                    <a:pt x="208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3635503" y="4478372"/>
              <a:ext cx="193559" cy="200316"/>
            </a:xfrm>
            <a:custGeom>
              <a:avLst/>
              <a:gdLst/>
              <a:ahLst/>
              <a:cxnLst/>
              <a:rect l="l" t="t" r="r" b="b"/>
              <a:pathLst>
                <a:path w="5213" h="5395" extrusionOk="0">
                  <a:moveTo>
                    <a:pt x="1" y="0"/>
                  </a:moveTo>
                  <a:lnTo>
                    <a:pt x="5007" y="5393"/>
                  </a:lnTo>
                  <a:lnTo>
                    <a:pt x="5213" y="5394"/>
                  </a:lnTo>
                  <a:lnTo>
                    <a:pt x="208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3572493" y="4523336"/>
              <a:ext cx="221258" cy="11028"/>
            </a:xfrm>
            <a:custGeom>
              <a:avLst/>
              <a:gdLst/>
              <a:ahLst/>
              <a:cxnLst/>
              <a:rect l="l" t="t" r="r" b="b"/>
              <a:pathLst>
                <a:path w="5959" h="297" extrusionOk="0">
                  <a:moveTo>
                    <a:pt x="1" y="1"/>
                  </a:moveTo>
                  <a:lnTo>
                    <a:pt x="244" y="265"/>
                  </a:lnTo>
                  <a:lnTo>
                    <a:pt x="5959" y="296"/>
                  </a:lnTo>
                  <a:cubicBezTo>
                    <a:pt x="5869" y="219"/>
                    <a:pt x="5783" y="133"/>
                    <a:pt x="5701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3621468" y="4573907"/>
              <a:ext cx="221480" cy="11102"/>
            </a:xfrm>
            <a:custGeom>
              <a:avLst/>
              <a:gdLst/>
              <a:ahLst/>
              <a:cxnLst/>
              <a:rect l="l" t="t" r="r" b="b"/>
              <a:pathLst>
                <a:path w="5965" h="299" extrusionOk="0">
                  <a:moveTo>
                    <a:pt x="0" y="0"/>
                  </a:moveTo>
                  <a:lnTo>
                    <a:pt x="244" y="264"/>
                  </a:lnTo>
                  <a:lnTo>
                    <a:pt x="5964" y="298"/>
                  </a:lnTo>
                  <a:cubicBezTo>
                    <a:pt x="5873" y="221"/>
                    <a:pt x="5788" y="134"/>
                    <a:pt x="5706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3670405" y="4624441"/>
              <a:ext cx="221592" cy="11213"/>
            </a:xfrm>
            <a:custGeom>
              <a:avLst/>
              <a:gdLst/>
              <a:ahLst/>
              <a:cxnLst/>
              <a:rect l="l" t="t" r="r" b="b"/>
              <a:pathLst>
                <a:path w="5968" h="302" extrusionOk="0">
                  <a:moveTo>
                    <a:pt x="1" y="1"/>
                  </a:moveTo>
                  <a:lnTo>
                    <a:pt x="244" y="265"/>
                  </a:lnTo>
                  <a:lnTo>
                    <a:pt x="5968" y="302"/>
                  </a:lnTo>
                  <a:cubicBezTo>
                    <a:pt x="5878" y="225"/>
                    <a:pt x="5792" y="138"/>
                    <a:pt x="5711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3586194" y="4478112"/>
              <a:ext cx="193410" cy="200279"/>
            </a:xfrm>
            <a:custGeom>
              <a:avLst/>
              <a:gdLst/>
              <a:ahLst/>
              <a:cxnLst/>
              <a:rect l="l" t="t" r="r" b="b"/>
              <a:pathLst>
                <a:path w="5209" h="5394" extrusionOk="0">
                  <a:moveTo>
                    <a:pt x="0" y="1"/>
                  </a:moveTo>
                  <a:lnTo>
                    <a:pt x="5002" y="5391"/>
                  </a:lnTo>
                  <a:lnTo>
                    <a:pt x="5209" y="539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3736719" y="4705273"/>
              <a:ext cx="415448" cy="210713"/>
            </a:xfrm>
            <a:custGeom>
              <a:avLst/>
              <a:gdLst/>
              <a:ahLst/>
              <a:cxnLst/>
              <a:rect l="l" t="t" r="r" b="b"/>
              <a:pathLst>
                <a:path w="11189" h="5675" extrusionOk="0">
                  <a:moveTo>
                    <a:pt x="1" y="0"/>
                  </a:moveTo>
                  <a:lnTo>
                    <a:pt x="5217" y="5625"/>
                  </a:lnTo>
                  <a:lnTo>
                    <a:pt x="11188" y="5674"/>
                  </a:lnTo>
                  <a:lnTo>
                    <a:pt x="11188" y="5674"/>
                  </a:lnTo>
                  <a:lnTo>
                    <a:pt x="6313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3754579" y="4714296"/>
              <a:ext cx="379617" cy="192593"/>
            </a:xfrm>
            <a:custGeom>
              <a:avLst/>
              <a:gdLst/>
              <a:ahLst/>
              <a:cxnLst/>
              <a:rect l="l" t="t" r="r" b="b"/>
              <a:pathLst>
                <a:path w="10224" h="5187" extrusionOk="0">
                  <a:moveTo>
                    <a:pt x="1" y="1"/>
                  </a:moveTo>
                  <a:lnTo>
                    <a:pt x="4768" y="5142"/>
                  </a:lnTo>
                  <a:lnTo>
                    <a:pt x="10224" y="5187"/>
                  </a:lnTo>
                  <a:lnTo>
                    <a:pt x="5442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3896787" y="4709320"/>
              <a:ext cx="194450" cy="201133"/>
            </a:xfrm>
            <a:custGeom>
              <a:avLst/>
              <a:gdLst/>
              <a:ahLst/>
              <a:cxnLst/>
              <a:rect l="l" t="t" r="r" b="b"/>
              <a:pathLst>
                <a:path w="5237" h="5417" extrusionOk="0">
                  <a:moveTo>
                    <a:pt x="1" y="1"/>
                  </a:moveTo>
                  <a:lnTo>
                    <a:pt x="5029" y="5416"/>
                  </a:lnTo>
                  <a:lnTo>
                    <a:pt x="5237" y="5417"/>
                  </a:lnTo>
                  <a:lnTo>
                    <a:pt x="208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3847255" y="4708986"/>
              <a:ext cx="194301" cy="201096"/>
            </a:xfrm>
            <a:custGeom>
              <a:avLst/>
              <a:gdLst/>
              <a:ahLst/>
              <a:cxnLst/>
              <a:rect l="l" t="t" r="r" b="b"/>
              <a:pathLst>
                <a:path w="5233" h="5416" extrusionOk="0">
                  <a:moveTo>
                    <a:pt x="1" y="0"/>
                  </a:moveTo>
                  <a:lnTo>
                    <a:pt x="5024" y="5414"/>
                  </a:lnTo>
                  <a:lnTo>
                    <a:pt x="5232" y="5415"/>
                  </a:lnTo>
                  <a:lnTo>
                    <a:pt x="208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3783986" y="4753988"/>
              <a:ext cx="222037" cy="11362"/>
            </a:xfrm>
            <a:custGeom>
              <a:avLst/>
              <a:gdLst/>
              <a:ahLst/>
              <a:cxnLst/>
              <a:rect l="l" t="t" r="r" b="b"/>
              <a:pathLst>
                <a:path w="5980" h="306" extrusionOk="0">
                  <a:moveTo>
                    <a:pt x="0" y="0"/>
                  </a:moveTo>
                  <a:lnTo>
                    <a:pt x="246" y="266"/>
                  </a:lnTo>
                  <a:lnTo>
                    <a:pt x="5980" y="306"/>
                  </a:lnTo>
                  <a:cubicBezTo>
                    <a:pt x="5890" y="227"/>
                    <a:pt x="5802" y="141"/>
                    <a:pt x="5722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3833072" y="4804707"/>
              <a:ext cx="222223" cy="11510"/>
            </a:xfrm>
            <a:custGeom>
              <a:avLst/>
              <a:gdLst/>
              <a:ahLst/>
              <a:cxnLst/>
              <a:rect l="l" t="t" r="r" b="b"/>
              <a:pathLst>
                <a:path w="5985" h="310" extrusionOk="0">
                  <a:moveTo>
                    <a:pt x="1" y="1"/>
                  </a:moveTo>
                  <a:lnTo>
                    <a:pt x="247" y="267"/>
                  </a:lnTo>
                  <a:lnTo>
                    <a:pt x="5985" y="309"/>
                  </a:lnTo>
                  <a:cubicBezTo>
                    <a:pt x="5895" y="232"/>
                    <a:pt x="5807" y="146"/>
                    <a:pt x="5725" y="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3882232" y="4855464"/>
              <a:ext cx="222409" cy="11622"/>
            </a:xfrm>
            <a:custGeom>
              <a:avLst/>
              <a:gdLst/>
              <a:ahLst/>
              <a:cxnLst/>
              <a:rect l="l" t="t" r="r" b="b"/>
              <a:pathLst>
                <a:path w="5990" h="313" extrusionOk="0">
                  <a:moveTo>
                    <a:pt x="0" y="0"/>
                  </a:moveTo>
                  <a:lnTo>
                    <a:pt x="246" y="266"/>
                  </a:lnTo>
                  <a:lnTo>
                    <a:pt x="5990" y="312"/>
                  </a:lnTo>
                  <a:cubicBezTo>
                    <a:pt x="5900" y="235"/>
                    <a:pt x="5812" y="149"/>
                    <a:pt x="5730" y="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3797724" y="4708689"/>
              <a:ext cx="194153" cy="200985"/>
            </a:xfrm>
            <a:custGeom>
              <a:avLst/>
              <a:gdLst/>
              <a:ahLst/>
              <a:cxnLst/>
              <a:rect l="l" t="t" r="r" b="b"/>
              <a:pathLst>
                <a:path w="5229" h="5413" extrusionOk="0">
                  <a:moveTo>
                    <a:pt x="0" y="0"/>
                  </a:moveTo>
                  <a:lnTo>
                    <a:pt x="5020" y="5411"/>
                  </a:lnTo>
                  <a:lnTo>
                    <a:pt x="5228" y="5413"/>
                  </a:lnTo>
                  <a:lnTo>
                    <a:pt x="20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3287521" y="4473545"/>
              <a:ext cx="412477" cy="209265"/>
            </a:xfrm>
            <a:custGeom>
              <a:avLst/>
              <a:gdLst/>
              <a:ahLst/>
              <a:cxnLst/>
              <a:rect l="l" t="t" r="r" b="b"/>
              <a:pathLst>
                <a:path w="11109" h="5636" extrusionOk="0">
                  <a:moveTo>
                    <a:pt x="1" y="1"/>
                  </a:moveTo>
                  <a:lnTo>
                    <a:pt x="5177" y="5595"/>
                  </a:lnTo>
                  <a:lnTo>
                    <a:pt x="11109" y="5635"/>
                  </a:lnTo>
                  <a:lnTo>
                    <a:pt x="5914" y="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3305232" y="4482567"/>
              <a:ext cx="376944" cy="191219"/>
            </a:xfrm>
            <a:custGeom>
              <a:avLst/>
              <a:gdLst/>
              <a:ahLst/>
              <a:cxnLst/>
              <a:rect l="l" t="t" r="r" b="b"/>
              <a:pathLst>
                <a:path w="10152" h="5150" extrusionOk="0">
                  <a:moveTo>
                    <a:pt x="1" y="0"/>
                  </a:moveTo>
                  <a:lnTo>
                    <a:pt x="4731" y="5113"/>
                  </a:lnTo>
                  <a:lnTo>
                    <a:pt x="10152" y="5149"/>
                  </a:lnTo>
                  <a:lnTo>
                    <a:pt x="5405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3446511" y="4477369"/>
              <a:ext cx="192965" cy="200056"/>
            </a:xfrm>
            <a:custGeom>
              <a:avLst/>
              <a:gdLst/>
              <a:ahLst/>
              <a:cxnLst/>
              <a:rect l="l" t="t" r="r" b="b"/>
              <a:pathLst>
                <a:path w="5197" h="5388" extrusionOk="0">
                  <a:moveTo>
                    <a:pt x="0" y="0"/>
                  </a:moveTo>
                  <a:lnTo>
                    <a:pt x="4991" y="5386"/>
                  </a:lnTo>
                  <a:lnTo>
                    <a:pt x="5197" y="5388"/>
                  </a:lnTo>
                  <a:lnTo>
                    <a:pt x="20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3397277" y="4477109"/>
              <a:ext cx="192816" cy="199982"/>
            </a:xfrm>
            <a:custGeom>
              <a:avLst/>
              <a:gdLst/>
              <a:ahLst/>
              <a:cxnLst/>
              <a:rect l="l" t="t" r="r" b="b"/>
              <a:pathLst>
                <a:path w="5193" h="5386" extrusionOk="0">
                  <a:moveTo>
                    <a:pt x="1" y="1"/>
                  </a:moveTo>
                  <a:lnTo>
                    <a:pt x="4988" y="5384"/>
                  </a:lnTo>
                  <a:lnTo>
                    <a:pt x="5193" y="5385"/>
                  </a:lnTo>
                  <a:lnTo>
                    <a:pt x="5193" y="5385"/>
                  </a:lnTo>
                  <a:lnTo>
                    <a:pt x="206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3334416" y="4522037"/>
              <a:ext cx="220552" cy="10990"/>
            </a:xfrm>
            <a:custGeom>
              <a:avLst/>
              <a:gdLst/>
              <a:ahLst/>
              <a:cxnLst/>
              <a:rect l="l" t="t" r="r" b="b"/>
              <a:pathLst>
                <a:path w="5940" h="296" extrusionOk="0">
                  <a:moveTo>
                    <a:pt x="1" y="0"/>
                  </a:moveTo>
                  <a:lnTo>
                    <a:pt x="244" y="263"/>
                  </a:lnTo>
                  <a:lnTo>
                    <a:pt x="5940" y="295"/>
                  </a:lnTo>
                  <a:cubicBezTo>
                    <a:pt x="5851" y="219"/>
                    <a:pt x="5764" y="132"/>
                    <a:pt x="5683" y="3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3383130" y="4572422"/>
              <a:ext cx="220738" cy="11102"/>
            </a:xfrm>
            <a:custGeom>
              <a:avLst/>
              <a:gdLst/>
              <a:ahLst/>
              <a:cxnLst/>
              <a:rect l="l" t="t" r="r" b="b"/>
              <a:pathLst>
                <a:path w="5945" h="299" extrusionOk="0">
                  <a:moveTo>
                    <a:pt x="1" y="1"/>
                  </a:moveTo>
                  <a:lnTo>
                    <a:pt x="246" y="265"/>
                  </a:lnTo>
                  <a:lnTo>
                    <a:pt x="5944" y="299"/>
                  </a:lnTo>
                  <a:cubicBezTo>
                    <a:pt x="5855" y="221"/>
                    <a:pt x="5767" y="135"/>
                    <a:pt x="5688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3431882" y="4622919"/>
              <a:ext cx="220924" cy="11176"/>
            </a:xfrm>
            <a:custGeom>
              <a:avLst/>
              <a:gdLst/>
              <a:ahLst/>
              <a:cxnLst/>
              <a:rect l="l" t="t" r="r" b="b"/>
              <a:pathLst>
                <a:path w="5950" h="30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00"/>
                  </a:lnTo>
                  <a:cubicBezTo>
                    <a:pt x="5861" y="224"/>
                    <a:pt x="5773" y="137"/>
                    <a:pt x="5693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3348043" y="4476849"/>
              <a:ext cx="192705" cy="199908"/>
            </a:xfrm>
            <a:custGeom>
              <a:avLst/>
              <a:gdLst/>
              <a:ahLst/>
              <a:cxnLst/>
              <a:rect l="l" t="t" r="r" b="b"/>
              <a:pathLst>
                <a:path w="5190" h="5384" extrusionOk="0">
                  <a:moveTo>
                    <a:pt x="1" y="0"/>
                  </a:moveTo>
                  <a:lnTo>
                    <a:pt x="4985" y="5383"/>
                  </a:lnTo>
                  <a:lnTo>
                    <a:pt x="5190" y="538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/>
            <p:cNvSpPr/>
            <p:nvPr/>
          </p:nvSpPr>
          <p:spPr>
            <a:xfrm>
              <a:off x="3498011" y="4703639"/>
              <a:ext cx="414000" cy="210341"/>
            </a:xfrm>
            <a:custGeom>
              <a:avLst/>
              <a:gdLst/>
              <a:ahLst/>
              <a:cxnLst/>
              <a:rect l="l" t="t" r="r" b="b"/>
              <a:pathLst>
                <a:path w="11150" h="5665" extrusionOk="0">
                  <a:moveTo>
                    <a:pt x="1" y="0"/>
                  </a:moveTo>
                  <a:lnTo>
                    <a:pt x="5198" y="5616"/>
                  </a:lnTo>
                  <a:lnTo>
                    <a:pt x="11150" y="5664"/>
                  </a:lnTo>
                  <a:lnTo>
                    <a:pt x="593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>
              <a:off x="3515833" y="4712625"/>
              <a:ext cx="378318" cy="192296"/>
            </a:xfrm>
            <a:custGeom>
              <a:avLst/>
              <a:gdLst/>
              <a:ahLst/>
              <a:cxnLst/>
              <a:rect l="l" t="t" r="r" b="b"/>
              <a:pathLst>
                <a:path w="10189" h="5179" extrusionOk="0">
                  <a:moveTo>
                    <a:pt x="0" y="1"/>
                  </a:moveTo>
                  <a:lnTo>
                    <a:pt x="4751" y="5133"/>
                  </a:lnTo>
                  <a:lnTo>
                    <a:pt x="10188" y="5178"/>
                  </a:lnTo>
                  <a:lnTo>
                    <a:pt x="542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3657595" y="4707686"/>
              <a:ext cx="193707" cy="200836"/>
            </a:xfrm>
            <a:custGeom>
              <a:avLst/>
              <a:gdLst/>
              <a:ahLst/>
              <a:cxnLst/>
              <a:rect l="l" t="t" r="r" b="b"/>
              <a:pathLst>
                <a:path w="5217" h="5409" extrusionOk="0">
                  <a:moveTo>
                    <a:pt x="0" y="1"/>
                  </a:moveTo>
                  <a:lnTo>
                    <a:pt x="5009" y="5406"/>
                  </a:lnTo>
                  <a:lnTo>
                    <a:pt x="5216" y="5409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3608175" y="4707352"/>
              <a:ext cx="193596" cy="200762"/>
            </a:xfrm>
            <a:custGeom>
              <a:avLst/>
              <a:gdLst/>
              <a:ahLst/>
              <a:cxnLst/>
              <a:rect l="l" t="t" r="r" b="b"/>
              <a:pathLst>
                <a:path w="5214" h="5407" extrusionOk="0">
                  <a:moveTo>
                    <a:pt x="0" y="1"/>
                  </a:moveTo>
                  <a:lnTo>
                    <a:pt x="5006" y="5405"/>
                  </a:lnTo>
                  <a:lnTo>
                    <a:pt x="5213" y="5406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3545166" y="4752280"/>
              <a:ext cx="221332" cy="11399"/>
            </a:xfrm>
            <a:custGeom>
              <a:avLst/>
              <a:gdLst/>
              <a:ahLst/>
              <a:cxnLst/>
              <a:rect l="l" t="t" r="r" b="b"/>
              <a:pathLst>
                <a:path w="5961" h="307" extrusionOk="0">
                  <a:moveTo>
                    <a:pt x="0" y="0"/>
                  </a:moveTo>
                  <a:lnTo>
                    <a:pt x="245" y="265"/>
                  </a:lnTo>
                  <a:lnTo>
                    <a:pt x="5960" y="307"/>
                  </a:lnTo>
                  <a:cubicBezTo>
                    <a:pt x="5870" y="228"/>
                    <a:pt x="5783" y="141"/>
                    <a:pt x="5703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3594066" y="4802925"/>
              <a:ext cx="221480" cy="11510"/>
            </a:xfrm>
            <a:custGeom>
              <a:avLst/>
              <a:gdLst/>
              <a:ahLst/>
              <a:cxnLst/>
              <a:rect l="l" t="t" r="r" b="b"/>
              <a:pathLst>
                <a:path w="5965" h="310" extrusionOk="0">
                  <a:moveTo>
                    <a:pt x="0" y="1"/>
                  </a:moveTo>
                  <a:lnTo>
                    <a:pt x="244" y="264"/>
                  </a:lnTo>
                  <a:lnTo>
                    <a:pt x="5965" y="309"/>
                  </a:lnTo>
                  <a:cubicBezTo>
                    <a:pt x="5874" y="231"/>
                    <a:pt x="5788" y="144"/>
                    <a:pt x="5706" y="4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3643003" y="4853570"/>
              <a:ext cx="221629" cy="11547"/>
            </a:xfrm>
            <a:custGeom>
              <a:avLst/>
              <a:gdLst/>
              <a:ahLst/>
              <a:cxnLst/>
              <a:rect l="l" t="t" r="r" b="b"/>
              <a:pathLst>
                <a:path w="5969" h="311" extrusionOk="0">
                  <a:moveTo>
                    <a:pt x="1" y="0"/>
                  </a:moveTo>
                  <a:lnTo>
                    <a:pt x="245" y="266"/>
                  </a:lnTo>
                  <a:lnTo>
                    <a:pt x="5968" y="311"/>
                  </a:lnTo>
                  <a:cubicBezTo>
                    <a:pt x="5878" y="232"/>
                    <a:pt x="5792" y="145"/>
                    <a:pt x="5711" y="4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3558830" y="4707018"/>
              <a:ext cx="193447" cy="200688"/>
            </a:xfrm>
            <a:custGeom>
              <a:avLst/>
              <a:gdLst/>
              <a:ahLst/>
              <a:cxnLst/>
              <a:rect l="l" t="t" r="r" b="b"/>
              <a:pathLst>
                <a:path w="5210" h="5405" extrusionOk="0">
                  <a:moveTo>
                    <a:pt x="0" y="0"/>
                  </a:moveTo>
                  <a:lnTo>
                    <a:pt x="5002" y="5402"/>
                  </a:lnTo>
                  <a:lnTo>
                    <a:pt x="5209" y="5405"/>
                  </a:lnTo>
                  <a:lnTo>
                    <a:pt x="20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1948130" y="4175273"/>
              <a:ext cx="1109593" cy="511948"/>
            </a:xfrm>
            <a:custGeom>
              <a:avLst/>
              <a:gdLst/>
              <a:ahLst/>
              <a:cxnLst/>
              <a:rect l="l" t="t" r="r" b="b"/>
              <a:pathLst>
                <a:path w="29884" h="13788" extrusionOk="0">
                  <a:moveTo>
                    <a:pt x="0" y="0"/>
                  </a:moveTo>
                  <a:lnTo>
                    <a:pt x="16610" y="13787"/>
                  </a:lnTo>
                  <a:lnTo>
                    <a:pt x="29883" y="13787"/>
                  </a:lnTo>
                  <a:lnTo>
                    <a:pt x="13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1748705" y="4210918"/>
              <a:ext cx="1137329" cy="932557"/>
            </a:xfrm>
            <a:custGeom>
              <a:avLst/>
              <a:gdLst/>
              <a:ahLst/>
              <a:cxnLst/>
              <a:rect l="l" t="t" r="r" b="b"/>
              <a:pathLst>
                <a:path w="30631" h="25116" extrusionOk="0">
                  <a:moveTo>
                    <a:pt x="16907" y="0"/>
                  </a:moveTo>
                  <a:lnTo>
                    <a:pt x="0" y="12180"/>
                  </a:lnTo>
                  <a:lnTo>
                    <a:pt x="0" y="25116"/>
                  </a:lnTo>
                  <a:lnTo>
                    <a:pt x="30630" y="25116"/>
                  </a:lnTo>
                  <a:lnTo>
                    <a:pt x="30630" y="12180"/>
                  </a:lnTo>
                  <a:lnTo>
                    <a:pt x="169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1495701" y="4552179"/>
              <a:ext cx="253004" cy="591295"/>
            </a:xfrm>
            <a:custGeom>
              <a:avLst/>
              <a:gdLst/>
              <a:ahLst/>
              <a:cxnLst/>
              <a:rect l="l" t="t" r="r" b="b"/>
              <a:pathLst>
                <a:path w="6814" h="15925" extrusionOk="0">
                  <a:moveTo>
                    <a:pt x="0" y="0"/>
                  </a:moveTo>
                  <a:lnTo>
                    <a:pt x="0" y="15925"/>
                  </a:lnTo>
                  <a:lnTo>
                    <a:pt x="6813" y="15925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1948130" y="4709908"/>
              <a:ext cx="143099" cy="137938"/>
            </a:xfrm>
            <a:custGeom>
              <a:avLst/>
              <a:gdLst/>
              <a:ahLst/>
              <a:cxnLst/>
              <a:rect l="l" t="t" r="r" b="b"/>
              <a:pathLst>
                <a:path w="3854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2292733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2636334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1523029" y="4175310"/>
              <a:ext cx="635591" cy="515327"/>
            </a:xfrm>
            <a:custGeom>
              <a:avLst/>
              <a:gdLst/>
              <a:ahLst/>
              <a:cxnLst/>
              <a:rect l="l" t="t" r="r" b="b"/>
              <a:pathLst>
                <a:path w="17118" h="13879" extrusionOk="0">
                  <a:moveTo>
                    <a:pt x="16046" y="1"/>
                  </a:moveTo>
                  <a:lnTo>
                    <a:pt x="8721" y="6335"/>
                  </a:lnTo>
                  <a:lnTo>
                    <a:pt x="3925" y="6335"/>
                  </a:lnTo>
                  <a:lnTo>
                    <a:pt x="3454" y="6723"/>
                  </a:lnTo>
                  <a:lnTo>
                    <a:pt x="3072" y="7036"/>
                  </a:lnTo>
                  <a:lnTo>
                    <a:pt x="7910" y="7036"/>
                  </a:lnTo>
                  <a:lnTo>
                    <a:pt x="1" y="13878"/>
                  </a:lnTo>
                  <a:lnTo>
                    <a:pt x="1072" y="13878"/>
                  </a:lnTo>
                  <a:lnTo>
                    <a:pt x="8982" y="7036"/>
                  </a:lnTo>
                  <a:lnTo>
                    <a:pt x="15943" y="7036"/>
                  </a:lnTo>
                  <a:lnTo>
                    <a:pt x="16334" y="6723"/>
                  </a:lnTo>
                  <a:lnTo>
                    <a:pt x="16819" y="6335"/>
                  </a:lnTo>
                  <a:lnTo>
                    <a:pt x="9794" y="6335"/>
                  </a:lnTo>
                  <a:lnTo>
                    <a:pt x="171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837785" y="4811235"/>
              <a:ext cx="1833814" cy="332276"/>
            </a:xfrm>
            <a:custGeom>
              <a:avLst/>
              <a:gdLst/>
              <a:ahLst/>
              <a:cxnLst/>
              <a:rect l="l" t="t" r="r" b="b"/>
              <a:pathLst>
                <a:path w="49389" h="8949" extrusionOk="0">
                  <a:moveTo>
                    <a:pt x="23121" y="0"/>
                  </a:moveTo>
                  <a:cubicBezTo>
                    <a:pt x="20672" y="0"/>
                    <a:pt x="18350" y="1305"/>
                    <a:pt x="17460" y="4150"/>
                  </a:cubicBezTo>
                  <a:cubicBezTo>
                    <a:pt x="16734" y="3481"/>
                    <a:pt x="15805" y="3180"/>
                    <a:pt x="14858" y="3180"/>
                  </a:cubicBezTo>
                  <a:cubicBezTo>
                    <a:pt x="12871" y="3180"/>
                    <a:pt x="10801" y="4506"/>
                    <a:pt x="10346" y="6528"/>
                  </a:cubicBezTo>
                  <a:cubicBezTo>
                    <a:pt x="9146" y="5271"/>
                    <a:pt x="7480" y="4699"/>
                    <a:pt x="5832" y="4699"/>
                  </a:cubicBezTo>
                  <a:cubicBezTo>
                    <a:pt x="3106" y="4699"/>
                    <a:pt x="431" y="6264"/>
                    <a:pt x="0" y="8891"/>
                  </a:cubicBezTo>
                  <a:cubicBezTo>
                    <a:pt x="13000" y="8891"/>
                    <a:pt x="23313" y="8949"/>
                    <a:pt x="33613" y="8949"/>
                  </a:cubicBezTo>
                  <a:cubicBezTo>
                    <a:pt x="38763" y="8949"/>
                    <a:pt x="43910" y="8934"/>
                    <a:pt x="49389" y="8891"/>
                  </a:cubicBezTo>
                  <a:cubicBezTo>
                    <a:pt x="48701" y="7839"/>
                    <a:pt x="47703" y="6669"/>
                    <a:pt x="46303" y="6669"/>
                  </a:cubicBezTo>
                  <a:cubicBezTo>
                    <a:pt x="45665" y="6669"/>
                    <a:pt x="44943" y="6912"/>
                    <a:pt x="44128" y="7521"/>
                  </a:cubicBezTo>
                  <a:cubicBezTo>
                    <a:pt x="43979" y="5459"/>
                    <a:pt x="41942" y="4245"/>
                    <a:pt x="39892" y="4245"/>
                  </a:cubicBezTo>
                  <a:cubicBezTo>
                    <a:pt x="38190" y="4245"/>
                    <a:pt x="36477" y="5081"/>
                    <a:pt x="35828" y="6965"/>
                  </a:cubicBezTo>
                  <a:cubicBezTo>
                    <a:pt x="35099" y="5777"/>
                    <a:pt x="33697" y="5098"/>
                    <a:pt x="32313" y="5098"/>
                  </a:cubicBezTo>
                  <a:cubicBezTo>
                    <a:pt x="31626" y="5098"/>
                    <a:pt x="30944" y="5266"/>
                    <a:pt x="30350" y="5620"/>
                  </a:cubicBezTo>
                  <a:cubicBezTo>
                    <a:pt x="29421" y="2025"/>
                    <a:pt x="26172" y="0"/>
                    <a:pt x="23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293330" y="4498570"/>
              <a:ext cx="86142" cy="707958"/>
            </a:xfrm>
            <a:custGeom>
              <a:avLst/>
              <a:gdLst/>
              <a:ahLst/>
              <a:cxnLst/>
              <a:rect l="l" t="t" r="r" b="b"/>
              <a:pathLst>
                <a:path w="2320" h="19067" extrusionOk="0">
                  <a:moveTo>
                    <a:pt x="1477" y="0"/>
                  </a:moveTo>
                  <a:lnTo>
                    <a:pt x="519" y="9"/>
                  </a:lnTo>
                  <a:lnTo>
                    <a:pt x="0" y="19066"/>
                  </a:lnTo>
                  <a:lnTo>
                    <a:pt x="2319" y="19047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310707" y="4498570"/>
              <a:ext cx="41808" cy="98989"/>
            </a:xfrm>
            <a:custGeom>
              <a:avLst/>
              <a:gdLst/>
              <a:ahLst/>
              <a:cxnLst/>
              <a:rect l="l" t="t" r="r" b="b"/>
              <a:pathLst>
                <a:path w="1126" h="2666" extrusionOk="0">
                  <a:moveTo>
                    <a:pt x="1009" y="0"/>
                  </a:moveTo>
                  <a:lnTo>
                    <a:pt x="51" y="9"/>
                  </a:lnTo>
                  <a:lnTo>
                    <a:pt x="0" y="1882"/>
                  </a:lnTo>
                  <a:lnTo>
                    <a:pt x="1126" y="2665"/>
                  </a:lnTo>
                  <a:lnTo>
                    <a:pt x="1126" y="266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216174" y="4134882"/>
              <a:ext cx="136119" cy="338700"/>
            </a:xfrm>
            <a:custGeom>
              <a:avLst/>
              <a:gdLst/>
              <a:ahLst/>
              <a:cxnLst/>
              <a:rect l="l" t="t" r="r" b="b"/>
              <a:pathLst>
                <a:path w="3666" h="9122" extrusionOk="0">
                  <a:moveTo>
                    <a:pt x="263" y="0"/>
                  </a:moveTo>
                  <a:lnTo>
                    <a:pt x="259" y="12"/>
                  </a:ln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5" y="14"/>
                    <a:pt x="249" y="18"/>
                  </a:cubicBezTo>
                  <a:cubicBezTo>
                    <a:pt x="75" y="177"/>
                    <a:pt x="0" y="418"/>
                    <a:pt x="45" y="648"/>
                  </a:cubicBezTo>
                  <a:cubicBezTo>
                    <a:pt x="152" y="1180"/>
                    <a:pt x="1571" y="7798"/>
                    <a:pt x="1744" y="8598"/>
                  </a:cubicBezTo>
                  <a:cubicBezTo>
                    <a:pt x="1755" y="8650"/>
                    <a:pt x="1786" y="8693"/>
                    <a:pt x="1832" y="8718"/>
                  </a:cubicBezTo>
                  <a:lnTo>
                    <a:pt x="2515" y="9100"/>
                  </a:lnTo>
                  <a:cubicBezTo>
                    <a:pt x="2542" y="9114"/>
                    <a:pt x="2572" y="9122"/>
                    <a:pt x="2603" y="9122"/>
                  </a:cubicBezTo>
                  <a:cubicBezTo>
                    <a:pt x="2620" y="9122"/>
                    <a:pt x="2637" y="9120"/>
                    <a:pt x="2654" y="9115"/>
                  </a:cubicBezTo>
                  <a:lnTo>
                    <a:pt x="3158" y="8969"/>
                  </a:lnTo>
                  <a:cubicBezTo>
                    <a:pt x="3204" y="8955"/>
                    <a:pt x="3244" y="8925"/>
                    <a:pt x="3267" y="8881"/>
                  </a:cubicBezTo>
                  <a:lnTo>
                    <a:pt x="3637" y="8195"/>
                  </a:lnTo>
                  <a:cubicBezTo>
                    <a:pt x="3664" y="8148"/>
                    <a:pt x="3666" y="8093"/>
                    <a:pt x="3646" y="8043"/>
                  </a:cubicBezTo>
                  <a:cubicBezTo>
                    <a:pt x="3324" y="7235"/>
                    <a:pt x="600" y="423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340633" y="4461329"/>
              <a:ext cx="342636" cy="112578"/>
            </a:xfrm>
            <a:custGeom>
              <a:avLst/>
              <a:gdLst/>
              <a:ahLst/>
              <a:cxnLst/>
              <a:rect l="l" t="t" r="r" b="b"/>
              <a:pathLst>
                <a:path w="9228" h="3032" extrusionOk="0">
                  <a:moveTo>
                    <a:pt x="986" y="1"/>
                  </a:moveTo>
                  <a:cubicBezTo>
                    <a:pt x="954" y="1"/>
                    <a:pt x="922" y="9"/>
                    <a:pt x="893" y="26"/>
                  </a:cubicBezTo>
                  <a:lnTo>
                    <a:pt x="221" y="427"/>
                  </a:lnTo>
                  <a:cubicBezTo>
                    <a:pt x="179" y="452"/>
                    <a:pt x="149" y="492"/>
                    <a:pt x="137" y="539"/>
                  </a:cubicBezTo>
                  <a:lnTo>
                    <a:pt x="11" y="1049"/>
                  </a:lnTo>
                  <a:cubicBezTo>
                    <a:pt x="1" y="1097"/>
                    <a:pt x="9" y="1146"/>
                    <a:pt x="34" y="1188"/>
                  </a:cubicBezTo>
                  <a:lnTo>
                    <a:pt x="442" y="1852"/>
                  </a:lnTo>
                  <a:cubicBezTo>
                    <a:pt x="471" y="1898"/>
                    <a:pt x="517" y="1928"/>
                    <a:pt x="570" y="1936"/>
                  </a:cubicBezTo>
                  <a:cubicBezTo>
                    <a:pt x="1401" y="2056"/>
                    <a:pt x="8171" y="3031"/>
                    <a:pt x="9143" y="3031"/>
                  </a:cubicBezTo>
                  <a:cubicBezTo>
                    <a:pt x="9180" y="3031"/>
                    <a:pt x="9208" y="3030"/>
                    <a:pt x="9228" y="3027"/>
                  </a:cubicBezTo>
                  <a:cubicBezTo>
                    <a:pt x="9226" y="3024"/>
                    <a:pt x="9219" y="3017"/>
                    <a:pt x="9219" y="3017"/>
                  </a:cubicBezTo>
                  <a:lnTo>
                    <a:pt x="9219" y="3017"/>
                  </a:lnTo>
                  <a:cubicBezTo>
                    <a:pt x="9219" y="3017"/>
                    <a:pt x="9219" y="3017"/>
                    <a:pt x="9219" y="3018"/>
                  </a:cubicBezTo>
                  <a:cubicBezTo>
                    <a:pt x="9220" y="3018"/>
                    <a:pt x="9220" y="3018"/>
                    <a:pt x="9220" y="3018"/>
                  </a:cubicBezTo>
                  <a:cubicBezTo>
                    <a:pt x="9221" y="3018"/>
                    <a:pt x="9219" y="3015"/>
                    <a:pt x="9218" y="3007"/>
                  </a:cubicBezTo>
                  <a:cubicBezTo>
                    <a:pt x="9169" y="2777"/>
                    <a:pt x="8998" y="2593"/>
                    <a:pt x="8777" y="2516"/>
                  </a:cubicBezTo>
                  <a:cubicBezTo>
                    <a:pt x="8264" y="2342"/>
                    <a:pt x="1823" y="262"/>
                    <a:pt x="1041" y="9"/>
                  </a:cubicBezTo>
                  <a:cubicBezTo>
                    <a:pt x="1023" y="4"/>
                    <a:pt x="1005" y="1"/>
                    <a:pt x="9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66317" y="4489251"/>
              <a:ext cx="258536" cy="255529"/>
            </a:xfrm>
            <a:custGeom>
              <a:avLst/>
              <a:gdLst/>
              <a:ahLst/>
              <a:cxnLst/>
              <a:rect l="l" t="t" r="r" b="b"/>
              <a:pathLst>
                <a:path w="6963" h="6882" extrusionOk="0">
                  <a:moveTo>
                    <a:pt x="5635" y="0"/>
                  </a:moveTo>
                  <a:cubicBezTo>
                    <a:pt x="5582" y="0"/>
                    <a:pt x="5530" y="24"/>
                    <a:pt x="5497" y="64"/>
                  </a:cubicBezTo>
                  <a:cubicBezTo>
                    <a:pt x="4937" y="731"/>
                    <a:pt x="215" y="6343"/>
                    <a:pt x="0" y="6840"/>
                  </a:cubicBezTo>
                  <a:cubicBezTo>
                    <a:pt x="5" y="6840"/>
                    <a:pt x="13" y="6839"/>
                    <a:pt x="14" y="6839"/>
                  </a:cubicBezTo>
                  <a:cubicBezTo>
                    <a:pt x="15" y="6839"/>
                    <a:pt x="15" y="6839"/>
                    <a:pt x="14" y="6839"/>
                  </a:cubicBezTo>
                  <a:cubicBezTo>
                    <a:pt x="11" y="6839"/>
                    <a:pt x="15" y="6840"/>
                    <a:pt x="23" y="6843"/>
                  </a:cubicBezTo>
                  <a:cubicBezTo>
                    <a:pt x="95" y="6869"/>
                    <a:pt x="170" y="6882"/>
                    <a:pt x="244" y="6882"/>
                  </a:cubicBezTo>
                  <a:cubicBezTo>
                    <a:pt x="398" y="6882"/>
                    <a:pt x="550" y="6828"/>
                    <a:pt x="673" y="6727"/>
                  </a:cubicBezTo>
                  <a:cubicBezTo>
                    <a:pt x="1093" y="6384"/>
                    <a:pt x="6260" y="2010"/>
                    <a:pt x="6883" y="1481"/>
                  </a:cubicBezTo>
                  <a:cubicBezTo>
                    <a:pt x="6922" y="1446"/>
                    <a:pt x="6944" y="1398"/>
                    <a:pt x="6946" y="1346"/>
                  </a:cubicBezTo>
                  <a:lnTo>
                    <a:pt x="6962" y="564"/>
                  </a:lnTo>
                  <a:cubicBezTo>
                    <a:pt x="6963" y="515"/>
                    <a:pt x="6944" y="470"/>
                    <a:pt x="6911" y="434"/>
                  </a:cubicBezTo>
                  <a:lnTo>
                    <a:pt x="6543" y="59"/>
                  </a:lnTo>
                  <a:cubicBezTo>
                    <a:pt x="6510" y="24"/>
                    <a:pt x="6463" y="4"/>
                    <a:pt x="6415" y="4"/>
                  </a:cubicBezTo>
                  <a:lnTo>
                    <a:pt x="5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596942" y="4439422"/>
              <a:ext cx="105004" cy="862938"/>
            </a:xfrm>
            <a:custGeom>
              <a:avLst/>
              <a:gdLst/>
              <a:ahLst/>
              <a:cxnLst/>
              <a:rect l="l" t="t" r="r" b="b"/>
              <a:pathLst>
                <a:path w="2828" h="23241" extrusionOk="0">
                  <a:moveTo>
                    <a:pt x="1801" y="1"/>
                  </a:moveTo>
                  <a:lnTo>
                    <a:pt x="635" y="9"/>
                  </a:lnTo>
                  <a:lnTo>
                    <a:pt x="1" y="23241"/>
                  </a:lnTo>
                  <a:lnTo>
                    <a:pt x="2828" y="23215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18143" y="4439422"/>
              <a:ext cx="51054" cy="120598"/>
            </a:xfrm>
            <a:custGeom>
              <a:avLst/>
              <a:gdLst/>
              <a:ahLst/>
              <a:cxnLst/>
              <a:rect l="l" t="t" r="r" b="b"/>
              <a:pathLst>
                <a:path w="1375" h="3248" extrusionOk="0">
                  <a:moveTo>
                    <a:pt x="1230" y="1"/>
                  </a:moveTo>
                  <a:lnTo>
                    <a:pt x="64" y="9"/>
                  </a:lnTo>
                  <a:lnTo>
                    <a:pt x="1" y="2293"/>
                  </a:lnTo>
                  <a:lnTo>
                    <a:pt x="1375" y="3248"/>
                  </a:lnTo>
                  <a:lnTo>
                    <a:pt x="12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466578" y="4009828"/>
              <a:ext cx="198534" cy="400893"/>
            </a:xfrm>
            <a:custGeom>
              <a:avLst/>
              <a:gdLst/>
              <a:ahLst/>
              <a:cxnLst/>
              <a:rect l="l" t="t" r="r" b="b"/>
              <a:pathLst>
                <a:path w="5347" h="10797" extrusionOk="0">
                  <a:moveTo>
                    <a:pt x="269" y="0"/>
                  </a:moveTo>
                  <a:cubicBezTo>
                    <a:pt x="268" y="3"/>
                    <a:pt x="266" y="12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6"/>
                    <a:pt x="265" y="16"/>
                  </a:cubicBezTo>
                  <a:cubicBezTo>
                    <a:pt x="265" y="16"/>
                    <a:pt x="265" y="16"/>
                    <a:pt x="265" y="15"/>
                  </a:cubicBezTo>
                  <a:lnTo>
                    <a:pt x="265" y="15"/>
                  </a:lnTo>
                  <a:cubicBezTo>
                    <a:pt x="264" y="16"/>
                    <a:pt x="260" y="19"/>
                    <a:pt x="256" y="24"/>
                  </a:cubicBezTo>
                  <a:cubicBezTo>
                    <a:pt x="63" y="236"/>
                    <a:pt x="0" y="535"/>
                    <a:pt x="82" y="810"/>
                  </a:cubicBezTo>
                  <a:cubicBezTo>
                    <a:pt x="270" y="1443"/>
                    <a:pt x="2766" y="9308"/>
                    <a:pt x="3069" y="10259"/>
                  </a:cubicBezTo>
                  <a:cubicBezTo>
                    <a:pt x="3089" y="10320"/>
                    <a:pt x="3134" y="10367"/>
                    <a:pt x="3191" y="10394"/>
                  </a:cubicBezTo>
                  <a:lnTo>
                    <a:pt x="4063" y="10778"/>
                  </a:lnTo>
                  <a:cubicBezTo>
                    <a:pt x="4092" y="10790"/>
                    <a:pt x="4122" y="10797"/>
                    <a:pt x="4152" y="10797"/>
                  </a:cubicBezTo>
                  <a:cubicBezTo>
                    <a:pt x="4180" y="10797"/>
                    <a:pt x="4207" y="10791"/>
                    <a:pt x="4234" y="10781"/>
                  </a:cubicBezTo>
                  <a:lnTo>
                    <a:pt x="4829" y="10543"/>
                  </a:lnTo>
                  <a:cubicBezTo>
                    <a:pt x="4883" y="10521"/>
                    <a:pt x="4926" y="10479"/>
                    <a:pt x="4950" y="10425"/>
                  </a:cubicBezTo>
                  <a:lnTo>
                    <a:pt x="5321" y="9549"/>
                  </a:lnTo>
                  <a:cubicBezTo>
                    <a:pt x="5347" y="9490"/>
                    <a:pt x="5344" y="9423"/>
                    <a:pt x="5314" y="9364"/>
                  </a:cubicBezTo>
                  <a:cubicBezTo>
                    <a:pt x="4829" y="8421"/>
                    <a:pt x="727" y="474"/>
                    <a:pt x="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658689" y="4388257"/>
              <a:ext cx="424025" cy="101959"/>
            </a:xfrm>
            <a:custGeom>
              <a:avLst/>
              <a:gdLst/>
              <a:ahLst/>
              <a:cxnLst/>
              <a:rect l="l" t="t" r="r" b="b"/>
              <a:pathLst>
                <a:path w="11420" h="2746" extrusionOk="0">
                  <a:moveTo>
                    <a:pt x="1089" y="0"/>
                  </a:moveTo>
                  <a:cubicBezTo>
                    <a:pt x="1043" y="0"/>
                    <a:pt x="997" y="14"/>
                    <a:pt x="959" y="43"/>
                  </a:cubicBezTo>
                  <a:lnTo>
                    <a:pt x="190" y="607"/>
                  </a:lnTo>
                  <a:cubicBezTo>
                    <a:pt x="143" y="642"/>
                    <a:pt x="111" y="694"/>
                    <a:pt x="102" y="753"/>
                  </a:cubicBezTo>
                  <a:lnTo>
                    <a:pt x="9" y="1387"/>
                  </a:lnTo>
                  <a:cubicBezTo>
                    <a:pt x="0" y="1445"/>
                    <a:pt x="16" y="1505"/>
                    <a:pt x="51" y="1553"/>
                  </a:cubicBezTo>
                  <a:lnTo>
                    <a:pt x="624" y="2310"/>
                  </a:lnTo>
                  <a:cubicBezTo>
                    <a:pt x="663" y="2362"/>
                    <a:pt x="723" y="2395"/>
                    <a:pt x="788" y="2397"/>
                  </a:cubicBezTo>
                  <a:cubicBezTo>
                    <a:pt x="1681" y="2440"/>
                    <a:pt x="8154" y="2746"/>
                    <a:pt x="10559" y="2746"/>
                  </a:cubicBezTo>
                  <a:cubicBezTo>
                    <a:pt x="11010" y="2746"/>
                    <a:pt x="11318" y="2735"/>
                    <a:pt x="11419" y="2710"/>
                  </a:cubicBezTo>
                  <a:cubicBezTo>
                    <a:pt x="11418" y="2707"/>
                    <a:pt x="11412" y="2702"/>
                    <a:pt x="11409" y="2699"/>
                  </a:cubicBezTo>
                  <a:lnTo>
                    <a:pt x="11409" y="2699"/>
                  </a:lnTo>
                  <a:cubicBezTo>
                    <a:pt x="11410" y="2699"/>
                    <a:pt x="11409" y="2694"/>
                    <a:pt x="11407" y="2687"/>
                  </a:cubicBezTo>
                  <a:cubicBezTo>
                    <a:pt x="11320" y="2413"/>
                    <a:pt x="11092" y="2209"/>
                    <a:pt x="10812" y="2143"/>
                  </a:cubicBezTo>
                  <a:cubicBezTo>
                    <a:pt x="10169" y="1991"/>
                    <a:pt x="2111" y="219"/>
                    <a:pt x="1136" y="5"/>
                  </a:cubicBezTo>
                  <a:cubicBezTo>
                    <a:pt x="1120" y="2"/>
                    <a:pt x="1105" y="0"/>
                    <a:pt x="10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353963" y="4430771"/>
              <a:ext cx="289317" cy="336769"/>
            </a:xfrm>
            <a:custGeom>
              <a:avLst/>
              <a:gdLst/>
              <a:ahLst/>
              <a:cxnLst/>
              <a:rect l="l" t="t" r="r" b="b"/>
              <a:pathLst>
                <a:path w="7792" h="9070" extrusionOk="0">
                  <a:moveTo>
                    <a:pt x="7005" y="1"/>
                  </a:moveTo>
                  <a:cubicBezTo>
                    <a:pt x="6998" y="1"/>
                    <a:pt x="6992" y="1"/>
                    <a:pt x="6985" y="2"/>
                  </a:cubicBezTo>
                  <a:lnTo>
                    <a:pt x="6039" y="88"/>
                  </a:lnTo>
                  <a:cubicBezTo>
                    <a:pt x="5974" y="95"/>
                    <a:pt x="5916" y="129"/>
                    <a:pt x="5879" y="183"/>
                  </a:cubicBezTo>
                  <a:cubicBezTo>
                    <a:pt x="5275" y="1054"/>
                    <a:pt x="203" y="8418"/>
                    <a:pt x="1" y="9046"/>
                  </a:cubicBezTo>
                  <a:cubicBezTo>
                    <a:pt x="4" y="9046"/>
                    <a:pt x="11" y="9043"/>
                    <a:pt x="15" y="9042"/>
                  </a:cubicBezTo>
                  <a:lnTo>
                    <a:pt x="15" y="9042"/>
                  </a:lnTo>
                  <a:cubicBezTo>
                    <a:pt x="16" y="9043"/>
                    <a:pt x="21" y="9044"/>
                    <a:pt x="27" y="9046"/>
                  </a:cubicBezTo>
                  <a:cubicBezTo>
                    <a:pt x="91" y="9062"/>
                    <a:pt x="155" y="9070"/>
                    <a:pt x="220" y="9070"/>
                  </a:cubicBezTo>
                  <a:cubicBezTo>
                    <a:pt x="435" y="9070"/>
                    <a:pt x="645" y="8983"/>
                    <a:pt x="802" y="8828"/>
                  </a:cubicBezTo>
                  <a:cubicBezTo>
                    <a:pt x="1272" y="8363"/>
                    <a:pt x="7030" y="2454"/>
                    <a:pt x="7726" y="1738"/>
                  </a:cubicBezTo>
                  <a:cubicBezTo>
                    <a:pt x="7770" y="1692"/>
                    <a:pt x="7792" y="1632"/>
                    <a:pt x="7787" y="1569"/>
                  </a:cubicBezTo>
                  <a:lnTo>
                    <a:pt x="7713" y="618"/>
                  </a:lnTo>
                  <a:cubicBezTo>
                    <a:pt x="7710" y="559"/>
                    <a:pt x="7682" y="504"/>
                    <a:pt x="7637" y="466"/>
                  </a:cubicBezTo>
                  <a:lnTo>
                    <a:pt x="7147" y="53"/>
                  </a:lnTo>
                  <a:cubicBezTo>
                    <a:pt x="7108" y="19"/>
                    <a:pt x="7057" y="1"/>
                    <a:pt x="7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1035447" y="4468272"/>
              <a:ext cx="89112" cy="731981"/>
            </a:xfrm>
            <a:custGeom>
              <a:avLst/>
              <a:gdLst/>
              <a:ahLst/>
              <a:cxnLst/>
              <a:rect l="l" t="t" r="r" b="b"/>
              <a:pathLst>
                <a:path w="2400" h="19714" extrusionOk="0">
                  <a:moveTo>
                    <a:pt x="1528" y="0"/>
                  </a:moveTo>
                  <a:lnTo>
                    <a:pt x="539" y="9"/>
                  </a:lnTo>
                  <a:lnTo>
                    <a:pt x="1" y="19714"/>
                  </a:lnTo>
                  <a:lnTo>
                    <a:pt x="2399" y="19693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1053492" y="4468272"/>
              <a:ext cx="43294" cy="102367"/>
            </a:xfrm>
            <a:custGeom>
              <a:avLst/>
              <a:gdLst/>
              <a:ahLst/>
              <a:cxnLst/>
              <a:rect l="l" t="t" r="r" b="b"/>
              <a:pathLst>
                <a:path w="1166" h="2757" extrusionOk="0">
                  <a:moveTo>
                    <a:pt x="1042" y="0"/>
                  </a:moveTo>
                  <a:lnTo>
                    <a:pt x="53" y="9"/>
                  </a:lnTo>
                  <a:lnTo>
                    <a:pt x="0" y="1945"/>
                  </a:lnTo>
                  <a:lnTo>
                    <a:pt x="1165" y="2756"/>
                  </a:lnTo>
                  <a:lnTo>
                    <a:pt x="1165" y="2756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939577" y="4095673"/>
              <a:ext cx="153941" cy="345903"/>
            </a:xfrm>
            <a:custGeom>
              <a:avLst/>
              <a:gdLst/>
              <a:ahLst/>
              <a:cxnLst/>
              <a:rect l="l" t="t" r="r" b="b"/>
              <a:pathLst>
                <a:path w="4146" h="9316" extrusionOk="0">
                  <a:moveTo>
                    <a:pt x="252" y="1"/>
                  </a:moveTo>
                  <a:cubicBezTo>
                    <a:pt x="250" y="4"/>
                    <a:pt x="248" y="12"/>
                    <a:pt x="247" y="14"/>
                  </a:cubicBezTo>
                  <a:lnTo>
                    <a:pt x="247" y="14"/>
                  </a:lnTo>
                  <a:cubicBezTo>
                    <a:pt x="247" y="14"/>
                    <a:pt x="247" y="14"/>
                    <a:pt x="247" y="14"/>
                  </a:cubicBezTo>
                  <a:cubicBezTo>
                    <a:pt x="246" y="14"/>
                    <a:pt x="243" y="16"/>
                    <a:pt x="238" y="20"/>
                  </a:cubicBezTo>
                  <a:cubicBezTo>
                    <a:pt x="65" y="193"/>
                    <a:pt x="1" y="443"/>
                    <a:pt x="58" y="680"/>
                  </a:cubicBezTo>
                  <a:cubicBezTo>
                    <a:pt x="190" y="1224"/>
                    <a:pt x="1966" y="7994"/>
                    <a:pt x="2181" y="8812"/>
                  </a:cubicBezTo>
                  <a:cubicBezTo>
                    <a:pt x="2195" y="8864"/>
                    <a:pt x="2230" y="8907"/>
                    <a:pt x="2278" y="8931"/>
                  </a:cubicBezTo>
                  <a:lnTo>
                    <a:pt x="3002" y="9295"/>
                  </a:lnTo>
                  <a:cubicBezTo>
                    <a:pt x="3028" y="9309"/>
                    <a:pt x="3057" y="9316"/>
                    <a:pt x="3086" y="9316"/>
                  </a:cubicBezTo>
                  <a:cubicBezTo>
                    <a:pt x="3106" y="9316"/>
                    <a:pt x="3127" y="9312"/>
                    <a:pt x="3146" y="9306"/>
                  </a:cubicBezTo>
                  <a:lnTo>
                    <a:pt x="3660" y="9130"/>
                  </a:lnTo>
                  <a:cubicBezTo>
                    <a:pt x="3707" y="9114"/>
                    <a:pt x="3747" y="9081"/>
                    <a:pt x="3768" y="9035"/>
                  </a:cubicBezTo>
                  <a:lnTo>
                    <a:pt x="4119" y="8309"/>
                  </a:lnTo>
                  <a:cubicBezTo>
                    <a:pt x="4144" y="8260"/>
                    <a:pt x="4145" y="8202"/>
                    <a:pt x="4121" y="8151"/>
                  </a:cubicBezTo>
                  <a:cubicBezTo>
                    <a:pt x="3750" y="7330"/>
                    <a:pt x="619" y="422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1084570" y="4425870"/>
              <a:ext cx="357153" cy="102219"/>
            </a:xfrm>
            <a:custGeom>
              <a:avLst/>
              <a:gdLst/>
              <a:ahLst/>
              <a:cxnLst/>
              <a:rect l="l" t="t" r="r" b="b"/>
              <a:pathLst>
                <a:path w="9619" h="2753" extrusionOk="0">
                  <a:moveTo>
                    <a:pt x="976" y="0"/>
                  </a:moveTo>
                  <a:cubicBezTo>
                    <a:pt x="939" y="0"/>
                    <a:pt x="904" y="11"/>
                    <a:pt x="873" y="32"/>
                  </a:cubicBezTo>
                  <a:lnTo>
                    <a:pt x="196" y="477"/>
                  </a:lnTo>
                  <a:cubicBezTo>
                    <a:pt x="155" y="504"/>
                    <a:pt x="125" y="547"/>
                    <a:pt x="116" y="597"/>
                  </a:cubicBezTo>
                  <a:lnTo>
                    <a:pt x="10" y="1130"/>
                  </a:lnTo>
                  <a:cubicBezTo>
                    <a:pt x="1" y="1178"/>
                    <a:pt x="10" y="1229"/>
                    <a:pt x="38" y="1271"/>
                  </a:cubicBezTo>
                  <a:lnTo>
                    <a:pt x="491" y="1937"/>
                  </a:lnTo>
                  <a:cubicBezTo>
                    <a:pt x="523" y="1983"/>
                    <a:pt x="572" y="2014"/>
                    <a:pt x="627" y="2019"/>
                  </a:cubicBezTo>
                  <a:cubicBezTo>
                    <a:pt x="1461" y="2102"/>
                    <a:pt x="8076" y="2753"/>
                    <a:pt x="9414" y="2753"/>
                  </a:cubicBezTo>
                  <a:cubicBezTo>
                    <a:pt x="9512" y="2753"/>
                    <a:pt x="9582" y="2750"/>
                    <a:pt x="9619" y="2742"/>
                  </a:cubicBezTo>
                  <a:lnTo>
                    <a:pt x="9610" y="2733"/>
                  </a:lnTo>
                  <a:lnTo>
                    <a:pt x="9610" y="2733"/>
                  </a:lnTo>
                  <a:cubicBezTo>
                    <a:pt x="9610" y="2733"/>
                    <a:pt x="9611" y="2733"/>
                    <a:pt x="9611" y="2733"/>
                  </a:cubicBezTo>
                  <a:cubicBezTo>
                    <a:pt x="9611" y="2733"/>
                    <a:pt x="9611" y="2730"/>
                    <a:pt x="9609" y="2722"/>
                  </a:cubicBezTo>
                  <a:cubicBezTo>
                    <a:pt x="9547" y="2487"/>
                    <a:pt x="9363" y="2304"/>
                    <a:pt x="9129" y="2236"/>
                  </a:cubicBezTo>
                  <a:cubicBezTo>
                    <a:pt x="8591" y="2079"/>
                    <a:pt x="1841" y="231"/>
                    <a:pt x="1025" y="7"/>
                  </a:cubicBezTo>
                  <a:cubicBezTo>
                    <a:pt x="1009" y="2"/>
                    <a:pt x="99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812370" y="4458247"/>
              <a:ext cx="256977" cy="274465"/>
            </a:xfrm>
            <a:custGeom>
              <a:avLst/>
              <a:gdLst/>
              <a:ahLst/>
              <a:cxnLst/>
              <a:rect l="l" t="t" r="r" b="b"/>
              <a:pathLst>
                <a:path w="6921" h="7392" extrusionOk="0">
                  <a:moveTo>
                    <a:pt x="6315" y="0"/>
                  </a:moveTo>
                  <a:cubicBezTo>
                    <a:pt x="6312" y="0"/>
                    <a:pt x="6310" y="0"/>
                    <a:pt x="6307" y="0"/>
                  </a:cubicBezTo>
                  <a:lnTo>
                    <a:pt x="5501" y="34"/>
                  </a:lnTo>
                  <a:cubicBezTo>
                    <a:pt x="5447" y="35"/>
                    <a:pt x="5396" y="61"/>
                    <a:pt x="5361" y="105"/>
                  </a:cubicBezTo>
                  <a:cubicBezTo>
                    <a:pt x="4814" y="819"/>
                    <a:pt x="197" y="6837"/>
                    <a:pt x="1" y="7360"/>
                  </a:cubicBezTo>
                  <a:cubicBezTo>
                    <a:pt x="3" y="7360"/>
                    <a:pt x="12" y="7358"/>
                    <a:pt x="14" y="7358"/>
                  </a:cubicBezTo>
                  <a:cubicBezTo>
                    <a:pt x="14" y="7358"/>
                    <a:pt x="14" y="7358"/>
                    <a:pt x="13" y="7358"/>
                  </a:cubicBezTo>
                  <a:cubicBezTo>
                    <a:pt x="12" y="7358"/>
                    <a:pt x="16" y="7359"/>
                    <a:pt x="24" y="7361"/>
                  </a:cubicBezTo>
                  <a:cubicBezTo>
                    <a:pt x="89" y="7382"/>
                    <a:pt x="157" y="7392"/>
                    <a:pt x="224" y="7392"/>
                  </a:cubicBezTo>
                  <a:cubicBezTo>
                    <a:pt x="393" y="7392"/>
                    <a:pt x="560" y="7328"/>
                    <a:pt x="689" y="7212"/>
                  </a:cubicBezTo>
                  <a:cubicBezTo>
                    <a:pt x="1107" y="6837"/>
                    <a:pt x="6241" y="2079"/>
                    <a:pt x="6861" y="1505"/>
                  </a:cubicBezTo>
                  <a:cubicBezTo>
                    <a:pt x="6899" y="1468"/>
                    <a:pt x="6920" y="1417"/>
                    <a:pt x="6919" y="1364"/>
                  </a:cubicBezTo>
                  <a:lnTo>
                    <a:pt x="6898" y="555"/>
                  </a:lnTo>
                  <a:cubicBezTo>
                    <a:pt x="6897" y="506"/>
                    <a:pt x="6876" y="458"/>
                    <a:pt x="6840" y="423"/>
                  </a:cubicBezTo>
                  <a:lnTo>
                    <a:pt x="6443" y="52"/>
                  </a:lnTo>
                  <a:cubicBezTo>
                    <a:pt x="6409" y="18"/>
                    <a:pt x="6363" y="0"/>
                    <a:pt x="6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1046289" y="4429212"/>
              <a:ext cx="54841" cy="54581"/>
            </a:xfrm>
            <a:custGeom>
              <a:avLst/>
              <a:gdLst/>
              <a:ahLst/>
              <a:cxnLst/>
              <a:rect l="l" t="t" r="r" b="b"/>
              <a:pathLst>
                <a:path w="1477" h="1470" extrusionOk="0">
                  <a:moveTo>
                    <a:pt x="737" y="1"/>
                  </a:moveTo>
                  <a:cubicBezTo>
                    <a:pt x="736" y="1"/>
                    <a:pt x="735" y="1"/>
                    <a:pt x="733" y="1"/>
                  </a:cubicBezTo>
                  <a:cubicBezTo>
                    <a:pt x="326" y="5"/>
                    <a:pt x="1" y="335"/>
                    <a:pt x="5" y="741"/>
                  </a:cubicBezTo>
                  <a:cubicBezTo>
                    <a:pt x="9" y="1145"/>
                    <a:pt x="338" y="1470"/>
                    <a:pt x="741" y="1470"/>
                  </a:cubicBezTo>
                  <a:cubicBezTo>
                    <a:pt x="742" y="1470"/>
                    <a:pt x="744" y="1470"/>
                    <a:pt x="745" y="1470"/>
                  </a:cubicBezTo>
                  <a:cubicBezTo>
                    <a:pt x="1151" y="1466"/>
                    <a:pt x="1476" y="1135"/>
                    <a:pt x="1474" y="729"/>
                  </a:cubicBezTo>
                  <a:cubicBezTo>
                    <a:pt x="1470" y="325"/>
                    <a:pt x="1141" y="1"/>
                    <a:pt x="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609715" y="4393418"/>
              <a:ext cx="64606" cy="64309"/>
            </a:xfrm>
            <a:custGeom>
              <a:avLst/>
              <a:gdLst/>
              <a:ahLst/>
              <a:cxnLst/>
              <a:rect l="l" t="t" r="r" b="b"/>
              <a:pathLst>
                <a:path w="1740" h="1732" extrusionOk="0">
                  <a:moveTo>
                    <a:pt x="870" y="1"/>
                  </a:moveTo>
                  <a:cubicBezTo>
                    <a:pt x="867" y="1"/>
                    <a:pt x="865" y="1"/>
                    <a:pt x="862" y="1"/>
                  </a:cubicBezTo>
                  <a:cubicBezTo>
                    <a:pt x="385" y="3"/>
                    <a:pt x="1" y="394"/>
                    <a:pt x="6" y="874"/>
                  </a:cubicBezTo>
                  <a:cubicBezTo>
                    <a:pt x="9" y="1350"/>
                    <a:pt x="397" y="1732"/>
                    <a:pt x="872" y="1732"/>
                  </a:cubicBezTo>
                  <a:cubicBezTo>
                    <a:pt x="874" y="1732"/>
                    <a:pt x="876" y="1732"/>
                    <a:pt x="878" y="1732"/>
                  </a:cubicBezTo>
                  <a:cubicBezTo>
                    <a:pt x="1357" y="1727"/>
                    <a:pt x="1740" y="1336"/>
                    <a:pt x="1736" y="859"/>
                  </a:cubicBezTo>
                  <a:cubicBezTo>
                    <a:pt x="1733" y="382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303800" y="4460846"/>
              <a:ext cx="53022" cy="52762"/>
            </a:xfrm>
            <a:custGeom>
              <a:avLst/>
              <a:gdLst/>
              <a:ahLst/>
              <a:cxnLst/>
              <a:rect l="l" t="t" r="r" b="b"/>
              <a:pathLst>
                <a:path w="1428" h="1421" extrusionOk="0">
                  <a:moveTo>
                    <a:pt x="715" y="0"/>
                  </a:moveTo>
                  <a:cubicBezTo>
                    <a:pt x="712" y="0"/>
                    <a:pt x="710" y="0"/>
                    <a:pt x="707" y="0"/>
                  </a:cubicBezTo>
                  <a:cubicBezTo>
                    <a:pt x="316" y="2"/>
                    <a:pt x="1" y="325"/>
                    <a:pt x="3" y="717"/>
                  </a:cubicBezTo>
                  <a:cubicBezTo>
                    <a:pt x="7" y="1107"/>
                    <a:pt x="323" y="1420"/>
                    <a:pt x="712" y="1420"/>
                  </a:cubicBezTo>
                  <a:cubicBezTo>
                    <a:pt x="715" y="1420"/>
                    <a:pt x="717" y="1420"/>
                    <a:pt x="720" y="1420"/>
                  </a:cubicBezTo>
                  <a:cubicBezTo>
                    <a:pt x="1112" y="1417"/>
                    <a:pt x="1427" y="1096"/>
                    <a:pt x="1424" y="704"/>
                  </a:cubicBezTo>
                  <a:cubicBezTo>
                    <a:pt x="1420" y="314"/>
                    <a:pt x="1104" y="0"/>
                    <a:pt x="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03" name="Table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284587"/>
              </p:ext>
            </p:extLst>
          </p:nvPr>
        </p:nvGraphicFramePr>
        <p:xfrm>
          <a:off x="808006" y="1069643"/>
          <a:ext cx="7903515" cy="4121591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471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5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64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A</a:t>
                      </a:r>
                      <a:endParaRPr lang="en-US" sz="1600" b="1" dirty="0">
                        <a:solidFill>
                          <a:schemeClr val="accent3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accent3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B</a:t>
                      </a:r>
                      <a:endParaRPr lang="en-US" sz="1600" b="1" dirty="0">
                        <a:solidFill>
                          <a:schemeClr val="accent3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593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1. ecosystem (n) </a:t>
                      </a:r>
                      <a:endParaRPr lang="en-US" sz="16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a. the process of making water, air, soil, etc. dirty by adding harmful substances</a:t>
                      </a:r>
                      <a:endParaRPr lang="en-US" sz="16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4593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2. pollution</a:t>
                      </a:r>
                      <a:endParaRPr lang="en-US" sz="16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b. the practice of protecting the natural environment</a:t>
                      </a: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6415072"/>
                  </a:ext>
                </a:extLst>
              </a:tr>
              <a:tr h="64593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3. habitat</a:t>
                      </a:r>
                      <a:endParaRPr lang="en-US" sz="16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c. the way living and non-living things in a particular area are related to each other</a:t>
                      </a:r>
                      <a:endParaRPr lang="en-US" sz="16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687457"/>
                  </a:ext>
                </a:extLst>
              </a:tr>
              <a:tr h="64593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4. Environmental protection</a:t>
                      </a:r>
                      <a:endParaRPr lang="en-US" sz="16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d. animals facing a high risk of extinction in the wild</a:t>
                      </a:r>
                      <a:endParaRPr lang="en-US" sz="16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3010817"/>
                  </a:ext>
                </a:extLst>
              </a:tr>
              <a:tr h="60893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5. Endangered species </a:t>
                      </a: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e. the place where a type of plant or animal lives</a:t>
                      </a:r>
                      <a:endParaRPr lang="en-US" sz="16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248175"/>
                  </a:ext>
                </a:extLst>
              </a:tr>
            </a:tbl>
          </a:graphicData>
        </a:graphic>
      </p:graphicFrame>
      <p:cxnSp>
        <p:nvCxnSpPr>
          <p:cNvPr id="104" name="Straight Arrow Connector 103"/>
          <p:cNvCxnSpPr>
            <a:cxnSpLocks/>
          </p:cNvCxnSpPr>
          <p:nvPr/>
        </p:nvCxnSpPr>
        <p:spPr>
          <a:xfrm>
            <a:off x="3335776" y="1791014"/>
            <a:ext cx="1460089" cy="2282197"/>
          </a:xfrm>
          <a:prstGeom prst="straightConnector1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V="1">
            <a:off x="3335776" y="2068600"/>
            <a:ext cx="1423987" cy="808589"/>
          </a:xfrm>
          <a:prstGeom prst="straightConnector1">
            <a:avLst/>
          </a:prstGeom>
          <a:ln w="38100">
            <a:solidFill>
              <a:srgbClr val="FF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3363440" y="3360646"/>
            <a:ext cx="1432425" cy="6129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V="1">
            <a:off x="3335775" y="2704023"/>
            <a:ext cx="1524583" cy="1504466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V="1">
            <a:off x="3318826" y="4076536"/>
            <a:ext cx="1541532" cy="60569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16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48"/>
          <p:cNvSpPr txBox="1">
            <a:spLocks noGrp="1"/>
          </p:cNvSpPr>
          <p:nvPr>
            <p:ph type="title"/>
          </p:nvPr>
        </p:nvSpPr>
        <p:spPr>
          <a:xfrm>
            <a:off x="-1263715" y="935678"/>
            <a:ext cx="7704000" cy="6465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WORD FISHING</a:t>
            </a:r>
          </a:p>
        </p:txBody>
      </p:sp>
      <p:pic>
        <p:nvPicPr>
          <p:cNvPr id="13314" name="Picture 2" descr="Fisherman Fishing in a Lake 7666018 Vector Art at Vecteez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6927" y1="22031" x2="89583" y2="40677"/>
                        <a14:foregroundMark x1="41615" y1="11354" x2="27240" y2="19688"/>
                        <a14:foregroundMark x1="43281" y1="8021" x2="47917" y2="11667"/>
                        <a14:foregroundMark x1="82604" y1="20000" x2="89948" y2="41667"/>
                        <a14:foregroundMark x1="89583" y1="33333" x2="88906" y2="60000"/>
                        <a14:foregroundMark x1="89271" y1="30677" x2="90260" y2="3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985" y="0"/>
            <a:ext cx="5757174" cy="575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4705" y="1718801"/>
            <a:ext cx="4221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084849"/>
                </a:solidFill>
                <a:effectLst>
                  <a:glow rad="88900">
                    <a:srgbClr val="DFEDF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  <a:sym typeface="Poppins Black"/>
              </a:rPr>
              <a:t>Work in 4 teams </a:t>
            </a: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084849"/>
                </a:solidFill>
                <a:effectLst>
                  <a:glow rad="88900">
                    <a:srgbClr val="DFEDF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  <a:sym typeface="Poppins Black"/>
              </a:rPr>
              <a:t>Choose the “bait” that helps you catch the “fish” </a:t>
            </a: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084849"/>
                </a:solidFill>
                <a:effectLst>
                  <a:glow rad="88900">
                    <a:srgbClr val="DFEDF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  <a:sym typeface="Poppins Black"/>
              </a:rPr>
              <a:t>The team with the most fish t the end wins the game.</a:t>
            </a:r>
          </a:p>
        </p:txBody>
      </p:sp>
      <p:pic>
        <p:nvPicPr>
          <p:cNvPr id="13316" name="Picture 4" descr="Blue Cartoon Fish Figure Clipart PNG Images | EPS Free Download - Pikb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5740" y="346943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Fish PNG Transparent Images Free Download | Vector Files |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98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1233">
            <a:off x="3300221" y="3876570"/>
            <a:ext cx="1090726" cy="109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Water border texture, sea surface, blue border, cartoon png | PNGWi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49" b="100000" l="0" r="9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05" y="2622019"/>
            <a:ext cx="8851265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Seabed PNG Transparent Images Free Download | Vector Files | Pngt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" b="94500" l="2000" r="98000">
                        <a14:foregroundMark x1="68000" y1="38000" x2="70500" y2="51500"/>
                        <a14:foregroundMark x1="75333" y1="32667" x2="77583" y2="44833"/>
                        <a14:foregroundMark x1="79333" y1="62500" x2="80750" y2="61833"/>
                        <a14:foregroundMark x1="66500" y1="62000" x2="66500" y2="62833"/>
                        <a14:foregroundMark x1="62083" y1="68000" x2="60667" y2="6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89" t="10389" r="11455" b="21946"/>
          <a:stretch/>
        </p:blipFill>
        <p:spPr bwMode="auto">
          <a:xfrm flipH="1">
            <a:off x="-10308" y="3510407"/>
            <a:ext cx="2011679" cy="18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0" name="Picture 22" descr="Sea Coral PNG Image, Summer Sea Coral Fish, Coral Clipart, Summer, Sea  Bottom PNG Image For Free Download | Fish background, Under the sea  background, Underwater background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93333" l="0" r="100000">
                        <a14:foregroundMark x1="20833" y1="76944" x2="20833" y2="76944"/>
                        <a14:foregroundMark x1="10556" y1="77778" x2="10556" y2="77778"/>
                        <a14:foregroundMark x1="63056" y1="19167" x2="63056" y2="19167"/>
                        <a14:foregroundMark x1="60278" y1="21667" x2="60278" y2="21667"/>
                        <a14:foregroundMark x1="84722" y1="20833" x2="84722" y2="20833"/>
                        <a14:foregroundMark x1="91111" y1="15556" x2="91111" y2="1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243" y="3278231"/>
            <a:ext cx="1996757" cy="199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3" name="Google Shape;1503;p48"/>
          <p:cNvSpPr txBox="1">
            <a:spLocks noGrp="1"/>
          </p:cNvSpPr>
          <p:nvPr>
            <p:ph type="title"/>
          </p:nvPr>
        </p:nvSpPr>
        <p:spPr>
          <a:xfrm>
            <a:off x="-1888555" y="212901"/>
            <a:ext cx="7704000" cy="6465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WORD FISHING</a:t>
            </a:r>
          </a:p>
        </p:txBody>
      </p:sp>
      <p:pic>
        <p:nvPicPr>
          <p:cNvPr id="13318" name="Picture 6" descr="Fish PNG Transparent Images Free Download | Vector Files | Pngtre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67" b="98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1233">
            <a:off x="6956503" y="2736674"/>
            <a:ext cx="1090726" cy="109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Sea Creatures Clipart Transparent Background, Set Of Sea Creatures On White  Background Vector, Seahorse, Puffer, Shark PNG Image For Free Download in  2023 | Cartoon sea animals, Underwater cartoon, Crab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3889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378" y="3341228"/>
            <a:ext cx="1237615" cy="123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87" y="3638463"/>
            <a:ext cx="971057" cy="92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Goldfish png images | PNGEg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0000" r="9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1190">
            <a:off x="1123036" y="3595903"/>
            <a:ext cx="842075" cy="46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6" name="Picture 18" descr="Cartoon Underwater PNG Transparent Images Free Download | Vector Files |  Pngtree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667" b="97333" l="1333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0822" y="3428331"/>
            <a:ext cx="1957326" cy="19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8" name="Picture 20" descr="Coral PNG White Transparent And Clipart Image For Free Download - Lovepik |  401351082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750" r="98250">
                        <a14:foregroundMark x1="50917" y1="47750" x2="53417" y2="52917"/>
                        <a14:foregroundMark x1="58083" y1="42917" x2="58333" y2="44417"/>
                        <a14:foregroundMark x1="59583" y1="48833" x2="60500" y2="49167"/>
                        <a14:foregroundMark x1="83833" y1="50000" x2="85417" y2="52917"/>
                        <a14:foregroundMark x1="85583" y1="56500" x2="85833" y2="58667"/>
                        <a14:foregroundMark x1="89333" y1="52833" x2="89333" y2="53500"/>
                        <a14:foregroundMark x1="9417" y1="46667" x2="10333" y2="48000"/>
                        <a14:foregroundMark x1="9833" y1="54917" x2="9833" y2="55500"/>
                        <a14:foregroundMark x1="12500" y1="51500" x2="12500" y2="51500"/>
                        <a14:foregroundMark x1="16000" y1="56250" x2="16000" y2="56250"/>
                        <a14:foregroundMark x1="57083" y1="50083" x2="55500" y2="5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494" y="3809493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201">
            <a:off x="4296645" y="4411020"/>
            <a:ext cx="514986" cy="48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3384">
            <a:off x="5048100" y="4308516"/>
            <a:ext cx="558214" cy="52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201">
            <a:off x="3726225" y="4264758"/>
            <a:ext cx="427921" cy="40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4" name="Picture 26" descr="Fish PNG Images With Transparent Background | Free Download On Lovepik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33" b="93667" l="2000" r="98000">
                        <a14:foregroundMark x1="74667" y1="27333" x2="74667" y2="27333"/>
                        <a14:foregroundMark x1="81333" y1="34000" x2="81333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234" flipH="1">
            <a:off x="2298703" y="3184561"/>
            <a:ext cx="1249863" cy="124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6" descr="Fish PNG Images With Transparent Background | Free Download On Lovepik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33" b="93667" l="2000" r="98000">
                        <a14:foregroundMark x1="74667" y1="27333" x2="74667" y2="27333"/>
                        <a14:foregroundMark x1="81333" y1="34000" x2="81333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1144" flipH="1">
            <a:off x="2041300" y="3939119"/>
            <a:ext cx="737231" cy="73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loud Callout 23"/>
          <p:cNvSpPr/>
          <p:nvPr/>
        </p:nvSpPr>
        <p:spPr>
          <a:xfrm flipH="1">
            <a:off x="3438894" y="440406"/>
            <a:ext cx="5345170" cy="1967746"/>
          </a:xfrm>
          <a:prstGeom prst="cloudCallout">
            <a:avLst>
              <a:gd name="adj1" fmla="val -18678"/>
              <a:gd name="adj2" fmla="val 73114"/>
            </a:avLst>
          </a:prstGeom>
          <a:ln>
            <a:solidFill>
              <a:srgbClr val="08484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People in my </a:t>
            </a:r>
            <a:r>
              <a:rPr lang="en-US" sz="26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neighbourhood</a:t>
            </a:r>
            <a:r>
              <a:rPr lang="en-US" sz="2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are doing a lot to save</a:t>
            </a:r>
            <a:r>
              <a:rPr lang="en-US" sz="26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600" b="1" dirty="0">
                <a:solidFill>
                  <a:schemeClr val="tx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13814" y="1254959"/>
            <a:ext cx="1843442" cy="54864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habitat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045549" y="2589697"/>
            <a:ext cx="3169187" cy="54864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Harmful substances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74519" y="1955388"/>
            <a:ext cx="3500705" cy="497861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endangered species </a:t>
            </a:r>
          </a:p>
        </p:txBody>
      </p:sp>
      <p:pic>
        <p:nvPicPr>
          <p:cNvPr id="28" name="Picture 2" descr="Check Mark Symbol PNG and Check Mark Symbol Transparent Clipart Free  Download. - CleanPNG / KissPN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214" b="96429" l="0" r="94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596" y="1835585"/>
            <a:ext cx="593658" cy="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16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Water border texture, sea surface, blue border, cartoon png | PNGWi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49" b="100000" l="0" r="9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4" y="2609343"/>
            <a:ext cx="8851265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Seabed PNG Transparent Images Free Download | Vector Files | Pngt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" b="94500" l="2000" r="98000">
                        <a14:foregroundMark x1="68000" y1="38000" x2="70500" y2="51500"/>
                        <a14:foregroundMark x1="75333" y1="32667" x2="77583" y2="44833"/>
                        <a14:foregroundMark x1="79333" y1="62500" x2="80750" y2="61833"/>
                        <a14:foregroundMark x1="66500" y1="62000" x2="66500" y2="62833"/>
                        <a14:foregroundMark x1="62083" y1="68000" x2="60667" y2="6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89" t="10389" r="11455" b="21946"/>
          <a:stretch/>
        </p:blipFill>
        <p:spPr bwMode="auto">
          <a:xfrm flipH="1">
            <a:off x="-10308" y="3510407"/>
            <a:ext cx="2011679" cy="18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0" name="Picture 22" descr="Sea Coral PNG Image, Summer Sea Coral Fish, Coral Clipart, Summer, Sea  Bottom PNG Image For Free Download | Fish background, Under the sea  background, Underwater background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93333" l="0" r="100000">
                        <a14:foregroundMark x1="20833" y1="76944" x2="20833" y2="76944"/>
                        <a14:foregroundMark x1="10556" y1="77778" x2="10556" y2="77778"/>
                        <a14:foregroundMark x1="63056" y1="19167" x2="63056" y2="19167"/>
                        <a14:foregroundMark x1="60278" y1="21667" x2="60278" y2="21667"/>
                        <a14:foregroundMark x1="84722" y1="20833" x2="84722" y2="20833"/>
                        <a14:foregroundMark x1="91111" y1="15556" x2="91111" y2="1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243" y="3278231"/>
            <a:ext cx="1996757" cy="199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3" name="Google Shape;1503;p48"/>
          <p:cNvSpPr txBox="1">
            <a:spLocks noGrp="1"/>
          </p:cNvSpPr>
          <p:nvPr>
            <p:ph type="title"/>
          </p:nvPr>
        </p:nvSpPr>
        <p:spPr>
          <a:xfrm>
            <a:off x="-1888555" y="212901"/>
            <a:ext cx="7704000" cy="6465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WORD FISHING</a:t>
            </a:r>
          </a:p>
        </p:txBody>
      </p:sp>
      <p:pic>
        <p:nvPicPr>
          <p:cNvPr id="17416" name="Picture 8" descr="Sea Creatures Clipart Transparent Background, Set Of Sea Creatures On White  Background Vector, Seahorse, Puffer, Shark PNG Image For Free Download in  2023 | Cartoon sea animals, Underwater cartoon, Crab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889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269" y="3279295"/>
            <a:ext cx="1237615" cy="123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230" y="3550220"/>
            <a:ext cx="971057" cy="92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6" name="Picture 18" descr="Cartoon Underwater PNG Transparent Images Free Download | Vector Files |  Pngtree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7333" l="1333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0822" y="3428331"/>
            <a:ext cx="1957326" cy="19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8" name="Picture 20" descr="Coral PNG White Transparent And Clipart Image For Free Download - Lovepik |  401351082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750" r="98250">
                        <a14:foregroundMark x1="50917" y1="47750" x2="53417" y2="52917"/>
                        <a14:foregroundMark x1="58083" y1="42917" x2="58333" y2="44417"/>
                        <a14:foregroundMark x1="59583" y1="48833" x2="60500" y2="49167"/>
                        <a14:foregroundMark x1="83833" y1="50000" x2="85417" y2="52917"/>
                        <a14:foregroundMark x1="85583" y1="56500" x2="85833" y2="58667"/>
                        <a14:foregroundMark x1="89333" y1="52833" x2="89333" y2="53500"/>
                        <a14:foregroundMark x1="9417" y1="46667" x2="10333" y2="48000"/>
                        <a14:foregroundMark x1="9833" y1="54917" x2="9833" y2="55500"/>
                        <a14:foregroundMark x1="12500" y1="51500" x2="12500" y2="51500"/>
                        <a14:foregroundMark x1="16000" y1="56250" x2="16000" y2="56250"/>
                        <a14:foregroundMark x1="57083" y1="50083" x2="55500" y2="5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494" y="3809493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201">
            <a:off x="5213716" y="4317047"/>
            <a:ext cx="514986" cy="48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3384">
            <a:off x="7163759" y="3115017"/>
            <a:ext cx="558214" cy="52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201">
            <a:off x="1141625" y="3712423"/>
            <a:ext cx="708038" cy="67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6" descr="Fish PNG Images With Transparent Background | Free Download On Lovepik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333" b="93667" l="2000" r="98000">
                        <a14:foregroundMark x1="74667" y1="27333" x2="74667" y2="27333"/>
                        <a14:foregroundMark x1="81333" y1="34000" x2="81333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1144" flipH="1">
            <a:off x="2041300" y="3939119"/>
            <a:ext cx="737231" cy="73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loud Callout 23"/>
          <p:cNvSpPr/>
          <p:nvPr/>
        </p:nvSpPr>
        <p:spPr>
          <a:xfrm flipH="1">
            <a:off x="326047" y="864501"/>
            <a:ext cx="5616305" cy="2389406"/>
          </a:xfrm>
          <a:prstGeom prst="cloudCallout">
            <a:avLst>
              <a:gd name="adj1" fmla="val 21942"/>
              <a:gd name="adj2" fmla="val 72263"/>
            </a:avLst>
          </a:prstGeom>
          <a:ln>
            <a:solidFill>
              <a:srgbClr val="08484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Forests help release oxygen and absorb …. they also provide homes for many species.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456743" y="450000"/>
            <a:ext cx="3303441" cy="54864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Harmful substances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807485" y="1882735"/>
            <a:ext cx="2011680" cy="54864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nitrogen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56451" y="1156266"/>
            <a:ext cx="2728476" cy="54864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carbon dioxide </a:t>
            </a:r>
          </a:p>
        </p:txBody>
      </p:sp>
      <p:pic>
        <p:nvPicPr>
          <p:cNvPr id="28" name="Picture 2" descr="Check Mark Symbol PNG and Check Mark Symbol Transparent Clipart Free  Download. - CleanPNG / Kiss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214" b="96429" l="0" r="94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54" y="1054991"/>
            <a:ext cx="593658" cy="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lat Fish PNG Transparent Images Free Download | Vector Files | Pngtree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29167" y1="48056" x2="32222" y2="59444"/>
                        <a14:foregroundMark x1="29722" y1="46667" x2="33333" y2="5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676" b="26676"/>
          <a:stretch/>
        </p:blipFill>
        <p:spPr bwMode="auto">
          <a:xfrm rot="20672037">
            <a:off x="2404089" y="3441199"/>
            <a:ext cx="1239850" cy="77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75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Water border texture, sea surface, blue border, cartoon png | PNGWi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49" b="100000" l="0" r="9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05" y="2622019"/>
            <a:ext cx="8851265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Seabed PNG Transparent Images Free Download | Vector Files | Pngt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" b="94500" l="2000" r="98000">
                        <a14:foregroundMark x1="68000" y1="38000" x2="70500" y2="51500"/>
                        <a14:foregroundMark x1="75333" y1="32667" x2="77583" y2="44833"/>
                        <a14:foregroundMark x1="79333" y1="62500" x2="80750" y2="61833"/>
                        <a14:foregroundMark x1="66500" y1="62000" x2="66500" y2="62833"/>
                        <a14:foregroundMark x1="62083" y1="68000" x2="60667" y2="6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89" t="10389" r="11455" b="21946"/>
          <a:stretch/>
        </p:blipFill>
        <p:spPr bwMode="auto">
          <a:xfrm flipH="1">
            <a:off x="-10308" y="3510407"/>
            <a:ext cx="2011679" cy="18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0" name="Picture 22" descr="Sea Coral PNG Image, Summer Sea Coral Fish, Coral Clipart, Summer, Sea  Bottom PNG Image For Free Download | Fish background, Under the sea  background, Underwater background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93333" l="0" r="100000">
                        <a14:foregroundMark x1="20833" y1="76944" x2="20833" y2="76944"/>
                        <a14:foregroundMark x1="10556" y1="77778" x2="10556" y2="77778"/>
                        <a14:foregroundMark x1="63056" y1="19167" x2="63056" y2="19167"/>
                        <a14:foregroundMark x1="60278" y1="21667" x2="60278" y2="21667"/>
                        <a14:foregroundMark x1="84722" y1="20833" x2="84722" y2="20833"/>
                        <a14:foregroundMark x1="91111" y1="15556" x2="91111" y2="1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243" y="3278231"/>
            <a:ext cx="1996757" cy="199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3" name="Google Shape;1503;p48"/>
          <p:cNvSpPr txBox="1">
            <a:spLocks noGrp="1"/>
          </p:cNvSpPr>
          <p:nvPr>
            <p:ph type="title"/>
          </p:nvPr>
        </p:nvSpPr>
        <p:spPr>
          <a:xfrm>
            <a:off x="-1888555" y="212901"/>
            <a:ext cx="7704000" cy="6465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WORD FISHING</a:t>
            </a:r>
          </a:p>
        </p:txBody>
      </p:sp>
      <p:pic>
        <p:nvPicPr>
          <p:cNvPr id="13318" name="Picture 6" descr="Fish PNG Transparent Images Free Download | Vector Files | Pngtre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67" b="98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1233">
            <a:off x="6956503" y="2736674"/>
            <a:ext cx="1090726" cy="109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Sea Creatures Clipart Transparent Background, Set Of Sea Creatures On White  Background Vector, Seahorse, Puffer, Shark PNG Image For Free Download in  2023 | Cartoon sea animals, Underwater cartoon, Crab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3889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378" y="3341228"/>
            <a:ext cx="1237615" cy="123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87" y="3638463"/>
            <a:ext cx="971057" cy="92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Goldfish png images | PNGEg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0000" r="9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1190">
            <a:off x="1123036" y="3595903"/>
            <a:ext cx="842075" cy="46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6" name="Picture 18" descr="Cartoon Underwater PNG Transparent Images Free Download | Vector Files |  Pngtree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667" b="97333" l="1333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0822" y="3428331"/>
            <a:ext cx="1957326" cy="19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8" name="Picture 20" descr="Coral PNG White Transparent And Clipart Image For Free Download - Lovepik |  401351082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750" r="98250">
                        <a14:foregroundMark x1="50917" y1="47750" x2="53417" y2="52917"/>
                        <a14:foregroundMark x1="58083" y1="42917" x2="58333" y2="44417"/>
                        <a14:foregroundMark x1="59583" y1="48833" x2="60500" y2="49167"/>
                        <a14:foregroundMark x1="83833" y1="50000" x2="85417" y2="52917"/>
                        <a14:foregroundMark x1="85583" y1="56500" x2="85833" y2="58667"/>
                        <a14:foregroundMark x1="89333" y1="52833" x2="89333" y2="53500"/>
                        <a14:foregroundMark x1="9417" y1="46667" x2="10333" y2="48000"/>
                        <a14:foregroundMark x1="9833" y1="54917" x2="9833" y2="55500"/>
                        <a14:foregroundMark x1="12500" y1="51500" x2="12500" y2="51500"/>
                        <a14:foregroundMark x1="16000" y1="56250" x2="16000" y2="56250"/>
                        <a14:foregroundMark x1="57083" y1="50083" x2="55500" y2="5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494" y="3809493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201">
            <a:off x="4296645" y="4411020"/>
            <a:ext cx="514986" cy="48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3384">
            <a:off x="5048100" y="4308516"/>
            <a:ext cx="558214" cy="52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201">
            <a:off x="3726225" y="4264758"/>
            <a:ext cx="427921" cy="40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4" name="Picture 26" descr="Fish PNG Images With Transparent Background | Free Download On Lovepik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33" b="93667" l="2000" r="98000">
                        <a14:foregroundMark x1="74667" y1="27333" x2="74667" y2="27333"/>
                        <a14:foregroundMark x1="81333" y1="34000" x2="81333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234" flipH="1">
            <a:off x="2298703" y="3184561"/>
            <a:ext cx="1249863" cy="124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6" descr="Fish PNG Images With Transparent Background | Free Download On Lovepik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33" b="93667" l="2000" r="98000">
                        <a14:foregroundMark x1="74667" y1="27333" x2="74667" y2="27333"/>
                        <a14:foregroundMark x1="81333" y1="34000" x2="81333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1144" flipH="1">
            <a:off x="2041300" y="3939119"/>
            <a:ext cx="737231" cy="73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loud Callout 23"/>
          <p:cNvSpPr/>
          <p:nvPr/>
        </p:nvSpPr>
        <p:spPr>
          <a:xfrm flipH="1">
            <a:off x="3836160" y="363620"/>
            <a:ext cx="5008840" cy="1967746"/>
          </a:xfrm>
          <a:prstGeom prst="cloudCallout">
            <a:avLst>
              <a:gd name="adj1" fmla="val 2518"/>
              <a:gd name="adj2" fmla="val 93251"/>
            </a:avLst>
          </a:prstGeom>
          <a:ln>
            <a:solidFill>
              <a:srgbClr val="08484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Con Dao National Park provides a rich …. for marine life.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30260" y="1283959"/>
            <a:ext cx="1843442" cy="54864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habitat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559190" y="2589697"/>
            <a:ext cx="2141906" cy="54864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ecosystem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141311" y="1955115"/>
            <a:ext cx="2622114" cy="497861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carbon dioxide</a:t>
            </a:r>
          </a:p>
        </p:txBody>
      </p:sp>
      <p:pic>
        <p:nvPicPr>
          <p:cNvPr id="28" name="Picture 2" descr="Check Mark Symbol PNG and Check Mark Symbol Transparent Clipart Free  Download. - CleanPNG / KissPN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214" b="96429" l="0" r="94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549" y="981917"/>
            <a:ext cx="593658" cy="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45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Water border texture, sea surface, blue border, cartoon png | PNGWi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49" b="100000" l="0" r="9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4" y="2609343"/>
            <a:ext cx="8851265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Seabed PNG Transparent Images Free Download | Vector Files | Pngt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" b="94500" l="2000" r="98000">
                        <a14:foregroundMark x1="68000" y1="38000" x2="70500" y2="51500"/>
                        <a14:foregroundMark x1="75333" y1="32667" x2="77583" y2="44833"/>
                        <a14:foregroundMark x1="79333" y1="62500" x2="80750" y2="61833"/>
                        <a14:foregroundMark x1="66500" y1="62000" x2="66500" y2="62833"/>
                        <a14:foregroundMark x1="62083" y1="68000" x2="60667" y2="6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89" t="10389" r="11455" b="21946"/>
          <a:stretch/>
        </p:blipFill>
        <p:spPr bwMode="auto">
          <a:xfrm flipH="1">
            <a:off x="-10308" y="3510407"/>
            <a:ext cx="2011679" cy="18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0" name="Picture 22" descr="Sea Coral PNG Image, Summer Sea Coral Fish, Coral Clipart, Summer, Sea  Bottom PNG Image For Free Download | Fish background, Under the sea  background, Underwater background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93333" l="0" r="100000">
                        <a14:foregroundMark x1="20833" y1="76944" x2="20833" y2="76944"/>
                        <a14:foregroundMark x1="10556" y1="77778" x2="10556" y2="77778"/>
                        <a14:foregroundMark x1="63056" y1="19167" x2="63056" y2="19167"/>
                        <a14:foregroundMark x1="60278" y1="21667" x2="60278" y2="21667"/>
                        <a14:foregroundMark x1="84722" y1="20833" x2="84722" y2="20833"/>
                        <a14:foregroundMark x1="91111" y1="15556" x2="91111" y2="1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243" y="3278231"/>
            <a:ext cx="1996757" cy="199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3" name="Google Shape;1503;p48"/>
          <p:cNvSpPr txBox="1">
            <a:spLocks noGrp="1"/>
          </p:cNvSpPr>
          <p:nvPr>
            <p:ph type="title"/>
          </p:nvPr>
        </p:nvSpPr>
        <p:spPr>
          <a:xfrm>
            <a:off x="-1888555" y="212901"/>
            <a:ext cx="7704000" cy="6465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WORD FISHING</a:t>
            </a:r>
          </a:p>
        </p:txBody>
      </p:sp>
      <p:pic>
        <p:nvPicPr>
          <p:cNvPr id="13318" name="Picture 6" descr="Fish PNG Transparent Images Free Download | Vector Files | Pngtre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67" b="98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1233">
            <a:off x="6956503" y="2736674"/>
            <a:ext cx="1090726" cy="109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230" y="3550220"/>
            <a:ext cx="971057" cy="92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6" name="Picture 18" descr="Cartoon Underwater PNG Transparent Images Free Download | Vector Files |  Pngtree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7333" l="1333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0822" y="3428331"/>
            <a:ext cx="1957326" cy="19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8" name="Picture 20" descr="Coral PNG White Transparent And Clipart Image For Free Download - Lovepik |  401351082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750" r="98250">
                        <a14:foregroundMark x1="50917" y1="47750" x2="53417" y2="52917"/>
                        <a14:foregroundMark x1="58083" y1="42917" x2="58333" y2="44417"/>
                        <a14:foregroundMark x1="59583" y1="48833" x2="60500" y2="49167"/>
                        <a14:foregroundMark x1="83833" y1="50000" x2="85417" y2="52917"/>
                        <a14:foregroundMark x1="85583" y1="56500" x2="85833" y2="58667"/>
                        <a14:foregroundMark x1="89333" y1="52833" x2="89333" y2="53500"/>
                        <a14:foregroundMark x1="9417" y1="46667" x2="10333" y2="48000"/>
                        <a14:foregroundMark x1="9833" y1="54917" x2="9833" y2="55500"/>
                        <a14:foregroundMark x1="12500" y1="51500" x2="12500" y2="51500"/>
                        <a14:foregroundMark x1="16000" y1="56250" x2="16000" y2="56250"/>
                        <a14:foregroundMark x1="57083" y1="50083" x2="55500" y2="5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494" y="3809493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201">
            <a:off x="4935767" y="4369031"/>
            <a:ext cx="514986" cy="48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3384">
            <a:off x="5794453" y="4272768"/>
            <a:ext cx="558214" cy="52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201">
            <a:off x="1141625" y="3712423"/>
            <a:ext cx="708038" cy="67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6" descr="Fish PNG Images With Transparent Background | Free Download On Lovepik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333" b="93667" l="2000" r="98000">
                        <a14:foregroundMark x1="74667" y1="27333" x2="74667" y2="27333"/>
                        <a14:foregroundMark x1="81333" y1="34000" x2="81333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1144" flipH="1">
            <a:off x="2041300" y="3939119"/>
            <a:ext cx="737231" cy="73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loud Callout 23"/>
          <p:cNvSpPr/>
          <p:nvPr/>
        </p:nvSpPr>
        <p:spPr>
          <a:xfrm flipH="1">
            <a:off x="326047" y="864501"/>
            <a:ext cx="4651240" cy="2389406"/>
          </a:xfrm>
          <a:prstGeom prst="cloudCallout">
            <a:avLst>
              <a:gd name="adj1" fmla="val 3266"/>
              <a:gd name="adj2" fmla="val 81193"/>
            </a:avLst>
          </a:prstGeom>
          <a:ln>
            <a:solidFill>
              <a:srgbClr val="08484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… is a serious environmental concern as it harms natural habitats.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456743" y="450000"/>
            <a:ext cx="3303441" cy="54864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Cutting down trees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807485" y="1882735"/>
            <a:ext cx="2011680" cy="54864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ecosystem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638800" y="1156266"/>
            <a:ext cx="3146127" cy="54864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endangered species </a:t>
            </a:r>
          </a:p>
        </p:txBody>
      </p:sp>
      <p:pic>
        <p:nvPicPr>
          <p:cNvPr id="28" name="Picture 2" descr="Check Mark Symbol PNG and Check Mark Symbol Transparent Clipart Free  Download. - CleanPNG / Kiss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214" b="96429" l="0" r="94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56" y="253005"/>
            <a:ext cx="593658" cy="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lat Fish PNG Transparent Images Free Download | Vector Files | Pngtree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29167" y1="48056" x2="32222" y2="59444"/>
                        <a14:foregroundMark x1="29722" y1="46667" x2="33333" y2="5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676" b="26676"/>
          <a:stretch/>
        </p:blipFill>
        <p:spPr bwMode="auto">
          <a:xfrm rot="20672037">
            <a:off x="2588102" y="3671447"/>
            <a:ext cx="1239850" cy="77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Octopus PNG Transparent And Clipart Image For Free Download - Lovepik |  401393206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40930" y1="56163" x2="58721" y2="50814"/>
                        <a14:foregroundMark x1="55349" y1="48372" x2="55000" y2="57326"/>
                        <a14:foregroundMark x1="41860" y1="52093" x2="50233" y2="55581"/>
                        <a14:foregroundMark x1="59535" y1="52791" x2="59535" y2="56512"/>
                        <a14:foregroundMark x1="59884" y1="54302" x2="55814" y2="56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8305">
            <a:off x="5054357" y="2717140"/>
            <a:ext cx="1951038" cy="195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46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  <p:bldP spid="26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Water border texture, sea surface, blue border, cartoon png | PNGWi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49" b="100000" l="0" r="9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05" y="2622019"/>
            <a:ext cx="8851265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Seabed PNG Transparent Images Free Download | Vector Files | Pngt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" b="94500" l="2000" r="98000">
                        <a14:foregroundMark x1="68000" y1="38000" x2="70500" y2="51500"/>
                        <a14:foregroundMark x1="75333" y1="32667" x2="77583" y2="44833"/>
                        <a14:foregroundMark x1="79333" y1="62500" x2="80750" y2="61833"/>
                        <a14:foregroundMark x1="66500" y1="62000" x2="66500" y2="62833"/>
                        <a14:foregroundMark x1="62083" y1="68000" x2="60667" y2="6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89" t="10389" r="11455" b="21946"/>
          <a:stretch/>
        </p:blipFill>
        <p:spPr bwMode="auto">
          <a:xfrm flipH="1">
            <a:off x="-10308" y="3510407"/>
            <a:ext cx="2011679" cy="18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0" name="Picture 22" descr="Sea Coral PNG Image, Summer Sea Coral Fish, Coral Clipart, Summer, Sea  Bottom PNG Image For Free Download | Fish background, Under the sea  background, Underwater background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93333" l="0" r="100000">
                        <a14:foregroundMark x1="20833" y1="76944" x2="20833" y2="76944"/>
                        <a14:foregroundMark x1="10556" y1="77778" x2="10556" y2="77778"/>
                        <a14:foregroundMark x1="63056" y1="19167" x2="63056" y2="19167"/>
                        <a14:foregroundMark x1="60278" y1="21667" x2="60278" y2="21667"/>
                        <a14:foregroundMark x1="84722" y1="20833" x2="84722" y2="20833"/>
                        <a14:foregroundMark x1="91111" y1="15556" x2="91111" y2="1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243" y="3278231"/>
            <a:ext cx="1996757" cy="199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3" name="Google Shape;1503;p48"/>
          <p:cNvSpPr txBox="1">
            <a:spLocks noGrp="1"/>
          </p:cNvSpPr>
          <p:nvPr>
            <p:ph type="title"/>
          </p:nvPr>
        </p:nvSpPr>
        <p:spPr>
          <a:xfrm>
            <a:off x="-1888555" y="212901"/>
            <a:ext cx="7704000" cy="6465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WORD FISHING</a:t>
            </a:r>
          </a:p>
        </p:txBody>
      </p:sp>
      <p:pic>
        <p:nvPicPr>
          <p:cNvPr id="13318" name="Picture 6" descr="Fish PNG Transparent Images Free Download | Vector Files | Pngtre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67" b="98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1233">
            <a:off x="6956503" y="2736674"/>
            <a:ext cx="1090726" cy="109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Sea Creatures Clipart Transparent Background, Set Of Sea Creatures On White  Background Vector, Seahorse, Puffer, Shark PNG Image For Free Download in  2023 | Cartoon sea animals, Underwater cartoon, Crab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3889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378" y="3341228"/>
            <a:ext cx="1237615" cy="123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87" y="3638463"/>
            <a:ext cx="971057" cy="92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Goldfish png images | PNGEg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0000" r="9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1190">
            <a:off x="1123036" y="3595903"/>
            <a:ext cx="842075" cy="46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6" name="Picture 18" descr="Cartoon Underwater PNG Transparent Images Free Download | Vector Files |  Pngtree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667" b="97333" l="1333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0822" y="3428331"/>
            <a:ext cx="1957326" cy="19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8" name="Picture 20" descr="Coral PNG White Transparent And Clipart Image For Free Download - Lovepik |  401351082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750" r="98250">
                        <a14:foregroundMark x1="50917" y1="47750" x2="53417" y2="52917"/>
                        <a14:foregroundMark x1="58083" y1="42917" x2="58333" y2="44417"/>
                        <a14:foregroundMark x1="59583" y1="48833" x2="60500" y2="49167"/>
                        <a14:foregroundMark x1="83833" y1="50000" x2="85417" y2="52917"/>
                        <a14:foregroundMark x1="85583" y1="56500" x2="85833" y2="58667"/>
                        <a14:foregroundMark x1="89333" y1="52833" x2="89333" y2="53500"/>
                        <a14:foregroundMark x1="9417" y1="46667" x2="10333" y2="48000"/>
                        <a14:foregroundMark x1="9833" y1="54917" x2="9833" y2="55500"/>
                        <a14:foregroundMark x1="12500" y1="51500" x2="12500" y2="51500"/>
                        <a14:foregroundMark x1="16000" y1="56250" x2="16000" y2="56250"/>
                        <a14:foregroundMark x1="57083" y1="50083" x2="55500" y2="5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494" y="3809493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201">
            <a:off x="4296645" y="4411020"/>
            <a:ext cx="514986" cy="48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3384">
            <a:off x="5048100" y="4308516"/>
            <a:ext cx="558214" cy="52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201">
            <a:off x="3726225" y="4264758"/>
            <a:ext cx="427921" cy="40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4" name="Picture 26" descr="Fish PNG Images With Transparent Background | Free Download On Lovepik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33" b="93667" l="2000" r="98000">
                        <a14:foregroundMark x1="74667" y1="27333" x2="74667" y2="27333"/>
                        <a14:foregroundMark x1="81333" y1="34000" x2="81333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234" flipH="1">
            <a:off x="2298703" y="3184561"/>
            <a:ext cx="1249863" cy="124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6" descr="Fish PNG Images With Transparent Background | Free Download On Lovepik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33" b="93667" l="2000" r="98000">
                        <a14:foregroundMark x1="74667" y1="27333" x2="74667" y2="27333"/>
                        <a14:foregroundMark x1="81333" y1="34000" x2="81333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1144" flipH="1">
            <a:off x="2041300" y="3939119"/>
            <a:ext cx="737231" cy="73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loud Callout 23"/>
          <p:cNvSpPr/>
          <p:nvPr/>
        </p:nvSpPr>
        <p:spPr>
          <a:xfrm flipH="1">
            <a:off x="3093359" y="453082"/>
            <a:ext cx="5886411" cy="1967746"/>
          </a:xfrm>
          <a:prstGeom prst="cloudCallout">
            <a:avLst>
              <a:gd name="adj1" fmla="val 16976"/>
              <a:gd name="adj2" fmla="val 108741"/>
            </a:avLst>
          </a:prstGeom>
          <a:ln>
            <a:solidFill>
              <a:srgbClr val="08484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An … may be a whole forest, or a small pond, and it can be of any size.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30260" y="1283959"/>
            <a:ext cx="1843442" cy="54864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habitat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559190" y="2589697"/>
            <a:ext cx="2141906" cy="54864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ecosystem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141311" y="1955115"/>
            <a:ext cx="2622114" cy="497861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carbon footprint</a:t>
            </a:r>
          </a:p>
        </p:txBody>
      </p:sp>
      <p:pic>
        <p:nvPicPr>
          <p:cNvPr id="28" name="Picture 2" descr="Check Mark Symbol PNG and Check Mark Symbol Transparent Clipart Free  Download. - CleanPNG / KissPN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214" b="96429" l="0" r="94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969" y="2323188"/>
            <a:ext cx="593658" cy="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93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"/>
          <p:cNvSpPr/>
          <p:nvPr/>
        </p:nvSpPr>
        <p:spPr>
          <a:xfrm>
            <a:off x="0" y="2535300"/>
            <a:ext cx="9391579" cy="2640451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7"/>
          <p:cNvSpPr txBox="1">
            <a:spLocks noGrp="1"/>
          </p:cNvSpPr>
          <p:nvPr>
            <p:ph type="title"/>
          </p:nvPr>
        </p:nvSpPr>
        <p:spPr>
          <a:xfrm>
            <a:off x="1755017" y="862897"/>
            <a:ext cx="4320000" cy="8394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" dirty="0"/>
              <a:t>arm-up</a:t>
            </a:r>
            <a:endParaRPr dirty="0"/>
          </a:p>
        </p:txBody>
      </p:sp>
      <p:sp>
        <p:nvSpPr>
          <p:cNvPr id="659" name="Google Shape;659;p37"/>
          <p:cNvSpPr txBox="1">
            <a:spLocks noGrp="1"/>
          </p:cNvSpPr>
          <p:nvPr>
            <p:ph type="subTitle" idx="1"/>
          </p:nvPr>
        </p:nvSpPr>
        <p:spPr>
          <a:xfrm>
            <a:off x="4120432" y="1785491"/>
            <a:ext cx="43200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4"/>
                </a:solidFill>
              </a:rPr>
              <a:t>UNJUMBLED THE GIVEN WORDS</a:t>
            </a:r>
            <a:endParaRPr sz="2000" b="1" dirty="0">
              <a:solidFill>
                <a:schemeClr val="accent4"/>
              </a:solidFill>
            </a:endParaRPr>
          </a:p>
        </p:txBody>
      </p:sp>
      <p:grpSp>
        <p:nvGrpSpPr>
          <p:cNvPr id="660" name="Google Shape;660;p37"/>
          <p:cNvGrpSpPr/>
          <p:nvPr/>
        </p:nvGrpSpPr>
        <p:grpSpPr>
          <a:xfrm>
            <a:off x="143493" y="1622719"/>
            <a:ext cx="3897967" cy="3553032"/>
            <a:chOff x="304792" y="1885925"/>
            <a:chExt cx="3573821" cy="3257570"/>
          </a:xfrm>
        </p:grpSpPr>
        <p:sp>
          <p:nvSpPr>
            <p:cNvPr id="661" name="Google Shape;661;p37"/>
            <p:cNvSpPr/>
            <p:nvPr/>
          </p:nvSpPr>
          <p:spPr>
            <a:xfrm>
              <a:off x="2787853" y="2751981"/>
              <a:ext cx="958574" cy="772749"/>
            </a:xfrm>
            <a:custGeom>
              <a:avLst/>
              <a:gdLst/>
              <a:ahLst/>
              <a:cxnLst/>
              <a:rect l="l" t="t" r="r" b="b"/>
              <a:pathLst>
                <a:path w="17513" h="14118" extrusionOk="0">
                  <a:moveTo>
                    <a:pt x="17512" y="919"/>
                  </a:moveTo>
                  <a:cubicBezTo>
                    <a:pt x="14624" y="13473"/>
                    <a:pt x="908" y="13088"/>
                    <a:pt x="0" y="14117"/>
                  </a:cubicBezTo>
                  <a:cubicBezTo>
                    <a:pt x="3925" y="9440"/>
                    <a:pt x="6539" y="1"/>
                    <a:pt x="17512" y="9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7"/>
            <p:cNvSpPr/>
            <p:nvPr/>
          </p:nvSpPr>
          <p:spPr>
            <a:xfrm>
              <a:off x="2837934" y="2808631"/>
              <a:ext cx="886926" cy="680739"/>
            </a:xfrm>
            <a:custGeom>
              <a:avLst/>
              <a:gdLst/>
              <a:ahLst/>
              <a:cxnLst/>
              <a:rect l="l" t="t" r="r" b="b"/>
              <a:pathLst>
                <a:path w="16204" h="12437" extrusionOk="0">
                  <a:moveTo>
                    <a:pt x="16203" y="1"/>
                  </a:moveTo>
                  <a:cubicBezTo>
                    <a:pt x="14761" y="912"/>
                    <a:pt x="13354" y="1873"/>
                    <a:pt x="11956" y="2848"/>
                  </a:cubicBezTo>
                  <a:cubicBezTo>
                    <a:pt x="10560" y="3822"/>
                    <a:pt x="9194" y="4842"/>
                    <a:pt x="7821" y="5847"/>
                  </a:cubicBezTo>
                  <a:cubicBezTo>
                    <a:pt x="7812" y="5855"/>
                    <a:pt x="7801" y="5862"/>
                    <a:pt x="7792" y="5869"/>
                  </a:cubicBezTo>
                  <a:cubicBezTo>
                    <a:pt x="8277" y="5210"/>
                    <a:pt x="8721" y="4528"/>
                    <a:pt x="9154" y="3838"/>
                  </a:cubicBezTo>
                  <a:cubicBezTo>
                    <a:pt x="9750" y="2869"/>
                    <a:pt x="10315" y="1893"/>
                    <a:pt x="10837" y="863"/>
                  </a:cubicBezTo>
                  <a:lnTo>
                    <a:pt x="10837" y="863"/>
                  </a:lnTo>
                  <a:cubicBezTo>
                    <a:pt x="9984" y="1652"/>
                    <a:pt x="9325" y="2602"/>
                    <a:pt x="8714" y="3566"/>
                  </a:cubicBezTo>
                  <a:cubicBezTo>
                    <a:pt x="8203" y="4407"/>
                    <a:pt x="7732" y="5273"/>
                    <a:pt x="7367" y="6197"/>
                  </a:cubicBezTo>
                  <a:cubicBezTo>
                    <a:pt x="6167" y="7121"/>
                    <a:pt x="4967" y="8043"/>
                    <a:pt x="3800" y="9008"/>
                  </a:cubicBezTo>
                  <a:cubicBezTo>
                    <a:pt x="3685" y="9104"/>
                    <a:pt x="3572" y="9201"/>
                    <a:pt x="3457" y="9296"/>
                  </a:cubicBezTo>
                  <a:cubicBezTo>
                    <a:pt x="4024" y="8471"/>
                    <a:pt x="4494" y="7593"/>
                    <a:pt x="4960" y="6721"/>
                  </a:cubicBezTo>
                  <a:cubicBezTo>
                    <a:pt x="5236" y="6183"/>
                    <a:pt x="5511" y="5643"/>
                    <a:pt x="5774" y="5100"/>
                  </a:cubicBezTo>
                  <a:cubicBezTo>
                    <a:pt x="6047" y="4560"/>
                    <a:pt x="6294" y="4010"/>
                    <a:pt x="6580" y="3465"/>
                  </a:cubicBezTo>
                  <a:lnTo>
                    <a:pt x="6580" y="3465"/>
                  </a:lnTo>
                  <a:cubicBezTo>
                    <a:pt x="5690" y="4331"/>
                    <a:pt x="5076" y="5414"/>
                    <a:pt x="4502" y="6482"/>
                  </a:cubicBezTo>
                  <a:cubicBezTo>
                    <a:pt x="3995" y="7465"/>
                    <a:pt x="3562" y="8476"/>
                    <a:pt x="3190" y="9520"/>
                  </a:cubicBezTo>
                  <a:cubicBezTo>
                    <a:pt x="2087" y="10447"/>
                    <a:pt x="1002" y="11400"/>
                    <a:pt x="0" y="12437"/>
                  </a:cubicBezTo>
                  <a:cubicBezTo>
                    <a:pt x="1328" y="11368"/>
                    <a:pt x="2684" y="10344"/>
                    <a:pt x="4045" y="9321"/>
                  </a:cubicBezTo>
                  <a:lnTo>
                    <a:pt x="5674" y="8101"/>
                  </a:lnTo>
                  <a:cubicBezTo>
                    <a:pt x="6168" y="8143"/>
                    <a:pt x="6660" y="8201"/>
                    <a:pt x="7162" y="8205"/>
                  </a:cubicBezTo>
                  <a:cubicBezTo>
                    <a:pt x="7245" y="8207"/>
                    <a:pt x="7328" y="8208"/>
                    <a:pt x="7410" y="8208"/>
                  </a:cubicBezTo>
                  <a:cubicBezTo>
                    <a:pt x="7947" y="8208"/>
                    <a:pt x="8486" y="8162"/>
                    <a:pt x="9018" y="8081"/>
                  </a:cubicBezTo>
                  <a:cubicBezTo>
                    <a:pt x="10246" y="7882"/>
                    <a:pt x="11435" y="7481"/>
                    <a:pt x="12509" y="6868"/>
                  </a:cubicBezTo>
                  <a:lnTo>
                    <a:pt x="12509" y="6868"/>
                  </a:lnTo>
                  <a:cubicBezTo>
                    <a:pt x="11293" y="7096"/>
                    <a:pt x="10126" y="7393"/>
                    <a:pt x="8937" y="7571"/>
                  </a:cubicBezTo>
                  <a:cubicBezTo>
                    <a:pt x="8345" y="7670"/>
                    <a:pt x="7749" y="7738"/>
                    <a:pt x="7147" y="7802"/>
                  </a:cubicBezTo>
                  <a:cubicBezTo>
                    <a:pt x="6728" y="7848"/>
                    <a:pt x="6297" y="7882"/>
                    <a:pt x="5870" y="7954"/>
                  </a:cubicBezTo>
                  <a:lnTo>
                    <a:pt x="8129" y="6261"/>
                  </a:lnTo>
                  <a:lnTo>
                    <a:pt x="10599" y="4380"/>
                  </a:lnTo>
                  <a:cubicBezTo>
                    <a:pt x="11353" y="4360"/>
                    <a:pt x="12082" y="4165"/>
                    <a:pt x="12786" y="3946"/>
                  </a:cubicBezTo>
                  <a:cubicBezTo>
                    <a:pt x="13608" y="3667"/>
                    <a:pt x="14410" y="3330"/>
                    <a:pt x="15148" y="2838"/>
                  </a:cubicBezTo>
                  <a:lnTo>
                    <a:pt x="15148" y="2838"/>
                  </a:lnTo>
                  <a:cubicBezTo>
                    <a:pt x="14266" y="2947"/>
                    <a:pt x="13442" y="3193"/>
                    <a:pt x="12624" y="3456"/>
                  </a:cubicBezTo>
                  <a:cubicBezTo>
                    <a:pt x="12217" y="3595"/>
                    <a:pt x="11812" y="3737"/>
                    <a:pt x="11412" y="3895"/>
                  </a:cubicBezTo>
                  <a:cubicBezTo>
                    <a:pt x="11286" y="3942"/>
                    <a:pt x="11159" y="3998"/>
                    <a:pt x="11034" y="4050"/>
                  </a:cubicBezTo>
                  <a:lnTo>
                    <a:pt x="12191" y="3168"/>
                  </a:lnTo>
                  <a:cubicBezTo>
                    <a:pt x="13538" y="2125"/>
                    <a:pt x="14884" y="1085"/>
                    <a:pt x="16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7"/>
            <p:cNvSpPr/>
            <p:nvPr/>
          </p:nvSpPr>
          <p:spPr>
            <a:xfrm>
              <a:off x="346882" y="3217604"/>
              <a:ext cx="1168045" cy="811446"/>
            </a:xfrm>
            <a:custGeom>
              <a:avLst/>
              <a:gdLst/>
              <a:ahLst/>
              <a:cxnLst/>
              <a:rect l="l" t="t" r="r" b="b"/>
              <a:pathLst>
                <a:path w="21340" h="14825" extrusionOk="0">
                  <a:moveTo>
                    <a:pt x="0" y="5795"/>
                  </a:moveTo>
                  <a:cubicBezTo>
                    <a:pt x="11507" y="0"/>
                    <a:pt x="19969" y="10801"/>
                    <a:pt x="21340" y="10842"/>
                  </a:cubicBezTo>
                  <a:cubicBezTo>
                    <a:pt x="15233" y="10809"/>
                    <a:pt x="6302" y="14825"/>
                    <a:pt x="0" y="579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7"/>
            <p:cNvSpPr/>
            <p:nvPr/>
          </p:nvSpPr>
          <p:spPr>
            <a:xfrm>
              <a:off x="365601" y="3462648"/>
              <a:ext cx="1090321" cy="371103"/>
            </a:xfrm>
            <a:custGeom>
              <a:avLst/>
              <a:gdLst/>
              <a:ahLst/>
              <a:cxnLst/>
              <a:rect l="l" t="t" r="r" b="b"/>
              <a:pathLst>
                <a:path w="19920" h="6780" extrusionOk="0">
                  <a:moveTo>
                    <a:pt x="7643" y="1"/>
                  </a:moveTo>
                  <a:lnTo>
                    <a:pt x="7643" y="1"/>
                  </a:lnTo>
                  <a:cubicBezTo>
                    <a:pt x="8596" y="792"/>
                    <a:pt x="9569" y="1500"/>
                    <a:pt x="10465" y="2301"/>
                  </a:cubicBezTo>
                  <a:cubicBezTo>
                    <a:pt x="10921" y="2694"/>
                    <a:pt x="11353" y="3111"/>
                    <a:pt x="11789" y="3531"/>
                  </a:cubicBezTo>
                  <a:cubicBezTo>
                    <a:pt x="12091" y="3826"/>
                    <a:pt x="12393" y="4136"/>
                    <a:pt x="12722" y="4417"/>
                  </a:cubicBezTo>
                  <a:lnTo>
                    <a:pt x="9976" y="3761"/>
                  </a:lnTo>
                  <a:lnTo>
                    <a:pt x="6951" y="3061"/>
                  </a:lnTo>
                  <a:cubicBezTo>
                    <a:pt x="6452" y="2494"/>
                    <a:pt x="5836" y="2056"/>
                    <a:pt x="5220" y="1656"/>
                  </a:cubicBezTo>
                  <a:cubicBezTo>
                    <a:pt x="4479" y="1201"/>
                    <a:pt x="3709" y="799"/>
                    <a:pt x="2859" y="546"/>
                  </a:cubicBezTo>
                  <a:lnTo>
                    <a:pt x="2859" y="546"/>
                  </a:lnTo>
                  <a:cubicBezTo>
                    <a:pt x="3504" y="1154"/>
                    <a:pt x="4221" y="1632"/>
                    <a:pt x="4946" y="2095"/>
                  </a:cubicBezTo>
                  <a:cubicBezTo>
                    <a:pt x="5312" y="2318"/>
                    <a:pt x="5681" y="2540"/>
                    <a:pt x="6058" y="2747"/>
                  </a:cubicBezTo>
                  <a:cubicBezTo>
                    <a:pt x="6175" y="2815"/>
                    <a:pt x="6299" y="2876"/>
                    <a:pt x="6417" y="2939"/>
                  </a:cubicBezTo>
                  <a:lnTo>
                    <a:pt x="5001" y="2611"/>
                  </a:lnTo>
                  <a:cubicBezTo>
                    <a:pt x="3340" y="2242"/>
                    <a:pt x="1677" y="1870"/>
                    <a:pt x="1" y="1547"/>
                  </a:cubicBezTo>
                  <a:lnTo>
                    <a:pt x="1" y="1547"/>
                  </a:lnTo>
                  <a:cubicBezTo>
                    <a:pt x="1624" y="2076"/>
                    <a:pt x="3262" y="2545"/>
                    <a:pt x="4906" y="2997"/>
                  </a:cubicBezTo>
                  <a:cubicBezTo>
                    <a:pt x="6548" y="3449"/>
                    <a:pt x="8204" y="3851"/>
                    <a:pt x="9858" y="4264"/>
                  </a:cubicBezTo>
                  <a:lnTo>
                    <a:pt x="9893" y="4272"/>
                  </a:lnTo>
                  <a:cubicBezTo>
                    <a:pt x="9074" y="4321"/>
                    <a:pt x="8266" y="4415"/>
                    <a:pt x="7460" y="4521"/>
                  </a:cubicBezTo>
                  <a:cubicBezTo>
                    <a:pt x="6334" y="4680"/>
                    <a:pt x="5222" y="4871"/>
                    <a:pt x="4096" y="5126"/>
                  </a:cubicBezTo>
                  <a:cubicBezTo>
                    <a:pt x="4505" y="5180"/>
                    <a:pt x="4914" y="5203"/>
                    <a:pt x="5322" y="5203"/>
                  </a:cubicBezTo>
                  <a:cubicBezTo>
                    <a:pt x="6063" y="5203"/>
                    <a:pt x="6801" y="5128"/>
                    <a:pt x="7531" y="5033"/>
                  </a:cubicBezTo>
                  <a:cubicBezTo>
                    <a:pt x="8504" y="4890"/>
                    <a:pt x="9471" y="4698"/>
                    <a:pt x="10416" y="4390"/>
                  </a:cubicBezTo>
                  <a:cubicBezTo>
                    <a:pt x="11891" y="4722"/>
                    <a:pt x="13367" y="5058"/>
                    <a:pt x="14856" y="5339"/>
                  </a:cubicBezTo>
                  <a:cubicBezTo>
                    <a:pt x="15002" y="5367"/>
                    <a:pt x="15151" y="5392"/>
                    <a:pt x="15298" y="5419"/>
                  </a:cubicBezTo>
                  <a:cubicBezTo>
                    <a:pt x="14300" y="5510"/>
                    <a:pt x="13324" y="5707"/>
                    <a:pt x="12355" y="5906"/>
                  </a:cubicBezTo>
                  <a:cubicBezTo>
                    <a:pt x="11764" y="6039"/>
                    <a:pt x="11173" y="6171"/>
                    <a:pt x="10587" y="6315"/>
                  </a:cubicBezTo>
                  <a:cubicBezTo>
                    <a:pt x="9997" y="6451"/>
                    <a:pt x="9416" y="6611"/>
                    <a:pt x="8814" y="6739"/>
                  </a:cubicBezTo>
                  <a:cubicBezTo>
                    <a:pt x="9074" y="6767"/>
                    <a:pt x="9333" y="6779"/>
                    <a:pt x="9591" y="6779"/>
                  </a:cubicBezTo>
                  <a:cubicBezTo>
                    <a:pt x="10563" y="6779"/>
                    <a:pt x="11525" y="6603"/>
                    <a:pt x="12464" y="6412"/>
                  </a:cubicBezTo>
                  <a:cubicBezTo>
                    <a:pt x="13543" y="6175"/>
                    <a:pt x="14597" y="5862"/>
                    <a:pt x="15639" y="5481"/>
                  </a:cubicBezTo>
                  <a:cubicBezTo>
                    <a:pt x="17056" y="5736"/>
                    <a:pt x="18483" y="5964"/>
                    <a:pt x="19920" y="6073"/>
                  </a:cubicBezTo>
                  <a:cubicBezTo>
                    <a:pt x="18249" y="5731"/>
                    <a:pt x="16594" y="5343"/>
                    <a:pt x="14939" y="4950"/>
                  </a:cubicBezTo>
                  <a:lnTo>
                    <a:pt x="12959" y="4475"/>
                  </a:lnTo>
                  <a:cubicBezTo>
                    <a:pt x="12674" y="4068"/>
                    <a:pt x="12404" y="3652"/>
                    <a:pt x="12087" y="3263"/>
                  </a:cubicBezTo>
                  <a:cubicBezTo>
                    <a:pt x="11706" y="2776"/>
                    <a:pt x="11271" y="2326"/>
                    <a:pt x="10807" y="1913"/>
                  </a:cubicBezTo>
                  <a:cubicBezTo>
                    <a:pt x="9871" y="1095"/>
                    <a:pt x="8803" y="436"/>
                    <a:pt x="7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7"/>
            <p:cNvSpPr/>
            <p:nvPr/>
          </p:nvSpPr>
          <p:spPr>
            <a:xfrm>
              <a:off x="346608" y="2375192"/>
              <a:ext cx="805097" cy="1072915"/>
            </a:xfrm>
            <a:custGeom>
              <a:avLst/>
              <a:gdLst/>
              <a:ahLst/>
              <a:cxnLst/>
              <a:rect l="l" t="t" r="r" b="b"/>
              <a:pathLst>
                <a:path w="14709" h="19602" extrusionOk="0">
                  <a:moveTo>
                    <a:pt x="2880" y="0"/>
                  </a:moveTo>
                  <a:cubicBezTo>
                    <a:pt x="14708" y="5103"/>
                    <a:pt x="11859" y="18525"/>
                    <a:pt x="12708" y="19602"/>
                  </a:cubicBezTo>
                  <a:cubicBezTo>
                    <a:pt x="8815" y="14900"/>
                    <a:pt x="0" y="10629"/>
                    <a:pt x="28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7"/>
            <p:cNvSpPr/>
            <p:nvPr/>
          </p:nvSpPr>
          <p:spPr>
            <a:xfrm>
              <a:off x="500301" y="2397524"/>
              <a:ext cx="516315" cy="995082"/>
            </a:xfrm>
            <a:custGeom>
              <a:avLst/>
              <a:gdLst/>
              <a:ahLst/>
              <a:cxnLst/>
              <a:rect l="l" t="t" r="r" b="b"/>
              <a:pathLst>
                <a:path w="9433" h="18180" extrusionOk="0">
                  <a:moveTo>
                    <a:pt x="117" y="1"/>
                  </a:moveTo>
                  <a:lnTo>
                    <a:pt x="117" y="1"/>
                  </a:lnTo>
                  <a:cubicBezTo>
                    <a:pt x="753" y="1583"/>
                    <a:pt x="1445" y="3140"/>
                    <a:pt x="2153" y="4691"/>
                  </a:cubicBezTo>
                  <a:cubicBezTo>
                    <a:pt x="2861" y="6241"/>
                    <a:pt x="3616" y="7769"/>
                    <a:pt x="4360" y="9301"/>
                  </a:cubicBezTo>
                  <a:cubicBezTo>
                    <a:pt x="4365" y="9312"/>
                    <a:pt x="4372" y="9324"/>
                    <a:pt x="4378" y="9335"/>
                  </a:cubicBezTo>
                  <a:cubicBezTo>
                    <a:pt x="3815" y="8738"/>
                    <a:pt x="3225" y="8178"/>
                    <a:pt x="2625" y="7628"/>
                  </a:cubicBezTo>
                  <a:cubicBezTo>
                    <a:pt x="1779" y="6867"/>
                    <a:pt x="918" y="6136"/>
                    <a:pt x="1" y="5438"/>
                  </a:cubicBezTo>
                  <a:lnTo>
                    <a:pt x="1" y="5438"/>
                  </a:lnTo>
                  <a:cubicBezTo>
                    <a:pt x="622" y="6419"/>
                    <a:pt x="1439" y="7237"/>
                    <a:pt x="2277" y="8012"/>
                  </a:cubicBezTo>
                  <a:cubicBezTo>
                    <a:pt x="3011" y="8666"/>
                    <a:pt x="3780" y="9284"/>
                    <a:pt x="4622" y="9811"/>
                  </a:cubicBezTo>
                  <a:cubicBezTo>
                    <a:pt x="5315" y="11156"/>
                    <a:pt x="6004" y="12505"/>
                    <a:pt x="6745" y="13826"/>
                  </a:cubicBezTo>
                  <a:cubicBezTo>
                    <a:pt x="6818" y="13957"/>
                    <a:pt x="6893" y="14087"/>
                    <a:pt x="6966" y="14216"/>
                  </a:cubicBezTo>
                  <a:cubicBezTo>
                    <a:pt x="6255" y="13509"/>
                    <a:pt x="5478" y="12888"/>
                    <a:pt x="4703" y="12273"/>
                  </a:cubicBezTo>
                  <a:cubicBezTo>
                    <a:pt x="4222" y="11903"/>
                    <a:pt x="3742" y="11537"/>
                    <a:pt x="3255" y="11179"/>
                  </a:cubicBezTo>
                  <a:cubicBezTo>
                    <a:pt x="2773" y="10814"/>
                    <a:pt x="2277" y="10471"/>
                    <a:pt x="1792" y="10092"/>
                  </a:cubicBezTo>
                  <a:lnTo>
                    <a:pt x="1792" y="10092"/>
                  </a:lnTo>
                  <a:cubicBezTo>
                    <a:pt x="2483" y="11124"/>
                    <a:pt x="3438" y="11924"/>
                    <a:pt x="4386" y="12680"/>
                  </a:cubicBezTo>
                  <a:cubicBezTo>
                    <a:pt x="5260" y="13354"/>
                    <a:pt x="6176" y="13963"/>
                    <a:pt x="7138" y="14517"/>
                  </a:cubicBezTo>
                  <a:cubicBezTo>
                    <a:pt x="7851" y="15769"/>
                    <a:pt x="8591" y="17008"/>
                    <a:pt x="9432" y="18180"/>
                  </a:cubicBezTo>
                  <a:cubicBezTo>
                    <a:pt x="8621" y="16679"/>
                    <a:pt x="7857" y="15161"/>
                    <a:pt x="7096" y="13641"/>
                  </a:cubicBezTo>
                  <a:lnTo>
                    <a:pt x="6188" y="11820"/>
                  </a:lnTo>
                  <a:cubicBezTo>
                    <a:pt x="6318" y="11339"/>
                    <a:pt x="6464" y="10866"/>
                    <a:pt x="6558" y="10373"/>
                  </a:cubicBezTo>
                  <a:cubicBezTo>
                    <a:pt x="6685" y="9766"/>
                    <a:pt x="6751" y="9146"/>
                    <a:pt x="6771" y="8525"/>
                  </a:cubicBezTo>
                  <a:cubicBezTo>
                    <a:pt x="6797" y="7282"/>
                    <a:pt x="6616" y="6040"/>
                    <a:pt x="6207" y="4872"/>
                  </a:cubicBezTo>
                  <a:lnTo>
                    <a:pt x="6207" y="4872"/>
                  </a:lnTo>
                  <a:cubicBezTo>
                    <a:pt x="6213" y="6109"/>
                    <a:pt x="6295" y="7310"/>
                    <a:pt x="6255" y="8512"/>
                  </a:cubicBezTo>
                  <a:cubicBezTo>
                    <a:pt x="6247" y="9113"/>
                    <a:pt x="6206" y="9712"/>
                    <a:pt x="6161" y="10315"/>
                  </a:cubicBezTo>
                  <a:cubicBezTo>
                    <a:pt x="6129" y="10735"/>
                    <a:pt x="6085" y="11165"/>
                    <a:pt x="6080" y="11599"/>
                  </a:cubicBezTo>
                  <a:lnTo>
                    <a:pt x="4821" y="9071"/>
                  </a:lnTo>
                  <a:lnTo>
                    <a:pt x="3415" y="6303"/>
                  </a:lnTo>
                  <a:cubicBezTo>
                    <a:pt x="3531" y="5558"/>
                    <a:pt x="3471" y="4805"/>
                    <a:pt x="3382" y="4074"/>
                  </a:cubicBezTo>
                  <a:cubicBezTo>
                    <a:pt x="3257" y="3215"/>
                    <a:pt x="3069" y="2366"/>
                    <a:pt x="2718" y="1551"/>
                  </a:cubicBezTo>
                  <a:lnTo>
                    <a:pt x="2718" y="1551"/>
                  </a:lnTo>
                  <a:cubicBezTo>
                    <a:pt x="2667" y="2436"/>
                    <a:pt x="2760" y="3292"/>
                    <a:pt x="2871" y="4145"/>
                  </a:cubicBezTo>
                  <a:cubicBezTo>
                    <a:pt x="2934" y="4569"/>
                    <a:pt x="3001" y="4993"/>
                    <a:pt x="3085" y="5415"/>
                  </a:cubicBezTo>
                  <a:cubicBezTo>
                    <a:pt x="3108" y="5549"/>
                    <a:pt x="3141" y="5682"/>
                    <a:pt x="3169" y="5815"/>
                  </a:cubicBezTo>
                  <a:lnTo>
                    <a:pt x="2510" y="4518"/>
                  </a:lnTo>
                  <a:cubicBezTo>
                    <a:pt x="1728" y="3004"/>
                    <a:pt x="947" y="1491"/>
                    <a:pt x="1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7"/>
            <p:cNvSpPr/>
            <p:nvPr/>
          </p:nvSpPr>
          <p:spPr>
            <a:xfrm>
              <a:off x="304792" y="3047326"/>
              <a:ext cx="997929" cy="613360"/>
            </a:xfrm>
            <a:custGeom>
              <a:avLst/>
              <a:gdLst/>
              <a:ahLst/>
              <a:cxnLst/>
              <a:rect l="l" t="t" r="r" b="b"/>
              <a:pathLst>
                <a:path w="18232" h="11206" extrusionOk="0">
                  <a:moveTo>
                    <a:pt x="0" y="1"/>
                  </a:moveTo>
                  <a:cubicBezTo>
                    <a:pt x="4859" y="118"/>
                    <a:pt x="14267" y="2995"/>
                    <a:pt x="18232" y="11205"/>
                  </a:cubicBezTo>
                  <a:cubicBezTo>
                    <a:pt x="11854" y="10018"/>
                    <a:pt x="5301" y="785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7"/>
            <p:cNvSpPr/>
            <p:nvPr/>
          </p:nvSpPr>
          <p:spPr>
            <a:xfrm>
              <a:off x="410921" y="3102224"/>
              <a:ext cx="897216" cy="576360"/>
            </a:xfrm>
            <a:custGeom>
              <a:avLst/>
              <a:gdLst/>
              <a:ahLst/>
              <a:cxnLst/>
              <a:rect l="l" t="t" r="r" b="b"/>
              <a:pathLst>
                <a:path w="16392" h="10530" extrusionOk="0">
                  <a:moveTo>
                    <a:pt x="0" y="1"/>
                  </a:moveTo>
                  <a:cubicBezTo>
                    <a:pt x="1477" y="700"/>
                    <a:pt x="2904" y="1476"/>
                    <a:pt x="4305" y="2298"/>
                  </a:cubicBezTo>
                  <a:cubicBezTo>
                    <a:pt x="5705" y="3122"/>
                    <a:pt x="7092" y="3968"/>
                    <a:pt x="8441" y="4873"/>
                  </a:cubicBezTo>
                  <a:cubicBezTo>
                    <a:pt x="9813" y="5743"/>
                    <a:pt x="11143" y="6677"/>
                    <a:pt x="12470" y="7618"/>
                  </a:cubicBezTo>
                  <a:cubicBezTo>
                    <a:pt x="13796" y="8559"/>
                    <a:pt x="15097" y="9534"/>
                    <a:pt x="16391" y="10530"/>
                  </a:cubicBezTo>
                  <a:cubicBezTo>
                    <a:pt x="15238" y="9372"/>
                    <a:pt x="13990" y="8313"/>
                    <a:pt x="12707" y="7300"/>
                  </a:cubicBezTo>
                  <a:cubicBezTo>
                    <a:pt x="11423" y="6287"/>
                    <a:pt x="10080" y="5354"/>
                    <a:pt x="8724" y="4440"/>
                  </a:cubicBezTo>
                  <a:cubicBezTo>
                    <a:pt x="7344" y="3563"/>
                    <a:pt x="5949" y="2709"/>
                    <a:pt x="4498" y="1950"/>
                  </a:cubicBezTo>
                  <a:cubicBezTo>
                    <a:pt x="3047" y="1196"/>
                    <a:pt x="1558" y="50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7"/>
            <p:cNvSpPr/>
            <p:nvPr/>
          </p:nvSpPr>
          <p:spPr>
            <a:xfrm>
              <a:off x="2946034" y="2281433"/>
              <a:ext cx="567821" cy="1028525"/>
            </a:xfrm>
            <a:custGeom>
              <a:avLst/>
              <a:gdLst/>
              <a:ahLst/>
              <a:cxnLst/>
              <a:rect l="l" t="t" r="r" b="b"/>
              <a:pathLst>
                <a:path w="10374" h="18791" extrusionOk="0">
                  <a:moveTo>
                    <a:pt x="10236" y="0"/>
                  </a:moveTo>
                  <a:cubicBezTo>
                    <a:pt x="10373" y="4858"/>
                    <a:pt x="7993" y="14403"/>
                    <a:pt x="1" y="18791"/>
                  </a:cubicBezTo>
                  <a:cubicBezTo>
                    <a:pt x="855" y="12360"/>
                    <a:pt x="2673" y="5702"/>
                    <a:pt x="102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7"/>
            <p:cNvSpPr/>
            <p:nvPr/>
          </p:nvSpPr>
          <p:spPr>
            <a:xfrm>
              <a:off x="2928519" y="2390244"/>
              <a:ext cx="528521" cy="926116"/>
            </a:xfrm>
            <a:custGeom>
              <a:avLst/>
              <a:gdLst/>
              <a:ahLst/>
              <a:cxnLst/>
              <a:rect l="l" t="t" r="r" b="b"/>
              <a:pathLst>
                <a:path w="9656" h="16920" extrusionOk="0">
                  <a:moveTo>
                    <a:pt x="9656" y="1"/>
                  </a:moveTo>
                  <a:lnTo>
                    <a:pt x="9656" y="1"/>
                  </a:lnTo>
                  <a:cubicBezTo>
                    <a:pt x="9034" y="1511"/>
                    <a:pt x="8335" y="2978"/>
                    <a:pt x="7587" y="4419"/>
                  </a:cubicBezTo>
                  <a:cubicBezTo>
                    <a:pt x="6838" y="5860"/>
                    <a:pt x="6067" y="7290"/>
                    <a:pt x="5232" y="8684"/>
                  </a:cubicBezTo>
                  <a:cubicBezTo>
                    <a:pt x="4435" y="10099"/>
                    <a:pt x="3572" y="11477"/>
                    <a:pt x="2703" y="12851"/>
                  </a:cubicBezTo>
                  <a:cubicBezTo>
                    <a:pt x="1831" y="14225"/>
                    <a:pt x="927" y="15576"/>
                    <a:pt x="0" y="16919"/>
                  </a:cubicBezTo>
                  <a:cubicBezTo>
                    <a:pt x="1095" y="15707"/>
                    <a:pt x="2087" y="14405"/>
                    <a:pt x="3031" y="13071"/>
                  </a:cubicBezTo>
                  <a:cubicBezTo>
                    <a:pt x="3977" y="11737"/>
                    <a:pt x="4838" y="10346"/>
                    <a:pt x="5679" y="8944"/>
                  </a:cubicBezTo>
                  <a:cubicBezTo>
                    <a:pt x="6483" y="7520"/>
                    <a:pt x="7263" y="6082"/>
                    <a:pt x="7944" y="4593"/>
                  </a:cubicBezTo>
                  <a:cubicBezTo>
                    <a:pt x="8622" y="3106"/>
                    <a:pt x="9237" y="1581"/>
                    <a:pt x="96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7"/>
            <p:cNvSpPr/>
            <p:nvPr/>
          </p:nvSpPr>
          <p:spPr>
            <a:xfrm>
              <a:off x="2722938" y="3236980"/>
              <a:ext cx="1155675" cy="522281"/>
            </a:xfrm>
            <a:custGeom>
              <a:avLst/>
              <a:gdLst/>
              <a:ahLst/>
              <a:cxnLst/>
              <a:rect l="l" t="t" r="r" b="b"/>
              <a:pathLst>
                <a:path w="21114" h="9542" extrusionOk="0">
                  <a:moveTo>
                    <a:pt x="21114" y="2462"/>
                  </a:moveTo>
                  <a:cubicBezTo>
                    <a:pt x="17367" y="5555"/>
                    <a:pt x="8373" y="9542"/>
                    <a:pt x="1" y="5935"/>
                  </a:cubicBezTo>
                  <a:cubicBezTo>
                    <a:pt x="5598" y="2656"/>
                    <a:pt x="11967" y="0"/>
                    <a:pt x="21114" y="24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7"/>
            <p:cNvSpPr/>
            <p:nvPr/>
          </p:nvSpPr>
          <p:spPr>
            <a:xfrm>
              <a:off x="2707175" y="3399813"/>
              <a:ext cx="1055510" cy="156816"/>
            </a:xfrm>
            <a:custGeom>
              <a:avLst/>
              <a:gdLst/>
              <a:ahLst/>
              <a:cxnLst/>
              <a:rect l="l" t="t" r="r" b="b"/>
              <a:pathLst>
                <a:path w="19284" h="2865" extrusionOk="0">
                  <a:moveTo>
                    <a:pt x="19284" y="1"/>
                  </a:moveTo>
                  <a:lnTo>
                    <a:pt x="19284" y="1"/>
                  </a:lnTo>
                  <a:cubicBezTo>
                    <a:pt x="17710" y="436"/>
                    <a:pt x="16124" y="786"/>
                    <a:pt x="14526" y="1082"/>
                  </a:cubicBezTo>
                  <a:cubicBezTo>
                    <a:pt x="12929" y="1376"/>
                    <a:pt x="11326" y="1646"/>
                    <a:pt x="9714" y="1845"/>
                  </a:cubicBezTo>
                  <a:cubicBezTo>
                    <a:pt x="8106" y="2085"/>
                    <a:pt x="6490" y="2251"/>
                    <a:pt x="4872" y="2410"/>
                  </a:cubicBezTo>
                  <a:cubicBezTo>
                    <a:pt x="3252" y="2567"/>
                    <a:pt x="1631" y="2683"/>
                    <a:pt x="1" y="2778"/>
                  </a:cubicBezTo>
                  <a:cubicBezTo>
                    <a:pt x="833" y="2839"/>
                    <a:pt x="1667" y="2864"/>
                    <a:pt x="2501" y="2864"/>
                  </a:cubicBezTo>
                  <a:cubicBezTo>
                    <a:pt x="3300" y="2864"/>
                    <a:pt x="4100" y="2841"/>
                    <a:pt x="4899" y="2805"/>
                  </a:cubicBezTo>
                  <a:cubicBezTo>
                    <a:pt x="6532" y="2731"/>
                    <a:pt x="8158" y="2557"/>
                    <a:pt x="9785" y="2358"/>
                  </a:cubicBezTo>
                  <a:cubicBezTo>
                    <a:pt x="11402" y="2118"/>
                    <a:pt x="13017" y="1850"/>
                    <a:pt x="14609" y="1472"/>
                  </a:cubicBezTo>
                  <a:cubicBezTo>
                    <a:pt x="16198" y="1091"/>
                    <a:pt x="17779" y="641"/>
                    <a:pt x="192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7"/>
            <p:cNvSpPr/>
            <p:nvPr/>
          </p:nvSpPr>
          <p:spPr>
            <a:xfrm>
              <a:off x="2683366" y="3487442"/>
              <a:ext cx="1128253" cy="415493"/>
            </a:xfrm>
            <a:custGeom>
              <a:avLst/>
              <a:gdLst/>
              <a:ahLst/>
              <a:cxnLst/>
              <a:rect l="l" t="t" r="r" b="b"/>
              <a:pathLst>
                <a:path w="20613" h="7591" extrusionOk="0">
                  <a:moveTo>
                    <a:pt x="1" y="615"/>
                  </a:moveTo>
                  <a:cubicBezTo>
                    <a:pt x="6459" y="0"/>
                    <a:pt x="13354" y="277"/>
                    <a:pt x="20612" y="6363"/>
                  </a:cubicBezTo>
                  <a:cubicBezTo>
                    <a:pt x="15910" y="7590"/>
                    <a:pt x="6073" y="7415"/>
                    <a:pt x="1" y="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7"/>
            <p:cNvSpPr/>
            <p:nvPr/>
          </p:nvSpPr>
          <p:spPr>
            <a:xfrm>
              <a:off x="2673185" y="3505395"/>
              <a:ext cx="1021246" cy="306899"/>
            </a:xfrm>
            <a:custGeom>
              <a:avLst/>
              <a:gdLst/>
              <a:ahLst/>
              <a:cxnLst/>
              <a:rect l="l" t="t" r="r" b="b"/>
              <a:pathLst>
                <a:path w="18658" h="5607" extrusionOk="0">
                  <a:moveTo>
                    <a:pt x="0" y="0"/>
                  </a:moveTo>
                  <a:lnTo>
                    <a:pt x="0" y="0"/>
                  </a:lnTo>
                  <a:cubicBezTo>
                    <a:pt x="1428" y="796"/>
                    <a:pt x="2919" y="1471"/>
                    <a:pt x="4432" y="2090"/>
                  </a:cubicBezTo>
                  <a:cubicBezTo>
                    <a:pt x="5945" y="2710"/>
                    <a:pt x="7494" y="3238"/>
                    <a:pt x="9050" y="3741"/>
                  </a:cubicBezTo>
                  <a:cubicBezTo>
                    <a:pt x="10618" y="4203"/>
                    <a:pt x="12195" y="4642"/>
                    <a:pt x="13798" y="4971"/>
                  </a:cubicBezTo>
                  <a:cubicBezTo>
                    <a:pt x="15400" y="5297"/>
                    <a:pt x="17024" y="5554"/>
                    <a:pt x="18658" y="5607"/>
                  </a:cubicBezTo>
                  <a:cubicBezTo>
                    <a:pt x="17048" y="5340"/>
                    <a:pt x="15461" y="4988"/>
                    <a:pt x="13887" y="4583"/>
                  </a:cubicBezTo>
                  <a:cubicBezTo>
                    <a:pt x="12315" y="4177"/>
                    <a:pt x="10749" y="3746"/>
                    <a:pt x="9202" y="3248"/>
                  </a:cubicBezTo>
                  <a:cubicBezTo>
                    <a:pt x="7644" y="2789"/>
                    <a:pt x="6108" y="2258"/>
                    <a:pt x="4573" y="1719"/>
                  </a:cubicBezTo>
                  <a:cubicBezTo>
                    <a:pt x="3038" y="1180"/>
                    <a:pt x="1518" y="603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7"/>
            <p:cNvSpPr/>
            <p:nvPr/>
          </p:nvSpPr>
          <p:spPr>
            <a:xfrm>
              <a:off x="905388" y="1885925"/>
              <a:ext cx="2109158" cy="2109213"/>
            </a:xfrm>
            <a:custGeom>
              <a:avLst/>
              <a:gdLst/>
              <a:ahLst/>
              <a:cxnLst/>
              <a:rect l="l" t="t" r="r" b="b"/>
              <a:pathLst>
                <a:path w="38534" h="38535" extrusionOk="0">
                  <a:moveTo>
                    <a:pt x="19267" y="1"/>
                  </a:moveTo>
                  <a:cubicBezTo>
                    <a:pt x="14158" y="1"/>
                    <a:pt x="9257" y="2031"/>
                    <a:pt x="5644" y="5644"/>
                  </a:cubicBezTo>
                  <a:cubicBezTo>
                    <a:pt x="2031" y="9257"/>
                    <a:pt x="1" y="14158"/>
                    <a:pt x="1" y="19267"/>
                  </a:cubicBezTo>
                  <a:cubicBezTo>
                    <a:pt x="1" y="24377"/>
                    <a:pt x="2031" y="29278"/>
                    <a:pt x="5644" y="32891"/>
                  </a:cubicBezTo>
                  <a:cubicBezTo>
                    <a:pt x="9257" y="36504"/>
                    <a:pt x="14158" y="38535"/>
                    <a:pt x="19267" y="38535"/>
                  </a:cubicBezTo>
                  <a:cubicBezTo>
                    <a:pt x="24377" y="38535"/>
                    <a:pt x="29278" y="36504"/>
                    <a:pt x="32891" y="32891"/>
                  </a:cubicBezTo>
                  <a:cubicBezTo>
                    <a:pt x="36504" y="29278"/>
                    <a:pt x="38534" y="24377"/>
                    <a:pt x="38534" y="19267"/>
                  </a:cubicBezTo>
                  <a:cubicBezTo>
                    <a:pt x="38534" y="14158"/>
                    <a:pt x="36504" y="9257"/>
                    <a:pt x="32891" y="5644"/>
                  </a:cubicBezTo>
                  <a:cubicBezTo>
                    <a:pt x="29278" y="2031"/>
                    <a:pt x="24377" y="1"/>
                    <a:pt x="19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7"/>
            <p:cNvSpPr/>
            <p:nvPr/>
          </p:nvSpPr>
          <p:spPr>
            <a:xfrm>
              <a:off x="851201" y="2323250"/>
              <a:ext cx="954743" cy="1161969"/>
            </a:xfrm>
            <a:custGeom>
              <a:avLst/>
              <a:gdLst/>
              <a:ahLst/>
              <a:cxnLst/>
              <a:rect l="l" t="t" r="r" b="b"/>
              <a:pathLst>
                <a:path w="17443" h="21229" extrusionOk="0">
                  <a:moveTo>
                    <a:pt x="4636" y="1"/>
                  </a:moveTo>
                  <a:cubicBezTo>
                    <a:pt x="1235" y="4718"/>
                    <a:pt x="1" y="10915"/>
                    <a:pt x="1834" y="16904"/>
                  </a:cubicBezTo>
                  <a:cubicBezTo>
                    <a:pt x="2308" y="18454"/>
                    <a:pt x="2959" y="19901"/>
                    <a:pt x="3759" y="21228"/>
                  </a:cubicBezTo>
                  <a:cubicBezTo>
                    <a:pt x="4227" y="20556"/>
                    <a:pt x="4669" y="19785"/>
                    <a:pt x="5328" y="19289"/>
                  </a:cubicBezTo>
                  <a:cubicBezTo>
                    <a:pt x="6057" y="18742"/>
                    <a:pt x="6977" y="18734"/>
                    <a:pt x="7836" y="18566"/>
                  </a:cubicBezTo>
                  <a:cubicBezTo>
                    <a:pt x="8692" y="18399"/>
                    <a:pt x="9591" y="18037"/>
                    <a:pt x="10086" y="17279"/>
                  </a:cubicBezTo>
                  <a:cubicBezTo>
                    <a:pt x="10489" y="16663"/>
                    <a:pt x="10608" y="15912"/>
                    <a:pt x="10722" y="15198"/>
                  </a:cubicBezTo>
                  <a:cubicBezTo>
                    <a:pt x="10849" y="14405"/>
                    <a:pt x="10956" y="13584"/>
                    <a:pt x="11366" y="12877"/>
                  </a:cubicBezTo>
                  <a:cubicBezTo>
                    <a:pt x="11710" y="12283"/>
                    <a:pt x="12242" y="11884"/>
                    <a:pt x="12860" y="11606"/>
                  </a:cubicBezTo>
                  <a:cubicBezTo>
                    <a:pt x="13557" y="11294"/>
                    <a:pt x="14302" y="11108"/>
                    <a:pt x="15030" y="10883"/>
                  </a:cubicBezTo>
                  <a:cubicBezTo>
                    <a:pt x="15688" y="10681"/>
                    <a:pt x="16426" y="10447"/>
                    <a:pt x="16904" y="9922"/>
                  </a:cubicBezTo>
                  <a:cubicBezTo>
                    <a:pt x="17442" y="9331"/>
                    <a:pt x="17361" y="8458"/>
                    <a:pt x="16976" y="7807"/>
                  </a:cubicBezTo>
                  <a:cubicBezTo>
                    <a:pt x="16558" y="7097"/>
                    <a:pt x="15833" y="6635"/>
                    <a:pt x="15150" y="6214"/>
                  </a:cubicBezTo>
                  <a:cubicBezTo>
                    <a:pt x="14453" y="5784"/>
                    <a:pt x="13698" y="5368"/>
                    <a:pt x="13162" y="4734"/>
                  </a:cubicBezTo>
                  <a:cubicBezTo>
                    <a:pt x="12571" y="4037"/>
                    <a:pt x="12268" y="3168"/>
                    <a:pt x="11792" y="2400"/>
                  </a:cubicBezTo>
                  <a:cubicBezTo>
                    <a:pt x="11556" y="2019"/>
                    <a:pt x="11268" y="1663"/>
                    <a:pt x="10890" y="1416"/>
                  </a:cubicBezTo>
                  <a:cubicBezTo>
                    <a:pt x="10544" y="1191"/>
                    <a:pt x="10153" y="1019"/>
                    <a:pt x="9766" y="883"/>
                  </a:cubicBezTo>
                  <a:cubicBezTo>
                    <a:pt x="9004" y="617"/>
                    <a:pt x="8204" y="489"/>
                    <a:pt x="7406" y="392"/>
                  </a:cubicBezTo>
                  <a:cubicBezTo>
                    <a:pt x="6485" y="281"/>
                    <a:pt x="5543" y="202"/>
                    <a:pt x="46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7"/>
            <p:cNvSpPr/>
            <p:nvPr/>
          </p:nvSpPr>
          <p:spPr>
            <a:xfrm>
              <a:off x="1545447" y="2015645"/>
              <a:ext cx="455450" cy="367381"/>
            </a:xfrm>
            <a:custGeom>
              <a:avLst/>
              <a:gdLst/>
              <a:ahLst/>
              <a:cxnLst/>
              <a:rect l="l" t="t" r="r" b="b"/>
              <a:pathLst>
                <a:path w="8321" h="6712" extrusionOk="0">
                  <a:moveTo>
                    <a:pt x="6514" y="1"/>
                  </a:moveTo>
                  <a:cubicBezTo>
                    <a:pt x="6332" y="1"/>
                    <a:pt x="6150" y="24"/>
                    <a:pt x="5970" y="72"/>
                  </a:cubicBezTo>
                  <a:cubicBezTo>
                    <a:pt x="5500" y="198"/>
                    <a:pt x="5084" y="464"/>
                    <a:pt x="4688" y="741"/>
                  </a:cubicBezTo>
                  <a:cubicBezTo>
                    <a:pt x="4294" y="1019"/>
                    <a:pt x="3913" y="1321"/>
                    <a:pt x="3492" y="1557"/>
                  </a:cubicBezTo>
                  <a:cubicBezTo>
                    <a:pt x="3141" y="1753"/>
                    <a:pt x="2777" y="1873"/>
                    <a:pt x="2387" y="1954"/>
                  </a:cubicBezTo>
                  <a:cubicBezTo>
                    <a:pt x="1805" y="2075"/>
                    <a:pt x="1198" y="2149"/>
                    <a:pt x="644" y="2374"/>
                  </a:cubicBezTo>
                  <a:cubicBezTo>
                    <a:pt x="451" y="2454"/>
                    <a:pt x="240" y="2565"/>
                    <a:pt x="125" y="2748"/>
                  </a:cubicBezTo>
                  <a:cubicBezTo>
                    <a:pt x="0" y="2947"/>
                    <a:pt x="48" y="3188"/>
                    <a:pt x="131" y="3395"/>
                  </a:cubicBezTo>
                  <a:cubicBezTo>
                    <a:pt x="308" y="3830"/>
                    <a:pt x="657" y="4259"/>
                    <a:pt x="1010" y="4560"/>
                  </a:cubicBezTo>
                  <a:cubicBezTo>
                    <a:pt x="1381" y="4877"/>
                    <a:pt x="1837" y="5069"/>
                    <a:pt x="2292" y="5230"/>
                  </a:cubicBezTo>
                  <a:cubicBezTo>
                    <a:pt x="2963" y="5467"/>
                    <a:pt x="3644" y="5674"/>
                    <a:pt x="4192" y="6101"/>
                  </a:cubicBezTo>
                  <a:cubicBezTo>
                    <a:pt x="4216" y="6110"/>
                    <a:pt x="4239" y="6126"/>
                    <a:pt x="4258" y="6151"/>
                  </a:cubicBezTo>
                  <a:cubicBezTo>
                    <a:pt x="4262" y="6156"/>
                    <a:pt x="4265" y="6160"/>
                    <a:pt x="4268" y="6164"/>
                  </a:cubicBezTo>
                  <a:cubicBezTo>
                    <a:pt x="4360" y="6240"/>
                    <a:pt x="4448" y="6324"/>
                    <a:pt x="4530" y="6415"/>
                  </a:cubicBezTo>
                  <a:cubicBezTo>
                    <a:pt x="4802" y="6616"/>
                    <a:pt x="5136" y="6712"/>
                    <a:pt x="5473" y="6712"/>
                  </a:cubicBezTo>
                  <a:cubicBezTo>
                    <a:pt x="5853" y="6712"/>
                    <a:pt x="6236" y="6590"/>
                    <a:pt x="6541" y="6359"/>
                  </a:cubicBezTo>
                  <a:cubicBezTo>
                    <a:pt x="6890" y="6098"/>
                    <a:pt x="7128" y="5726"/>
                    <a:pt x="7144" y="5287"/>
                  </a:cubicBezTo>
                  <a:cubicBezTo>
                    <a:pt x="7157" y="4901"/>
                    <a:pt x="7101" y="4523"/>
                    <a:pt x="7157" y="4139"/>
                  </a:cubicBezTo>
                  <a:cubicBezTo>
                    <a:pt x="7267" y="3391"/>
                    <a:pt x="7757" y="2751"/>
                    <a:pt x="8056" y="2072"/>
                  </a:cubicBezTo>
                  <a:cubicBezTo>
                    <a:pt x="8191" y="1767"/>
                    <a:pt x="8320" y="1415"/>
                    <a:pt x="8269" y="1074"/>
                  </a:cubicBezTo>
                  <a:cubicBezTo>
                    <a:pt x="8210" y="679"/>
                    <a:pt x="7893" y="425"/>
                    <a:pt x="7557" y="255"/>
                  </a:cubicBezTo>
                  <a:cubicBezTo>
                    <a:pt x="7229" y="91"/>
                    <a:pt x="6873" y="1"/>
                    <a:pt x="65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7"/>
            <p:cNvSpPr/>
            <p:nvPr/>
          </p:nvSpPr>
          <p:spPr>
            <a:xfrm>
              <a:off x="2165199" y="1961786"/>
              <a:ext cx="784134" cy="1601601"/>
            </a:xfrm>
            <a:custGeom>
              <a:avLst/>
              <a:gdLst/>
              <a:ahLst/>
              <a:cxnLst/>
              <a:rect l="l" t="t" r="r" b="b"/>
              <a:pathLst>
                <a:path w="14326" h="29261" extrusionOk="0">
                  <a:moveTo>
                    <a:pt x="3425" y="1"/>
                  </a:moveTo>
                  <a:cubicBezTo>
                    <a:pt x="3031" y="337"/>
                    <a:pt x="2680" y="725"/>
                    <a:pt x="2384" y="1129"/>
                  </a:cubicBezTo>
                  <a:cubicBezTo>
                    <a:pt x="2009" y="1641"/>
                    <a:pt x="1700" y="2223"/>
                    <a:pt x="1549" y="2844"/>
                  </a:cubicBezTo>
                  <a:cubicBezTo>
                    <a:pt x="1388" y="3510"/>
                    <a:pt x="1583" y="4088"/>
                    <a:pt x="1790" y="4715"/>
                  </a:cubicBezTo>
                  <a:cubicBezTo>
                    <a:pt x="1985" y="5309"/>
                    <a:pt x="1987" y="5870"/>
                    <a:pt x="1677" y="6428"/>
                  </a:cubicBezTo>
                  <a:cubicBezTo>
                    <a:pt x="1414" y="6900"/>
                    <a:pt x="1012" y="7242"/>
                    <a:pt x="669" y="7650"/>
                  </a:cubicBezTo>
                  <a:cubicBezTo>
                    <a:pt x="1" y="8447"/>
                    <a:pt x="120" y="9751"/>
                    <a:pt x="800" y="10508"/>
                  </a:cubicBezTo>
                  <a:cubicBezTo>
                    <a:pt x="1916" y="11750"/>
                    <a:pt x="4186" y="11917"/>
                    <a:pt x="4425" y="13867"/>
                  </a:cubicBezTo>
                  <a:cubicBezTo>
                    <a:pt x="4569" y="15064"/>
                    <a:pt x="3399" y="15809"/>
                    <a:pt x="3044" y="16843"/>
                  </a:cubicBezTo>
                  <a:cubicBezTo>
                    <a:pt x="2827" y="17479"/>
                    <a:pt x="2827" y="18235"/>
                    <a:pt x="3196" y="18812"/>
                  </a:cubicBezTo>
                  <a:cubicBezTo>
                    <a:pt x="3595" y="19435"/>
                    <a:pt x="4248" y="19857"/>
                    <a:pt x="4757" y="20381"/>
                  </a:cubicBezTo>
                  <a:cubicBezTo>
                    <a:pt x="5160" y="20796"/>
                    <a:pt x="5538" y="21277"/>
                    <a:pt x="5699" y="21842"/>
                  </a:cubicBezTo>
                  <a:cubicBezTo>
                    <a:pt x="5823" y="22280"/>
                    <a:pt x="5793" y="22735"/>
                    <a:pt x="5683" y="23174"/>
                  </a:cubicBezTo>
                  <a:cubicBezTo>
                    <a:pt x="5556" y="23681"/>
                    <a:pt x="5350" y="24165"/>
                    <a:pt x="5182" y="24658"/>
                  </a:cubicBezTo>
                  <a:cubicBezTo>
                    <a:pt x="4997" y="25207"/>
                    <a:pt x="4792" y="25818"/>
                    <a:pt x="4772" y="26401"/>
                  </a:cubicBezTo>
                  <a:cubicBezTo>
                    <a:pt x="4744" y="27298"/>
                    <a:pt x="5292" y="28230"/>
                    <a:pt x="5968" y="28788"/>
                  </a:cubicBezTo>
                  <a:cubicBezTo>
                    <a:pt x="6298" y="29059"/>
                    <a:pt x="6707" y="29261"/>
                    <a:pt x="7141" y="29261"/>
                  </a:cubicBezTo>
                  <a:cubicBezTo>
                    <a:pt x="7153" y="29261"/>
                    <a:pt x="7165" y="29261"/>
                    <a:pt x="7177" y="29260"/>
                  </a:cubicBezTo>
                  <a:cubicBezTo>
                    <a:pt x="7616" y="29249"/>
                    <a:pt x="8240" y="28998"/>
                    <a:pt x="8333" y="28519"/>
                  </a:cubicBezTo>
                  <a:cubicBezTo>
                    <a:pt x="8433" y="28008"/>
                    <a:pt x="8166" y="27480"/>
                    <a:pt x="8209" y="26961"/>
                  </a:cubicBezTo>
                  <a:cubicBezTo>
                    <a:pt x="8261" y="26310"/>
                    <a:pt x="8497" y="25710"/>
                    <a:pt x="8844" y="25160"/>
                  </a:cubicBezTo>
                  <a:cubicBezTo>
                    <a:pt x="9537" y="24065"/>
                    <a:pt x="10509" y="23180"/>
                    <a:pt x="11216" y="22095"/>
                  </a:cubicBezTo>
                  <a:cubicBezTo>
                    <a:pt x="11490" y="21678"/>
                    <a:pt x="11725" y="21227"/>
                    <a:pt x="11812" y="20734"/>
                  </a:cubicBezTo>
                  <a:cubicBezTo>
                    <a:pt x="11903" y="20227"/>
                    <a:pt x="11804" y="19714"/>
                    <a:pt x="11587" y="19250"/>
                  </a:cubicBezTo>
                  <a:cubicBezTo>
                    <a:pt x="11315" y="18666"/>
                    <a:pt x="10900" y="18146"/>
                    <a:pt x="10427" y="17713"/>
                  </a:cubicBezTo>
                  <a:cubicBezTo>
                    <a:pt x="9971" y="17296"/>
                    <a:pt x="9475" y="16903"/>
                    <a:pt x="9113" y="16396"/>
                  </a:cubicBezTo>
                  <a:cubicBezTo>
                    <a:pt x="7493" y="14132"/>
                    <a:pt x="11402" y="13342"/>
                    <a:pt x="12708" y="12609"/>
                  </a:cubicBezTo>
                  <a:cubicBezTo>
                    <a:pt x="13177" y="12346"/>
                    <a:pt x="13654" y="12058"/>
                    <a:pt x="14017" y="11654"/>
                  </a:cubicBezTo>
                  <a:cubicBezTo>
                    <a:pt x="14141" y="11518"/>
                    <a:pt x="14243" y="11369"/>
                    <a:pt x="14325" y="11212"/>
                  </a:cubicBezTo>
                  <a:cubicBezTo>
                    <a:pt x="12383" y="5932"/>
                    <a:pt x="8328" y="1971"/>
                    <a:pt x="34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7"/>
            <p:cNvSpPr/>
            <p:nvPr/>
          </p:nvSpPr>
          <p:spPr>
            <a:xfrm>
              <a:off x="1568490" y="2906714"/>
              <a:ext cx="559227" cy="816646"/>
            </a:xfrm>
            <a:custGeom>
              <a:avLst/>
              <a:gdLst/>
              <a:ahLst/>
              <a:cxnLst/>
              <a:rect l="l" t="t" r="r" b="b"/>
              <a:pathLst>
                <a:path w="10217" h="14920" extrusionOk="0">
                  <a:moveTo>
                    <a:pt x="7986" y="0"/>
                  </a:moveTo>
                  <a:cubicBezTo>
                    <a:pt x="7492" y="0"/>
                    <a:pt x="7006" y="192"/>
                    <a:pt x="6580" y="485"/>
                  </a:cubicBezTo>
                  <a:cubicBezTo>
                    <a:pt x="6243" y="720"/>
                    <a:pt x="5940" y="1006"/>
                    <a:pt x="5667" y="1312"/>
                  </a:cubicBezTo>
                  <a:cubicBezTo>
                    <a:pt x="5340" y="1677"/>
                    <a:pt x="5117" y="2106"/>
                    <a:pt x="4833" y="2501"/>
                  </a:cubicBezTo>
                  <a:cubicBezTo>
                    <a:pt x="4575" y="2865"/>
                    <a:pt x="4249" y="3130"/>
                    <a:pt x="3826" y="3282"/>
                  </a:cubicBezTo>
                  <a:cubicBezTo>
                    <a:pt x="3364" y="3448"/>
                    <a:pt x="2875" y="3436"/>
                    <a:pt x="2394" y="3500"/>
                  </a:cubicBezTo>
                  <a:cubicBezTo>
                    <a:pt x="1477" y="3623"/>
                    <a:pt x="776" y="4397"/>
                    <a:pt x="405" y="5204"/>
                  </a:cubicBezTo>
                  <a:cubicBezTo>
                    <a:pt x="16" y="6051"/>
                    <a:pt x="0" y="6963"/>
                    <a:pt x="243" y="7850"/>
                  </a:cubicBezTo>
                  <a:cubicBezTo>
                    <a:pt x="429" y="8523"/>
                    <a:pt x="718" y="9182"/>
                    <a:pt x="817" y="9875"/>
                  </a:cubicBezTo>
                  <a:cubicBezTo>
                    <a:pt x="930" y="10660"/>
                    <a:pt x="694" y="11403"/>
                    <a:pt x="538" y="12161"/>
                  </a:cubicBezTo>
                  <a:cubicBezTo>
                    <a:pt x="414" y="12767"/>
                    <a:pt x="411" y="13443"/>
                    <a:pt x="770" y="13975"/>
                  </a:cubicBezTo>
                  <a:cubicBezTo>
                    <a:pt x="1075" y="14428"/>
                    <a:pt x="1588" y="14678"/>
                    <a:pt x="2108" y="14800"/>
                  </a:cubicBezTo>
                  <a:cubicBezTo>
                    <a:pt x="2458" y="14882"/>
                    <a:pt x="2820" y="14919"/>
                    <a:pt x="3186" y="14919"/>
                  </a:cubicBezTo>
                  <a:cubicBezTo>
                    <a:pt x="3634" y="14919"/>
                    <a:pt x="4087" y="14863"/>
                    <a:pt x="4529" y="14766"/>
                  </a:cubicBezTo>
                  <a:cubicBezTo>
                    <a:pt x="5586" y="14394"/>
                    <a:pt x="6614" y="13928"/>
                    <a:pt x="7529" y="13285"/>
                  </a:cubicBezTo>
                  <a:cubicBezTo>
                    <a:pt x="8609" y="12526"/>
                    <a:pt x="9549" y="11432"/>
                    <a:pt x="9578" y="10049"/>
                  </a:cubicBezTo>
                  <a:cubicBezTo>
                    <a:pt x="9597" y="9203"/>
                    <a:pt x="9295" y="8426"/>
                    <a:pt x="8902" y="7692"/>
                  </a:cubicBezTo>
                  <a:cubicBezTo>
                    <a:pt x="8524" y="6985"/>
                    <a:pt x="8220" y="6305"/>
                    <a:pt x="8374" y="5484"/>
                  </a:cubicBezTo>
                  <a:cubicBezTo>
                    <a:pt x="8517" y="4728"/>
                    <a:pt x="8927" y="4105"/>
                    <a:pt x="9377" y="3499"/>
                  </a:cubicBezTo>
                  <a:cubicBezTo>
                    <a:pt x="9722" y="3035"/>
                    <a:pt x="10205" y="2491"/>
                    <a:pt x="10213" y="1881"/>
                  </a:cubicBezTo>
                  <a:cubicBezTo>
                    <a:pt x="10216" y="1551"/>
                    <a:pt x="10056" y="1253"/>
                    <a:pt x="9844" y="1009"/>
                  </a:cubicBezTo>
                  <a:cubicBezTo>
                    <a:pt x="9549" y="671"/>
                    <a:pt x="9168" y="359"/>
                    <a:pt x="8759" y="170"/>
                  </a:cubicBezTo>
                  <a:cubicBezTo>
                    <a:pt x="8504" y="52"/>
                    <a:pt x="8244" y="0"/>
                    <a:pt x="79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7"/>
            <p:cNvSpPr/>
            <p:nvPr/>
          </p:nvSpPr>
          <p:spPr>
            <a:xfrm>
              <a:off x="1026897" y="2035623"/>
              <a:ext cx="768096" cy="843357"/>
            </a:xfrm>
            <a:custGeom>
              <a:avLst/>
              <a:gdLst/>
              <a:ahLst/>
              <a:cxnLst/>
              <a:rect l="l" t="t" r="r" b="b"/>
              <a:pathLst>
                <a:path w="14033" h="15408" extrusionOk="0">
                  <a:moveTo>
                    <a:pt x="11098" y="0"/>
                  </a:moveTo>
                  <a:cubicBezTo>
                    <a:pt x="10369" y="0"/>
                    <a:pt x="9530" y="209"/>
                    <a:pt x="8627" y="627"/>
                  </a:cubicBezTo>
                  <a:cubicBezTo>
                    <a:pt x="6879" y="1434"/>
                    <a:pt x="5033" y="2953"/>
                    <a:pt x="3496" y="4852"/>
                  </a:cubicBezTo>
                  <a:cubicBezTo>
                    <a:pt x="1959" y="6750"/>
                    <a:pt x="855" y="8870"/>
                    <a:pt x="427" y="10747"/>
                  </a:cubicBezTo>
                  <a:cubicBezTo>
                    <a:pt x="1" y="12624"/>
                    <a:pt x="285" y="14103"/>
                    <a:pt x="1219" y="14859"/>
                  </a:cubicBezTo>
                  <a:cubicBezTo>
                    <a:pt x="1670" y="15225"/>
                    <a:pt x="2254" y="15407"/>
                    <a:pt x="2934" y="15407"/>
                  </a:cubicBezTo>
                  <a:cubicBezTo>
                    <a:pt x="3663" y="15407"/>
                    <a:pt x="4503" y="15198"/>
                    <a:pt x="5406" y="14781"/>
                  </a:cubicBezTo>
                  <a:cubicBezTo>
                    <a:pt x="7154" y="13973"/>
                    <a:pt x="9000" y="12454"/>
                    <a:pt x="10536" y="10556"/>
                  </a:cubicBezTo>
                  <a:cubicBezTo>
                    <a:pt x="12074" y="8659"/>
                    <a:pt x="13178" y="6537"/>
                    <a:pt x="13605" y="4661"/>
                  </a:cubicBezTo>
                  <a:cubicBezTo>
                    <a:pt x="14032" y="2784"/>
                    <a:pt x="13747" y="1304"/>
                    <a:pt x="12814" y="548"/>
                  </a:cubicBezTo>
                  <a:cubicBezTo>
                    <a:pt x="12363" y="183"/>
                    <a:pt x="11779" y="0"/>
                    <a:pt x="11098" y="0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7"/>
            <p:cNvSpPr/>
            <p:nvPr/>
          </p:nvSpPr>
          <p:spPr>
            <a:xfrm>
              <a:off x="2039913" y="2940485"/>
              <a:ext cx="1103950" cy="2202974"/>
            </a:xfrm>
            <a:custGeom>
              <a:avLst/>
              <a:gdLst/>
              <a:ahLst/>
              <a:cxnLst/>
              <a:rect l="l" t="t" r="r" b="b"/>
              <a:pathLst>
                <a:path w="20169" h="40248" extrusionOk="0">
                  <a:moveTo>
                    <a:pt x="18741" y="1"/>
                  </a:moveTo>
                  <a:cubicBezTo>
                    <a:pt x="17808" y="1"/>
                    <a:pt x="17092" y="4453"/>
                    <a:pt x="17092" y="4453"/>
                  </a:cubicBezTo>
                  <a:cubicBezTo>
                    <a:pt x="17092" y="4453"/>
                    <a:pt x="17230" y="7519"/>
                    <a:pt x="13540" y="12156"/>
                  </a:cubicBezTo>
                  <a:cubicBezTo>
                    <a:pt x="11210" y="15083"/>
                    <a:pt x="3800" y="16911"/>
                    <a:pt x="2868" y="18322"/>
                  </a:cubicBezTo>
                  <a:cubicBezTo>
                    <a:pt x="2248" y="19261"/>
                    <a:pt x="862" y="31888"/>
                    <a:pt x="1" y="40248"/>
                  </a:cubicBezTo>
                  <a:lnTo>
                    <a:pt x="9855" y="40248"/>
                  </a:lnTo>
                  <a:cubicBezTo>
                    <a:pt x="9642" y="32757"/>
                    <a:pt x="9454" y="24714"/>
                    <a:pt x="9607" y="23934"/>
                  </a:cubicBezTo>
                  <a:cubicBezTo>
                    <a:pt x="9900" y="22442"/>
                    <a:pt x="16582" y="18437"/>
                    <a:pt x="17993" y="15097"/>
                  </a:cubicBezTo>
                  <a:cubicBezTo>
                    <a:pt x="19405" y="11753"/>
                    <a:pt x="19764" y="7528"/>
                    <a:pt x="19992" y="4984"/>
                  </a:cubicBezTo>
                  <a:cubicBezTo>
                    <a:pt x="20169" y="3005"/>
                    <a:pt x="19752" y="177"/>
                    <a:pt x="18793" y="6"/>
                  </a:cubicBezTo>
                  <a:cubicBezTo>
                    <a:pt x="18776" y="2"/>
                    <a:pt x="18759" y="1"/>
                    <a:pt x="18741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7"/>
            <p:cNvSpPr/>
            <p:nvPr/>
          </p:nvSpPr>
          <p:spPr>
            <a:xfrm>
              <a:off x="2164652" y="3248255"/>
              <a:ext cx="632627" cy="1071547"/>
            </a:xfrm>
            <a:custGeom>
              <a:avLst/>
              <a:gdLst/>
              <a:ahLst/>
              <a:cxnLst/>
              <a:rect l="l" t="t" r="r" b="b"/>
              <a:pathLst>
                <a:path w="11558" h="19577" extrusionOk="0">
                  <a:moveTo>
                    <a:pt x="9401" y="0"/>
                  </a:moveTo>
                  <a:cubicBezTo>
                    <a:pt x="9299" y="0"/>
                    <a:pt x="9189" y="17"/>
                    <a:pt x="9072" y="51"/>
                  </a:cubicBezTo>
                  <a:cubicBezTo>
                    <a:pt x="7809" y="420"/>
                    <a:pt x="7156" y="3536"/>
                    <a:pt x="6464" y="5637"/>
                  </a:cubicBezTo>
                  <a:cubicBezTo>
                    <a:pt x="5314" y="9129"/>
                    <a:pt x="842" y="10025"/>
                    <a:pt x="438" y="13092"/>
                  </a:cubicBezTo>
                  <a:cubicBezTo>
                    <a:pt x="0" y="16416"/>
                    <a:pt x="1010" y="19576"/>
                    <a:pt x="1010" y="19576"/>
                  </a:cubicBezTo>
                  <a:cubicBezTo>
                    <a:pt x="1010" y="19576"/>
                    <a:pt x="6965" y="14766"/>
                    <a:pt x="8332" y="11981"/>
                  </a:cubicBezTo>
                  <a:cubicBezTo>
                    <a:pt x="9699" y="9197"/>
                    <a:pt x="10475" y="7304"/>
                    <a:pt x="10475" y="7304"/>
                  </a:cubicBezTo>
                  <a:cubicBezTo>
                    <a:pt x="10475" y="7304"/>
                    <a:pt x="11557" y="0"/>
                    <a:pt x="9401" y="0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7"/>
            <p:cNvSpPr/>
            <p:nvPr/>
          </p:nvSpPr>
          <p:spPr>
            <a:xfrm>
              <a:off x="3080351" y="2955866"/>
              <a:ext cx="55556" cy="181556"/>
            </a:xfrm>
            <a:custGeom>
              <a:avLst/>
              <a:gdLst/>
              <a:ahLst/>
              <a:cxnLst/>
              <a:rect l="l" t="t" r="r" b="b"/>
              <a:pathLst>
                <a:path w="1015" h="3317" extrusionOk="0">
                  <a:moveTo>
                    <a:pt x="207" y="0"/>
                  </a:moveTo>
                  <a:cubicBezTo>
                    <a:pt x="207" y="0"/>
                    <a:pt x="0" y="1706"/>
                    <a:pt x="325" y="2589"/>
                  </a:cubicBezTo>
                  <a:cubicBezTo>
                    <a:pt x="559" y="3227"/>
                    <a:pt x="813" y="3317"/>
                    <a:pt x="937" y="3317"/>
                  </a:cubicBezTo>
                  <a:cubicBezTo>
                    <a:pt x="986" y="3317"/>
                    <a:pt x="1014" y="3303"/>
                    <a:pt x="1014" y="3303"/>
                  </a:cubicBezTo>
                  <a:cubicBezTo>
                    <a:pt x="1014" y="3303"/>
                    <a:pt x="1000" y="3022"/>
                    <a:pt x="842" y="1696"/>
                  </a:cubicBezTo>
                  <a:cubicBezTo>
                    <a:pt x="683" y="370"/>
                    <a:pt x="207" y="0"/>
                    <a:pt x="207" y="0"/>
                  </a:cubicBezTo>
                  <a:close/>
                </a:path>
              </a:pathLst>
            </a:custGeom>
            <a:solidFill>
              <a:srgbClr val="BD7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7"/>
            <p:cNvSpPr/>
            <p:nvPr/>
          </p:nvSpPr>
          <p:spPr>
            <a:xfrm>
              <a:off x="2611664" y="3282573"/>
              <a:ext cx="114834" cy="105201"/>
            </a:xfrm>
            <a:custGeom>
              <a:avLst/>
              <a:gdLst/>
              <a:ahLst/>
              <a:cxnLst/>
              <a:rect l="l" t="t" r="r" b="b"/>
              <a:pathLst>
                <a:path w="2098" h="1922" extrusionOk="0">
                  <a:moveTo>
                    <a:pt x="1135" y="0"/>
                  </a:moveTo>
                  <a:cubicBezTo>
                    <a:pt x="1129" y="0"/>
                    <a:pt x="1123" y="0"/>
                    <a:pt x="1117" y="0"/>
                  </a:cubicBezTo>
                  <a:cubicBezTo>
                    <a:pt x="354" y="12"/>
                    <a:pt x="61" y="881"/>
                    <a:pt x="20" y="1484"/>
                  </a:cubicBezTo>
                  <a:cubicBezTo>
                    <a:pt x="1" y="1775"/>
                    <a:pt x="491" y="1922"/>
                    <a:pt x="999" y="1922"/>
                  </a:cubicBezTo>
                  <a:cubicBezTo>
                    <a:pt x="1538" y="1922"/>
                    <a:pt x="2097" y="1755"/>
                    <a:pt x="2079" y="1420"/>
                  </a:cubicBezTo>
                  <a:cubicBezTo>
                    <a:pt x="2045" y="772"/>
                    <a:pt x="1881" y="0"/>
                    <a:pt x="1135" y="0"/>
                  </a:cubicBezTo>
                  <a:close/>
                </a:path>
              </a:pathLst>
            </a:custGeom>
            <a:solidFill>
              <a:srgbClr val="BD7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7"/>
            <p:cNvSpPr/>
            <p:nvPr/>
          </p:nvSpPr>
          <p:spPr>
            <a:xfrm>
              <a:off x="2657039" y="3584814"/>
              <a:ext cx="140505" cy="215327"/>
            </a:xfrm>
            <a:custGeom>
              <a:avLst/>
              <a:gdLst/>
              <a:ahLst/>
              <a:cxnLst/>
              <a:rect l="l" t="t" r="r" b="b"/>
              <a:pathLst>
                <a:path w="2567" h="3934" extrusionOk="0">
                  <a:moveTo>
                    <a:pt x="2566" y="0"/>
                  </a:moveTo>
                  <a:lnTo>
                    <a:pt x="1479" y="1155"/>
                  </a:lnTo>
                  <a:lnTo>
                    <a:pt x="1" y="3934"/>
                  </a:lnTo>
                  <a:cubicBezTo>
                    <a:pt x="1" y="3934"/>
                    <a:pt x="891" y="3168"/>
                    <a:pt x="1714" y="1833"/>
                  </a:cubicBezTo>
                  <a:cubicBezTo>
                    <a:pt x="2158" y="1112"/>
                    <a:pt x="2566" y="0"/>
                    <a:pt x="2566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7"/>
            <p:cNvSpPr/>
            <p:nvPr/>
          </p:nvSpPr>
          <p:spPr>
            <a:xfrm>
              <a:off x="2510352" y="4046660"/>
              <a:ext cx="261798" cy="1096780"/>
            </a:xfrm>
            <a:custGeom>
              <a:avLst/>
              <a:gdLst/>
              <a:ahLst/>
              <a:cxnLst/>
              <a:rect l="l" t="t" r="r" b="b"/>
              <a:pathLst>
                <a:path w="4783" h="20038" extrusionOk="0">
                  <a:moveTo>
                    <a:pt x="4782" y="1"/>
                  </a:moveTo>
                  <a:cubicBezTo>
                    <a:pt x="4782" y="1"/>
                    <a:pt x="1083" y="1933"/>
                    <a:pt x="418" y="3563"/>
                  </a:cubicBezTo>
                  <a:cubicBezTo>
                    <a:pt x="63" y="4436"/>
                    <a:pt x="0" y="12613"/>
                    <a:pt x="20" y="20038"/>
                  </a:cubicBezTo>
                  <a:lnTo>
                    <a:pt x="1340" y="20038"/>
                  </a:lnTo>
                  <a:cubicBezTo>
                    <a:pt x="1162" y="12836"/>
                    <a:pt x="978" y="5177"/>
                    <a:pt x="975" y="4170"/>
                  </a:cubicBezTo>
                  <a:cubicBezTo>
                    <a:pt x="974" y="3306"/>
                    <a:pt x="1777" y="2574"/>
                    <a:pt x="2382" y="2059"/>
                  </a:cubicBezTo>
                  <a:cubicBezTo>
                    <a:pt x="3493" y="1115"/>
                    <a:pt x="4782" y="1"/>
                    <a:pt x="4782" y="1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7"/>
            <p:cNvSpPr/>
            <p:nvPr/>
          </p:nvSpPr>
          <p:spPr>
            <a:xfrm>
              <a:off x="829417" y="2990020"/>
              <a:ext cx="1077240" cy="2153439"/>
            </a:xfrm>
            <a:custGeom>
              <a:avLst/>
              <a:gdLst/>
              <a:ahLst/>
              <a:cxnLst/>
              <a:rect l="l" t="t" r="r" b="b"/>
              <a:pathLst>
                <a:path w="19681" h="39343" extrusionOk="0">
                  <a:moveTo>
                    <a:pt x="1457" y="0"/>
                  </a:moveTo>
                  <a:cubicBezTo>
                    <a:pt x="1441" y="0"/>
                    <a:pt x="1424" y="2"/>
                    <a:pt x="1408" y="5"/>
                  </a:cubicBezTo>
                  <a:cubicBezTo>
                    <a:pt x="447" y="166"/>
                    <a:pt x="1" y="2988"/>
                    <a:pt x="159" y="4969"/>
                  </a:cubicBezTo>
                  <a:cubicBezTo>
                    <a:pt x="360" y="7516"/>
                    <a:pt x="676" y="11744"/>
                    <a:pt x="2052" y="15102"/>
                  </a:cubicBezTo>
                  <a:cubicBezTo>
                    <a:pt x="3428" y="18459"/>
                    <a:pt x="10067" y="22534"/>
                    <a:pt x="10345" y="24027"/>
                  </a:cubicBezTo>
                  <a:cubicBezTo>
                    <a:pt x="10572" y="25255"/>
                    <a:pt x="10178" y="35673"/>
                    <a:pt x="10031" y="39343"/>
                  </a:cubicBezTo>
                  <a:lnTo>
                    <a:pt x="19681" y="39343"/>
                  </a:lnTo>
                  <a:cubicBezTo>
                    <a:pt x="18955" y="31479"/>
                    <a:pt x="17756" y="19438"/>
                    <a:pt x="17141" y="18487"/>
                  </a:cubicBezTo>
                  <a:cubicBezTo>
                    <a:pt x="16223" y="17066"/>
                    <a:pt x="8832" y="15161"/>
                    <a:pt x="6534" y="12209"/>
                  </a:cubicBezTo>
                  <a:cubicBezTo>
                    <a:pt x="2892" y="7535"/>
                    <a:pt x="3062" y="4470"/>
                    <a:pt x="3062" y="4470"/>
                  </a:cubicBezTo>
                  <a:cubicBezTo>
                    <a:pt x="3062" y="4470"/>
                    <a:pt x="2392" y="0"/>
                    <a:pt x="1457" y="0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7"/>
            <p:cNvSpPr/>
            <p:nvPr/>
          </p:nvSpPr>
          <p:spPr>
            <a:xfrm>
              <a:off x="1174733" y="3301730"/>
              <a:ext cx="622994" cy="1076254"/>
            </a:xfrm>
            <a:custGeom>
              <a:avLst/>
              <a:gdLst/>
              <a:ahLst/>
              <a:cxnLst/>
              <a:rect l="l" t="t" r="r" b="b"/>
              <a:pathLst>
                <a:path w="11382" h="19663" extrusionOk="0">
                  <a:moveTo>
                    <a:pt x="2144" y="1"/>
                  </a:moveTo>
                  <a:cubicBezTo>
                    <a:pt x="0" y="1"/>
                    <a:pt x="1003" y="7294"/>
                    <a:pt x="1003" y="7294"/>
                  </a:cubicBezTo>
                  <a:cubicBezTo>
                    <a:pt x="1003" y="7294"/>
                    <a:pt x="1759" y="9194"/>
                    <a:pt x="3096" y="11990"/>
                  </a:cubicBezTo>
                  <a:cubicBezTo>
                    <a:pt x="4435" y="14789"/>
                    <a:pt x="10338" y="19663"/>
                    <a:pt x="10338" y="19663"/>
                  </a:cubicBezTo>
                  <a:cubicBezTo>
                    <a:pt x="10338" y="19663"/>
                    <a:pt x="11382" y="16512"/>
                    <a:pt x="10978" y="13185"/>
                  </a:cubicBezTo>
                  <a:cubicBezTo>
                    <a:pt x="10606" y="10114"/>
                    <a:pt x="6145" y="9170"/>
                    <a:pt x="5031" y="5667"/>
                  </a:cubicBezTo>
                  <a:cubicBezTo>
                    <a:pt x="4361" y="3560"/>
                    <a:pt x="3740" y="437"/>
                    <a:pt x="2481" y="55"/>
                  </a:cubicBezTo>
                  <a:cubicBezTo>
                    <a:pt x="2361" y="18"/>
                    <a:pt x="2249" y="1"/>
                    <a:pt x="2144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7"/>
            <p:cNvSpPr/>
            <p:nvPr/>
          </p:nvSpPr>
          <p:spPr>
            <a:xfrm>
              <a:off x="837080" y="3005072"/>
              <a:ext cx="56541" cy="181228"/>
            </a:xfrm>
            <a:custGeom>
              <a:avLst/>
              <a:gdLst/>
              <a:ahLst/>
              <a:cxnLst/>
              <a:rect l="l" t="t" r="r" b="b"/>
              <a:pathLst>
                <a:path w="1033" h="3311" extrusionOk="0">
                  <a:moveTo>
                    <a:pt x="844" y="1"/>
                  </a:moveTo>
                  <a:cubicBezTo>
                    <a:pt x="843" y="1"/>
                    <a:pt x="363" y="365"/>
                    <a:pt x="190" y="1690"/>
                  </a:cubicBezTo>
                  <a:cubicBezTo>
                    <a:pt x="17" y="3015"/>
                    <a:pt x="0" y="3296"/>
                    <a:pt x="0" y="3296"/>
                  </a:cubicBezTo>
                  <a:cubicBezTo>
                    <a:pt x="0" y="3296"/>
                    <a:pt x="30" y="3310"/>
                    <a:pt x="80" y="3310"/>
                  </a:cubicBezTo>
                  <a:cubicBezTo>
                    <a:pt x="205" y="3310"/>
                    <a:pt x="458" y="3220"/>
                    <a:pt x="697" y="2590"/>
                  </a:cubicBezTo>
                  <a:cubicBezTo>
                    <a:pt x="1032" y="1707"/>
                    <a:pt x="844" y="1"/>
                    <a:pt x="844" y="1"/>
                  </a:cubicBezTo>
                  <a:close/>
                </a:path>
              </a:pathLst>
            </a:custGeom>
            <a:solidFill>
              <a:srgbClr val="BD7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7"/>
            <p:cNvSpPr/>
            <p:nvPr/>
          </p:nvSpPr>
          <p:spPr>
            <a:xfrm>
              <a:off x="1243862" y="3336158"/>
              <a:ext cx="114834" cy="105255"/>
            </a:xfrm>
            <a:custGeom>
              <a:avLst/>
              <a:gdLst/>
              <a:ahLst/>
              <a:cxnLst/>
              <a:rect l="l" t="t" r="r" b="b"/>
              <a:pathLst>
                <a:path w="2098" h="1923" extrusionOk="0">
                  <a:moveTo>
                    <a:pt x="973" y="0"/>
                  </a:moveTo>
                  <a:cubicBezTo>
                    <a:pt x="235" y="0"/>
                    <a:pt x="65" y="766"/>
                    <a:pt x="23" y="1410"/>
                  </a:cubicBezTo>
                  <a:cubicBezTo>
                    <a:pt x="1" y="1751"/>
                    <a:pt x="577" y="1923"/>
                    <a:pt x="1125" y="1923"/>
                  </a:cubicBezTo>
                  <a:cubicBezTo>
                    <a:pt x="1622" y="1923"/>
                    <a:pt x="2097" y="1781"/>
                    <a:pt x="2081" y="1495"/>
                  </a:cubicBezTo>
                  <a:cubicBezTo>
                    <a:pt x="2046" y="893"/>
                    <a:pt x="1763" y="20"/>
                    <a:pt x="1001" y="1"/>
                  </a:cubicBezTo>
                  <a:cubicBezTo>
                    <a:pt x="992" y="0"/>
                    <a:pt x="982" y="0"/>
                    <a:pt x="973" y="0"/>
                  </a:cubicBezTo>
                  <a:close/>
                </a:path>
              </a:pathLst>
            </a:custGeom>
            <a:solidFill>
              <a:srgbClr val="BD7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7"/>
            <p:cNvSpPr/>
            <p:nvPr/>
          </p:nvSpPr>
          <p:spPr>
            <a:xfrm>
              <a:off x="1107246" y="4023836"/>
              <a:ext cx="348826" cy="1119659"/>
            </a:xfrm>
            <a:custGeom>
              <a:avLst/>
              <a:gdLst/>
              <a:ahLst/>
              <a:cxnLst/>
              <a:rect l="l" t="t" r="r" b="b"/>
              <a:pathLst>
                <a:path w="6373" h="20456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707" y="656"/>
                    <a:pt x="1551" y="1393"/>
                  </a:cubicBezTo>
                  <a:cubicBezTo>
                    <a:pt x="3069" y="2713"/>
                    <a:pt x="5149" y="4545"/>
                    <a:pt x="5212" y="5111"/>
                  </a:cubicBezTo>
                  <a:cubicBezTo>
                    <a:pt x="5355" y="6389"/>
                    <a:pt x="5053" y="16788"/>
                    <a:pt x="4940" y="20455"/>
                  </a:cubicBezTo>
                  <a:lnTo>
                    <a:pt x="4940" y="20456"/>
                  </a:lnTo>
                  <a:lnTo>
                    <a:pt x="5698" y="20456"/>
                  </a:lnTo>
                  <a:cubicBezTo>
                    <a:pt x="5908" y="16458"/>
                    <a:pt x="6373" y="6459"/>
                    <a:pt x="5865" y="4760"/>
                  </a:cubicBezTo>
                  <a:cubicBezTo>
                    <a:pt x="5395" y="318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7"/>
            <p:cNvSpPr/>
            <p:nvPr/>
          </p:nvSpPr>
          <p:spPr>
            <a:xfrm>
              <a:off x="1176923" y="3645131"/>
              <a:ext cx="74987" cy="180023"/>
            </a:xfrm>
            <a:custGeom>
              <a:avLst/>
              <a:gdLst/>
              <a:ahLst/>
              <a:cxnLst/>
              <a:rect l="l" t="t" r="r" b="b"/>
              <a:pathLst>
                <a:path w="1370" h="328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212" y="721"/>
                    <a:pt x="424" y="1338"/>
                  </a:cubicBezTo>
                  <a:cubicBezTo>
                    <a:pt x="633" y="1954"/>
                    <a:pt x="1370" y="3289"/>
                    <a:pt x="1370" y="3289"/>
                  </a:cubicBezTo>
                  <a:cubicBezTo>
                    <a:pt x="1370" y="3289"/>
                    <a:pt x="1204" y="2779"/>
                    <a:pt x="1152" y="2499"/>
                  </a:cubicBezTo>
                  <a:cubicBezTo>
                    <a:pt x="1099" y="2219"/>
                    <a:pt x="963" y="1020"/>
                    <a:pt x="963" y="102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7"/>
            <p:cNvSpPr/>
            <p:nvPr/>
          </p:nvSpPr>
          <p:spPr>
            <a:xfrm>
              <a:off x="1266686" y="3547978"/>
              <a:ext cx="101369" cy="30706"/>
            </a:xfrm>
            <a:custGeom>
              <a:avLst/>
              <a:gdLst/>
              <a:ahLst/>
              <a:cxnLst/>
              <a:rect l="l" t="t" r="r" b="b"/>
              <a:pathLst>
                <a:path w="1852" h="561" extrusionOk="0">
                  <a:moveTo>
                    <a:pt x="1683" y="0"/>
                  </a:moveTo>
                  <a:cubicBezTo>
                    <a:pt x="1677" y="0"/>
                    <a:pt x="1671" y="1"/>
                    <a:pt x="1665" y="2"/>
                  </a:cubicBezTo>
                  <a:cubicBezTo>
                    <a:pt x="1173" y="62"/>
                    <a:pt x="680" y="125"/>
                    <a:pt x="187" y="187"/>
                  </a:cubicBezTo>
                  <a:cubicBezTo>
                    <a:pt x="87" y="201"/>
                    <a:pt x="1" y="264"/>
                    <a:pt x="1" y="374"/>
                  </a:cubicBezTo>
                  <a:cubicBezTo>
                    <a:pt x="1" y="459"/>
                    <a:pt x="78" y="560"/>
                    <a:pt x="170" y="560"/>
                  </a:cubicBezTo>
                  <a:cubicBezTo>
                    <a:pt x="176" y="560"/>
                    <a:pt x="182" y="560"/>
                    <a:pt x="187" y="559"/>
                  </a:cubicBezTo>
                  <a:cubicBezTo>
                    <a:pt x="680" y="497"/>
                    <a:pt x="1173" y="434"/>
                    <a:pt x="1665" y="374"/>
                  </a:cubicBezTo>
                  <a:cubicBezTo>
                    <a:pt x="1765" y="360"/>
                    <a:pt x="1850" y="298"/>
                    <a:pt x="1852" y="187"/>
                  </a:cubicBezTo>
                  <a:cubicBezTo>
                    <a:pt x="1852" y="101"/>
                    <a:pt x="1775" y="0"/>
                    <a:pt x="1683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7"/>
            <p:cNvSpPr/>
            <p:nvPr/>
          </p:nvSpPr>
          <p:spPr>
            <a:xfrm>
              <a:off x="1268766" y="3593955"/>
              <a:ext cx="122661" cy="28407"/>
            </a:xfrm>
            <a:custGeom>
              <a:avLst/>
              <a:gdLst/>
              <a:ahLst/>
              <a:cxnLst/>
              <a:rect l="l" t="t" r="r" b="b"/>
              <a:pathLst>
                <a:path w="2241" h="519" extrusionOk="0">
                  <a:moveTo>
                    <a:pt x="2066" y="0"/>
                  </a:moveTo>
                  <a:cubicBezTo>
                    <a:pt x="2062" y="0"/>
                    <a:pt x="2058" y="0"/>
                    <a:pt x="2054" y="1"/>
                  </a:cubicBezTo>
                  <a:cubicBezTo>
                    <a:pt x="1433" y="49"/>
                    <a:pt x="809" y="97"/>
                    <a:pt x="187" y="146"/>
                  </a:cubicBezTo>
                  <a:cubicBezTo>
                    <a:pt x="86" y="154"/>
                    <a:pt x="1" y="225"/>
                    <a:pt x="1" y="332"/>
                  </a:cubicBezTo>
                  <a:cubicBezTo>
                    <a:pt x="1" y="424"/>
                    <a:pt x="81" y="519"/>
                    <a:pt x="177" y="519"/>
                  </a:cubicBezTo>
                  <a:cubicBezTo>
                    <a:pt x="180" y="519"/>
                    <a:pt x="184" y="519"/>
                    <a:pt x="187" y="518"/>
                  </a:cubicBezTo>
                  <a:cubicBezTo>
                    <a:pt x="809" y="469"/>
                    <a:pt x="1433" y="421"/>
                    <a:pt x="2054" y="373"/>
                  </a:cubicBezTo>
                  <a:cubicBezTo>
                    <a:pt x="2154" y="364"/>
                    <a:pt x="2239" y="294"/>
                    <a:pt x="2240" y="186"/>
                  </a:cubicBezTo>
                  <a:cubicBezTo>
                    <a:pt x="2240" y="95"/>
                    <a:pt x="2161" y="0"/>
                    <a:pt x="2066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7"/>
            <p:cNvSpPr/>
            <p:nvPr/>
          </p:nvSpPr>
          <p:spPr>
            <a:xfrm>
              <a:off x="2596777" y="3521104"/>
              <a:ext cx="101314" cy="30652"/>
            </a:xfrm>
            <a:custGeom>
              <a:avLst/>
              <a:gdLst/>
              <a:ahLst/>
              <a:cxnLst/>
              <a:rect l="l" t="t" r="r" b="b"/>
              <a:pathLst>
                <a:path w="1851" h="560" extrusionOk="0">
                  <a:moveTo>
                    <a:pt x="169" y="0"/>
                  </a:moveTo>
                  <a:cubicBezTo>
                    <a:pt x="77" y="0"/>
                    <a:pt x="2" y="101"/>
                    <a:pt x="1" y="187"/>
                  </a:cubicBezTo>
                  <a:cubicBezTo>
                    <a:pt x="1" y="297"/>
                    <a:pt x="87" y="360"/>
                    <a:pt x="186" y="373"/>
                  </a:cubicBezTo>
                  <a:cubicBezTo>
                    <a:pt x="679" y="434"/>
                    <a:pt x="1172" y="497"/>
                    <a:pt x="1664" y="559"/>
                  </a:cubicBezTo>
                  <a:cubicBezTo>
                    <a:pt x="1670" y="559"/>
                    <a:pt x="1675" y="559"/>
                    <a:pt x="1680" y="559"/>
                  </a:cubicBezTo>
                  <a:cubicBezTo>
                    <a:pt x="1774" y="559"/>
                    <a:pt x="1851" y="459"/>
                    <a:pt x="1851" y="373"/>
                  </a:cubicBezTo>
                  <a:cubicBezTo>
                    <a:pt x="1851" y="263"/>
                    <a:pt x="1764" y="200"/>
                    <a:pt x="1664" y="187"/>
                  </a:cubicBezTo>
                  <a:cubicBezTo>
                    <a:pt x="1172" y="126"/>
                    <a:pt x="679" y="63"/>
                    <a:pt x="186" y="1"/>
                  </a:cubicBezTo>
                  <a:cubicBezTo>
                    <a:pt x="181" y="1"/>
                    <a:pt x="175" y="0"/>
                    <a:pt x="169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7"/>
            <p:cNvSpPr/>
            <p:nvPr/>
          </p:nvSpPr>
          <p:spPr>
            <a:xfrm>
              <a:off x="2573405" y="3566971"/>
              <a:ext cx="122661" cy="28407"/>
            </a:xfrm>
            <a:custGeom>
              <a:avLst/>
              <a:gdLst/>
              <a:ahLst/>
              <a:cxnLst/>
              <a:rect l="l" t="t" r="r" b="b"/>
              <a:pathLst>
                <a:path w="2241" h="519" extrusionOk="0">
                  <a:moveTo>
                    <a:pt x="175" y="1"/>
                  </a:moveTo>
                  <a:cubicBezTo>
                    <a:pt x="81" y="1"/>
                    <a:pt x="1" y="96"/>
                    <a:pt x="0" y="187"/>
                  </a:cubicBezTo>
                  <a:cubicBezTo>
                    <a:pt x="0" y="294"/>
                    <a:pt x="87" y="365"/>
                    <a:pt x="187" y="373"/>
                  </a:cubicBezTo>
                  <a:cubicBezTo>
                    <a:pt x="808" y="421"/>
                    <a:pt x="1432" y="470"/>
                    <a:pt x="2054" y="518"/>
                  </a:cubicBezTo>
                  <a:cubicBezTo>
                    <a:pt x="2058" y="518"/>
                    <a:pt x="2062" y="518"/>
                    <a:pt x="2066" y="518"/>
                  </a:cubicBezTo>
                  <a:cubicBezTo>
                    <a:pt x="2161" y="518"/>
                    <a:pt x="2240" y="423"/>
                    <a:pt x="2240" y="332"/>
                  </a:cubicBezTo>
                  <a:cubicBezTo>
                    <a:pt x="2240" y="227"/>
                    <a:pt x="2153" y="154"/>
                    <a:pt x="2054" y="147"/>
                  </a:cubicBezTo>
                  <a:cubicBezTo>
                    <a:pt x="1432" y="98"/>
                    <a:pt x="808" y="50"/>
                    <a:pt x="187" y="1"/>
                  </a:cubicBezTo>
                  <a:cubicBezTo>
                    <a:pt x="183" y="1"/>
                    <a:pt x="179" y="1"/>
                    <a:pt x="175" y="1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659;p37"/>
          <p:cNvSpPr txBox="1">
            <a:spLocks/>
          </p:cNvSpPr>
          <p:nvPr/>
        </p:nvSpPr>
        <p:spPr>
          <a:xfrm>
            <a:off x="4824000" y="4282910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3000" b="1" dirty="0">
                <a:solidFill>
                  <a:schemeClr val="accent3">
                    <a:lumMod val="50000"/>
                  </a:schemeClr>
                </a:solidFill>
              </a:rPr>
              <a:t>GLOBAL WARMING</a:t>
            </a:r>
            <a:endParaRPr lang="en-US" sz="3000" b="1" dirty="0">
              <a:solidFill>
                <a:schemeClr val="accent4"/>
              </a:solidFill>
            </a:endParaRPr>
          </a:p>
        </p:txBody>
      </p:sp>
      <p:sp>
        <p:nvSpPr>
          <p:cNvPr id="43" name="Google Shape;659;p37"/>
          <p:cNvSpPr txBox="1">
            <a:spLocks/>
          </p:cNvSpPr>
          <p:nvPr/>
        </p:nvSpPr>
        <p:spPr>
          <a:xfrm>
            <a:off x="2782606" y="3477242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Example:</a:t>
            </a:r>
          </a:p>
          <a:p>
            <a:pPr marL="0" indent="0"/>
            <a:r>
              <a:rPr lang="en-US" sz="3000" b="1" dirty="0">
                <a:solidFill>
                  <a:schemeClr val="accent4"/>
                </a:solidFill>
              </a:rPr>
              <a:t>GBALLO WAINGRM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8" grpId="0"/>
      <p:bldP spid="659" grpId="0" build="p"/>
      <p:bldP spid="42" grpId="0"/>
      <p:bldP spid="4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4"/>
          <p:cNvSpPr/>
          <p:nvPr/>
        </p:nvSpPr>
        <p:spPr>
          <a:xfrm>
            <a:off x="0" y="3267947"/>
            <a:ext cx="3510294" cy="1875553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4"/>
          <p:cNvSpPr txBox="1">
            <a:spLocks noGrp="1"/>
          </p:cNvSpPr>
          <p:nvPr>
            <p:ph type="title"/>
          </p:nvPr>
        </p:nvSpPr>
        <p:spPr>
          <a:xfrm>
            <a:off x="354513" y="299367"/>
            <a:ext cx="8051433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3: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Complete each sentence with a word or phrase from the box. </a:t>
            </a:r>
          </a:p>
        </p:txBody>
      </p:sp>
      <p:grpSp>
        <p:nvGrpSpPr>
          <p:cNvPr id="537" name="Google Shape;537;p34"/>
          <p:cNvGrpSpPr/>
          <p:nvPr/>
        </p:nvGrpSpPr>
        <p:grpSpPr>
          <a:xfrm>
            <a:off x="-518790" y="4114709"/>
            <a:ext cx="4053620" cy="1012616"/>
            <a:chOff x="-685807" y="3880133"/>
            <a:chExt cx="5791435" cy="1446733"/>
          </a:xfrm>
        </p:grpSpPr>
        <p:sp>
          <p:nvSpPr>
            <p:cNvPr id="538" name="Google Shape;538;p34"/>
            <p:cNvSpPr/>
            <p:nvPr/>
          </p:nvSpPr>
          <p:spPr>
            <a:xfrm>
              <a:off x="-685807" y="3880133"/>
              <a:ext cx="3144651" cy="1446733"/>
            </a:xfrm>
            <a:custGeom>
              <a:avLst/>
              <a:gdLst/>
              <a:ahLst/>
              <a:cxnLst/>
              <a:rect l="l" t="t" r="r" b="b"/>
              <a:pathLst>
                <a:path w="84693" h="38964" extrusionOk="0">
                  <a:moveTo>
                    <a:pt x="31640" y="1"/>
                  </a:moveTo>
                  <a:cubicBezTo>
                    <a:pt x="31455" y="1"/>
                    <a:pt x="31267" y="3"/>
                    <a:pt x="31076" y="9"/>
                  </a:cubicBezTo>
                  <a:cubicBezTo>
                    <a:pt x="25140" y="179"/>
                    <a:pt x="19300" y="10625"/>
                    <a:pt x="12713" y="17745"/>
                  </a:cubicBezTo>
                  <a:cubicBezTo>
                    <a:pt x="8313" y="22498"/>
                    <a:pt x="1671" y="22954"/>
                    <a:pt x="1" y="26007"/>
                  </a:cubicBezTo>
                  <a:cubicBezTo>
                    <a:pt x="3568" y="30326"/>
                    <a:pt x="7133" y="34644"/>
                    <a:pt x="10700" y="38964"/>
                  </a:cubicBezTo>
                  <a:lnTo>
                    <a:pt x="84692" y="31002"/>
                  </a:lnTo>
                  <a:cubicBezTo>
                    <a:pt x="72991" y="26606"/>
                    <a:pt x="65230" y="20999"/>
                    <a:pt x="60173" y="16468"/>
                  </a:cubicBezTo>
                  <a:cubicBezTo>
                    <a:pt x="54893" y="11737"/>
                    <a:pt x="48002" y="5184"/>
                    <a:pt x="37145" y="966"/>
                  </a:cubicBezTo>
                  <a:cubicBezTo>
                    <a:pt x="35577" y="358"/>
                    <a:pt x="33780" y="1"/>
                    <a:pt x="31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827250" y="4062664"/>
              <a:ext cx="4278379" cy="1108368"/>
            </a:xfrm>
            <a:custGeom>
              <a:avLst/>
              <a:gdLst/>
              <a:ahLst/>
              <a:cxnLst/>
              <a:rect l="l" t="t" r="r" b="b"/>
              <a:pathLst>
                <a:path w="115227" h="29851" extrusionOk="0">
                  <a:moveTo>
                    <a:pt x="60372" y="1"/>
                  </a:moveTo>
                  <a:cubicBezTo>
                    <a:pt x="52488" y="1"/>
                    <a:pt x="42051" y="5263"/>
                    <a:pt x="35651" y="10907"/>
                  </a:cubicBezTo>
                  <a:cubicBezTo>
                    <a:pt x="29536" y="16300"/>
                    <a:pt x="22148" y="19656"/>
                    <a:pt x="14375" y="20147"/>
                  </a:cubicBezTo>
                  <a:cubicBezTo>
                    <a:pt x="1" y="21053"/>
                    <a:pt x="217" y="28765"/>
                    <a:pt x="217" y="28765"/>
                  </a:cubicBezTo>
                  <a:lnTo>
                    <a:pt x="85778" y="29573"/>
                  </a:lnTo>
                  <a:lnTo>
                    <a:pt x="86606" y="29581"/>
                  </a:lnTo>
                  <a:lnTo>
                    <a:pt x="94993" y="29660"/>
                  </a:lnTo>
                  <a:lnTo>
                    <a:pt x="95013" y="29659"/>
                  </a:lnTo>
                  <a:lnTo>
                    <a:pt x="115226" y="29851"/>
                  </a:lnTo>
                  <a:cubicBezTo>
                    <a:pt x="115226" y="29851"/>
                    <a:pt x="112378" y="20355"/>
                    <a:pt x="94987" y="17776"/>
                  </a:cubicBezTo>
                  <a:cubicBezTo>
                    <a:pt x="78068" y="15265"/>
                    <a:pt x="78810" y="6250"/>
                    <a:pt x="65144" y="821"/>
                  </a:cubicBezTo>
                  <a:cubicBezTo>
                    <a:pt x="63725" y="256"/>
                    <a:pt x="62110" y="1"/>
                    <a:pt x="60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3114940" y="4511343"/>
              <a:ext cx="41029" cy="502555"/>
            </a:xfrm>
            <a:custGeom>
              <a:avLst/>
              <a:gdLst/>
              <a:ahLst/>
              <a:cxnLst/>
              <a:rect l="l" t="t" r="r" b="b"/>
              <a:pathLst>
                <a:path w="1105" h="13535" extrusionOk="0">
                  <a:moveTo>
                    <a:pt x="115" y="1"/>
                  </a:moveTo>
                  <a:lnTo>
                    <a:pt x="1" y="13526"/>
                  </a:lnTo>
                  <a:lnTo>
                    <a:pt x="993" y="13534"/>
                  </a:lnTo>
                  <a:lnTo>
                    <a:pt x="1105" y="200"/>
                  </a:lnTo>
                  <a:cubicBezTo>
                    <a:pt x="754" y="162"/>
                    <a:pt x="429" y="90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3732932" y="4635988"/>
              <a:ext cx="40063" cy="382959"/>
            </a:xfrm>
            <a:custGeom>
              <a:avLst/>
              <a:gdLst/>
              <a:ahLst/>
              <a:cxnLst/>
              <a:rect l="l" t="t" r="r" b="b"/>
              <a:pathLst>
                <a:path w="1079" h="10314" extrusionOk="0">
                  <a:moveTo>
                    <a:pt x="87" y="0"/>
                  </a:moveTo>
                  <a:lnTo>
                    <a:pt x="0" y="10305"/>
                  </a:lnTo>
                  <a:lnTo>
                    <a:pt x="991" y="10313"/>
                  </a:lnTo>
                  <a:lnTo>
                    <a:pt x="1079" y="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4044341" y="4870019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2" y="1"/>
                  </a:moveTo>
                  <a:lnTo>
                    <a:pt x="1" y="6086"/>
                  </a:lnTo>
                  <a:lnTo>
                    <a:pt x="993" y="6095"/>
                  </a:lnTo>
                  <a:lnTo>
                    <a:pt x="1044" y="9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3519695" y="4865600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3" y="0"/>
                  </a:moveTo>
                  <a:lnTo>
                    <a:pt x="1" y="6086"/>
                  </a:lnTo>
                  <a:lnTo>
                    <a:pt x="993" y="6094"/>
                  </a:lnTo>
                  <a:lnTo>
                    <a:pt x="1044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3013650" y="4451304"/>
              <a:ext cx="1182405" cy="488668"/>
            </a:xfrm>
            <a:custGeom>
              <a:avLst/>
              <a:gdLst/>
              <a:ahLst/>
              <a:cxnLst/>
              <a:rect l="l" t="t" r="r" b="b"/>
              <a:pathLst>
                <a:path w="31845" h="13161" extrusionOk="0">
                  <a:moveTo>
                    <a:pt x="585" y="1"/>
                  </a:moveTo>
                  <a:cubicBezTo>
                    <a:pt x="202" y="1"/>
                    <a:pt x="1" y="458"/>
                    <a:pt x="262" y="741"/>
                  </a:cubicBezTo>
                  <a:lnTo>
                    <a:pt x="10998" y="12333"/>
                  </a:lnTo>
                  <a:cubicBezTo>
                    <a:pt x="11387" y="12755"/>
                    <a:pt x="11936" y="12997"/>
                    <a:pt x="12510" y="13002"/>
                  </a:cubicBezTo>
                  <a:lnTo>
                    <a:pt x="31256" y="13160"/>
                  </a:lnTo>
                  <a:cubicBezTo>
                    <a:pt x="31257" y="13160"/>
                    <a:pt x="31258" y="13160"/>
                    <a:pt x="31260" y="13160"/>
                  </a:cubicBezTo>
                  <a:cubicBezTo>
                    <a:pt x="31643" y="13160"/>
                    <a:pt x="31845" y="12703"/>
                    <a:pt x="31582" y="12420"/>
                  </a:cubicBezTo>
                  <a:lnTo>
                    <a:pt x="20846" y="828"/>
                  </a:lnTo>
                  <a:cubicBezTo>
                    <a:pt x="20457" y="405"/>
                    <a:pt x="19909" y="163"/>
                    <a:pt x="19334" y="159"/>
                  </a:cubicBezTo>
                  <a:lnTo>
                    <a:pt x="589" y="1"/>
                  </a:lnTo>
                  <a:cubicBezTo>
                    <a:pt x="588" y="1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3136420" y="4473545"/>
              <a:ext cx="192705" cy="207779"/>
            </a:xfrm>
            <a:custGeom>
              <a:avLst/>
              <a:gdLst/>
              <a:ahLst/>
              <a:cxnLst/>
              <a:rect l="l" t="t" r="r" b="b"/>
              <a:pathLst>
                <a:path w="5190" h="5596" extrusionOk="0">
                  <a:moveTo>
                    <a:pt x="0" y="1"/>
                  </a:moveTo>
                  <a:lnTo>
                    <a:pt x="5178" y="5595"/>
                  </a:lnTo>
                  <a:lnTo>
                    <a:pt x="5189" y="5595"/>
                  </a:lnTo>
                  <a:cubicBezTo>
                    <a:pt x="4962" y="5350"/>
                    <a:pt x="4738" y="5093"/>
                    <a:pt x="4525" y="4821"/>
                  </a:cubicBezTo>
                  <a:cubicBezTo>
                    <a:pt x="3786" y="3877"/>
                    <a:pt x="2946" y="3009"/>
                    <a:pt x="2226" y="2039"/>
                  </a:cubicBezTo>
                  <a:cubicBezTo>
                    <a:pt x="2114" y="2001"/>
                    <a:pt x="1997" y="1936"/>
                    <a:pt x="1875" y="1834"/>
                  </a:cubicBezTo>
                  <a:cubicBezTo>
                    <a:pt x="1478" y="1495"/>
                    <a:pt x="1062" y="1139"/>
                    <a:pt x="690" y="691"/>
                  </a:cubicBezTo>
                  <a:cubicBezTo>
                    <a:pt x="653" y="646"/>
                    <a:pt x="620" y="601"/>
                    <a:pt x="584" y="555"/>
                  </a:cubicBezTo>
                  <a:cubicBezTo>
                    <a:pt x="387" y="424"/>
                    <a:pt x="207" y="233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3347096" y="4703676"/>
              <a:ext cx="200873" cy="208522"/>
            </a:xfrm>
            <a:custGeom>
              <a:avLst/>
              <a:gdLst/>
              <a:ahLst/>
              <a:cxnLst/>
              <a:rect l="l" t="t" r="r" b="b"/>
              <a:pathLst>
                <a:path w="5410" h="5616" extrusionOk="0">
                  <a:moveTo>
                    <a:pt x="4831" y="5101"/>
                  </a:moveTo>
                  <a:cubicBezTo>
                    <a:pt x="4831" y="5101"/>
                    <a:pt x="4832" y="5102"/>
                    <a:pt x="4835" y="5104"/>
                  </a:cubicBezTo>
                  <a:lnTo>
                    <a:pt x="4835" y="5104"/>
                  </a:lnTo>
                  <a:cubicBezTo>
                    <a:pt x="4833" y="5102"/>
                    <a:pt x="4831" y="5101"/>
                    <a:pt x="4831" y="5101"/>
                  </a:cubicBezTo>
                  <a:close/>
                  <a:moveTo>
                    <a:pt x="1" y="0"/>
                  </a:moveTo>
                  <a:lnTo>
                    <a:pt x="5197" y="5615"/>
                  </a:lnTo>
                  <a:lnTo>
                    <a:pt x="5409" y="5616"/>
                  </a:lnTo>
                  <a:cubicBezTo>
                    <a:pt x="5385" y="5579"/>
                    <a:pt x="5361" y="5544"/>
                    <a:pt x="5339" y="5506"/>
                  </a:cubicBezTo>
                  <a:lnTo>
                    <a:pt x="5339" y="5506"/>
                  </a:lnTo>
                  <a:cubicBezTo>
                    <a:pt x="5351" y="5527"/>
                    <a:pt x="5352" y="5536"/>
                    <a:pt x="5344" y="5536"/>
                  </a:cubicBezTo>
                  <a:cubicBezTo>
                    <a:pt x="5296" y="5536"/>
                    <a:pt x="4896" y="5162"/>
                    <a:pt x="4838" y="5107"/>
                  </a:cubicBezTo>
                  <a:lnTo>
                    <a:pt x="4838" y="5107"/>
                  </a:lnTo>
                  <a:lnTo>
                    <a:pt x="4841" y="5110"/>
                  </a:lnTo>
                  <a:cubicBezTo>
                    <a:pt x="4838" y="5107"/>
                    <a:pt x="4837" y="5106"/>
                    <a:pt x="4835" y="5104"/>
                  </a:cubicBezTo>
                  <a:lnTo>
                    <a:pt x="4835" y="5104"/>
                  </a:lnTo>
                  <a:cubicBezTo>
                    <a:pt x="4836" y="5105"/>
                    <a:pt x="4837" y="5106"/>
                    <a:pt x="4838" y="5107"/>
                  </a:cubicBezTo>
                  <a:cubicBezTo>
                    <a:pt x="4592" y="4873"/>
                    <a:pt x="4366" y="4632"/>
                    <a:pt x="4132" y="4361"/>
                  </a:cubicBezTo>
                  <a:cubicBezTo>
                    <a:pt x="3925" y="4124"/>
                    <a:pt x="3728" y="3849"/>
                    <a:pt x="3538" y="3581"/>
                  </a:cubicBezTo>
                  <a:cubicBezTo>
                    <a:pt x="3527" y="3565"/>
                    <a:pt x="3512" y="3548"/>
                    <a:pt x="3500" y="3533"/>
                  </a:cubicBezTo>
                  <a:cubicBezTo>
                    <a:pt x="3425" y="3457"/>
                    <a:pt x="3353" y="3383"/>
                    <a:pt x="3280" y="3305"/>
                  </a:cubicBezTo>
                  <a:cubicBezTo>
                    <a:pt x="3120" y="3158"/>
                    <a:pt x="2940" y="3012"/>
                    <a:pt x="2823" y="2883"/>
                  </a:cubicBezTo>
                  <a:cubicBezTo>
                    <a:pt x="2439" y="2457"/>
                    <a:pt x="2173" y="2058"/>
                    <a:pt x="1770" y="1692"/>
                  </a:cubicBezTo>
                  <a:cubicBezTo>
                    <a:pt x="1538" y="1482"/>
                    <a:pt x="1340" y="1269"/>
                    <a:pt x="1163" y="1042"/>
                  </a:cubicBezTo>
                  <a:cubicBezTo>
                    <a:pt x="811" y="693"/>
                    <a:pt x="455" y="352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3051745" y="4472319"/>
              <a:ext cx="411066" cy="208893"/>
            </a:xfrm>
            <a:custGeom>
              <a:avLst/>
              <a:gdLst/>
              <a:ahLst/>
              <a:cxnLst/>
              <a:rect l="l" t="t" r="r" b="b"/>
              <a:pathLst>
                <a:path w="11071" h="5626" extrusionOk="0">
                  <a:moveTo>
                    <a:pt x="0" y="0"/>
                  </a:moveTo>
                  <a:lnTo>
                    <a:pt x="4826" y="5582"/>
                  </a:lnTo>
                  <a:lnTo>
                    <a:pt x="11071" y="5625"/>
                  </a:lnTo>
                  <a:lnTo>
                    <a:pt x="11071" y="5625"/>
                  </a:lnTo>
                  <a:lnTo>
                    <a:pt x="5895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3069382" y="4481268"/>
              <a:ext cx="375644" cy="190922"/>
            </a:xfrm>
            <a:custGeom>
              <a:avLst/>
              <a:gdLst/>
              <a:ahLst/>
              <a:cxnLst/>
              <a:rect l="l" t="t" r="r" b="b"/>
              <a:pathLst>
                <a:path w="10117" h="5142" extrusionOk="0">
                  <a:moveTo>
                    <a:pt x="0" y="1"/>
                  </a:moveTo>
                  <a:lnTo>
                    <a:pt x="4715" y="5106"/>
                  </a:lnTo>
                  <a:lnTo>
                    <a:pt x="10117" y="5142"/>
                  </a:lnTo>
                  <a:lnTo>
                    <a:pt x="5389" y="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3210216" y="4476144"/>
              <a:ext cx="192259" cy="199722"/>
            </a:xfrm>
            <a:custGeom>
              <a:avLst/>
              <a:gdLst/>
              <a:ahLst/>
              <a:cxnLst/>
              <a:rect l="l" t="t" r="r" b="b"/>
              <a:pathLst>
                <a:path w="5178" h="5379" extrusionOk="0">
                  <a:moveTo>
                    <a:pt x="0" y="1"/>
                  </a:moveTo>
                  <a:lnTo>
                    <a:pt x="4973" y="5377"/>
                  </a:lnTo>
                  <a:lnTo>
                    <a:pt x="5178" y="5379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3161130" y="4475847"/>
              <a:ext cx="192185" cy="199685"/>
            </a:xfrm>
            <a:custGeom>
              <a:avLst/>
              <a:gdLst/>
              <a:ahLst/>
              <a:cxnLst/>
              <a:rect l="l" t="t" r="r" b="b"/>
              <a:pathLst>
                <a:path w="5176" h="5378" extrusionOk="0">
                  <a:moveTo>
                    <a:pt x="1" y="0"/>
                  </a:moveTo>
                  <a:lnTo>
                    <a:pt x="4970" y="5376"/>
                  </a:lnTo>
                  <a:lnTo>
                    <a:pt x="5175" y="5378"/>
                  </a:lnTo>
                  <a:lnTo>
                    <a:pt x="20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3098418" y="4520700"/>
              <a:ext cx="219884" cy="11028"/>
            </a:xfrm>
            <a:custGeom>
              <a:avLst/>
              <a:gdLst/>
              <a:ahLst/>
              <a:cxnLst/>
              <a:rect l="l" t="t" r="r" b="b"/>
              <a:pathLst>
                <a:path w="5922" h="297" extrusionOk="0">
                  <a:moveTo>
                    <a:pt x="1" y="1"/>
                  </a:moveTo>
                  <a:lnTo>
                    <a:pt x="245" y="263"/>
                  </a:lnTo>
                  <a:lnTo>
                    <a:pt x="5921" y="297"/>
                  </a:lnTo>
                  <a:cubicBezTo>
                    <a:pt x="5832" y="219"/>
                    <a:pt x="5745" y="133"/>
                    <a:pt x="5666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3146984" y="4571048"/>
              <a:ext cx="220070" cy="11139"/>
            </a:xfrm>
            <a:custGeom>
              <a:avLst/>
              <a:gdLst/>
              <a:ahLst/>
              <a:cxnLst/>
              <a:rect l="l" t="t" r="r" b="b"/>
              <a:pathLst>
                <a:path w="5927" h="300" extrusionOk="0">
                  <a:moveTo>
                    <a:pt x="1" y="1"/>
                  </a:moveTo>
                  <a:lnTo>
                    <a:pt x="245" y="265"/>
                  </a:lnTo>
                  <a:lnTo>
                    <a:pt x="5926" y="299"/>
                  </a:lnTo>
                  <a:cubicBezTo>
                    <a:pt x="5835" y="223"/>
                    <a:pt x="5750" y="136"/>
                    <a:pt x="5670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3195624" y="4621508"/>
              <a:ext cx="220218" cy="11139"/>
            </a:xfrm>
            <a:custGeom>
              <a:avLst/>
              <a:gdLst/>
              <a:ahLst/>
              <a:cxnLst/>
              <a:rect l="l" t="t" r="r" b="b"/>
              <a:pathLst>
                <a:path w="5931" h="300" extrusionOk="0">
                  <a:moveTo>
                    <a:pt x="1" y="0"/>
                  </a:moveTo>
                  <a:lnTo>
                    <a:pt x="244" y="263"/>
                  </a:lnTo>
                  <a:lnTo>
                    <a:pt x="5931" y="299"/>
                  </a:lnTo>
                  <a:cubicBezTo>
                    <a:pt x="5841" y="222"/>
                    <a:pt x="5754" y="136"/>
                    <a:pt x="5674" y="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3112119" y="4475587"/>
              <a:ext cx="191999" cy="199611"/>
            </a:xfrm>
            <a:custGeom>
              <a:avLst/>
              <a:gdLst/>
              <a:ahLst/>
              <a:cxnLst/>
              <a:rect l="l" t="t" r="r" b="b"/>
              <a:pathLst>
                <a:path w="5171" h="5376" extrusionOk="0">
                  <a:moveTo>
                    <a:pt x="0" y="1"/>
                  </a:moveTo>
                  <a:lnTo>
                    <a:pt x="4965" y="5374"/>
                  </a:lnTo>
                  <a:lnTo>
                    <a:pt x="5170" y="5375"/>
                  </a:lnTo>
                  <a:lnTo>
                    <a:pt x="5170" y="5375"/>
                  </a:lnTo>
                  <a:lnTo>
                    <a:pt x="204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3261493" y="4702006"/>
              <a:ext cx="412514" cy="210007"/>
            </a:xfrm>
            <a:custGeom>
              <a:avLst/>
              <a:gdLst/>
              <a:ahLst/>
              <a:cxnLst/>
              <a:rect l="l" t="t" r="r" b="b"/>
              <a:pathLst>
                <a:path w="11110" h="5656" extrusionOk="0">
                  <a:moveTo>
                    <a:pt x="1" y="0"/>
                  </a:moveTo>
                  <a:lnTo>
                    <a:pt x="5178" y="5607"/>
                  </a:lnTo>
                  <a:lnTo>
                    <a:pt x="11110" y="5656"/>
                  </a:lnTo>
                  <a:lnTo>
                    <a:pt x="5915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3279204" y="4711028"/>
              <a:ext cx="376981" cy="191925"/>
            </a:xfrm>
            <a:custGeom>
              <a:avLst/>
              <a:gdLst/>
              <a:ahLst/>
              <a:cxnLst/>
              <a:rect l="l" t="t" r="r" b="b"/>
              <a:pathLst>
                <a:path w="10153" h="5169" extrusionOk="0">
                  <a:moveTo>
                    <a:pt x="1" y="1"/>
                  </a:moveTo>
                  <a:lnTo>
                    <a:pt x="4732" y="5124"/>
                  </a:lnTo>
                  <a:lnTo>
                    <a:pt x="10153" y="5169"/>
                  </a:lnTo>
                  <a:lnTo>
                    <a:pt x="5406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3420520" y="4706016"/>
              <a:ext cx="193002" cy="200539"/>
            </a:xfrm>
            <a:custGeom>
              <a:avLst/>
              <a:gdLst/>
              <a:ahLst/>
              <a:cxnLst/>
              <a:rect l="l" t="t" r="r" b="b"/>
              <a:pathLst>
                <a:path w="5198" h="5401" extrusionOk="0">
                  <a:moveTo>
                    <a:pt x="0" y="1"/>
                  </a:moveTo>
                  <a:lnTo>
                    <a:pt x="4990" y="5399"/>
                  </a:lnTo>
                  <a:lnTo>
                    <a:pt x="5198" y="5400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3371286" y="4705681"/>
              <a:ext cx="192816" cy="200465"/>
            </a:xfrm>
            <a:custGeom>
              <a:avLst/>
              <a:gdLst/>
              <a:ahLst/>
              <a:cxnLst/>
              <a:rect l="l" t="t" r="r" b="b"/>
              <a:pathLst>
                <a:path w="5193" h="5399" extrusionOk="0">
                  <a:moveTo>
                    <a:pt x="1" y="1"/>
                  </a:moveTo>
                  <a:lnTo>
                    <a:pt x="4988" y="5397"/>
                  </a:lnTo>
                  <a:lnTo>
                    <a:pt x="5193" y="5399"/>
                  </a:lnTo>
                  <a:lnTo>
                    <a:pt x="206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3308425" y="4750572"/>
              <a:ext cx="220589" cy="11362"/>
            </a:xfrm>
            <a:custGeom>
              <a:avLst/>
              <a:gdLst/>
              <a:ahLst/>
              <a:cxnLst/>
              <a:rect l="l" t="t" r="r" b="b"/>
              <a:pathLst>
                <a:path w="5941" h="306" extrusionOk="0">
                  <a:moveTo>
                    <a:pt x="1" y="0"/>
                  </a:moveTo>
                  <a:lnTo>
                    <a:pt x="244" y="265"/>
                  </a:lnTo>
                  <a:lnTo>
                    <a:pt x="5941" y="306"/>
                  </a:lnTo>
                  <a:cubicBezTo>
                    <a:pt x="5852" y="228"/>
                    <a:pt x="5764" y="141"/>
                    <a:pt x="5684" y="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3357102" y="4801143"/>
              <a:ext cx="220775" cy="11436"/>
            </a:xfrm>
            <a:custGeom>
              <a:avLst/>
              <a:gdLst/>
              <a:ahLst/>
              <a:cxnLst/>
              <a:rect l="l" t="t" r="r" b="b"/>
              <a:pathLst>
                <a:path w="5946" h="308" extrusionOk="0">
                  <a:moveTo>
                    <a:pt x="1" y="0"/>
                  </a:moveTo>
                  <a:lnTo>
                    <a:pt x="245" y="264"/>
                  </a:lnTo>
                  <a:lnTo>
                    <a:pt x="5945" y="307"/>
                  </a:lnTo>
                  <a:cubicBezTo>
                    <a:pt x="5856" y="231"/>
                    <a:pt x="5768" y="144"/>
                    <a:pt x="5689" y="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3405891" y="4851714"/>
              <a:ext cx="220924" cy="11547"/>
            </a:xfrm>
            <a:custGeom>
              <a:avLst/>
              <a:gdLst/>
              <a:ahLst/>
              <a:cxnLst/>
              <a:rect l="l" t="t" r="r" b="b"/>
              <a:pathLst>
                <a:path w="5950" h="31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11"/>
                  </a:lnTo>
                  <a:cubicBezTo>
                    <a:pt x="5861" y="232"/>
                    <a:pt x="5773" y="146"/>
                    <a:pt x="5693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3322089" y="4705347"/>
              <a:ext cx="192668" cy="200391"/>
            </a:xfrm>
            <a:custGeom>
              <a:avLst/>
              <a:gdLst/>
              <a:ahLst/>
              <a:cxnLst/>
              <a:rect l="l" t="t" r="r" b="b"/>
              <a:pathLst>
                <a:path w="5189" h="5397" extrusionOk="0">
                  <a:moveTo>
                    <a:pt x="1" y="0"/>
                  </a:moveTo>
                  <a:lnTo>
                    <a:pt x="4984" y="5395"/>
                  </a:lnTo>
                  <a:lnTo>
                    <a:pt x="5189" y="5396"/>
                  </a:lnTo>
                  <a:lnTo>
                    <a:pt x="20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3367443" y="4468272"/>
              <a:ext cx="419532" cy="216171"/>
            </a:xfrm>
            <a:custGeom>
              <a:avLst/>
              <a:gdLst/>
              <a:ahLst/>
              <a:cxnLst/>
              <a:rect l="l" t="t" r="r" b="b"/>
              <a:pathLst>
                <a:path w="11299" h="5822" extrusionOk="0">
                  <a:moveTo>
                    <a:pt x="1" y="0"/>
                  </a:moveTo>
                  <a:lnTo>
                    <a:pt x="5348" y="5780"/>
                  </a:lnTo>
                  <a:lnTo>
                    <a:pt x="11298" y="5821"/>
                  </a:lnTo>
                  <a:lnTo>
                    <a:pt x="6083" y="20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3543198" y="4483793"/>
              <a:ext cx="378318" cy="191591"/>
            </a:xfrm>
            <a:custGeom>
              <a:avLst/>
              <a:gdLst/>
              <a:ahLst/>
              <a:cxnLst/>
              <a:rect l="l" t="t" r="r" b="b"/>
              <a:pathLst>
                <a:path w="10189" h="5160" extrusionOk="0">
                  <a:moveTo>
                    <a:pt x="1" y="1"/>
                  </a:moveTo>
                  <a:lnTo>
                    <a:pt x="4750" y="5123"/>
                  </a:lnTo>
                  <a:lnTo>
                    <a:pt x="10188" y="5159"/>
                  </a:lnTo>
                  <a:lnTo>
                    <a:pt x="5423" y="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3684886" y="4478594"/>
              <a:ext cx="193819" cy="200428"/>
            </a:xfrm>
            <a:custGeom>
              <a:avLst/>
              <a:gdLst/>
              <a:ahLst/>
              <a:cxnLst/>
              <a:rect l="l" t="t" r="r" b="b"/>
              <a:pathLst>
                <a:path w="5220" h="5398" extrusionOk="0">
                  <a:moveTo>
                    <a:pt x="1" y="1"/>
                  </a:moveTo>
                  <a:lnTo>
                    <a:pt x="5012" y="5397"/>
                  </a:lnTo>
                  <a:lnTo>
                    <a:pt x="5219" y="5398"/>
                  </a:lnTo>
                  <a:lnTo>
                    <a:pt x="5219" y="5398"/>
                  </a:lnTo>
                  <a:lnTo>
                    <a:pt x="208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3635503" y="4478372"/>
              <a:ext cx="193559" cy="200316"/>
            </a:xfrm>
            <a:custGeom>
              <a:avLst/>
              <a:gdLst/>
              <a:ahLst/>
              <a:cxnLst/>
              <a:rect l="l" t="t" r="r" b="b"/>
              <a:pathLst>
                <a:path w="5213" h="5395" extrusionOk="0">
                  <a:moveTo>
                    <a:pt x="1" y="0"/>
                  </a:moveTo>
                  <a:lnTo>
                    <a:pt x="5007" y="5393"/>
                  </a:lnTo>
                  <a:lnTo>
                    <a:pt x="5213" y="5394"/>
                  </a:lnTo>
                  <a:lnTo>
                    <a:pt x="208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3572493" y="4523336"/>
              <a:ext cx="221258" cy="11028"/>
            </a:xfrm>
            <a:custGeom>
              <a:avLst/>
              <a:gdLst/>
              <a:ahLst/>
              <a:cxnLst/>
              <a:rect l="l" t="t" r="r" b="b"/>
              <a:pathLst>
                <a:path w="5959" h="297" extrusionOk="0">
                  <a:moveTo>
                    <a:pt x="1" y="1"/>
                  </a:moveTo>
                  <a:lnTo>
                    <a:pt x="244" y="265"/>
                  </a:lnTo>
                  <a:lnTo>
                    <a:pt x="5959" y="296"/>
                  </a:lnTo>
                  <a:cubicBezTo>
                    <a:pt x="5869" y="219"/>
                    <a:pt x="5783" y="133"/>
                    <a:pt x="5701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3621468" y="4573907"/>
              <a:ext cx="221480" cy="11102"/>
            </a:xfrm>
            <a:custGeom>
              <a:avLst/>
              <a:gdLst/>
              <a:ahLst/>
              <a:cxnLst/>
              <a:rect l="l" t="t" r="r" b="b"/>
              <a:pathLst>
                <a:path w="5965" h="299" extrusionOk="0">
                  <a:moveTo>
                    <a:pt x="0" y="0"/>
                  </a:moveTo>
                  <a:lnTo>
                    <a:pt x="244" y="264"/>
                  </a:lnTo>
                  <a:lnTo>
                    <a:pt x="5964" y="298"/>
                  </a:lnTo>
                  <a:cubicBezTo>
                    <a:pt x="5873" y="221"/>
                    <a:pt x="5788" y="134"/>
                    <a:pt x="5706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3670405" y="4624441"/>
              <a:ext cx="221592" cy="11213"/>
            </a:xfrm>
            <a:custGeom>
              <a:avLst/>
              <a:gdLst/>
              <a:ahLst/>
              <a:cxnLst/>
              <a:rect l="l" t="t" r="r" b="b"/>
              <a:pathLst>
                <a:path w="5968" h="302" extrusionOk="0">
                  <a:moveTo>
                    <a:pt x="1" y="1"/>
                  </a:moveTo>
                  <a:lnTo>
                    <a:pt x="244" y="265"/>
                  </a:lnTo>
                  <a:lnTo>
                    <a:pt x="5968" y="302"/>
                  </a:lnTo>
                  <a:cubicBezTo>
                    <a:pt x="5878" y="225"/>
                    <a:pt x="5792" y="138"/>
                    <a:pt x="5711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3586194" y="4478112"/>
              <a:ext cx="193410" cy="200279"/>
            </a:xfrm>
            <a:custGeom>
              <a:avLst/>
              <a:gdLst/>
              <a:ahLst/>
              <a:cxnLst/>
              <a:rect l="l" t="t" r="r" b="b"/>
              <a:pathLst>
                <a:path w="5209" h="5394" extrusionOk="0">
                  <a:moveTo>
                    <a:pt x="0" y="1"/>
                  </a:moveTo>
                  <a:lnTo>
                    <a:pt x="5002" y="5391"/>
                  </a:lnTo>
                  <a:lnTo>
                    <a:pt x="5209" y="539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3736719" y="4705273"/>
              <a:ext cx="415448" cy="210713"/>
            </a:xfrm>
            <a:custGeom>
              <a:avLst/>
              <a:gdLst/>
              <a:ahLst/>
              <a:cxnLst/>
              <a:rect l="l" t="t" r="r" b="b"/>
              <a:pathLst>
                <a:path w="11189" h="5675" extrusionOk="0">
                  <a:moveTo>
                    <a:pt x="1" y="0"/>
                  </a:moveTo>
                  <a:lnTo>
                    <a:pt x="5217" y="5625"/>
                  </a:lnTo>
                  <a:lnTo>
                    <a:pt x="11188" y="5674"/>
                  </a:lnTo>
                  <a:lnTo>
                    <a:pt x="11188" y="5674"/>
                  </a:lnTo>
                  <a:lnTo>
                    <a:pt x="6313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3754579" y="4714296"/>
              <a:ext cx="379617" cy="192593"/>
            </a:xfrm>
            <a:custGeom>
              <a:avLst/>
              <a:gdLst/>
              <a:ahLst/>
              <a:cxnLst/>
              <a:rect l="l" t="t" r="r" b="b"/>
              <a:pathLst>
                <a:path w="10224" h="5187" extrusionOk="0">
                  <a:moveTo>
                    <a:pt x="1" y="1"/>
                  </a:moveTo>
                  <a:lnTo>
                    <a:pt x="4768" y="5142"/>
                  </a:lnTo>
                  <a:lnTo>
                    <a:pt x="10224" y="5187"/>
                  </a:lnTo>
                  <a:lnTo>
                    <a:pt x="5442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3896787" y="4709320"/>
              <a:ext cx="194450" cy="201133"/>
            </a:xfrm>
            <a:custGeom>
              <a:avLst/>
              <a:gdLst/>
              <a:ahLst/>
              <a:cxnLst/>
              <a:rect l="l" t="t" r="r" b="b"/>
              <a:pathLst>
                <a:path w="5237" h="5417" extrusionOk="0">
                  <a:moveTo>
                    <a:pt x="1" y="1"/>
                  </a:moveTo>
                  <a:lnTo>
                    <a:pt x="5029" y="5416"/>
                  </a:lnTo>
                  <a:lnTo>
                    <a:pt x="5237" y="5417"/>
                  </a:lnTo>
                  <a:lnTo>
                    <a:pt x="208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3847255" y="4708986"/>
              <a:ext cx="194301" cy="201096"/>
            </a:xfrm>
            <a:custGeom>
              <a:avLst/>
              <a:gdLst/>
              <a:ahLst/>
              <a:cxnLst/>
              <a:rect l="l" t="t" r="r" b="b"/>
              <a:pathLst>
                <a:path w="5233" h="5416" extrusionOk="0">
                  <a:moveTo>
                    <a:pt x="1" y="0"/>
                  </a:moveTo>
                  <a:lnTo>
                    <a:pt x="5024" y="5414"/>
                  </a:lnTo>
                  <a:lnTo>
                    <a:pt x="5232" y="5415"/>
                  </a:lnTo>
                  <a:lnTo>
                    <a:pt x="208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3783986" y="4753988"/>
              <a:ext cx="222037" cy="11362"/>
            </a:xfrm>
            <a:custGeom>
              <a:avLst/>
              <a:gdLst/>
              <a:ahLst/>
              <a:cxnLst/>
              <a:rect l="l" t="t" r="r" b="b"/>
              <a:pathLst>
                <a:path w="5980" h="306" extrusionOk="0">
                  <a:moveTo>
                    <a:pt x="0" y="0"/>
                  </a:moveTo>
                  <a:lnTo>
                    <a:pt x="246" y="266"/>
                  </a:lnTo>
                  <a:lnTo>
                    <a:pt x="5980" y="306"/>
                  </a:lnTo>
                  <a:cubicBezTo>
                    <a:pt x="5890" y="227"/>
                    <a:pt x="5802" y="141"/>
                    <a:pt x="5722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3833072" y="4804707"/>
              <a:ext cx="222223" cy="11510"/>
            </a:xfrm>
            <a:custGeom>
              <a:avLst/>
              <a:gdLst/>
              <a:ahLst/>
              <a:cxnLst/>
              <a:rect l="l" t="t" r="r" b="b"/>
              <a:pathLst>
                <a:path w="5985" h="310" extrusionOk="0">
                  <a:moveTo>
                    <a:pt x="1" y="1"/>
                  </a:moveTo>
                  <a:lnTo>
                    <a:pt x="247" y="267"/>
                  </a:lnTo>
                  <a:lnTo>
                    <a:pt x="5985" y="309"/>
                  </a:lnTo>
                  <a:cubicBezTo>
                    <a:pt x="5895" y="232"/>
                    <a:pt x="5807" y="146"/>
                    <a:pt x="5725" y="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3882232" y="4855464"/>
              <a:ext cx="222409" cy="11622"/>
            </a:xfrm>
            <a:custGeom>
              <a:avLst/>
              <a:gdLst/>
              <a:ahLst/>
              <a:cxnLst/>
              <a:rect l="l" t="t" r="r" b="b"/>
              <a:pathLst>
                <a:path w="5990" h="313" extrusionOk="0">
                  <a:moveTo>
                    <a:pt x="0" y="0"/>
                  </a:moveTo>
                  <a:lnTo>
                    <a:pt x="246" y="266"/>
                  </a:lnTo>
                  <a:lnTo>
                    <a:pt x="5990" y="312"/>
                  </a:lnTo>
                  <a:cubicBezTo>
                    <a:pt x="5900" y="235"/>
                    <a:pt x="5812" y="149"/>
                    <a:pt x="5730" y="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3797724" y="4708689"/>
              <a:ext cx="194153" cy="200985"/>
            </a:xfrm>
            <a:custGeom>
              <a:avLst/>
              <a:gdLst/>
              <a:ahLst/>
              <a:cxnLst/>
              <a:rect l="l" t="t" r="r" b="b"/>
              <a:pathLst>
                <a:path w="5229" h="5413" extrusionOk="0">
                  <a:moveTo>
                    <a:pt x="0" y="0"/>
                  </a:moveTo>
                  <a:lnTo>
                    <a:pt x="5020" y="5411"/>
                  </a:lnTo>
                  <a:lnTo>
                    <a:pt x="5228" y="5413"/>
                  </a:lnTo>
                  <a:lnTo>
                    <a:pt x="20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3287521" y="4473545"/>
              <a:ext cx="412477" cy="209265"/>
            </a:xfrm>
            <a:custGeom>
              <a:avLst/>
              <a:gdLst/>
              <a:ahLst/>
              <a:cxnLst/>
              <a:rect l="l" t="t" r="r" b="b"/>
              <a:pathLst>
                <a:path w="11109" h="5636" extrusionOk="0">
                  <a:moveTo>
                    <a:pt x="1" y="1"/>
                  </a:moveTo>
                  <a:lnTo>
                    <a:pt x="5177" y="5595"/>
                  </a:lnTo>
                  <a:lnTo>
                    <a:pt x="11109" y="5635"/>
                  </a:lnTo>
                  <a:lnTo>
                    <a:pt x="5914" y="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3305232" y="4482567"/>
              <a:ext cx="376944" cy="191219"/>
            </a:xfrm>
            <a:custGeom>
              <a:avLst/>
              <a:gdLst/>
              <a:ahLst/>
              <a:cxnLst/>
              <a:rect l="l" t="t" r="r" b="b"/>
              <a:pathLst>
                <a:path w="10152" h="5150" extrusionOk="0">
                  <a:moveTo>
                    <a:pt x="1" y="0"/>
                  </a:moveTo>
                  <a:lnTo>
                    <a:pt x="4731" y="5113"/>
                  </a:lnTo>
                  <a:lnTo>
                    <a:pt x="10152" y="5149"/>
                  </a:lnTo>
                  <a:lnTo>
                    <a:pt x="5405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3446511" y="4477369"/>
              <a:ext cx="192965" cy="200056"/>
            </a:xfrm>
            <a:custGeom>
              <a:avLst/>
              <a:gdLst/>
              <a:ahLst/>
              <a:cxnLst/>
              <a:rect l="l" t="t" r="r" b="b"/>
              <a:pathLst>
                <a:path w="5197" h="5388" extrusionOk="0">
                  <a:moveTo>
                    <a:pt x="0" y="0"/>
                  </a:moveTo>
                  <a:lnTo>
                    <a:pt x="4991" y="5386"/>
                  </a:lnTo>
                  <a:lnTo>
                    <a:pt x="5197" y="5388"/>
                  </a:lnTo>
                  <a:lnTo>
                    <a:pt x="20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3397277" y="4477109"/>
              <a:ext cx="192816" cy="199982"/>
            </a:xfrm>
            <a:custGeom>
              <a:avLst/>
              <a:gdLst/>
              <a:ahLst/>
              <a:cxnLst/>
              <a:rect l="l" t="t" r="r" b="b"/>
              <a:pathLst>
                <a:path w="5193" h="5386" extrusionOk="0">
                  <a:moveTo>
                    <a:pt x="1" y="1"/>
                  </a:moveTo>
                  <a:lnTo>
                    <a:pt x="4988" y="5384"/>
                  </a:lnTo>
                  <a:lnTo>
                    <a:pt x="5193" y="5385"/>
                  </a:lnTo>
                  <a:lnTo>
                    <a:pt x="5193" y="5385"/>
                  </a:lnTo>
                  <a:lnTo>
                    <a:pt x="206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3334416" y="4522037"/>
              <a:ext cx="220552" cy="10990"/>
            </a:xfrm>
            <a:custGeom>
              <a:avLst/>
              <a:gdLst/>
              <a:ahLst/>
              <a:cxnLst/>
              <a:rect l="l" t="t" r="r" b="b"/>
              <a:pathLst>
                <a:path w="5940" h="296" extrusionOk="0">
                  <a:moveTo>
                    <a:pt x="1" y="0"/>
                  </a:moveTo>
                  <a:lnTo>
                    <a:pt x="244" y="263"/>
                  </a:lnTo>
                  <a:lnTo>
                    <a:pt x="5940" y="295"/>
                  </a:lnTo>
                  <a:cubicBezTo>
                    <a:pt x="5851" y="219"/>
                    <a:pt x="5764" y="132"/>
                    <a:pt x="5683" y="3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3383130" y="4572422"/>
              <a:ext cx="220738" cy="11102"/>
            </a:xfrm>
            <a:custGeom>
              <a:avLst/>
              <a:gdLst/>
              <a:ahLst/>
              <a:cxnLst/>
              <a:rect l="l" t="t" r="r" b="b"/>
              <a:pathLst>
                <a:path w="5945" h="299" extrusionOk="0">
                  <a:moveTo>
                    <a:pt x="1" y="1"/>
                  </a:moveTo>
                  <a:lnTo>
                    <a:pt x="246" y="265"/>
                  </a:lnTo>
                  <a:lnTo>
                    <a:pt x="5944" y="299"/>
                  </a:lnTo>
                  <a:cubicBezTo>
                    <a:pt x="5855" y="221"/>
                    <a:pt x="5767" y="135"/>
                    <a:pt x="5688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3431882" y="4622919"/>
              <a:ext cx="220924" cy="11176"/>
            </a:xfrm>
            <a:custGeom>
              <a:avLst/>
              <a:gdLst/>
              <a:ahLst/>
              <a:cxnLst/>
              <a:rect l="l" t="t" r="r" b="b"/>
              <a:pathLst>
                <a:path w="5950" h="30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00"/>
                  </a:lnTo>
                  <a:cubicBezTo>
                    <a:pt x="5861" y="224"/>
                    <a:pt x="5773" y="137"/>
                    <a:pt x="5693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3348043" y="4476849"/>
              <a:ext cx="192705" cy="199908"/>
            </a:xfrm>
            <a:custGeom>
              <a:avLst/>
              <a:gdLst/>
              <a:ahLst/>
              <a:cxnLst/>
              <a:rect l="l" t="t" r="r" b="b"/>
              <a:pathLst>
                <a:path w="5190" h="5384" extrusionOk="0">
                  <a:moveTo>
                    <a:pt x="1" y="0"/>
                  </a:moveTo>
                  <a:lnTo>
                    <a:pt x="4985" y="5383"/>
                  </a:lnTo>
                  <a:lnTo>
                    <a:pt x="5190" y="538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/>
            <p:cNvSpPr/>
            <p:nvPr/>
          </p:nvSpPr>
          <p:spPr>
            <a:xfrm>
              <a:off x="3498011" y="4703639"/>
              <a:ext cx="414000" cy="210341"/>
            </a:xfrm>
            <a:custGeom>
              <a:avLst/>
              <a:gdLst/>
              <a:ahLst/>
              <a:cxnLst/>
              <a:rect l="l" t="t" r="r" b="b"/>
              <a:pathLst>
                <a:path w="11150" h="5665" extrusionOk="0">
                  <a:moveTo>
                    <a:pt x="1" y="0"/>
                  </a:moveTo>
                  <a:lnTo>
                    <a:pt x="5198" y="5616"/>
                  </a:lnTo>
                  <a:lnTo>
                    <a:pt x="11150" y="5664"/>
                  </a:lnTo>
                  <a:lnTo>
                    <a:pt x="593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>
              <a:off x="3515833" y="4712625"/>
              <a:ext cx="378318" cy="192296"/>
            </a:xfrm>
            <a:custGeom>
              <a:avLst/>
              <a:gdLst/>
              <a:ahLst/>
              <a:cxnLst/>
              <a:rect l="l" t="t" r="r" b="b"/>
              <a:pathLst>
                <a:path w="10189" h="5179" extrusionOk="0">
                  <a:moveTo>
                    <a:pt x="0" y="1"/>
                  </a:moveTo>
                  <a:lnTo>
                    <a:pt x="4751" y="5133"/>
                  </a:lnTo>
                  <a:lnTo>
                    <a:pt x="10188" y="5178"/>
                  </a:lnTo>
                  <a:lnTo>
                    <a:pt x="542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3657595" y="4707686"/>
              <a:ext cx="193707" cy="200836"/>
            </a:xfrm>
            <a:custGeom>
              <a:avLst/>
              <a:gdLst/>
              <a:ahLst/>
              <a:cxnLst/>
              <a:rect l="l" t="t" r="r" b="b"/>
              <a:pathLst>
                <a:path w="5217" h="5409" extrusionOk="0">
                  <a:moveTo>
                    <a:pt x="0" y="1"/>
                  </a:moveTo>
                  <a:lnTo>
                    <a:pt x="5009" y="5406"/>
                  </a:lnTo>
                  <a:lnTo>
                    <a:pt x="5216" y="5409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3608175" y="4707352"/>
              <a:ext cx="193596" cy="200762"/>
            </a:xfrm>
            <a:custGeom>
              <a:avLst/>
              <a:gdLst/>
              <a:ahLst/>
              <a:cxnLst/>
              <a:rect l="l" t="t" r="r" b="b"/>
              <a:pathLst>
                <a:path w="5214" h="5407" extrusionOk="0">
                  <a:moveTo>
                    <a:pt x="0" y="1"/>
                  </a:moveTo>
                  <a:lnTo>
                    <a:pt x="5006" y="5405"/>
                  </a:lnTo>
                  <a:lnTo>
                    <a:pt x="5213" y="5406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3545166" y="4752280"/>
              <a:ext cx="221332" cy="11399"/>
            </a:xfrm>
            <a:custGeom>
              <a:avLst/>
              <a:gdLst/>
              <a:ahLst/>
              <a:cxnLst/>
              <a:rect l="l" t="t" r="r" b="b"/>
              <a:pathLst>
                <a:path w="5961" h="307" extrusionOk="0">
                  <a:moveTo>
                    <a:pt x="0" y="0"/>
                  </a:moveTo>
                  <a:lnTo>
                    <a:pt x="245" y="265"/>
                  </a:lnTo>
                  <a:lnTo>
                    <a:pt x="5960" y="307"/>
                  </a:lnTo>
                  <a:cubicBezTo>
                    <a:pt x="5870" y="228"/>
                    <a:pt x="5783" y="141"/>
                    <a:pt x="5703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3594066" y="4802925"/>
              <a:ext cx="221480" cy="11510"/>
            </a:xfrm>
            <a:custGeom>
              <a:avLst/>
              <a:gdLst/>
              <a:ahLst/>
              <a:cxnLst/>
              <a:rect l="l" t="t" r="r" b="b"/>
              <a:pathLst>
                <a:path w="5965" h="310" extrusionOk="0">
                  <a:moveTo>
                    <a:pt x="0" y="1"/>
                  </a:moveTo>
                  <a:lnTo>
                    <a:pt x="244" y="264"/>
                  </a:lnTo>
                  <a:lnTo>
                    <a:pt x="5965" y="309"/>
                  </a:lnTo>
                  <a:cubicBezTo>
                    <a:pt x="5874" y="231"/>
                    <a:pt x="5788" y="144"/>
                    <a:pt x="5706" y="4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3643003" y="4853570"/>
              <a:ext cx="221629" cy="11547"/>
            </a:xfrm>
            <a:custGeom>
              <a:avLst/>
              <a:gdLst/>
              <a:ahLst/>
              <a:cxnLst/>
              <a:rect l="l" t="t" r="r" b="b"/>
              <a:pathLst>
                <a:path w="5969" h="311" extrusionOk="0">
                  <a:moveTo>
                    <a:pt x="1" y="0"/>
                  </a:moveTo>
                  <a:lnTo>
                    <a:pt x="245" y="266"/>
                  </a:lnTo>
                  <a:lnTo>
                    <a:pt x="5968" y="311"/>
                  </a:lnTo>
                  <a:cubicBezTo>
                    <a:pt x="5878" y="232"/>
                    <a:pt x="5792" y="145"/>
                    <a:pt x="5711" y="4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3558830" y="4707018"/>
              <a:ext cx="193447" cy="200688"/>
            </a:xfrm>
            <a:custGeom>
              <a:avLst/>
              <a:gdLst/>
              <a:ahLst/>
              <a:cxnLst/>
              <a:rect l="l" t="t" r="r" b="b"/>
              <a:pathLst>
                <a:path w="5210" h="5405" extrusionOk="0">
                  <a:moveTo>
                    <a:pt x="0" y="0"/>
                  </a:moveTo>
                  <a:lnTo>
                    <a:pt x="5002" y="5402"/>
                  </a:lnTo>
                  <a:lnTo>
                    <a:pt x="5209" y="5405"/>
                  </a:lnTo>
                  <a:lnTo>
                    <a:pt x="20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1948130" y="4175273"/>
              <a:ext cx="1109593" cy="511948"/>
            </a:xfrm>
            <a:custGeom>
              <a:avLst/>
              <a:gdLst/>
              <a:ahLst/>
              <a:cxnLst/>
              <a:rect l="l" t="t" r="r" b="b"/>
              <a:pathLst>
                <a:path w="29884" h="13788" extrusionOk="0">
                  <a:moveTo>
                    <a:pt x="0" y="0"/>
                  </a:moveTo>
                  <a:lnTo>
                    <a:pt x="16610" y="13787"/>
                  </a:lnTo>
                  <a:lnTo>
                    <a:pt x="29883" y="13787"/>
                  </a:lnTo>
                  <a:lnTo>
                    <a:pt x="13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1748705" y="4210918"/>
              <a:ext cx="1137329" cy="932557"/>
            </a:xfrm>
            <a:custGeom>
              <a:avLst/>
              <a:gdLst/>
              <a:ahLst/>
              <a:cxnLst/>
              <a:rect l="l" t="t" r="r" b="b"/>
              <a:pathLst>
                <a:path w="30631" h="25116" extrusionOk="0">
                  <a:moveTo>
                    <a:pt x="16907" y="0"/>
                  </a:moveTo>
                  <a:lnTo>
                    <a:pt x="0" y="12180"/>
                  </a:lnTo>
                  <a:lnTo>
                    <a:pt x="0" y="25116"/>
                  </a:lnTo>
                  <a:lnTo>
                    <a:pt x="30630" y="25116"/>
                  </a:lnTo>
                  <a:lnTo>
                    <a:pt x="30630" y="12180"/>
                  </a:lnTo>
                  <a:lnTo>
                    <a:pt x="169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1495701" y="4552179"/>
              <a:ext cx="253004" cy="591295"/>
            </a:xfrm>
            <a:custGeom>
              <a:avLst/>
              <a:gdLst/>
              <a:ahLst/>
              <a:cxnLst/>
              <a:rect l="l" t="t" r="r" b="b"/>
              <a:pathLst>
                <a:path w="6814" h="15925" extrusionOk="0">
                  <a:moveTo>
                    <a:pt x="0" y="0"/>
                  </a:moveTo>
                  <a:lnTo>
                    <a:pt x="0" y="15925"/>
                  </a:lnTo>
                  <a:lnTo>
                    <a:pt x="6813" y="15925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1948130" y="4709908"/>
              <a:ext cx="143099" cy="137938"/>
            </a:xfrm>
            <a:custGeom>
              <a:avLst/>
              <a:gdLst/>
              <a:ahLst/>
              <a:cxnLst/>
              <a:rect l="l" t="t" r="r" b="b"/>
              <a:pathLst>
                <a:path w="3854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2292733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2636334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1523029" y="4175310"/>
              <a:ext cx="635591" cy="515327"/>
            </a:xfrm>
            <a:custGeom>
              <a:avLst/>
              <a:gdLst/>
              <a:ahLst/>
              <a:cxnLst/>
              <a:rect l="l" t="t" r="r" b="b"/>
              <a:pathLst>
                <a:path w="17118" h="13879" extrusionOk="0">
                  <a:moveTo>
                    <a:pt x="16046" y="1"/>
                  </a:moveTo>
                  <a:lnTo>
                    <a:pt x="8721" y="6335"/>
                  </a:lnTo>
                  <a:lnTo>
                    <a:pt x="3925" y="6335"/>
                  </a:lnTo>
                  <a:lnTo>
                    <a:pt x="3454" y="6723"/>
                  </a:lnTo>
                  <a:lnTo>
                    <a:pt x="3072" y="7036"/>
                  </a:lnTo>
                  <a:lnTo>
                    <a:pt x="7910" y="7036"/>
                  </a:lnTo>
                  <a:lnTo>
                    <a:pt x="1" y="13878"/>
                  </a:lnTo>
                  <a:lnTo>
                    <a:pt x="1072" y="13878"/>
                  </a:lnTo>
                  <a:lnTo>
                    <a:pt x="8982" y="7036"/>
                  </a:lnTo>
                  <a:lnTo>
                    <a:pt x="15943" y="7036"/>
                  </a:lnTo>
                  <a:lnTo>
                    <a:pt x="16334" y="6723"/>
                  </a:lnTo>
                  <a:lnTo>
                    <a:pt x="16819" y="6335"/>
                  </a:lnTo>
                  <a:lnTo>
                    <a:pt x="9794" y="6335"/>
                  </a:lnTo>
                  <a:lnTo>
                    <a:pt x="171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837785" y="4811235"/>
              <a:ext cx="1833814" cy="332276"/>
            </a:xfrm>
            <a:custGeom>
              <a:avLst/>
              <a:gdLst/>
              <a:ahLst/>
              <a:cxnLst/>
              <a:rect l="l" t="t" r="r" b="b"/>
              <a:pathLst>
                <a:path w="49389" h="8949" extrusionOk="0">
                  <a:moveTo>
                    <a:pt x="23121" y="0"/>
                  </a:moveTo>
                  <a:cubicBezTo>
                    <a:pt x="20672" y="0"/>
                    <a:pt x="18350" y="1305"/>
                    <a:pt x="17460" y="4150"/>
                  </a:cubicBezTo>
                  <a:cubicBezTo>
                    <a:pt x="16734" y="3481"/>
                    <a:pt x="15805" y="3180"/>
                    <a:pt x="14858" y="3180"/>
                  </a:cubicBezTo>
                  <a:cubicBezTo>
                    <a:pt x="12871" y="3180"/>
                    <a:pt x="10801" y="4506"/>
                    <a:pt x="10346" y="6528"/>
                  </a:cubicBezTo>
                  <a:cubicBezTo>
                    <a:pt x="9146" y="5271"/>
                    <a:pt x="7480" y="4699"/>
                    <a:pt x="5832" y="4699"/>
                  </a:cubicBezTo>
                  <a:cubicBezTo>
                    <a:pt x="3106" y="4699"/>
                    <a:pt x="431" y="6264"/>
                    <a:pt x="0" y="8891"/>
                  </a:cubicBezTo>
                  <a:cubicBezTo>
                    <a:pt x="13000" y="8891"/>
                    <a:pt x="23313" y="8949"/>
                    <a:pt x="33613" y="8949"/>
                  </a:cubicBezTo>
                  <a:cubicBezTo>
                    <a:pt x="38763" y="8949"/>
                    <a:pt x="43910" y="8934"/>
                    <a:pt x="49389" y="8891"/>
                  </a:cubicBezTo>
                  <a:cubicBezTo>
                    <a:pt x="48701" y="7839"/>
                    <a:pt x="47703" y="6669"/>
                    <a:pt x="46303" y="6669"/>
                  </a:cubicBezTo>
                  <a:cubicBezTo>
                    <a:pt x="45665" y="6669"/>
                    <a:pt x="44943" y="6912"/>
                    <a:pt x="44128" y="7521"/>
                  </a:cubicBezTo>
                  <a:cubicBezTo>
                    <a:pt x="43979" y="5459"/>
                    <a:pt x="41942" y="4245"/>
                    <a:pt x="39892" y="4245"/>
                  </a:cubicBezTo>
                  <a:cubicBezTo>
                    <a:pt x="38190" y="4245"/>
                    <a:pt x="36477" y="5081"/>
                    <a:pt x="35828" y="6965"/>
                  </a:cubicBezTo>
                  <a:cubicBezTo>
                    <a:pt x="35099" y="5777"/>
                    <a:pt x="33697" y="5098"/>
                    <a:pt x="32313" y="5098"/>
                  </a:cubicBezTo>
                  <a:cubicBezTo>
                    <a:pt x="31626" y="5098"/>
                    <a:pt x="30944" y="5266"/>
                    <a:pt x="30350" y="5620"/>
                  </a:cubicBezTo>
                  <a:cubicBezTo>
                    <a:pt x="29421" y="2025"/>
                    <a:pt x="26172" y="0"/>
                    <a:pt x="23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293330" y="4498570"/>
              <a:ext cx="86142" cy="707958"/>
            </a:xfrm>
            <a:custGeom>
              <a:avLst/>
              <a:gdLst/>
              <a:ahLst/>
              <a:cxnLst/>
              <a:rect l="l" t="t" r="r" b="b"/>
              <a:pathLst>
                <a:path w="2320" h="19067" extrusionOk="0">
                  <a:moveTo>
                    <a:pt x="1477" y="0"/>
                  </a:moveTo>
                  <a:lnTo>
                    <a:pt x="519" y="9"/>
                  </a:lnTo>
                  <a:lnTo>
                    <a:pt x="0" y="19066"/>
                  </a:lnTo>
                  <a:lnTo>
                    <a:pt x="2319" y="19047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310707" y="4498570"/>
              <a:ext cx="41808" cy="98989"/>
            </a:xfrm>
            <a:custGeom>
              <a:avLst/>
              <a:gdLst/>
              <a:ahLst/>
              <a:cxnLst/>
              <a:rect l="l" t="t" r="r" b="b"/>
              <a:pathLst>
                <a:path w="1126" h="2666" extrusionOk="0">
                  <a:moveTo>
                    <a:pt x="1009" y="0"/>
                  </a:moveTo>
                  <a:lnTo>
                    <a:pt x="51" y="9"/>
                  </a:lnTo>
                  <a:lnTo>
                    <a:pt x="0" y="1882"/>
                  </a:lnTo>
                  <a:lnTo>
                    <a:pt x="1126" y="2665"/>
                  </a:lnTo>
                  <a:lnTo>
                    <a:pt x="1126" y="266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216174" y="4134882"/>
              <a:ext cx="136119" cy="338700"/>
            </a:xfrm>
            <a:custGeom>
              <a:avLst/>
              <a:gdLst/>
              <a:ahLst/>
              <a:cxnLst/>
              <a:rect l="l" t="t" r="r" b="b"/>
              <a:pathLst>
                <a:path w="3666" h="9122" extrusionOk="0">
                  <a:moveTo>
                    <a:pt x="263" y="0"/>
                  </a:moveTo>
                  <a:lnTo>
                    <a:pt x="259" y="12"/>
                  </a:ln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5" y="14"/>
                    <a:pt x="249" y="18"/>
                  </a:cubicBezTo>
                  <a:cubicBezTo>
                    <a:pt x="75" y="177"/>
                    <a:pt x="0" y="418"/>
                    <a:pt x="45" y="648"/>
                  </a:cubicBezTo>
                  <a:cubicBezTo>
                    <a:pt x="152" y="1180"/>
                    <a:pt x="1571" y="7798"/>
                    <a:pt x="1744" y="8598"/>
                  </a:cubicBezTo>
                  <a:cubicBezTo>
                    <a:pt x="1755" y="8650"/>
                    <a:pt x="1786" y="8693"/>
                    <a:pt x="1832" y="8718"/>
                  </a:cubicBezTo>
                  <a:lnTo>
                    <a:pt x="2515" y="9100"/>
                  </a:lnTo>
                  <a:cubicBezTo>
                    <a:pt x="2542" y="9114"/>
                    <a:pt x="2572" y="9122"/>
                    <a:pt x="2603" y="9122"/>
                  </a:cubicBezTo>
                  <a:cubicBezTo>
                    <a:pt x="2620" y="9122"/>
                    <a:pt x="2637" y="9120"/>
                    <a:pt x="2654" y="9115"/>
                  </a:cubicBezTo>
                  <a:lnTo>
                    <a:pt x="3158" y="8969"/>
                  </a:lnTo>
                  <a:cubicBezTo>
                    <a:pt x="3204" y="8955"/>
                    <a:pt x="3244" y="8925"/>
                    <a:pt x="3267" y="8881"/>
                  </a:cubicBezTo>
                  <a:lnTo>
                    <a:pt x="3637" y="8195"/>
                  </a:lnTo>
                  <a:cubicBezTo>
                    <a:pt x="3664" y="8148"/>
                    <a:pt x="3666" y="8093"/>
                    <a:pt x="3646" y="8043"/>
                  </a:cubicBezTo>
                  <a:cubicBezTo>
                    <a:pt x="3324" y="7235"/>
                    <a:pt x="600" y="423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340633" y="4461329"/>
              <a:ext cx="342636" cy="112578"/>
            </a:xfrm>
            <a:custGeom>
              <a:avLst/>
              <a:gdLst/>
              <a:ahLst/>
              <a:cxnLst/>
              <a:rect l="l" t="t" r="r" b="b"/>
              <a:pathLst>
                <a:path w="9228" h="3032" extrusionOk="0">
                  <a:moveTo>
                    <a:pt x="986" y="1"/>
                  </a:moveTo>
                  <a:cubicBezTo>
                    <a:pt x="954" y="1"/>
                    <a:pt x="922" y="9"/>
                    <a:pt x="893" y="26"/>
                  </a:cubicBezTo>
                  <a:lnTo>
                    <a:pt x="221" y="427"/>
                  </a:lnTo>
                  <a:cubicBezTo>
                    <a:pt x="179" y="452"/>
                    <a:pt x="149" y="492"/>
                    <a:pt x="137" y="539"/>
                  </a:cubicBezTo>
                  <a:lnTo>
                    <a:pt x="11" y="1049"/>
                  </a:lnTo>
                  <a:cubicBezTo>
                    <a:pt x="1" y="1097"/>
                    <a:pt x="9" y="1146"/>
                    <a:pt x="34" y="1188"/>
                  </a:cubicBezTo>
                  <a:lnTo>
                    <a:pt x="442" y="1852"/>
                  </a:lnTo>
                  <a:cubicBezTo>
                    <a:pt x="471" y="1898"/>
                    <a:pt x="517" y="1928"/>
                    <a:pt x="570" y="1936"/>
                  </a:cubicBezTo>
                  <a:cubicBezTo>
                    <a:pt x="1401" y="2056"/>
                    <a:pt x="8171" y="3031"/>
                    <a:pt x="9143" y="3031"/>
                  </a:cubicBezTo>
                  <a:cubicBezTo>
                    <a:pt x="9180" y="3031"/>
                    <a:pt x="9208" y="3030"/>
                    <a:pt x="9228" y="3027"/>
                  </a:cubicBezTo>
                  <a:cubicBezTo>
                    <a:pt x="9226" y="3024"/>
                    <a:pt x="9219" y="3017"/>
                    <a:pt x="9219" y="3017"/>
                  </a:cubicBezTo>
                  <a:lnTo>
                    <a:pt x="9219" y="3017"/>
                  </a:lnTo>
                  <a:cubicBezTo>
                    <a:pt x="9219" y="3017"/>
                    <a:pt x="9219" y="3017"/>
                    <a:pt x="9219" y="3018"/>
                  </a:cubicBezTo>
                  <a:cubicBezTo>
                    <a:pt x="9220" y="3018"/>
                    <a:pt x="9220" y="3018"/>
                    <a:pt x="9220" y="3018"/>
                  </a:cubicBezTo>
                  <a:cubicBezTo>
                    <a:pt x="9221" y="3018"/>
                    <a:pt x="9219" y="3015"/>
                    <a:pt x="9218" y="3007"/>
                  </a:cubicBezTo>
                  <a:cubicBezTo>
                    <a:pt x="9169" y="2777"/>
                    <a:pt x="8998" y="2593"/>
                    <a:pt x="8777" y="2516"/>
                  </a:cubicBezTo>
                  <a:cubicBezTo>
                    <a:pt x="8264" y="2342"/>
                    <a:pt x="1823" y="262"/>
                    <a:pt x="1041" y="9"/>
                  </a:cubicBezTo>
                  <a:cubicBezTo>
                    <a:pt x="1023" y="4"/>
                    <a:pt x="1005" y="1"/>
                    <a:pt x="9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66317" y="4489251"/>
              <a:ext cx="258536" cy="255529"/>
            </a:xfrm>
            <a:custGeom>
              <a:avLst/>
              <a:gdLst/>
              <a:ahLst/>
              <a:cxnLst/>
              <a:rect l="l" t="t" r="r" b="b"/>
              <a:pathLst>
                <a:path w="6963" h="6882" extrusionOk="0">
                  <a:moveTo>
                    <a:pt x="5635" y="0"/>
                  </a:moveTo>
                  <a:cubicBezTo>
                    <a:pt x="5582" y="0"/>
                    <a:pt x="5530" y="24"/>
                    <a:pt x="5497" y="64"/>
                  </a:cubicBezTo>
                  <a:cubicBezTo>
                    <a:pt x="4937" y="731"/>
                    <a:pt x="215" y="6343"/>
                    <a:pt x="0" y="6840"/>
                  </a:cubicBezTo>
                  <a:cubicBezTo>
                    <a:pt x="5" y="6840"/>
                    <a:pt x="13" y="6839"/>
                    <a:pt x="14" y="6839"/>
                  </a:cubicBezTo>
                  <a:cubicBezTo>
                    <a:pt x="15" y="6839"/>
                    <a:pt x="15" y="6839"/>
                    <a:pt x="14" y="6839"/>
                  </a:cubicBezTo>
                  <a:cubicBezTo>
                    <a:pt x="11" y="6839"/>
                    <a:pt x="15" y="6840"/>
                    <a:pt x="23" y="6843"/>
                  </a:cubicBezTo>
                  <a:cubicBezTo>
                    <a:pt x="95" y="6869"/>
                    <a:pt x="170" y="6882"/>
                    <a:pt x="244" y="6882"/>
                  </a:cubicBezTo>
                  <a:cubicBezTo>
                    <a:pt x="398" y="6882"/>
                    <a:pt x="550" y="6828"/>
                    <a:pt x="673" y="6727"/>
                  </a:cubicBezTo>
                  <a:cubicBezTo>
                    <a:pt x="1093" y="6384"/>
                    <a:pt x="6260" y="2010"/>
                    <a:pt x="6883" y="1481"/>
                  </a:cubicBezTo>
                  <a:cubicBezTo>
                    <a:pt x="6922" y="1446"/>
                    <a:pt x="6944" y="1398"/>
                    <a:pt x="6946" y="1346"/>
                  </a:cubicBezTo>
                  <a:lnTo>
                    <a:pt x="6962" y="564"/>
                  </a:lnTo>
                  <a:cubicBezTo>
                    <a:pt x="6963" y="515"/>
                    <a:pt x="6944" y="470"/>
                    <a:pt x="6911" y="434"/>
                  </a:cubicBezTo>
                  <a:lnTo>
                    <a:pt x="6543" y="59"/>
                  </a:lnTo>
                  <a:cubicBezTo>
                    <a:pt x="6510" y="24"/>
                    <a:pt x="6463" y="4"/>
                    <a:pt x="6415" y="4"/>
                  </a:cubicBezTo>
                  <a:lnTo>
                    <a:pt x="5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596942" y="4439422"/>
              <a:ext cx="105004" cy="862938"/>
            </a:xfrm>
            <a:custGeom>
              <a:avLst/>
              <a:gdLst/>
              <a:ahLst/>
              <a:cxnLst/>
              <a:rect l="l" t="t" r="r" b="b"/>
              <a:pathLst>
                <a:path w="2828" h="23241" extrusionOk="0">
                  <a:moveTo>
                    <a:pt x="1801" y="1"/>
                  </a:moveTo>
                  <a:lnTo>
                    <a:pt x="635" y="9"/>
                  </a:lnTo>
                  <a:lnTo>
                    <a:pt x="1" y="23241"/>
                  </a:lnTo>
                  <a:lnTo>
                    <a:pt x="2828" y="23215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18143" y="4439422"/>
              <a:ext cx="51054" cy="120598"/>
            </a:xfrm>
            <a:custGeom>
              <a:avLst/>
              <a:gdLst/>
              <a:ahLst/>
              <a:cxnLst/>
              <a:rect l="l" t="t" r="r" b="b"/>
              <a:pathLst>
                <a:path w="1375" h="3248" extrusionOk="0">
                  <a:moveTo>
                    <a:pt x="1230" y="1"/>
                  </a:moveTo>
                  <a:lnTo>
                    <a:pt x="64" y="9"/>
                  </a:lnTo>
                  <a:lnTo>
                    <a:pt x="1" y="2293"/>
                  </a:lnTo>
                  <a:lnTo>
                    <a:pt x="1375" y="3248"/>
                  </a:lnTo>
                  <a:lnTo>
                    <a:pt x="12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466578" y="4009828"/>
              <a:ext cx="198534" cy="400893"/>
            </a:xfrm>
            <a:custGeom>
              <a:avLst/>
              <a:gdLst/>
              <a:ahLst/>
              <a:cxnLst/>
              <a:rect l="l" t="t" r="r" b="b"/>
              <a:pathLst>
                <a:path w="5347" h="10797" extrusionOk="0">
                  <a:moveTo>
                    <a:pt x="269" y="0"/>
                  </a:moveTo>
                  <a:cubicBezTo>
                    <a:pt x="268" y="3"/>
                    <a:pt x="266" y="12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6"/>
                    <a:pt x="265" y="16"/>
                  </a:cubicBezTo>
                  <a:cubicBezTo>
                    <a:pt x="265" y="16"/>
                    <a:pt x="265" y="16"/>
                    <a:pt x="265" y="15"/>
                  </a:cubicBezTo>
                  <a:lnTo>
                    <a:pt x="265" y="15"/>
                  </a:lnTo>
                  <a:cubicBezTo>
                    <a:pt x="264" y="16"/>
                    <a:pt x="260" y="19"/>
                    <a:pt x="256" y="24"/>
                  </a:cubicBezTo>
                  <a:cubicBezTo>
                    <a:pt x="63" y="236"/>
                    <a:pt x="0" y="535"/>
                    <a:pt x="82" y="810"/>
                  </a:cubicBezTo>
                  <a:cubicBezTo>
                    <a:pt x="270" y="1443"/>
                    <a:pt x="2766" y="9308"/>
                    <a:pt x="3069" y="10259"/>
                  </a:cubicBezTo>
                  <a:cubicBezTo>
                    <a:pt x="3089" y="10320"/>
                    <a:pt x="3134" y="10367"/>
                    <a:pt x="3191" y="10394"/>
                  </a:cubicBezTo>
                  <a:lnTo>
                    <a:pt x="4063" y="10778"/>
                  </a:lnTo>
                  <a:cubicBezTo>
                    <a:pt x="4092" y="10790"/>
                    <a:pt x="4122" y="10797"/>
                    <a:pt x="4152" y="10797"/>
                  </a:cubicBezTo>
                  <a:cubicBezTo>
                    <a:pt x="4180" y="10797"/>
                    <a:pt x="4207" y="10791"/>
                    <a:pt x="4234" y="10781"/>
                  </a:cubicBezTo>
                  <a:lnTo>
                    <a:pt x="4829" y="10543"/>
                  </a:lnTo>
                  <a:cubicBezTo>
                    <a:pt x="4883" y="10521"/>
                    <a:pt x="4926" y="10479"/>
                    <a:pt x="4950" y="10425"/>
                  </a:cubicBezTo>
                  <a:lnTo>
                    <a:pt x="5321" y="9549"/>
                  </a:lnTo>
                  <a:cubicBezTo>
                    <a:pt x="5347" y="9490"/>
                    <a:pt x="5344" y="9423"/>
                    <a:pt x="5314" y="9364"/>
                  </a:cubicBezTo>
                  <a:cubicBezTo>
                    <a:pt x="4829" y="8421"/>
                    <a:pt x="727" y="474"/>
                    <a:pt x="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658689" y="4388257"/>
              <a:ext cx="424025" cy="101959"/>
            </a:xfrm>
            <a:custGeom>
              <a:avLst/>
              <a:gdLst/>
              <a:ahLst/>
              <a:cxnLst/>
              <a:rect l="l" t="t" r="r" b="b"/>
              <a:pathLst>
                <a:path w="11420" h="2746" extrusionOk="0">
                  <a:moveTo>
                    <a:pt x="1089" y="0"/>
                  </a:moveTo>
                  <a:cubicBezTo>
                    <a:pt x="1043" y="0"/>
                    <a:pt x="997" y="14"/>
                    <a:pt x="959" y="43"/>
                  </a:cubicBezTo>
                  <a:lnTo>
                    <a:pt x="190" y="607"/>
                  </a:lnTo>
                  <a:cubicBezTo>
                    <a:pt x="143" y="642"/>
                    <a:pt x="111" y="694"/>
                    <a:pt x="102" y="753"/>
                  </a:cubicBezTo>
                  <a:lnTo>
                    <a:pt x="9" y="1387"/>
                  </a:lnTo>
                  <a:cubicBezTo>
                    <a:pt x="0" y="1445"/>
                    <a:pt x="16" y="1505"/>
                    <a:pt x="51" y="1553"/>
                  </a:cubicBezTo>
                  <a:lnTo>
                    <a:pt x="624" y="2310"/>
                  </a:lnTo>
                  <a:cubicBezTo>
                    <a:pt x="663" y="2362"/>
                    <a:pt x="723" y="2395"/>
                    <a:pt x="788" y="2397"/>
                  </a:cubicBezTo>
                  <a:cubicBezTo>
                    <a:pt x="1681" y="2440"/>
                    <a:pt x="8154" y="2746"/>
                    <a:pt x="10559" y="2746"/>
                  </a:cubicBezTo>
                  <a:cubicBezTo>
                    <a:pt x="11010" y="2746"/>
                    <a:pt x="11318" y="2735"/>
                    <a:pt x="11419" y="2710"/>
                  </a:cubicBezTo>
                  <a:cubicBezTo>
                    <a:pt x="11418" y="2707"/>
                    <a:pt x="11412" y="2702"/>
                    <a:pt x="11409" y="2699"/>
                  </a:cubicBezTo>
                  <a:lnTo>
                    <a:pt x="11409" y="2699"/>
                  </a:lnTo>
                  <a:cubicBezTo>
                    <a:pt x="11410" y="2699"/>
                    <a:pt x="11409" y="2694"/>
                    <a:pt x="11407" y="2687"/>
                  </a:cubicBezTo>
                  <a:cubicBezTo>
                    <a:pt x="11320" y="2413"/>
                    <a:pt x="11092" y="2209"/>
                    <a:pt x="10812" y="2143"/>
                  </a:cubicBezTo>
                  <a:cubicBezTo>
                    <a:pt x="10169" y="1991"/>
                    <a:pt x="2111" y="219"/>
                    <a:pt x="1136" y="5"/>
                  </a:cubicBezTo>
                  <a:cubicBezTo>
                    <a:pt x="1120" y="2"/>
                    <a:pt x="1105" y="0"/>
                    <a:pt x="10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353963" y="4430771"/>
              <a:ext cx="289317" cy="336769"/>
            </a:xfrm>
            <a:custGeom>
              <a:avLst/>
              <a:gdLst/>
              <a:ahLst/>
              <a:cxnLst/>
              <a:rect l="l" t="t" r="r" b="b"/>
              <a:pathLst>
                <a:path w="7792" h="9070" extrusionOk="0">
                  <a:moveTo>
                    <a:pt x="7005" y="1"/>
                  </a:moveTo>
                  <a:cubicBezTo>
                    <a:pt x="6998" y="1"/>
                    <a:pt x="6992" y="1"/>
                    <a:pt x="6985" y="2"/>
                  </a:cubicBezTo>
                  <a:lnTo>
                    <a:pt x="6039" y="88"/>
                  </a:lnTo>
                  <a:cubicBezTo>
                    <a:pt x="5974" y="95"/>
                    <a:pt x="5916" y="129"/>
                    <a:pt x="5879" y="183"/>
                  </a:cubicBezTo>
                  <a:cubicBezTo>
                    <a:pt x="5275" y="1054"/>
                    <a:pt x="203" y="8418"/>
                    <a:pt x="1" y="9046"/>
                  </a:cubicBezTo>
                  <a:cubicBezTo>
                    <a:pt x="4" y="9046"/>
                    <a:pt x="11" y="9043"/>
                    <a:pt x="15" y="9042"/>
                  </a:cubicBezTo>
                  <a:lnTo>
                    <a:pt x="15" y="9042"/>
                  </a:lnTo>
                  <a:cubicBezTo>
                    <a:pt x="16" y="9043"/>
                    <a:pt x="21" y="9044"/>
                    <a:pt x="27" y="9046"/>
                  </a:cubicBezTo>
                  <a:cubicBezTo>
                    <a:pt x="91" y="9062"/>
                    <a:pt x="155" y="9070"/>
                    <a:pt x="220" y="9070"/>
                  </a:cubicBezTo>
                  <a:cubicBezTo>
                    <a:pt x="435" y="9070"/>
                    <a:pt x="645" y="8983"/>
                    <a:pt x="802" y="8828"/>
                  </a:cubicBezTo>
                  <a:cubicBezTo>
                    <a:pt x="1272" y="8363"/>
                    <a:pt x="7030" y="2454"/>
                    <a:pt x="7726" y="1738"/>
                  </a:cubicBezTo>
                  <a:cubicBezTo>
                    <a:pt x="7770" y="1692"/>
                    <a:pt x="7792" y="1632"/>
                    <a:pt x="7787" y="1569"/>
                  </a:cubicBezTo>
                  <a:lnTo>
                    <a:pt x="7713" y="618"/>
                  </a:lnTo>
                  <a:cubicBezTo>
                    <a:pt x="7710" y="559"/>
                    <a:pt x="7682" y="504"/>
                    <a:pt x="7637" y="466"/>
                  </a:cubicBezTo>
                  <a:lnTo>
                    <a:pt x="7147" y="53"/>
                  </a:lnTo>
                  <a:cubicBezTo>
                    <a:pt x="7108" y="19"/>
                    <a:pt x="7057" y="1"/>
                    <a:pt x="7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1035447" y="4468272"/>
              <a:ext cx="89112" cy="731981"/>
            </a:xfrm>
            <a:custGeom>
              <a:avLst/>
              <a:gdLst/>
              <a:ahLst/>
              <a:cxnLst/>
              <a:rect l="l" t="t" r="r" b="b"/>
              <a:pathLst>
                <a:path w="2400" h="19714" extrusionOk="0">
                  <a:moveTo>
                    <a:pt x="1528" y="0"/>
                  </a:moveTo>
                  <a:lnTo>
                    <a:pt x="539" y="9"/>
                  </a:lnTo>
                  <a:lnTo>
                    <a:pt x="1" y="19714"/>
                  </a:lnTo>
                  <a:lnTo>
                    <a:pt x="2399" y="19693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1053492" y="4468272"/>
              <a:ext cx="43294" cy="102367"/>
            </a:xfrm>
            <a:custGeom>
              <a:avLst/>
              <a:gdLst/>
              <a:ahLst/>
              <a:cxnLst/>
              <a:rect l="l" t="t" r="r" b="b"/>
              <a:pathLst>
                <a:path w="1166" h="2757" extrusionOk="0">
                  <a:moveTo>
                    <a:pt x="1042" y="0"/>
                  </a:moveTo>
                  <a:lnTo>
                    <a:pt x="53" y="9"/>
                  </a:lnTo>
                  <a:lnTo>
                    <a:pt x="0" y="1945"/>
                  </a:lnTo>
                  <a:lnTo>
                    <a:pt x="1165" y="2756"/>
                  </a:lnTo>
                  <a:lnTo>
                    <a:pt x="1165" y="2756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939577" y="4095673"/>
              <a:ext cx="153941" cy="345903"/>
            </a:xfrm>
            <a:custGeom>
              <a:avLst/>
              <a:gdLst/>
              <a:ahLst/>
              <a:cxnLst/>
              <a:rect l="l" t="t" r="r" b="b"/>
              <a:pathLst>
                <a:path w="4146" h="9316" extrusionOk="0">
                  <a:moveTo>
                    <a:pt x="252" y="1"/>
                  </a:moveTo>
                  <a:cubicBezTo>
                    <a:pt x="250" y="4"/>
                    <a:pt x="248" y="12"/>
                    <a:pt x="247" y="14"/>
                  </a:cubicBezTo>
                  <a:lnTo>
                    <a:pt x="247" y="14"/>
                  </a:lnTo>
                  <a:cubicBezTo>
                    <a:pt x="247" y="14"/>
                    <a:pt x="247" y="14"/>
                    <a:pt x="247" y="14"/>
                  </a:cubicBezTo>
                  <a:cubicBezTo>
                    <a:pt x="246" y="14"/>
                    <a:pt x="243" y="16"/>
                    <a:pt x="238" y="20"/>
                  </a:cubicBezTo>
                  <a:cubicBezTo>
                    <a:pt x="65" y="193"/>
                    <a:pt x="1" y="443"/>
                    <a:pt x="58" y="680"/>
                  </a:cubicBezTo>
                  <a:cubicBezTo>
                    <a:pt x="190" y="1224"/>
                    <a:pt x="1966" y="7994"/>
                    <a:pt x="2181" y="8812"/>
                  </a:cubicBezTo>
                  <a:cubicBezTo>
                    <a:pt x="2195" y="8864"/>
                    <a:pt x="2230" y="8907"/>
                    <a:pt x="2278" y="8931"/>
                  </a:cubicBezTo>
                  <a:lnTo>
                    <a:pt x="3002" y="9295"/>
                  </a:lnTo>
                  <a:cubicBezTo>
                    <a:pt x="3028" y="9309"/>
                    <a:pt x="3057" y="9316"/>
                    <a:pt x="3086" y="9316"/>
                  </a:cubicBezTo>
                  <a:cubicBezTo>
                    <a:pt x="3106" y="9316"/>
                    <a:pt x="3127" y="9312"/>
                    <a:pt x="3146" y="9306"/>
                  </a:cubicBezTo>
                  <a:lnTo>
                    <a:pt x="3660" y="9130"/>
                  </a:lnTo>
                  <a:cubicBezTo>
                    <a:pt x="3707" y="9114"/>
                    <a:pt x="3747" y="9081"/>
                    <a:pt x="3768" y="9035"/>
                  </a:cubicBezTo>
                  <a:lnTo>
                    <a:pt x="4119" y="8309"/>
                  </a:lnTo>
                  <a:cubicBezTo>
                    <a:pt x="4144" y="8260"/>
                    <a:pt x="4145" y="8202"/>
                    <a:pt x="4121" y="8151"/>
                  </a:cubicBezTo>
                  <a:cubicBezTo>
                    <a:pt x="3750" y="7330"/>
                    <a:pt x="619" y="422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1084570" y="4425870"/>
              <a:ext cx="357153" cy="102219"/>
            </a:xfrm>
            <a:custGeom>
              <a:avLst/>
              <a:gdLst/>
              <a:ahLst/>
              <a:cxnLst/>
              <a:rect l="l" t="t" r="r" b="b"/>
              <a:pathLst>
                <a:path w="9619" h="2753" extrusionOk="0">
                  <a:moveTo>
                    <a:pt x="976" y="0"/>
                  </a:moveTo>
                  <a:cubicBezTo>
                    <a:pt x="939" y="0"/>
                    <a:pt x="904" y="11"/>
                    <a:pt x="873" y="32"/>
                  </a:cubicBezTo>
                  <a:lnTo>
                    <a:pt x="196" y="477"/>
                  </a:lnTo>
                  <a:cubicBezTo>
                    <a:pt x="155" y="504"/>
                    <a:pt x="125" y="547"/>
                    <a:pt x="116" y="597"/>
                  </a:cubicBezTo>
                  <a:lnTo>
                    <a:pt x="10" y="1130"/>
                  </a:lnTo>
                  <a:cubicBezTo>
                    <a:pt x="1" y="1178"/>
                    <a:pt x="10" y="1229"/>
                    <a:pt x="38" y="1271"/>
                  </a:cubicBezTo>
                  <a:lnTo>
                    <a:pt x="491" y="1937"/>
                  </a:lnTo>
                  <a:cubicBezTo>
                    <a:pt x="523" y="1983"/>
                    <a:pt x="572" y="2014"/>
                    <a:pt x="627" y="2019"/>
                  </a:cubicBezTo>
                  <a:cubicBezTo>
                    <a:pt x="1461" y="2102"/>
                    <a:pt x="8076" y="2753"/>
                    <a:pt x="9414" y="2753"/>
                  </a:cubicBezTo>
                  <a:cubicBezTo>
                    <a:pt x="9512" y="2753"/>
                    <a:pt x="9582" y="2750"/>
                    <a:pt x="9619" y="2742"/>
                  </a:cubicBezTo>
                  <a:lnTo>
                    <a:pt x="9610" y="2733"/>
                  </a:lnTo>
                  <a:lnTo>
                    <a:pt x="9610" y="2733"/>
                  </a:lnTo>
                  <a:cubicBezTo>
                    <a:pt x="9610" y="2733"/>
                    <a:pt x="9611" y="2733"/>
                    <a:pt x="9611" y="2733"/>
                  </a:cubicBezTo>
                  <a:cubicBezTo>
                    <a:pt x="9611" y="2733"/>
                    <a:pt x="9611" y="2730"/>
                    <a:pt x="9609" y="2722"/>
                  </a:cubicBezTo>
                  <a:cubicBezTo>
                    <a:pt x="9547" y="2487"/>
                    <a:pt x="9363" y="2304"/>
                    <a:pt x="9129" y="2236"/>
                  </a:cubicBezTo>
                  <a:cubicBezTo>
                    <a:pt x="8591" y="2079"/>
                    <a:pt x="1841" y="231"/>
                    <a:pt x="1025" y="7"/>
                  </a:cubicBezTo>
                  <a:cubicBezTo>
                    <a:pt x="1009" y="2"/>
                    <a:pt x="99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812370" y="4458247"/>
              <a:ext cx="256977" cy="274465"/>
            </a:xfrm>
            <a:custGeom>
              <a:avLst/>
              <a:gdLst/>
              <a:ahLst/>
              <a:cxnLst/>
              <a:rect l="l" t="t" r="r" b="b"/>
              <a:pathLst>
                <a:path w="6921" h="7392" extrusionOk="0">
                  <a:moveTo>
                    <a:pt x="6315" y="0"/>
                  </a:moveTo>
                  <a:cubicBezTo>
                    <a:pt x="6312" y="0"/>
                    <a:pt x="6310" y="0"/>
                    <a:pt x="6307" y="0"/>
                  </a:cubicBezTo>
                  <a:lnTo>
                    <a:pt x="5501" y="34"/>
                  </a:lnTo>
                  <a:cubicBezTo>
                    <a:pt x="5447" y="35"/>
                    <a:pt x="5396" y="61"/>
                    <a:pt x="5361" y="105"/>
                  </a:cubicBezTo>
                  <a:cubicBezTo>
                    <a:pt x="4814" y="819"/>
                    <a:pt x="197" y="6837"/>
                    <a:pt x="1" y="7360"/>
                  </a:cubicBezTo>
                  <a:cubicBezTo>
                    <a:pt x="3" y="7360"/>
                    <a:pt x="12" y="7358"/>
                    <a:pt x="14" y="7358"/>
                  </a:cubicBezTo>
                  <a:cubicBezTo>
                    <a:pt x="14" y="7358"/>
                    <a:pt x="14" y="7358"/>
                    <a:pt x="13" y="7358"/>
                  </a:cubicBezTo>
                  <a:cubicBezTo>
                    <a:pt x="12" y="7358"/>
                    <a:pt x="16" y="7359"/>
                    <a:pt x="24" y="7361"/>
                  </a:cubicBezTo>
                  <a:cubicBezTo>
                    <a:pt x="89" y="7382"/>
                    <a:pt x="157" y="7392"/>
                    <a:pt x="224" y="7392"/>
                  </a:cubicBezTo>
                  <a:cubicBezTo>
                    <a:pt x="393" y="7392"/>
                    <a:pt x="560" y="7328"/>
                    <a:pt x="689" y="7212"/>
                  </a:cubicBezTo>
                  <a:cubicBezTo>
                    <a:pt x="1107" y="6837"/>
                    <a:pt x="6241" y="2079"/>
                    <a:pt x="6861" y="1505"/>
                  </a:cubicBezTo>
                  <a:cubicBezTo>
                    <a:pt x="6899" y="1468"/>
                    <a:pt x="6920" y="1417"/>
                    <a:pt x="6919" y="1364"/>
                  </a:cubicBezTo>
                  <a:lnTo>
                    <a:pt x="6898" y="555"/>
                  </a:lnTo>
                  <a:cubicBezTo>
                    <a:pt x="6897" y="506"/>
                    <a:pt x="6876" y="458"/>
                    <a:pt x="6840" y="423"/>
                  </a:cubicBezTo>
                  <a:lnTo>
                    <a:pt x="6443" y="52"/>
                  </a:lnTo>
                  <a:cubicBezTo>
                    <a:pt x="6409" y="18"/>
                    <a:pt x="6363" y="0"/>
                    <a:pt x="6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1046289" y="4429212"/>
              <a:ext cx="54841" cy="54581"/>
            </a:xfrm>
            <a:custGeom>
              <a:avLst/>
              <a:gdLst/>
              <a:ahLst/>
              <a:cxnLst/>
              <a:rect l="l" t="t" r="r" b="b"/>
              <a:pathLst>
                <a:path w="1477" h="1470" extrusionOk="0">
                  <a:moveTo>
                    <a:pt x="737" y="1"/>
                  </a:moveTo>
                  <a:cubicBezTo>
                    <a:pt x="736" y="1"/>
                    <a:pt x="735" y="1"/>
                    <a:pt x="733" y="1"/>
                  </a:cubicBezTo>
                  <a:cubicBezTo>
                    <a:pt x="326" y="5"/>
                    <a:pt x="1" y="335"/>
                    <a:pt x="5" y="741"/>
                  </a:cubicBezTo>
                  <a:cubicBezTo>
                    <a:pt x="9" y="1145"/>
                    <a:pt x="338" y="1470"/>
                    <a:pt x="741" y="1470"/>
                  </a:cubicBezTo>
                  <a:cubicBezTo>
                    <a:pt x="742" y="1470"/>
                    <a:pt x="744" y="1470"/>
                    <a:pt x="745" y="1470"/>
                  </a:cubicBezTo>
                  <a:cubicBezTo>
                    <a:pt x="1151" y="1466"/>
                    <a:pt x="1476" y="1135"/>
                    <a:pt x="1474" y="729"/>
                  </a:cubicBezTo>
                  <a:cubicBezTo>
                    <a:pt x="1470" y="325"/>
                    <a:pt x="1141" y="1"/>
                    <a:pt x="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609715" y="4393418"/>
              <a:ext cx="64606" cy="64309"/>
            </a:xfrm>
            <a:custGeom>
              <a:avLst/>
              <a:gdLst/>
              <a:ahLst/>
              <a:cxnLst/>
              <a:rect l="l" t="t" r="r" b="b"/>
              <a:pathLst>
                <a:path w="1740" h="1732" extrusionOk="0">
                  <a:moveTo>
                    <a:pt x="870" y="1"/>
                  </a:moveTo>
                  <a:cubicBezTo>
                    <a:pt x="867" y="1"/>
                    <a:pt x="865" y="1"/>
                    <a:pt x="862" y="1"/>
                  </a:cubicBezTo>
                  <a:cubicBezTo>
                    <a:pt x="385" y="3"/>
                    <a:pt x="1" y="394"/>
                    <a:pt x="6" y="874"/>
                  </a:cubicBezTo>
                  <a:cubicBezTo>
                    <a:pt x="9" y="1350"/>
                    <a:pt x="397" y="1732"/>
                    <a:pt x="872" y="1732"/>
                  </a:cubicBezTo>
                  <a:cubicBezTo>
                    <a:pt x="874" y="1732"/>
                    <a:pt x="876" y="1732"/>
                    <a:pt x="878" y="1732"/>
                  </a:cubicBezTo>
                  <a:cubicBezTo>
                    <a:pt x="1357" y="1727"/>
                    <a:pt x="1740" y="1336"/>
                    <a:pt x="1736" y="859"/>
                  </a:cubicBezTo>
                  <a:cubicBezTo>
                    <a:pt x="1733" y="382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303800" y="4460846"/>
              <a:ext cx="53022" cy="52762"/>
            </a:xfrm>
            <a:custGeom>
              <a:avLst/>
              <a:gdLst/>
              <a:ahLst/>
              <a:cxnLst/>
              <a:rect l="l" t="t" r="r" b="b"/>
              <a:pathLst>
                <a:path w="1428" h="1421" extrusionOk="0">
                  <a:moveTo>
                    <a:pt x="715" y="0"/>
                  </a:moveTo>
                  <a:cubicBezTo>
                    <a:pt x="712" y="0"/>
                    <a:pt x="710" y="0"/>
                    <a:pt x="707" y="0"/>
                  </a:cubicBezTo>
                  <a:cubicBezTo>
                    <a:pt x="316" y="2"/>
                    <a:pt x="1" y="325"/>
                    <a:pt x="3" y="717"/>
                  </a:cubicBezTo>
                  <a:cubicBezTo>
                    <a:pt x="7" y="1107"/>
                    <a:pt x="323" y="1420"/>
                    <a:pt x="712" y="1420"/>
                  </a:cubicBezTo>
                  <a:cubicBezTo>
                    <a:pt x="715" y="1420"/>
                    <a:pt x="717" y="1420"/>
                    <a:pt x="720" y="1420"/>
                  </a:cubicBezTo>
                  <a:cubicBezTo>
                    <a:pt x="1112" y="1417"/>
                    <a:pt x="1427" y="1096"/>
                    <a:pt x="1424" y="704"/>
                  </a:cubicBezTo>
                  <a:cubicBezTo>
                    <a:pt x="1420" y="314"/>
                    <a:pt x="1104" y="0"/>
                    <a:pt x="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505298" y="1175261"/>
            <a:ext cx="8219172" cy="919401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habitat    cutting down trees     ecosystem      endangered species      carbon dioxide</a:t>
            </a:r>
          </a:p>
        </p:txBody>
      </p:sp>
      <p:sp>
        <p:nvSpPr>
          <p:cNvPr id="97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481736" y="2298828"/>
            <a:ext cx="8266296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000" b="1" spc="-150" dirty="0">
                <a:solidFill>
                  <a:srgbClr val="00B0F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1.</a:t>
            </a:r>
            <a:r>
              <a:rPr lang="en-US" sz="3000" spc="-150" dirty="0">
                <a:solidFill>
                  <a:srgbClr val="00B0F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3000" spc="-15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People in my </a:t>
            </a:r>
            <a:r>
              <a:rPr lang="en-US" sz="3000" spc="-15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neighbourhood</a:t>
            </a:r>
            <a:r>
              <a:rPr lang="en-US" sz="3000" spc="-15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are doing a lot to save __________________________.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000" b="1" spc="-150" dirty="0">
                <a:solidFill>
                  <a:srgbClr val="00B0F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2. </a:t>
            </a:r>
            <a:r>
              <a:rPr lang="en-US" sz="3000" spc="-15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Con Dao National Park provides a rich _________ for marine life.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280363" y="2686469"/>
            <a:ext cx="42112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endangered species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704131" y="3306135"/>
            <a:ext cx="1989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habitat</a:t>
            </a:r>
          </a:p>
        </p:txBody>
      </p:sp>
    </p:spTree>
    <p:extLst>
      <p:ext uri="{BB962C8B-B14F-4D97-AF65-F5344CB8AC3E}">
        <p14:creationId xmlns:p14="http://schemas.microsoft.com/office/powerpoint/2010/main" val="105784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4"/>
          <p:cNvSpPr/>
          <p:nvPr/>
        </p:nvSpPr>
        <p:spPr>
          <a:xfrm>
            <a:off x="0" y="3267947"/>
            <a:ext cx="3510294" cy="1875553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4"/>
          <p:cNvSpPr txBox="1">
            <a:spLocks noGrp="1"/>
          </p:cNvSpPr>
          <p:nvPr>
            <p:ph type="title"/>
          </p:nvPr>
        </p:nvSpPr>
        <p:spPr>
          <a:xfrm>
            <a:off x="354513" y="299367"/>
            <a:ext cx="8051433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3: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Complete each sentence with a word or phrase from the box. </a:t>
            </a:r>
          </a:p>
        </p:txBody>
      </p:sp>
      <p:grpSp>
        <p:nvGrpSpPr>
          <p:cNvPr id="537" name="Google Shape;537;p34"/>
          <p:cNvGrpSpPr/>
          <p:nvPr/>
        </p:nvGrpSpPr>
        <p:grpSpPr>
          <a:xfrm>
            <a:off x="-543326" y="4119270"/>
            <a:ext cx="4053620" cy="1012616"/>
            <a:chOff x="-685807" y="3880133"/>
            <a:chExt cx="5791435" cy="1446733"/>
          </a:xfrm>
        </p:grpSpPr>
        <p:sp>
          <p:nvSpPr>
            <p:cNvPr id="538" name="Google Shape;538;p34"/>
            <p:cNvSpPr/>
            <p:nvPr/>
          </p:nvSpPr>
          <p:spPr>
            <a:xfrm>
              <a:off x="-685807" y="3880133"/>
              <a:ext cx="3144651" cy="1446733"/>
            </a:xfrm>
            <a:custGeom>
              <a:avLst/>
              <a:gdLst/>
              <a:ahLst/>
              <a:cxnLst/>
              <a:rect l="l" t="t" r="r" b="b"/>
              <a:pathLst>
                <a:path w="84693" h="38964" extrusionOk="0">
                  <a:moveTo>
                    <a:pt x="31640" y="1"/>
                  </a:moveTo>
                  <a:cubicBezTo>
                    <a:pt x="31455" y="1"/>
                    <a:pt x="31267" y="3"/>
                    <a:pt x="31076" y="9"/>
                  </a:cubicBezTo>
                  <a:cubicBezTo>
                    <a:pt x="25140" y="179"/>
                    <a:pt x="19300" y="10625"/>
                    <a:pt x="12713" y="17745"/>
                  </a:cubicBezTo>
                  <a:cubicBezTo>
                    <a:pt x="8313" y="22498"/>
                    <a:pt x="1671" y="22954"/>
                    <a:pt x="1" y="26007"/>
                  </a:cubicBezTo>
                  <a:cubicBezTo>
                    <a:pt x="3568" y="30326"/>
                    <a:pt x="7133" y="34644"/>
                    <a:pt x="10700" y="38964"/>
                  </a:cubicBezTo>
                  <a:lnTo>
                    <a:pt x="84692" y="31002"/>
                  </a:lnTo>
                  <a:cubicBezTo>
                    <a:pt x="72991" y="26606"/>
                    <a:pt x="65230" y="20999"/>
                    <a:pt x="60173" y="16468"/>
                  </a:cubicBezTo>
                  <a:cubicBezTo>
                    <a:pt x="54893" y="11737"/>
                    <a:pt x="48002" y="5184"/>
                    <a:pt x="37145" y="966"/>
                  </a:cubicBezTo>
                  <a:cubicBezTo>
                    <a:pt x="35577" y="358"/>
                    <a:pt x="33780" y="1"/>
                    <a:pt x="31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827250" y="4062664"/>
              <a:ext cx="4278379" cy="1108368"/>
            </a:xfrm>
            <a:custGeom>
              <a:avLst/>
              <a:gdLst/>
              <a:ahLst/>
              <a:cxnLst/>
              <a:rect l="l" t="t" r="r" b="b"/>
              <a:pathLst>
                <a:path w="115227" h="29851" extrusionOk="0">
                  <a:moveTo>
                    <a:pt x="60372" y="1"/>
                  </a:moveTo>
                  <a:cubicBezTo>
                    <a:pt x="52488" y="1"/>
                    <a:pt x="42051" y="5263"/>
                    <a:pt x="35651" y="10907"/>
                  </a:cubicBezTo>
                  <a:cubicBezTo>
                    <a:pt x="29536" y="16300"/>
                    <a:pt x="22148" y="19656"/>
                    <a:pt x="14375" y="20147"/>
                  </a:cubicBezTo>
                  <a:cubicBezTo>
                    <a:pt x="1" y="21053"/>
                    <a:pt x="217" y="28765"/>
                    <a:pt x="217" y="28765"/>
                  </a:cubicBezTo>
                  <a:lnTo>
                    <a:pt x="85778" y="29573"/>
                  </a:lnTo>
                  <a:lnTo>
                    <a:pt x="86606" y="29581"/>
                  </a:lnTo>
                  <a:lnTo>
                    <a:pt x="94993" y="29660"/>
                  </a:lnTo>
                  <a:lnTo>
                    <a:pt x="95013" y="29659"/>
                  </a:lnTo>
                  <a:lnTo>
                    <a:pt x="115226" y="29851"/>
                  </a:lnTo>
                  <a:cubicBezTo>
                    <a:pt x="115226" y="29851"/>
                    <a:pt x="112378" y="20355"/>
                    <a:pt x="94987" y="17776"/>
                  </a:cubicBezTo>
                  <a:cubicBezTo>
                    <a:pt x="78068" y="15265"/>
                    <a:pt x="78810" y="6250"/>
                    <a:pt x="65144" y="821"/>
                  </a:cubicBezTo>
                  <a:cubicBezTo>
                    <a:pt x="63725" y="256"/>
                    <a:pt x="62110" y="1"/>
                    <a:pt x="60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3114940" y="4511343"/>
              <a:ext cx="41029" cy="502555"/>
            </a:xfrm>
            <a:custGeom>
              <a:avLst/>
              <a:gdLst/>
              <a:ahLst/>
              <a:cxnLst/>
              <a:rect l="l" t="t" r="r" b="b"/>
              <a:pathLst>
                <a:path w="1105" h="13535" extrusionOk="0">
                  <a:moveTo>
                    <a:pt x="115" y="1"/>
                  </a:moveTo>
                  <a:lnTo>
                    <a:pt x="1" y="13526"/>
                  </a:lnTo>
                  <a:lnTo>
                    <a:pt x="993" y="13534"/>
                  </a:lnTo>
                  <a:lnTo>
                    <a:pt x="1105" y="200"/>
                  </a:lnTo>
                  <a:cubicBezTo>
                    <a:pt x="754" y="162"/>
                    <a:pt x="429" y="90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3732932" y="4635988"/>
              <a:ext cx="40063" cy="382959"/>
            </a:xfrm>
            <a:custGeom>
              <a:avLst/>
              <a:gdLst/>
              <a:ahLst/>
              <a:cxnLst/>
              <a:rect l="l" t="t" r="r" b="b"/>
              <a:pathLst>
                <a:path w="1079" h="10314" extrusionOk="0">
                  <a:moveTo>
                    <a:pt x="87" y="0"/>
                  </a:moveTo>
                  <a:lnTo>
                    <a:pt x="0" y="10305"/>
                  </a:lnTo>
                  <a:lnTo>
                    <a:pt x="991" y="10313"/>
                  </a:lnTo>
                  <a:lnTo>
                    <a:pt x="1079" y="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4044341" y="4870019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2" y="1"/>
                  </a:moveTo>
                  <a:lnTo>
                    <a:pt x="1" y="6086"/>
                  </a:lnTo>
                  <a:lnTo>
                    <a:pt x="993" y="6095"/>
                  </a:lnTo>
                  <a:lnTo>
                    <a:pt x="1044" y="9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3519695" y="4865600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3" y="0"/>
                  </a:moveTo>
                  <a:lnTo>
                    <a:pt x="1" y="6086"/>
                  </a:lnTo>
                  <a:lnTo>
                    <a:pt x="993" y="6094"/>
                  </a:lnTo>
                  <a:lnTo>
                    <a:pt x="1044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3013650" y="4451304"/>
              <a:ext cx="1182405" cy="488668"/>
            </a:xfrm>
            <a:custGeom>
              <a:avLst/>
              <a:gdLst/>
              <a:ahLst/>
              <a:cxnLst/>
              <a:rect l="l" t="t" r="r" b="b"/>
              <a:pathLst>
                <a:path w="31845" h="13161" extrusionOk="0">
                  <a:moveTo>
                    <a:pt x="585" y="1"/>
                  </a:moveTo>
                  <a:cubicBezTo>
                    <a:pt x="202" y="1"/>
                    <a:pt x="1" y="458"/>
                    <a:pt x="262" y="741"/>
                  </a:cubicBezTo>
                  <a:lnTo>
                    <a:pt x="10998" y="12333"/>
                  </a:lnTo>
                  <a:cubicBezTo>
                    <a:pt x="11387" y="12755"/>
                    <a:pt x="11936" y="12997"/>
                    <a:pt x="12510" y="13002"/>
                  </a:cubicBezTo>
                  <a:lnTo>
                    <a:pt x="31256" y="13160"/>
                  </a:lnTo>
                  <a:cubicBezTo>
                    <a:pt x="31257" y="13160"/>
                    <a:pt x="31258" y="13160"/>
                    <a:pt x="31260" y="13160"/>
                  </a:cubicBezTo>
                  <a:cubicBezTo>
                    <a:pt x="31643" y="13160"/>
                    <a:pt x="31845" y="12703"/>
                    <a:pt x="31582" y="12420"/>
                  </a:cubicBezTo>
                  <a:lnTo>
                    <a:pt x="20846" y="828"/>
                  </a:lnTo>
                  <a:cubicBezTo>
                    <a:pt x="20457" y="405"/>
                    <a:pt x="19909" y="163"/>
                    <a:pt x="19334" y="159"/>
                  </a:cubicBezTo>
                  <a:lnTo>
                    <a:pt x="589" y="1"/>
                  </a:lnTo>
                  <a:cubicBezTo>
                    <a:pt x="588" y="1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3136420" y="4473545"/>
              <a:ext cx="192705" cy="207779"/>
            </a:xfrm>
            <a:custGeom>
              <a:avLst/>
              <a:gdLst/>
              <a:ahLst/>
              <a:cxnLst/>
              <a:rect l="l" t="t" r="r" b="b"/>
              <a:pathLst>
                <a:path w="5190" h="5596" extrusionOk="0">
                  <a:moveTo>
                    <a:pt x="0" y="1"/>
                  </a:moveTo>
                  <a:lnTo>
                    <a:pt x="5178" y="5595"/>
                  </a:lnTo>
                  <a:lnTo>
                    <a:pt x="5189" y="5595"/>
                  </a:lnTo>
                  <a:cubicBezTo>
                    <a:pt x="4962" y="5350"/>
                    <a:pt x="4738" y="5093"/>
                    <a:pt x="4525" y="4821"/>
                  </a:cubicBezTo>
                  <a:cubicBezTo>
                    <a:pt x="3786" y="3877"/>
                    <a:pt x="2946" y="3009"/>
                    <a:pt x="2226" y="2039"/>
                  </a:cubicBezTo>
                  <a:cubicBezTo>
                    <a:pt x="2114" y="2001"/>
                    <a:pt x="1997" y="1936"/>
                    <a:pt x="1875" y="1834"/>
                  </a:cubicBezTo>
                  <a:cubicBezTo>
                    <a:pt x="1478" y="1495"/>
                    <a:pt x="1062" y="1139"/>
                    <a:pt x="690" y="691"/>
                  </a:cubicBezTo>
                  <a:cubicBezTo>
                    <a:pt x="653" y="646"/>
                    <a:pt x="620" y="601"/>
                    <a:pt x="584" y="555"/>
                  </a:cubicBezTo>
                  <a:cubicBezTo>
                    <a:pt x="387" y="424"/>
                    <a:pt x="207" y="233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3347096" y="4703676"/>
              <a:ext cx="200873" cy="208522"/>
            </a:xfrm>
            <a:custGeom>
              <a:avLst/>
              <a:gdLst/>
              <a:ahLst/>
              <a:cxnLst/>
              <a:rect l="l" t="t" r="r" b="b"/>
              <a:pathLst>
                <a:path w="5410" h="5616" extrusionOk="0">
                  <a:moveTo>
                    <a:pt x="4831" y="5101"/>
                  </a:moveTo>
                  <a:cubicBezTo>
                    <a:pt x="4831" y="5101"/>
                    <a:pt x="4832" y="5102"/>
                    <a:pt x="4835" y="5104"/>
                  </a:cubicBezTo>
                  <a:lnTo>
                    <a:pt x="4835" y="5104"/>
                  </a:lnTo>
                  <a:cubicBezTo>
                    <a:pt x="4833" y="5102"/>
                    <a:pt x="4831" y="5101"/>
                    <a:pt x="4831" y="5101"/>
                  </a:cubicBezTo>
                  <a:close/>
                  <a:moveTo>
                    <a:pt x="1" y="0"/>
                  </a:moveTo>
                  <a:lnTo>
                    <a:pt x="5197" y="5615"/>
                  </a:lnTo>
                  <a:lnTo>
                    <a:pt x="5409" y="5616"/>
                  </a:lnTo>
                  <a:cubicBezTo>
                    <a:pt x="5385" y="5579"/>
                    <a:pt x="5361" y="5544"/>
                    <a:pt x="5339" y="5506"/>
                  </a:cubicBezTo>
                  <a:lnTo>
                    <a:pt x="5339" y="5506"/>
                  </a:lnTo>
                  <a:cubicBezTo>
                    <a:pt x="5351" y="5527"/>
                    <a:pt x="5352" y="5536"/>
                    <a:pt x="5344" y="5536"/>
                  </a:cubicBezTo>
                  <a:cubicBezTo>
                    <a:pt x="5296" y="5536"/>
                    <a:pt x="4896" y="5162"/>
                    <a:pt x="4838" y="5107"/>
                  </a:cubicBezTo>
                  <a:lnTo>
                    <a:pt x="4838" y="5107"/>
                  </a:lnTo>
                  <a:lnTo>
                    <a:pt x="4841" y="5110"/>
                  </a:lnTo>
                  <a:cubicBezTo>
                    <a:pt x="4838" y="5107"/>
                    <a:pt x="4837" y="5106"/>
                    <a:pt x="4835" y="5104"/>
                  </a:cubicBezTo>
                  <a:lnTo>
                    <a:pt x="4835" y="5104"/>
                  </a:lnTo>
                  <a:cubicBezTo>
                    <a:pt x="4836" y="5105"/>
                    <a:pt x="4837" y="5106"/>
                    <a:pt x="4838" y="5107"/>
                  </a:cubicBezTo>
                  <a:cubicBezTo>
                    <a:pt x="4592" y="4873"/>
                    <a:pt x="4366" y="4632"/>
                    <a:pt x="4132" y="4361"/>
                  </a:cubicBezTo>
                  <a:cubicBezTo>
                    <a:pt x="3925" y="4124"/>
                    <a:pt x="3728" y="3849"/>
                    <a:pt x="3538" y="3581"/>
                  </a:cubicBezTo>
                  <a:cubicBezTo>
                    <a:pt x="3527" y="3565"/>
                    <a:pt x="3512" y="3548"/>
                    <a:pt x="3500" y="3533"/>
                  </a:cubicBezTo>
                  <a:cubicBezTo>
                    <a:pt x="3425" y="3457"/>
                    <a:pt x="3353" y="3383"/>
                    <a:pt x="3280" y="3305"/>
                  </a:cubicBezTo>
                  <a:cubicBezTo>
                    <a:pt x="3120" y="3158"/>
                    <a:pt x="2940" y="3012"/>
                    <a:pt x="2823" y="2883"/>
                  </a:cubicBezTo>
                  <a:cubicBezTo>
                    <a:pt x="2439" y="2457"/>
                    <a:pt x="2173" y="2058"/>
                    <a:pt x="1770" y="1692"/>
                  </a:cubicBezTo>
                  <a:cubicBezTo>
                    <a:pt x="1538" y="1482"/>
                    <a:pt x="1340" y="1269"/>
                    <a:pt x="1163" y="1042"/>
                  </a:cubicBezTo>
                  <a:cubicBezTo>
                    <a:pt x="811" y="693"/>
                    <a:pt x="455" y="352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3051745" y="4472319"/>
              <a:ext cx="411066" cy="208893"/>
            </a:xfrm>
            <a:custGeom>
              <a:avLst/>
              <a:gdLst/>
              <a:ahLst/>
              <a:cxnLst/>
              <a:rect l="l" t="t" r="r" b="b"/>
              <a:pathLst>
                <a:path w="11071" h="5626" extrusionOk="0">
                  <a:moveTo>
                    <a:pt x="0" y="0"/>
                  </a:moveTo>
                  <a:lnTo>
                    <a:pt x="4826" y="5582"/>
                  </a:lnTo>
                  <a:lnTo>
                    <a:pt x="11071" y="5625"/>
                  </a:lnTo>
                  <a:lnTo>
                    <a:pt x="11071" y="5625"/>
                  </a:lnTo>
                  <a:lnTo>
                    <a:pt x="5895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3069382" y="4481268"/>
              <a:ext cx="375644" cy="190922"/>
            </a:xfrm>
            <a:custGeom>
              <a:avLst/>
              <a:gdLst/>
              <a:ahLst/>
              <a:cxnLst/>
              <a:rect l="l" t="t" r="r" b="b"/>
              <a:pathLst>
                <a:path w="10117" h="5142" extrusionOk="0">
                  <a:moveTo>
                    <a:pt x="0" y="1"/>
                  </a:moveTo>
                  <a:lnTo>
                    <a:pt x="4715" y="5106"/>
                  </a:lnTo>
                  <a:lnTo>
                    <a:pt x="10117" y="5142"/>
                  </a:lnTo>
                  <a:lnTo>
                    <a:pt x="5389" y="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3210216" y="4476144"/>
              <a:ext cx="192259" cy="199722"/>
            </a:xfrm>
            <a:custGeom>
              <a:avLst/>
              <a:gdLst/>
              <a:ahLst/>
              <a:cxnLst/>
              <a:rect l="l" t="t" r="r" b="b"/>
              <a:pathLst>
                <a:path w="5178" h="5379" extrusionOk="0">
                  <a:moveTo>
                    <a:pt x="0" y="1"/>
                  </a:moveTo>
                  <a:lnTo>
                    <a:pt x="4973" y="5377"/>
                  </a:lnTo>
                  <a:lnTo>
                    <a:pt x="5178" y="5379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3161130" y="4475847"/>
              <a:ext cx="192185" cy="199685"/>
            </a:xfrm>
            <a:custGeom>
              <a:avLst/>
              <a:gdLst/>
              <a:ahLst/>
              <a:cxnLst/>
              <a:rect l="l" t="t" r="r" b="b"/>
              <a:pathLst>
                <a:path w="5176" h="5378" extrusionOk="0">
                  <a:moveTo>
                    <a:pt x="1" y="0"/>
                  </a:moveTo>
                  <a:lnTo>
                    <a:pt x="4970" y="5376"/>
                  </a:lnTo>
                  <a:lnTo>
                    <a:pt x="5175" y="5378"/>
                  </a:lnTo>
                  <a:lnTo>
                    <a:pt x="20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3098418" y="4520700"/>
              <a:ext cx="219884" cy="11028"/>
            </a:xfrm>
            <a:custGeom>
              <a:avLst/>
              <a:gdLst/>
              <a:ahLst/>
              <a:cxnLst/>
              <a:rect l="l" t="t" r="r" b="b"/>
              <a:pathLst>
                <a:path w="5922" h="297" extrusionOk="0">
                  <a:moveTo>
                    <a:pt x="1" y="1"/>
                  </a:moveTo>
                  <a:lnTo>
                    <a:pt x="245" y="263"/>
                  </a:lnTo>
                  <a:lnTo>
                    <a:pt x="5921" y="297"/>
                  </a:lnTo>
                  <a:cubicBezTo>
                    <a:pt x="5832" y="219"/>
                    <a:pt x="5745" y="133"/>
                    <a:pt x="5666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3146984" y="4571048"/>
              <a:ext cx="220070" cy="11139"/>
            </a:xfrm>
            <a:custGeom>
              <a:avLst/>
              <a:gdLst/>
              <a:ahLst/>
              <a:cxnLst/>
              <a:rect l="l" t="t" r="r" b="b"/>
              <a:pathLst>
                <a:path w="5927" h="300" extrusionOk="0">
                  <a:moveTo>
                    <a:pt x="1" y="1"/>
                  </a:moveTo>
                  <a:lnTo>
                    <a:pt x="245" y="265"/>
                  </a:lnTo>
                  <a:lnTo>
                    <a:pt x="5926" y="299"/>
                  </a:lnTo>
                  <a:cubicBezTo>
                    <a:pt x="5835" y="223"/>
                    <a:pt x="5750" y="136"/>
                    <a:pt x="5670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3195624" y="4621508"/>
              <a:ext cx="220218" cy="11139"/>
            </a:xfrm>
            <a:custGeom>
              <a:avLst/>
              <a:gdLst/>
              <a:ahLst/>
              <a:cxnLst/>
              <a:rect l="l" t="t" r="r" b="b"/>
              <a:pathLst>
                <a:path w="5931" h="300" extrusionOk="0">
                  <a:moveTo>
                    <a:pt x="1" y="0"/>
                  </a:moveTo>
                  <a:lnTo>
                    <a:pt x="244" y="263"/>
                  </a:lnTo>
                  <a:lnTo>
                    <a:pt x="5931" y="299"/>
                  </a:lnTo>
                  <a:cubicBezTo>
                    <a:pt x="5841" y="222"/>
                    <a:pt x="5754" y="136"/>
                    <a:pt x="5674" y="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3112119" y="4475587"/>
              <a:ext cx="191999" cy="199611"/>
            </a:xfrm>
            <a:custGeom>
              <a:avLst/>
              <a:gdLst/>
              <a:ahLst/>
              <a:cxnLst/>
              <a:rect l="l" t="t" r="r" b="b"/>
              <a:pathLst>
                <a:path w="5171" h="5376" extrusionOk="0">
                  <a:moveTo>
                    <a:pt x="0" y="1"/>
                  </a:moveTo>
                  <a:lnTo>
                    <a:pt x="4965" y="5374"/>
                  </a:lnTo>
                  <a:lnTo>
                    <a:pt x="5170" y="5375"/>
                  </a:lnTo>
                  <a:lnTo>
                    <a:pt x="5170" y="5375"/>
                  </a:lnTo>
                  <a:lnTo>
                    <a:pt x="204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3261493" y="4702006"/>
              <a:ext cx="412514" cy="210007"/>
            </a:xfrm>
            <a:custGeom>
              <a:avLst/>
              <a:gdLst/>
              <a:ahLst/>
              <a:cxnLst/>
              <a:rect l="l" t="t" r="r" b="b"/>
              <a:pathLst>
                <a:path w="11110" h="5656" extrusionOk="0">
                  <a:moveTo>
                    <a:pt x="1" y="0"/>
                  </a:moveTo>
                  <a:lnTo>
                    <a:pt x="5178" y="5607"/>
                  </a:lnTo>
                  <a:lnTo>
                    <a:pt x="11110" y="5656"/>
                  </a:lnTo>
                  <a:lnTo>
                    <a:pt x="5915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3279204" y="4711028"/>
              <a:ext cx="376981" cy="191925"/>
            </a:xfrm>
            <a:custGeom>
              <a:avLst/>
              <a:gdLst/>
              <a:ahLst/>
              <a:cxnLst/>
              <a:rect l="l" t="t" r="r" b="b"/>
              <a:pathLst>
                <a:path w="10153" h="5169" extrusionOk="0">
                  <a:moveTo>
                    <a:pt x="1" y="1"/>
                  </a:moveTo>
                  <a:lnTo>
                    <a:pt x="4732" y="5124"/>
                  </a:lnTo>
                  <a:lnTo>
                    <a:pt x="10153" y="5169"/>
                  </a:lnTo>
                  <a:lnTo>
                    <a:pt x="5406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3420520" y="4706016"/>
              <a:ext cx="193002" cy="200539"/>
            </a:xfrm>
            <a:custGeom>
              <a:avLst/>
              <a:gdLst/>
              <a:ahLst/>
              <a:cxnLst/>
              <a:rect l="l" t="t" r="r" b="b"/>
              <a:pathLst>
                <a:path w="5198" h="5401" extrusionOk="0">
                  <a:moveTo>
                    <a:pt x="0" y="1"/>
                  </a:moveTo>
                  <a:lnTo>
                    <a:pt x="4990" y="5399"/>
                  </a:lnTo>
                  <a:lnTo>
                    <a:pt x="5198" y="5400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3371286" y="4705681"/>
              <a:ext cx="192816" cy="200465"/>
            </a:xfrm>
            <a:custGeom>
              <a:avLst/>
              <a:gdLst/>
              <a:ahLst/>
              <a:cxnLst/>
              <a:rect l="l" t="t" r="r" b="b"/>
              <a:pathLst>
                <a:path w="5193" h="5399" extrusionOk="0">
                  <a:moveTo>
                    <a:pt x="1" y="1"/>
                  </a:moveTo>
                  <a:lnTo>
                    <a:pt x="4988" y="5397"/>
                  </a:lnTo>
                  <a:lnTo>
                    <a:pt x="5193" y="5399"/>
                  </a:lnTo>
                  <a:lnTo>
                    <a:pt x="206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3308425" y="4750572"/>
              <a:ext cx="220589" cy="11362"/>
            </a:xfrm>
            <a:custGeom>
              <a:avLst/>
              <a:gdLst/>
              <a:ahLst/>
              <a:cxnLst/>
              <a:rect l="l" t="t" r="r" b="b"/>
              <a:pathLst>
                <a:path w="5941" h="306" extrusionOk="0">
                  <a:moveTo>
                    <a:pt x="1" y="0"/>
                  </a:moveTo>
                  <a:lnTo>
                    <a:pt x="244" y="265"/>
                  </a:lnTo>
                  <a:lnTo>
                    <a:pt x="5941" y="306"/>
                  </a:lnTo>
                  <a:cubicBezTo>
                    <a:pt x="5852" y="228"/>
                    <a:pt x="5764" y="141"/>
                    <a:pt x="5684" y="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3357102" y="4801143"/>
              <a:ext cx="220775" cy="11436"/>
            </a:xfrm>
            <a:custGeom>
              <a:avLst/>
              <a:gdLst/>
              <a:ahLst/>
              <a:cxnLst/>
              <a:rect l="l" t="t" r="r" b="b"/>
              <a:pathLst>
                <a:path w="5946" h="308" extrusionOk="0">
                  <a:moveTo>
                    <a:pt x="1" y="0"/>
                  </a:moveTo>
                  <a:lnTo>
                    <a:pt x="245" y="264"/>
                  </a:lnTo>
                  <a:lnTo>
                    <a:pt x="5945" y="307"/>
                  </a:lnTo>
                  <a:cubicBezTo>
                    <a:pt x="5856" y="231"/>
                    <a:pt x="5768" y="144"/>
                    <a:pt x="5689" y="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3405891" y="4851714"/>
              <a:ext cx="220924" cy="11547"/>
            </a:xfrm>
            <a:custGeom>
              <a:avLst/>
              <a:gdLst/>
              <a:ahLst/>
              <a:cxnLst/>
              <a:rect l="l" t="t" r="r" b="b"/>
              <a:pathLst>
                <a:path w="5950" h="31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11"/>
                  </a:lnTo>
                  <a:cubicBezTo>
                    <a:pt x="5861" y="232"/>
                    <a:pt x="5773" y="146"/>
                    <a:pt x="5693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3322089" y="4705347"/>
              <a:ext cx="192668" cy="200391"/>
            </a:xfrm>
            <a:custGeom>
              <a:avLst/>
              <a:gdLst/>
              <a:ahLst/>
              <a:cxnLst/>
              <a:rect l="l" t="t" r="r" b="b"/>
              <a:pathLst>
                <a:path w="5189" h="5397" extrusionOk="0">
                  <a:moveTo>
                    <a:pt x="1" y="0"/>
                  </a:moveTo>
                  <a:lnTo>
                    <a:pt x="4984" y="5395"/>
                  </a:lnTo>
                  <a:lnTo>
                    <a:pt x="5189" y="5396"/>
                  </a:lnTo>
                  <a:lnTo>
                    <a:pt x="20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3367443" y="4468272"/>
              <a:ext cx="419532" cy="216171"/>
            </a:xfrm>
            <a:custGeom>
              <a:avLst/>
              <a:gdLst/>
              <a:ahLst/>
              <a:cxnLst/>
              <a:rect l="l" t="t" r="r" b="b"/>
              <a:pathLst>
                <a:path w="11299" h="5822" extrusionOk="0">
                  <a:moveTo>
                    <a:pt x="1" y="0"/>
                  </a:moveTo>
                  <a:lnTo>
                    <a:pt x="5348" y="5780"/>
                  </a:lnTo>
                  <a:lnTo>
                    <a:pt x="11298" y="5821"/>
                  </a:lnTo>
                  <a:lnTo>
                    <a:pt x="6083" y="20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3543198" y="4483793"/>
              <a:ext cx="378318" cy="191591"/>
            </a:xfrm>
            <a:custGeom>
              <a:avLst/>
              <a:gdLst/>
              <a:ahLst/>
              <a:cxnLst/>
              <a:rect l="l" t="t" r="r" b="b"/>
              <a:pathLst>
                <a:path w="10189" h="5160" extrusionOk="0">
                  <a:moveTo>
                    <a:pt x="1" y="1"/>
                  </a:moveTo>
                  <a:lnTo>
                    <a:pt x="4750" y="5123"/>
                  </a:lnTo>
                  <a:lnTo>
                    <a:pt x="10188" y="5159"/>
                  </a:lnTo>
                  <a:lnTo>
                    <a:pt x="5423" y="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3684886" y="4478594"/>
              <a:ext cx="193819" cy="200428"/>
            </a:xfrm>
            <a:custGeom>
              <a:avLst/>
              <a:gdLst/>
              <a:ahLst/>
              <a:cxnLst/>
              <a:rect l="l" t="t" r="r" b="b"/>
              <a:pathLst>
                <a:path w="5220" h="5398" extrusionOk="0">
                  <a:moveTo>
                    <a:pt x="1" y="1"/>
                  </a:moveTo>
                  <a:lnTo>
                    <a:pt x="5012" y="5397"/>
                  </a:lnTo>
                  <a:lnTo>
                    <a:pt x="5219" y="5398"/>
                  </a:lnTo>
                  <a:lnTo>
                    <a:pt x="5219" y="5398"/>
                  </a:lnTo>
                  <a:lnTo>
                    <a:pt x="208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3635503" y="4478372"/>
              <a:ext cx="193559" cy="200316"/>
            </a:xfrm>
            <a:custGeom>
              <a:avLst/>
              <a:gdLst/>
              <a:ahLst/>
              <a:cxnLst/>
              <a:rect l="l" t="t" r="r" b="b"/>
              <a:pathLst>
                <a:path w="5213" h="5395" extrusionOk="0">
                  <a:moveTo>
                    <a:pt x="1" y="0"/>
                  </a:moveTo>
                  <a:lnTo>
                    <a:pt x="5007" y="5393"/>
                  </a:lnTo>
                  <a:lnTo>
                    <a:pt x="5213" y="5394"/>
                  </a:lnTo>
                  <a:lnTo>
                    <a:pt x="208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3572493" y="4523336"/>
              <a:ext cx="221258" cy="11028"/>
            </a:xfrm>
            <a:custGeom>
              <a:avLst/>
              <a:gdLst/>
              <a:ahLst/>
              <a:cxnLst/>
              <a:rect l="l" t="t" r="r" b="b"/>
              <a:pathLst>
                <a:path w="5959" h="297" extrusionOk="0">
                  <a:moveTo>
                    <a:pt x="1" y="1"/>
                  </a:moveTo>
                  <a:lnTo>
                    <a:pt x="244" y="265"/>
                  </a:lnTo>
                  <a:lnTo>
                    <a:pt x="5959" y="296"/>
                  </a:lnTo>
                  <a:cubicBezTo>
                    <a:pt x="5869" y="219"/>
                    <a:pt x="5783" y="133"/>
                    <a:pt x="5701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3621468" y="4573907"/>
              <a:ext cx="221480" cy="11102"/>
            </a:xfrm>
            <a:custGeom>
              <a:avLst/>
              <a:gdLst/>
              <a:ahLst/>
              <a:cxnLst/>
              <a:rect l="l" t="t" r="r" b="b"/>
              <a:pathLst>
                <a:path w="5965" h="299" extrusionOk="0">
                  <a:moveTo>
                    <a:pt x="0" y="0"/>
                  </a:moveTo>
                  <a:lnTo>
                    <a:pt x="244" y="264"/>
                  </a:lnTo>
                  <a:lnTo>
                    <a:pt x="5964" y="298"/>
                  </a:lnTo>
                  <a:cubicBezTo>
                    <a:pt x="5873" y="221"/>
                    <a:pt x="5788" y="134"/>
                    <a:pt x="5706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3670405" y="4624441"/>
              <a:ext cx="221592" cy="11213"/>
            </a:xfrm>
            <a:custGeom>
              <a:avLst/>
              <a:gdLst/>
              <a:ahLst/>
              <a:cxnLst/>
              <a:rect l="l" t="t" r="r" b="b"/>
              <a:pathLst>
                <a:path w="5968" h="302" extrusionOk="0">
                  <a:moveTo>
                    <a:pt x="1" y="1"/>
                  </a:moveTo>
                  <a:lnTo>
                    <a:pt x="244" y="265"/>
                  </a:lnTo>
                  <a:lnTo>
                    <a:pt x="5968" y="302"/>
                  </a:lnTo>
                  <a:cubicBezTo>
                    <a:pt x="5878" y="225"/>
                    <a:pt x="5792" y="138"/>
                    <a:pt x="5711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3586194" y="4478112"/>
              <a:ext cx="193410" cy="200279"/>
            </a:xfrm>
            <a:custGeom>
              <a:avLst/>
              <a:gdLst/>
              <a:ahLst/>
              <a:cxnLst/>
              <a:rect l="l" t="t" r="r" b="b"/>
              <a:pathLst>
                <a:path w="5209" h="5394" extrusionOk="0">
                  <a:moveTo>
                    <a:pt x="0" y="1"/>
                  </a:moveTo>
                  <a:lnTo>
                    <a:pt x="5002" y="5391"/>
                  </a:lnTo>
                  <a:lnTo>
                    <a:pt x="5209" y="539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3736719" y="4705273"/>
              <a:ext cx="415448" cy="210713"/>
            </a:xfrm>
            <a:custGeom>
              <a:avLst/>
              <a:gdLst/>
              <a:ahLst/>
              <a:cxnLst/>
              <a:rect l="l" t="t" r="r" b="b"/>
              <a:pathLst>
                <a:path w="11189" h="5675" extrusionOk="0">
                  <a:moveTo>
                    <a:pt x="1" y="0"/>
                  </a:moveTo>
                  <a:lnTo>
                    <a:pt x="5217" y="5625"/>
                  </a:lnTo>
                  <a:lnTo>
                    <a:pt x="11188" y="5674"/>
                  </a:lnTo>
                  <a:lnTo>
                    <a:pt x="11188" y="5674"/>
                  </a:lnTo>
                  <a:lnTo>
                    <a:pt x="6313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3754579" y="4714296"/>
              <a:ext cx="379617" cy="192593"/>
            </a:xfrm>
            <a:custGeom>
              <a:avLst/>
              <a:gdLst/>
              <a:ahLst/>
              <a:cxnLst/>
              <a:rect l="l" t="t" r="r" b="b"/>
              <a:pathLst>
                <a:path w="10224" h="5187" extrusionOk="0">
                  <a:moveTo>
                    <a:pt x="1" y="1"/>
                  </a:moveTo>
                  <a:lnTo>
                    <a:pt x="4768" y="5142"/>
                  </a:lnTo>
                  <a:lnTo>
                    <a:pt x="10224" y="5187"/>
                  </a:lnTo>
                  <a:lnTo>
                    <a:pt x="5442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3896787" y="4709320"/>
              <a:ext cx="194450" cy="201133"/>
            </a:xfrm>
            <a:custGeom>
              <a:avLst/>
              <a:gdLst/>
              <a:ahLst/>
              <a:cxnLst/>
              <a:rect l="l" t="t" r="r" b="b"/>
              <a:pathLst>
                <a:path w="5237" h="5417" extrusionOk="0">
                  <a:moveTo>
                    <a:pt x="1" y="1"/>
                  </a:moveTo>
                  <a:lnTo>
                    <a:pt x="5029" y="5416"/>
                  </a:lnTo>
                  <a:lnTo>
                    <a:pt x="5237" y="5417"/>
                  </a:lnTo>
                  <a:lnTo>
                    <a:pt x="208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3847255" y="4708986"/>
              <a:ext cx="194301" cy="201096"/>
            </a:xfrm>
            <a:custGeom>
              <a:avLst/>
              <a:gdLst/>
              <a:ahLst/>
              <a:cxnLst/>
              <a:rect l="l" t="t" r="r" b="b"/>
              <a:pathLst>
                <a:path w="5233" h="5416" extrusionOk="0">
                  <a:moveTo>
                    <a:pt x="1" y="0"/>
                  </a:moveTo>
                  <a:lnTo>
                    <a:pt x="5024" y="5414"/>
                  </a:lnTo>
                  <a:lnTo>
                    <a:pt x="5232" y="5415"/>
                  </a:lnTo>
                  <a:lnTo>
                    <a:pt x="208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3783986" y="4753988"/>
              <a:ext cx="222037" cy="11362"/>
            </a:xfrm>
            <a:custGeom>
              <a:avLst/>
              <a:gdLst/>
              <a:ahLst/>
              <a:cxnLst/>
              <a:rect l="l" t="t" r="r" b="b"/>
              <a:pathLst>
                <a:path w="5980" h="306" extrusionOk="0">
                  <a:moveTo>
                    <a:pt x="0" y="0"/>
                  </a:moveTo>
                  <a:lnTo>
                    <a:pt x="246" y="266"/>
                  </a:lnTo>
                  <a:lnTo>
                    <a:pt x="5980" y="306"/>
                  </a:lnTo>
                  <a:cubicBezTo>
                    <a:pt x="5890" y="227"/>
                    <a:pt x="5802" y="141"/>
                    <a:pt x="5722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3833072" y="4804707"/>
              <a:ext cx="222223" cy="11510"/>
            </a:xfrm>
            <a:custGeom>
              <a:avLst/>
              <a:gdLst/>
              <a:ahLst/>
              <a:cxnLst/>
              <a:rect l="l" t="t" r="r" b="b"/>
              <a:pathLst>
                <a:path w="5985" h="310" extrusionOk="0">
                  <a:moveTo>
                    <a:pt x="1" y="1"/>
                  </a:moveTo>
                  <a:lnTo>
                    <a:pt x="247" y="267"/>
                  </a:lnTo>
                  <a:lnTo>
                    <a:pt x="5985" y="309"/>
                  </a:lnTo>
                  <a:cubicBezTo>
                    <a:pt x="5895" y="232"/>
                    <a:pt x="5807" y="146"/>
                    <a:pt x="5725" y="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3882232" y="4855464"/>
              <a:ext cx="222409" cy="11622"/>
            </a:xfrm>
            <a:custGeom>
              <a:avLst/>
              <a:gdLst/>
              <a:ahLst/>
              <a:cxnLst/>
              <a:rect l="l" t="t" r="r" b="b"/>
              <a:pathLst>
                <a:path w="5990" h="313" extrusionOk="0">
                  <a:moveTo>
                    <a:pt x="0" y="0"/>
                  </a:moveTo>
                  <a:lnTo>
                    <a:pt x="246" y="266"/>
                  </a:lnTo>
                  <a:lnTo>
                    <a:pt x="5990" y="312"/>
                  </a:lnTo>
                  <a:cubicBezTo>
                    <a:pt x="5900" y="235"/>
                    <a:pt x="5812" y="149"/>
                    <a:pt x="5730" y="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3797724" y="4708689"/>
              <a:ext cx="194153" cy="200985"/>
            </a:xfrm>
            <a:custGeom>
              <a:avLst/>
              <a:gdLst/>
              <a:ahLst/>
              <a:cxnLst/>
              <a:rect l="l" t="t" r="r" b="b"/>
              <a:pathLst>
                <a:path w="5229" h="5413" extrusionOk="0">
                  <a:moveTo>
                    <a:pt x="0" y="0"/>
                  </a:moveTo>
                  <a:lnTo>
                    <a:pt x="5020" y="5411"/>
                  </a:lnTo>
                  <a:lnTo>
                    <a:pt x="5228" y="5413"/>
                  </a:lnTo>
                  <a:lnTo>
                    <a:pt x="20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3287521" y="4473545"/>
              <a:ext cx="412477" cy="209265"/>
            </a:xfrm>
            <a:custGeom>
              <a:avLst/>
              <a:gdLst/>
              <a:ahLst/>
              <a:cxnLst/>
              <a:rect l="l" t="t" r="r" b="b"/>
              <a:pathLst>
                <a:path w="11109" h="5636" extrusionOk="0">
                  <a:moveTo>
                    <a:pt x="1" y="1"/>
                  </a:moveTo>
                  <a:lnTo>
                    <a:pt x="5177" y="5595"/>
                  </a:lnTo>
                  <a:lnTo>
                    <a:pt x="11109" y="5635"/>
                  </a:lnTo>
                  <a:lnTo>
                    <a:pt x="5914" y="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3305232" y="4482567"/>
              <a:ext cx="376944" cy="191219"/>
            </a:xfrm>
            <a:custGeom>
              <a:avLst/>
              <a:gdLst/>
              <a:ahLst/>
              <a:cxnLst/>
              <a:rect l="l" t="t" r="r" b="b"/>
              <a:pathLst>
                <a:path w="10152" h="5150" extrusionOk="0">
                  <a:moveTo>
                    <a:pt x="1" y="0"/>
                  </a:moveTo>
                  <a:lnTo>
                    <a:pt x="4731" y="5113"/>
                  </a:lnTo>
                  <a:lnTo>
                    <a:pt x="10152" y="5149"/>
                  </a:lnTo>
                  <a:lnTo>
                    <a:pt x="5405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3446511" y="4477369"/>
              <a:ext cx="192965" cy="200056"/>
            </a:xfrm>
            <a:custGeom>
              <a:avLst/>
              <a:gdLst/>
              <a:ahLst/>
              <a:cxnLst/>
              <a:rect l="l" t="t" r="r" b="b"/>
              <a:pathLst>
                <a:path w="5197" h="5388" extrusionOk="0">
                  <a:moveTo>
                    <a:pt x="0" y="0"/>
                  </a:moveTo>
                  <a:lnTo>
                    <a:pt x="4991" y="5386"/>
                  </a:lnTo>
                  <a:lnTo>
                    <a:pt x="5197" y="5388"/>
                  </a:lnTo>
                  <a:lnTo>
                    <a:pt x="20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3397277" y="4477109"/>
              <a:ext cx="192816" cy="199982"/>
            </a:xfrm>
            <a:custGeom>
              <a:avLst/>
              <a:gdLst/>
              <a:ahLst/>
              <a:cxnLst/>
              <a:rect l="l" t="t" r="r" b="b"/>
              <a:pathLst>
                <a:path w="5193" h="5386" extrusionOk="0">
                  <a:moveTo>
                    <a:pt x="1" y="1"/>
                  </a:moveTo>
                  <a:lnTo>
                    <a:pt x="4988" y="5384"/>
                  </a:lnTo>
                  <a:lnTo>
                    <a:pt x="5193" y="5385"/>
                  </a:lnTo>
                  <a:lnTo>
                    <a:pt x="5193" y="5385"/>
                  </a:lnTo>
                  <a:lnTo>
                    <a:pt x="206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3334416" y="4522037"/>
              <a:ext cx="220552" cy="10990"/>
            </a:xfrm>
            <a:custGeom>
              <a:avLst/>
              <a:gdLst/>
              <a:ahLst/>
              <a:cxnLst/>
              <a:rect l="l" t="t" r="r" b="b"/>
              <a:pathLst>
                <a:path w="5940" h="296" extrusionOk="0">
                  <a:moveTo>
                    <a:pt x="1" y="0"/>
                  </a:moveTo>
                  <a:lnTo>
                    <a:pt x="244" y="263"/>
                  </a:lnTo>
                  <a:lnTo>
                    <a:pt x="5940" y="295"/>
                  </a:lnTo>
                  <a:cubicBezTo>
                    <a:pt x="5851" y="219"/>
                    <a:pt x="5764" y="132"/>
                    <a:pt x="5683" y="3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3383130" y="4572422"/>
              <a:ext cx="220738" cy="11102"/>
            </a:xfrm>
            <a:custGeom>
              <a:avLst/>
              <a:gdLst/>
              <a:ahLst/>
              <a:cxnLst/>
              <a:rect l="l" t="t" r="r" b="b"/>
              <a:pathLst>
                <a:path w="5945" h="299" extrusionOk="0">
                  <a:moveTo>
                    <a:pt x="1" y="1"/>
                  </a:moveTo>
                  <a:lnTo>
                    <a:pt x="246" y="265"/>
                  </a:lnTo>
                  <a:lnTo>
                    <a:pt x="5944" y="299"/>
                  </a:lnTo>
                  <a:cubicBezTo>
                    <a:pt x="5855" y="221"/>
                    <a:pt x="5767" y="135"/>
                    <a:pt x="5688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3431882" y="4622919"/>
              <a:ext cx="220924" cy="11176"/>
            </a:xfrm>
            <a:custGeom>
              <a:avLst/>
              <a:gdLst/>
              <a:ahLst/>
              <a:cxnLst/>
              <a:rect l="l" t="t" r="r" b="b"/>
              <a:pathLst>
                <a:path w="5950" h="30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00"/>
                  </a:lnTo>
                  <a:cubicBezTo>
                    <a:pt x="5861" y="224"/>
                    <a:pt x="5773" y="137"/>
                    <a:pt x="5693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3348043" y="4476849"/>
              <a:ext cx="192705" cy="199908"/>
            </a:xfrm>
            <a:custGeom>
              <a:avLst/>
              <a:gdLst/>
              <a:ahLst/>
              <a:cxnLst/>
              <a:rect l="l" t="t" r="r" b="b"/>
              <a:pathLst>
                <a:path w="5190" h="5384" extrusionOk="0">
                  <a:moveTo>
                    <a:pt x="1" y="0"/>
                  </a:moveTo>
                  <a:lnTo>
                    <a:pt x="4985" y="5383"/>
                  </a:lnTo>
                  <a:lnTo>
                    <a:pt x="5190" y="538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/>
            <p:cNvSpPr/>
            <p:nvPr/>
          </p:nvSpPr>
          <p:spPr>
            <a:xfrm>
              <a:off x="3498011" y="4703639"/>
              <a:ext cx="414000" cy="210341"/>
            </a:xfrm>
            <a:custGeom>
              <a:avLst/>
              <a:gdLst/>
              <a:ahLst/>
              <a:cxnLst/>
              <a:rect l="l" t="t" r="r" b="b"/>
              <a:pathLst>
                <a:path w="11150" h="5665" extrusionOk="0">
                  <a:moveTo>
                    <a:pt x="1" y="0"/>
                  </a:moveTo>
                  <a:lnTo>
                    <a:pt x="5198" y="5616"/>
                  </a:lnTo>
                  <a:lnTo>
                    <a:pt x="11150" y="5664"/>
                  </a:lnTo>
                  <a:lnTo>
                    <a:pt x="593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>
              <a:off x="3515833" y="4712625"/>
              <a:ext cx="378318" cy="192296"/>
            </a:xfrm>
            <a:custGeom>
              <a:avLst/>
              <a:gdLst/>
              <a:ahLst/>
              <a:cxnLst/>
              <a:rect l="l" t="t" r="r" b="b"/>
              <a:pathLst>
                <a:path w="10189" h="5179" extrusionOk="0">
                  <a:moveTo>
                    <a:pt x="0" y="1"/>
                  </a:moveTo>
                  <a:lnTo>
                    <a:pt x="4751" y="5133"/>
                  </a:lnTo>
                  <a:lnTo>
                    <a:pt x="10188" y="5178"/>
                  </a:lnTo>
                  <a:lnTo>
                    <a:pt x="542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3657595" y="4707686"/>
              <a:ext cx="193707" cy="200836"/>
            </a:xfrm>
            <a:custGeom>
              <a:avLst/>
              <a:gdLst/>
              <a:ahLst/>
              <a:cxnLst/>
              <a:rect l="l" t="t" r="r" b="b"/>
              <a:pathLst>
                <a:path w="5217" h="5409" extrusionOk="0">
                  <a:moveTo>
                    <a:pt x="0" y="1"/>
                  </a:moveTo>
                  <a:lnTo>
                    <a:pt x="5009" y="5406"/>
                  </a:lnTo>
                  <a:lnTo>
                    <a:pt x="5216" y="5409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3608175" y="4707352"/>
              <a:ext cx="193596" cy="200762"/>
            </a:xfrm>
            <a:custGeom>
              <a:avLst/>
              <a:gdLst/>
              <a:ahLst/>
              <a:cxnLst/>
              <a:rect l="l" t="t" r="r" b="b"/>
              <a:pathLst>
                <a:path w="5214" h="5407" extrusionOk="0">
                  <a:moveTo>
                    <a:pt x="0" y="1"/>
                  </a:moveTo>
                  <a:lnTo>
                    <a:pt x="5006" y="5405"/>
                  </a:lnTo>
                  <a:lnTo>
                    <a:pt x="5213" y="5406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3545166" y="4752280"/>
              <a:ext cx="221332" cy="11399"/>
            </a:xfrm>
            <a:custGeom>
              <a:avLst/>
              <a:gdLst/>
              <a:ahLst/>
              <a:cxnLst/>
              <a:rect l="l" t="t" r="r" b="b"/>
              <a:pathLst>
                <a:path w="5961" h="307" extrusionOk="0">
                  <a:moveTo>
                    <a:pt x="0" y="0"/>
                  </a:moveTo>
                  <a:lnTo>
                    <a:pt x="245" y="265"/>
                  </a:lnTo>
                  <a:lnTo>
                    <a:pt x="5960" y="307"/>
                  </a:lnTo>
                  <a:cubicBezTo>
                    <a:pt x="5870" y="228"/>
                    <a:pt x="5783" y="141"/>
                    <a:pt x="5703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3594066" y="4802925"/>
              <a:ext cx="221480" cy="11510"/>
            </a:xfrm>
            <a:custGeom>
              <a:avLst/>
              <a:gdLst/>
              <a:ahLst/>
              <a:cxnLst/>
              <a:rect l="l" t="t" r="r" b="b"/>
              <a:pathLst>
                <a:path w="5965" h="310" extrusionOk="0">
                  <a:moveTo>
                    <a:pt x="0" y="1"/>
                  </a:moveTo>
                  <a:lnTo>
                    <a:pt x="244" y="264"/>
                  </a:lnTo>
                  <a:lnTo>
                    <a:pt x="5965" y="309"/>
                  </a:lnTo>
                  <a:cubicBezTo>
                    <a:pt x="5874" y="231"/>
                    <a:pt x="5788" y="144"/>
                    <a:pt x="5706" y="4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3643003" y="4853570"/>
              <a:ext cx="221629" cy="11547"/>
            </a:xfrm>
            <a:custGeom>
              <a:avLst/>
              <a:gdLst/>
              <a:ahLst/>
              <a:cxnLst/>
              <a:rect l="l" t="t" r="r" b="b"/>
              <a:pathLst>
                <a:path w="5969" h="311" extrusionOk="0">
                  <a:moveTo>
                    <a:pt x="1" y="0"/>
                  </a:moveTo>
                  <a:lnTo>
                    <a:pt x="245" y="266"/>
                  </a:lnTo>
                  <a:lnTo>
                    <a:pt x="5968" y="311"/>
                  </a:lnTo>
                  <a:cubicBezTo>
                    <a:pt x="5878" y="232"/>
                    <a:pt x="5792" y="145"/>
                    <a:pt x="5711" y="4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3558830" y="4707018"/>
              <a:ext cx="193447" cy="200688"/>
            </a:xfrm>
            <a:custGeom>
              <a:avLst/>
              <a:gdLst/>
              <a:ahLst/>
              <a:cxnLst/>
              <a:rect l="l" t="t" r="r" b="b"/>
              <a:pathLst>
                <a:path w="5210" h="5405" extrusionOk="0">
                  <a:moveTo>
                    <a:pt x="0" y="0"/>
                  </a:moveTo>
                  <a:lnTo>
                    <a:pt x="5002" y="5402"/>
                  </a:lnTo>
                  <a:lnTo>
                    <a:pt x="5209" y="5405"/>
                  </a:lnTo>
                  <a:lnTo>
                    <a:pt x="20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1948130" y="4175273"/>
              <a:ext cx="1109593" cy="511948"/>
            </a:xfrm>
            <a:custGeom>
              <a:avLst/>
              <a:gdLst/>
              <a:ahLst/>
              <a:cxnLst/>
              <a:rect l="l" t="t" r="r" b="b"/>
              <a:pathLst>
                <a:path w="29884" h="13788" extrusionOk="0">
                  <a:moveTo>
                    <a:pt x="0" y="0"/>
                  </a:moveTo>
                  <a:lnTo>
                    <a:pt x="16610" y="13787"/>
                  </a:lnTo>
                  <a:lnTo>
                    <a:pt x="29883" y="13787"/>
                  </a:lnTo>
                  <a:lnTo>
                    <a:pt x="13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1748705" y="4210918"/>
              <a:ext cx="1137329" cy="932557"/>
            </a:xfrm>
            <a:custGeom>
              <a:avLst/>
              <a:gdLst/>
              <a:ahLst/>
              <a:cxnLst/>
              <a:rect l="l" t="t" r="r" b="b"/>
              <a:pathLst>
                <a:path w="30631" h="25116" extrusionOk="0">
                  <a:moveTo>
                    <a:pt x="16907" y="0"/>
                  </a:moveTo>
                  <a:lnTo>
                    <a:pt x="0" y="12180"/>
                  </a:lnTo>
                  <a:lnTo>
                    <a:pt x="0" y="25116"/>
                  </a:lnTo>
                  <a:lnTo>
                    <a:pt x="30630" y="25116"/>
                  </a:lnTo>
                  <a:lnTo>
                    <a:pt x="30630" y="12180"/>
                  </a:lnTo>
                  <a:lnTo>
                    <a:pt x="169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1495701" y="4552179"/>
              <a:ext cx="253004" cy="591295"/>
            </a:xfrm>
            <a:custGeom>
              <a:avLst/>
              <a:gdLst/>
              <a:ahLst/>
              <a:cxnLst/>
              <a:rect l="l" t="t" r="r" b="b"/>
              <a:pathLst>
                <a:path w="6814" h="15925" extrusionOk="0">
                  <a:moveTo>
                    <a:pt x="0" y="0"/>
                  </a:moveTo>
                  <a:lnTo>
                    <a:pt x="0" y="15925"/>
                  </a:lnTo>
                  <a:lnTo>
                    <a:pt x="6813" y="15925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1948130" y="4709908"/>
              <a:ext cx="143099" cy="137938"/>
            </a:xfrm>
            <a:custGeom>
              <a:avLst/>
              <a:gdLst/>
              <a:ahLst/>
              <a:cxnLst/>
              <a:rect l="l" t="t" r="r" b="b"/>
              <a:pathLst>
                <a:path w="3854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2292733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2636334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1523029" y="4175310"/>
              <a:ext cx="635591" cy="515327"/>
            </a:xfrm>
            <a:custGeom>
              <a:avLst/>
              <a:gdLst/>
              <a:ahLst/>
              <a:cxnLst/>
              <a:rect l="l" t="t" r="r" b="b"/>
              <a:pathLst>
                <a:path w="17118" h="13879" extrusionOk="0">
                  <a:moveTo>
                    <a:pt x="16046" y="1"/>
                  </a:moveTo>
                  <a:lnTo>
                    <a:pt x="8721" y="6335"/>
                  </a:lnTo>
                  <a:lnTo>
                    <a:pt x="3925" y="6335"/>
                  </a:lnTo>
                  <a:lnTo>
                    <a:pt x="3454" y="6723"/>
                  </a:lnTo>
                  <a:lnTo>
                    <a:pt x="3072" y="7036"/>
                  </a:lnTo>
                  <a:lnTo>
                    <a:pt x="7910" y="7036"/>
                  </a:lnTo>
                  <a:lnTo>
                    <a:pt x="1" y="13878"/>
                  </a:lnTo>
                  <a:lnTo>
                    <a:pt x="1072" y="13878"/>
                  </a:lnTo>
                  <a:lnTo>
                    <a:pt x="8982" y="7036"/>
                  </a:lnTo>
                  <a:lnTo>
                    <a:pt x="15943" y="7036"/>
                  </a:lnTo>
                  <a:lnTo>
                    <a:pt x="16334" y="6723"/>
                  </a:lnTo>
                  <a:lnTo>
                    <a:pt x="16819" y="6335"/>
                  </a:lnTo>
                  <a:lnTo>
                    <a:pt x="9794" y="6335"/>
                  </a:lnTo>
                  <a:lnTo>
                    <a:pt x="171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837785" y="4811235"/>
              <a:ext cx="1833814" cy="332276"/>
            </a:xfrm>
            <a:custGeom>
              <a:avLst/>
              <a:gdLst/>
              <a:ahLst/>
              <a:cxnLst/>
              <a:rect l="l" t="t" r="r" b="b"/>
              <a:pathLst>
                <a:path w="49389" h="8949" extrusionOk="0">
                  <a:moveTo>
                    <a:pt x="23121" y="0"/>
                  </a:moveTo>
                  <a:cubicBezTo>
                    <a:pt x="20672" y="0"/>
                    <a:pt x="18350" y="1305"/>
                    <a:pt x="17460" y="4150"/>
                  </a:cubicBezTo>
                  <a:cubicBezTo>
                    <a:pt x="16734" y="3481"/>
                    <a:pt x="15805" y="3180"/>
                    <a:pt x="14858" y="3180"/>
                  </a:cubicBezTo>
                  <a:cubicBezTo>
                    <a:pt x="12871" y="3180"/>
                    <a:pt x="10801" y="4506"/>
                    <a:pt x="10346" y="6528"/>
                  </a:cubicBezTo>
                  <a:cubicBezTo>
                    <a:pt x="9146" y="5271"/>
                    <a:pt x="7480" y="4699"/>
                    <a:pt x="5832" y="4699"/>
                  </a:cubicBezTo>
                  <a:cubicBezTo>
                    <a:pt x="3106" y="4699"/>
                    <a:pt x="431" y="6264"/>
                    <a:pt x="0" y="8891"/>
                  </a:cubicBezTo>
                  <a:cubicBezTo>
                    <a:pt x="13000" y="8891"/>
                    <a:pt x="23313" y="8949"/>
                    <a:pt x="33613" y="8949"/>
                  </a:cubicBezTo>
                  <a:cubicBezTo>
                    <a:pt x="38763" y="8949"/>
                    <a:pt x="43910" y="8934"/>
                    <a:pt x="49389" y="8891"/>
                  </a:cubicBezTo>
                  <a:cubicBezTo>
                    <a:pt x="48701" y="7839"/>
                    <a:pt x="47703" y="6669"/>
                    <a:pt x="46303" y="6669"/>
                  </a:cubicBezTo>
                  <a:cubicBezTo>
                    <a:pt x="45665" y="6669"/>
                    <a:pt x="44943" y="6912"/>
                    <a:pt x="44128" y="7521"/>
                  </a:cubicBezTo>
                  <a:cubicBezTo>
                    <a:pt x="43979" y="5459"/>
                    <a:pt x="41942" y="4245"/>
                    <a:pt x="39892" y="4245"/>
                  </a:cubicBezTo>
                  <a:cubicBezTo>
                    <a:pt x="38190" y="4245"/>
                    <a:pt x="36477" y="5081"/>
                    <a:pt x="35828" y="6965"/>
                  </a:cubicBezTo>
                  <a:cubicBezTo>
                    <a:pt x="35099" y="5777"/>
                    <a:pt x="33697" y="5098"/>
                    <a:pt x="32313" y="5098"/>
                  </a:cubicBezTo>
                  <a:cubicBezTo>
                    <a:pt x="31626" y="5098"/>
                    <a:pt x="30944" y="5266"/>
                    <a:pt x="30350" y="5620"/>
                  </a:cubicBezTo>
                  <a:cubicBezTo>
                    <a:pt x="29421" y="2025"/>
                    <a:pt x="26172" y="0"/>
                    <a:pt x="23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293330" y="4498570"/>
              <a:ext cx="86142" cy="707958"/>
            </a:xfrm>
            <a:custGeom>
              <a:avLst/>
              <a:gdLst/>
              <a:ahLst/>
              <a:cxnLst/>
              <a:rect l="l" t="t" r="r" b="b"/>
              <a:pathLst>
                <a:path w="2320" h="19067" extrusionOk="0">
                  <a:moveTo>
                    <a:pt x="1477" y="0"/>
                  </a:moveTo>
                  <a:lnTo>
                    <a:pt x="519" y="9"/>
                  </a:lnTo>
                  <a:lnTo>
                    <a:pt x="0" y="19066"/>
                  </a:lnTo>
                  <a:lnTo>
                    <a:pt x="2319" y="19047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310707" y="4498570"/>
              <a:ext cx="41808" cy="98989"/>
            </a:xfrm>
            <a:custGeom>
              <a:avLst/>
              <a:gdLst/>
              <a:ahLst/>
              <a:cxnLst/>
              <a:rect l="l" t="t" r="r" b="b"/>
              <a:pathLst>
                <a:path w="1126" h="2666" extrusionOk="0">
                  <a:moveTo>
                    <a:pt x="1009" y="0"/>
                  </a:moveTo>
                  <a:lnTo>
                    <a:pt x="51" y="9"/>
                  </a:lnTo>
                  <a:lnTo>
                    <a:pt x="0" y="1882"/>
                  </a:lnTo>
                  <a:lnTo>
                    <a:pt x="1126" y="2665"/>
                  </a:lnTo>
                  <a:lnTo>
                    <a:pt x="1126" y="266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216174" y="4134882"/>
              <a:ext cx="136119" cy="338700"/>
            </a:xfrm>
            <a:custGeom>
              <a:avLst/>
              <a:gdLst/>
              <a:ahLst/>
              <a:cxnLst/>
              <a:rect l="l" t="t" r="r" b="b"/>
              <a:pathLst>
                <a:path w="3666" h="9122" extrusionOk="0">
                  <a:moveTo>
                    <a:pt x="263" y="0"/>
                  </a:moveTo>
                  <a:lnTo>
                    <a:pt x="259" y="12"/>
                  </a:ln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5" y="14"/>
                    <a:pt x="249" y="18"/>
                  </a:cubicBezTo>
                  <a:cubicBezTo>
                    <a:pt x="75" y="177"/>
                    <a:pt x="0" y="418"/>
                    <a:pt x="45" y="648"/>
                  </a:cubicBezTo>
                  <a:cubicBezTo>
                    <a:pt x="152" y="1180"/>
                    <a:pt x="1571" y="7798"/>
                    <a:pt x="1744" y="8598"/>
                  </a:cubicBezTo>
                  <a:cubicBezTo>
                    <a:pt x="1755" y="8650"/>
                    <a:pt x="1786" y="8693"/>
                    <a:pt x="1832" y="8718"/>
                  </a:cubicBezTo>
                  <a:lnTo>
                    <a:pt x="2515" y="9100"/>
                  </a:lnTo>
                  <a:cubicBezTo>
                    <a:pt x="2542" y="9114"/>
                    <a:pt x="2572" y="9122"/>
                    <a:pt x="2603" y="9122"/>
                  </a:cubicBezTo>
                  <a:cubicBezTo>
                    <a:pt x="2620" y="9122"/>
                    <a:pt x="2637" y="9120"/>
                    <a:pt x="2654" y="9115"/>
                  </a:cubicBezTo>
                  <a:lnTo>
                    <a:pt x="3158" y="8969"/>
                  </a:lnTo>
                  <a:cubicBezTo>
                    <a:pt x="3204" y="8955"/>
                    <a:pt x="3244" y="8925"/>
                    <a:pt x="3267" y="8881"/>
                  </a:cubicBezTo>
                  <a:lnTo>
                    <a:pt x="3637" y="8195"/>
                  </a:lnTo>
                  <a:cubicBezTo>
                    <a:pt x="3664" y="8148"/>
                    <a:pt x="3666" y="8093"/>
                    <a:pt x="3646" y="8043"/>
                  </a:cubicBezTo>
                  <a:cubicBezTo>
                    <a:pt x="3324" y="7235"/>
                    <a:pt x="600" y="423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340633" y="4461329"/>
              <a:ext cx="342636" cy="112578"/>
            </a:xfrm>
            <a:custGeom>
              <a:avLst/>
              <a:gdLst/>
              <a:ahLst/>
              <a:cxnLst/>
              <a:rect l="l" t="t" r="r" b="b"/>
              <a:pathLst>
                <a:path w="9228" h="3032" extrusionOk="0">
                  <a:moveTo>
                    <a:pt x="986" y="1"/>
                  </a:moveTo>
                  <a:cubicBezTo>
                    <a:pt x="954" y="1"/>
                    <a:pt x="922" y="9"/>
                    <a:pt x="893" y="26"/>
                  </a:cubicBezTo>
                  <a:lnTo>
                    <a:pt x="221" y="427"/>
                  </a:lnTo>
                  <a:cubicBezTo>
                    <a:pt x="179" y="452"/>
                    <a:pt x="149" y="492"/>
                    <a:pt x="137" y="539"/>
                  </a:cubicBezTo>
                  <a:lnTo>
                    <a:pt x="11" y="1049"/>
                  </a:lnTo>
                  <a:cubicBezTo>
                    <a:pt x="1" y="1097"/>
                    <a:pt x="9" y="1146"/>
                    <a:pt x="34" y="1188"/>
                  </a:cubicBezTo>
                  <a:lnTo>
                    <a:pt x="442" y="1852"/>
                  </a:lnTo>
                  <a:cubicBezTo>
                    <a:pt x="471" y="1898"/>
                    <a:pt x="517" y="1928"/>
                    <a:pt x="570" y="1936"/>
                  </a:cubicBezTo>
                  <a:cubicBezTo>
                    <a:pt x="1401" y="2056"/>
                    <a:pt x="8171" y="3031"/>
                    <a:pt x="9143" y="3031"/>
                  </a:cubicBezTo>
                  <a:cubicBezTo>
                    <a:pt x="9180" y="3031"/>
                    <a:pt x="9208" y="3030"/>
                    <a:pt x="9228" y="3027"/>
                  </a:cubicBezTo>
                  <a:cubicBezTo>
                    <a:pt x="9226" y="3024"/>
                    <a:pt x="9219" y="3017"/>
                    <a:pt x="9219" y="3017"/>
                  </a:cubicBezTo>
                  <a:lnTo>
                    <a:pt x="9219" y="3017"/>
                  </a:lnTo>
                  <a:cubicBezTo>
                    <a:pt x="9219" y="3017"/>
                    <a:pt x="9219" y="3017"/>
                    <a:pt x="9219" y="3018"/>
                  </a:cubicBezTo>
                  <a:cubicBezTo>
                    <a:pt x="9220" y="3018"/>
                    <a:pt x="9220" y="3018"/>
                    <a:pt x="9220" y="3018"/>
                  </a:cubicBezTo>
                  <a:cubicBezTo>
                    <a:pt x="9221" y="3018"/>
                    <a:pt x="9219" y="3015"/>
                    <a:pt x="9218" y="3007"/>
                  </a:cubicBezTo>
                  <a:cubicBezTo>
                    <a:pt x="9169" y="2777"/>
                    <a:pt x="8998" y="2593"/>
                    <a:pt x="8777" y="2516"/>
                  </a:cubicBezTo>
                  <a:cubicBezTo>
                    <a:pt x="8264" y="2342"/>
                    <a:pt x="1823" y="262"/>
                    <a:pt x="1041" y="9"/>
                  </a:cubicBezTo>
                  <a:cubicBezTo>
                    <a:pt x="1023" y="4"/>
                    <a:pt x="1005" y="1"/>
                    <a:pt x="9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66317" y="4489251"/>
              <a:ext cx="258536" cy="255529"/>
            </a:xfrm>
            <a:custGeom>
              <a:avLst/>
              <a:gdLst/>
              <a:ahLst/>
              <a:cxnLst/>
              <a:rect l="l" t="t" r="r" b="b"/>
              <a:pathLst>
                <a:path w="6963" h="6882" extrusionOk="0">
                  <a:moveTo>
                    <a:pt x="5635" y="0"/>
                  </a:moveTo>
                  <a:cubicBezTo>
                    <a:pt x="5582" y="0"/>
                    <a:pt x="5530" y="24"/>
                    <a:pt x="5497" y="64"/>
                  </a:cubicBezTo>
                  <a:cubicBezTo>
                    <a:pt x="4937" y="731"/>
                    <a:pt x="215" y="6343"/>
                    <a:pt x="0" y="6840"/>
                  </a:cubicBezTo>
                  <a:cubicBezTo>
                    <a:pt x="5" y="6840"/>
                    <a:pt x="13" y="6839"/>
                    <a:pt x="14" y="6839"/>
                  </a:cubicBezTo>
                  <a:cubicBezTo>
                    <a:pt x="15" y="6839"/>
                    <a:pt x="15" y="6839"/>
                    <a:pt x="14" y="6839"/>
                  </a:cubicBezTo>
                  <a:cubicBezTo>
                    <a:pt x="11" y="6839"/>
                    <a:pt x="15" y="6840"/>
                    <a:pt x="23" y="6843"/>
                  </a:cubicBezTo>
                  <a:cubicBezTo>
                    <a:pt x="95" y="6869"/>
                    <a:pt x="170" y="6882"/>
                    <a:pt x="244" y="6882"/>
                  </a:cubicBezTo>
                  <a:cubicBezTo>
                    <a:pt x="398" y="6882"/>
                    <a:pt x="550" y="6828"/>
                    <a:pt x="673" y="6727"/>
                  </a:cubicBezTo>
                  <a:cubicBezTo>
                    <a:pt x="1093" y="6384"/>
                    <a:pt x="6260" y="2010"/>
                    <a:pt x="6883" y="1481"/>
                  </a:cubicBezTo>
                  <a:cubicBezTo>
                    <a:pt x="6922" y="1446"/>
                    <a:pt x="6944" y="1398"/>
                    <a:pt x="6946" y="1346"/>
                  </a:cubicBezTo>
                  <a:lnTo>
                    <a:pt x="6962" y="564"/>
                  </a:lnTo>
                  <a:cubicBezTo>
                    <a:pt x="6963" y="515"/>
                    <a:pt x="6944" y="470"/>
                    <a:pt x="6911" y="434"/>
                  </a:cubicBezTo>
                  <a:lnTo>
                    <a:pt x="6543" y="59"/>
                  </a:lnTo>
                  <a:cubicBezTo>
                    <a:pt x="6510" y="24"/>
                    <a:pt x="6463" y="4"/>
                    <a:pt x="6415" y="4"/>
                  </a:cubicBezTo>
                  <a:lnTo>
                    <a:pt x="5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596942" y="4439422"/>
              <a:ext cx="105004" cy="862938"/>
            </a:xfrm>
            <a:custGeom>
              <a:avLst/>
              <a:gdLst/>
              <a:ahLst/>
              <a:cxnLst/>
              <a:rect l="l" t="t" r="r" b="b"/>
              <a:pathLst>
                <a:path w="2828" h="23241" extrusionOk="0">
                  <a:moveTo>
                    <a:pt x="1801" y="1"/>
                  </a:moveTo>
                  <a:lnTo>
                    <a:pt x="635" y="9"/>
                  </a:lnTo>
                  <a:lnTo>
                    <a:pt x="1" y="23241"/>
                  </a:lnTo>
                  <a:lnTo>
                    <a:pt x="2828" y="23215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18143" y="4439422"/>
              <a:ext cx="51054" cy="120598"/>
            </a:xfrm>
            <a:custGeom>
              <a:avLst/>
              <a:gdLst/>
              <a:ahLst/>
              <a:cxnLst/>
              <a:rect l="l" t="t" r="r" b="b"/>
              <a:pathLst>
                <a:path w="1375" h="3248" extrusionOk="0">
                  <a:moveTo>
                    <a:pt x="1230" y="1"/>
                  </a:moveTo>
                  <a:lnTo>
                    <a:pt x="64" y="9"/>
                  </a:lnTo>
                  <a:lnTo>
                    <a:pt x="1" y="2293"/>
                  </a:lnTo>
                  <a:lnTo>
                    <a:pt x="1375" y="3248"/>
                  </a:lnTo>
                  <a:lnTo>
                    <a:pt x="12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466578" y="4009828"/>
              <a:ext cx="198534" cy="400893"/>
            </a:xfrm>
            <a:custGeom>
              <a:avLst/>
              <a:gdLst/>
              <a:ahLst/>
              <a:cxnLst/>
              <a:rect l="l" t="t" r="r" b="b"/>
              <a:pathLst>
                <a:path w="5347" h="10797" extrusionOk="0">
                  <a:moveTo>
                    <a:pt x="269" y="0"/>
                  </a:moveTo>
                  <a:cubicBezTo>
                    <a:pt x="268" y="3"/>
                    <a:pt x="266" y="12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6"/>
                    <a:pt x="265" y="16"/>
                  </a:cubicBezTo>
                  <a:cubicBezTo>
                    <a:pt x="265" y="16"/>
                    <a:pt x="265" y="16"/>
                    <a:pt x="265" y="15"/>
                  </a:cubicBezTo>
                  <a:lnTo>
                    <a:pt x="265" y="15"/>
                  </a:lnTo>
                  <a:cubicBezTo>
                    <a:pt x="264" y="16"/>
                    <a:pt x="260" y="19"/>
                    <a:pt x="256" y="24"/>
                  </a:cubicBezTo>
                  <a:cubicBezTo>
                    <a:pt x="63" y="236"/>
                    <a:pt x="0" y="535"/>
                    <a:pt x="82" y="810"/>
                  </a:cubicBezTo>
                  <a:cubicBezTo>
                    <a:pt x="270" y="1443"/>
                    <a:pt x="2766" y="9308"/>
                    <a:pt x="3069" y="10259"/>
                  </a:cubicBezTo>
                  <a:cubicBezTo>
                    <a:pt x="3089" y="10320"/>
                    <a:pt x="3134" y="10367"/>
                    <a:pt x="3191" y="10394"/>
                  </a:cubicBezTo>
                  <a:lnTo>
                    <a:pt x="4063" y="10778"/>
                  </a:lnTo>
                  <a:cubicBezTo>
                    <a:pt x="4092" y="10790"/>
                    <a:pt x="4122" y="10797"/>
                    <a:pt x="4152" y="10797"/>
                  </a:cubicBezTo>
                  <a:cubicBezTo>
                    <a:pt x="4180" y="10797"/>
                    <a:pt x="4207" y="10791"/>
                    <a:pt x="4234" y="10781"/>
                  </a:cubicBezTo>
                  <a:lnTo>
                    <a:pt x="4829" y="10543"/>
                  </a:lnTo>
                  <a:cubicBezTo>
                    <a:pt x="4883" y="10521"/>
                    <a:pt x="4926" y="10479"/>
                    <a:pt x="4950" y="10425"/>
                  </a:cubicBezTo>
                  <a:lnTo>
                    <a:pt x="5321" y="9549"/>
                  </a:lnTo>
                  <a:cubicBezTo>
                    <a:pt x="5347" y="9490"/>
                    <a:pt x="5344" y="9423"/>
                    <a:pt x="5314" y="9364"/>
                  </a:cubicBezTo>
                  <a:cubicBezTo>
                    <a:pt x="4829" y="8421"/>
                    <a:pt x="727" y="474"/>
                    <a:pt x="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658689" y="4388257"/>
              <a:ext cx="424025" cy="101959"/>
            </a:xfrm>
            <a:custGeom>
              <a:avLst/>
              <a:gdLst/>
              <a:ahLst/>
              <a:cxnLst/>
              <a:rect l="l" t="t" r="r" b="b"/>
              <a:pathLst>
                <a:path w="11420" h="2746" extrusionOk="0">
                  <a:moveTo>
                    <a:pt x="1089" y="0"/>
                  </a:moveTo>
                  <a:cubicBezTo>
                    <a:pt x="1043" y="0"/>
                    <a:pt x="997" y="14"/>
                    <a:pt x="959" y="43"/>
                  </a:cubicBezTo>
                  <a:lnTo>
                    <a:pt x="190" y="607"/>
                  </a:lnTo>
                  <a:cubicBezTo>
                    <a:pt x="143" y="642"/>
                    <a:pt x="111" y="694"/>
                    <a:pt x="102" y="753"/>
                  </a:cubicBezTo>
                  <a:lnTo>
                    <a:pt x="9" y="1387"/>
                  </a:lnTo>
                  <a:cubicBezTo>
                    <a:pt x="0" y="1445"/>
                    <a:pt x="16" y="1505"/>
                    <a:pt x="51" y="1553"/>
                  </a:cubicBezTo>
                  <a:lnTo>
                    <a:pt x="624" y="2310"/>
                  </a:lnTo>
                  <a:cubicBezTo>
                    <a:pt x="663" y="2362"/>
                    <a:pt x="723" y="2395"/>
                    <a:pt x="788" y="2397"/>
                  </a:cubicBezTo>
                  <a:cubicBezTo>
                    <a:pt x="1681" y="2440"/>
                    <a:pt x="8154" y="2746"/>
                    <a:pt x="10559" y="2746"/>
                  </a:cubicBezTo>
                  <a:cubicBezTo>
                    <a:pt x="11010" y="2746"/>
                    <a:pt x="11318" y="2735"/>
                    <a:pt x="11419" y="2710"/>
                  </a:cubicBezTo>
                  <a:cubicBezTo>
                    <a:pt x="11418" y="2707"/>
                    <a:pt x="11412" y="2702"/>
                    <a:pt x="11409" y="2699"/>
                  </a:cubicBezTo>
                  <a:lnTo>
                    <a:pt x="11409" y="2699"/>
                  </a:lnTo>
                  <a:cubicBezTo>
                    <a:pt x="11410" y="2699"/>
                    <a:pt x="11409" y="2694"/>
                    <a:pt x="11407" y="2687"/>
                  </a:cubicBezTo>
                  <a:cubicBezTo>
                    <a:pt x="11320" y="2413"/>
                    <a:pt x="11092" y="2209"/>
                    <a:pt x="10812" y="2143"/>
                  </a:cubicBezTo>
                  <a:cubicBezTo>
                    <a:pt x="10169" y="1991"/>
                    <a:pt x="2111" y="219"/>
                    <a:pt x="1136" y="5"/>
                  </a:cubicBezTo>
                  <a:cubicBezTo>
                    <a:pt x="1120" y="2"/>
                    <a:pt x="1105" y="0"/>
                    <a:pt x="10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353963" y="4430771"/>
              <a:ext cx="289317" cy="336769"/>
            </a:xfrm>
            <a:custGeom>
              <a:avLst/>
              <a:gdLst/>
              <a:ahLst/>
              <a:cxnLst/>
              <a:rect l="l" t="t" r="r" b="b"/>
              <a:pathLst>
                <a:path w="7792" h="9070" extrusionOk="0">
                  <a:moveTo>
                    <a:pt x="7005" y="1"/>
                  </a:moveTo>
                  <a:cubicBezTo>
                    <a:pt x="6998" y="1"/>
                    <a:pt x="6992" y="1"/>
                    <a:pt x="6985" y="2"/>
                  </a:cubicBezTo>
                  <a:lnTo>
                    <a:pt x="6039" y="88"/>
                  </a:lnTo>
                  <a:cubicBezTo>
                    <a:pt x="5974" y="95"/>
                    <a:pt x="5916" y="129"/>
                    <a:pt x="5879" y="183"/>
                  </a:cubicBezTo>
                  <a:cubicBezTo>
                    <a:pt x="5275" y="1054"/>
                    <a:pt x="203" y="8418"/>
                    <a:pt x="1" y="9046"/>
                  </a:cubicBezTo>
                  <a:cubicBezTo>
                    <a:pt x="4" y="9046"/>
                    <a:pt x="11" y="9043"/>
                    <a:pt x="15" y="9042"/>
                  </a:cubicBezTo>
                  <a:lnTo>
                    <a:pt x="15" y="9042"/>
                  </a:lnTo>
                  <a:cubicBezTo>
                    <a:pt x="16" y="9043"/>
                    <a:pt x="21" y="9044"/>
                    <a:pt x="27" y="9046"/>
                  </a:cubicBezTo>
                  <a:cubicBezTo>
                    <a:pt x="91" y="9062"/>
                    <a:pt x="155" y="9070"/>
                    <a:pt x="220" y="9070"/>
                  </a:cubicBezTo>
                  <a:cubicBezTo>
                    <a:pt x="435" y="9070"/>
                    <a:pt x="645" y="8983"/>
                    <a:pt x="802" y="8828"/>
                  </a:cubicBezTo>
                  <a:cubicBezTo>
                    <a:pt x="1272" y="8363"/>
                    <a:pt x="7030" y="2454"/>
                    <a:pt x="7726" y="1738"/>
                  </a:cubicBezTo>
                  <a:cubicBezTo>
                    <a:pt x="7770" y="1692"/>
                    <a:pt x="7792" y="1632"/>
                    <a:pt x="7787" y="1569"/>
                  </a:cubicBezTo>
                  <a:lnTo>
                    <a:pt x="7713" y="618"/>
                  </a:lnTo>
                  <a:cubicBezTo>
                    <a:pt x="7710" y="559"/>
                    <a:pt x="7682" y="504"/>
                    <a:pt x="7637" y="466"/>
                  </a:cubicBezTo>
                  <a:lnTo>
                    <a:pt x="7147" y="53"/>
                  </a:lnTo>
                  <a:cubicBezTo>
                    <a:pt x="7108" y="19"/>
                    <a:pt x="7057" y="1"/>
                    <a:pt x="7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1035447" y="4468272"/>
              <a:ext cx="89112" cy="731981"/>
            </a:xfrm>
            <a:custGeom>
              <a:avLst/>
              <a:gdLst/>
              <a:ahLst/>
              <a:cxnLst/>
              <a:rect l="l" t="t" r="r" b="b"/>
              <a:pathLst>
                <a:path w="2400" h="19714" extrusionOk="0">
                  <a:moveTo>
                    <a:pt x="1528" y="0"/>
                  </a:moveTo>
                  <a:lnTo>
                    <a:pt x="539" y="9"/>
                  </a:lnTo>
                  <a:lnTo>
                    <a:pt x="1" y="19714"/>
                  </a:lnTo>
                  <a:lnTo>
                    <a:pt x="2399" y="19693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1053492" y="4468272"/>
              <a:ext cx="43294" cy="102367"/>
            </a:xfrm>
            <a:custGeom>
              <a:avLst/>
              <a:gdLst/>
              <a:ahLst/>
              <a:cxnLst/>
              <a:rect l="l" t="t" r="r" b="b"/>
              <a:pathLst>
                <a:path w="1166" h="2757" extrusionOk="0">
                  <a:moveTo>
                    <a:pt x="1042" y="0"/>
                  </a:moveTo>
                  <a:lnTo>
                    <a:pt x="53" y="9"/>
                  </a:lnTo>
                  <a:lnTo>
                    <a:pt x="0" y="1945"/>
                  </a:lnTo>
                  <a:lnTo>
                    <a:pt x="1165" y="2756"/>
                  </a:lnTo>
                  <a:lnTo>
                    <a:pt x="1165" y="2756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939577" y="4095673"/>
              <a:ext cx="153941" cy="345903"/>
            </a:xfrm>
            <a:custGeom>
              <a:avLst/>
              <a:gdLst/>
              <a:ahLst/>
              <a:cxnLst/>
              <a:rect l="l" t="t" r="r" b="b"/>
              <a:pathLst>
                <a:path w="4146" h="9316" extrusionOk="0">
                  <a:moveTo>
                    <a:pt x="252" y="1"/>
                  </a:moveTo>
                  <a:cubicBezTo>
                    <a:pt x="250" y="4"/>
                    <a:pt x="248" y="12"/>
                    <a:pt x="247" y="14"/>
                  </a:cubicBezTo>
                  <a:lnTo>
                    <a:pt x="247" y="14"/>
                  </a:lnTo>
                  <a:cubicBezTo>
                    <a:pt x="247" y="14"/>
                    <a:pt x="247" y="14"/>
                    <a:pt x="247" y="14"/>
                  </a:cubicBezTo>
                  <a:cubicBezTo>
                    <a:pt x="246" y="14"/>
                    <a:pt x="243" y="16"/>
                    <a:pt x="238" y="20"/>
                  </a:cubicBezTo>
                  <a:cubicBezTo>
                    <a:pt x="65" y="193"/>
                    <a:pt x="1" y="443"/>
                    <a:pt x="58" y="680"/>
                  </a:cubicBezTo>
                  <a:cubicBezTo>
                    <a:pt x="190" y="1224"/>
                    <a:pt x="1966" y="7994"/>
                    <a:pt x="2181" y="8812"/>
                  </a:cubicBezTo>
                  <a:cubicBezTo>
                    <a:pt x="2195" y="8864"/>
                    <a:pt x="2230" y="8907"/>
                    <a:pt x="2278" y="8931"/>
                  </a:cubicBezTo>
                  <a:lnTo>
                    <a:pt x="3002" y="9295"/>
                  </a:lnTo>
                  <a:cubicBezTo>
                    <a:pt x="3028" y="9309"/>
                    <a:pt x="3057" y="9316"/>
                    <a:pt x="3086" y="9316"/>
                  </a:cubicBezTo>
                  <a:cubicBezTo>
                    <a:pt x="3106" y="9316"/>
                    <a:pt x="3127" y="9312"/>
                    <a:pt x="3146" y="9306"/>
                  </a:cubicBezTo>
                  <a:lnTo>
                    <a:pt x="3660" y="9130"/>
                  </a:lnTo>
                  <a:cubicBezTo>
                    <a:pt x="3707" y="9114"/>
                    <a:pt x="3747" y="9081"/>
                    <a:pt x="3768" y="9035"/>
                  </a:cubicBezTo>
                  <a:lnTo>
                    <a:pt x="4119" y="8309"/>
                  </a:lnTo>
                  <a:cubicBezTo>
                    <a:pt x="4144" y="8260"/>
                    <a:pt x="4145" y="8202"/>
                    <a:pt x="4121" y="8151"/>
                  </a:cubicBezTo>
                  <a:cubicBezTo>
                    <a:pt x="3750" y="7330"/>
                    <a:pt x="619" y="422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1084570" y="4425870"/>
              <a:ext cx="357153" cy="102219"/>
            </a:xfrm>
            <a:custGeom>
              <a:avLst/>
              <a:gdLst/>
              <a:ahLst/>
              <a:cxnLst/>
              <a:rect l="l" t="t" r="r" b="b"/>
              <a:pathLst>
                <a:path w="9619" h="2753" extrusionOk="0">
                  <a:moveTo>
                    <a:pt x="976" y="0"/>
                  </a:moveTo>
                  <a:cubicBezTo>
                    <a:pt x="939" y="0"/>
                    <a:pt x="904" y="11"/>
                    <a:pt x="873" y="32"/>
                  </a:cubicBezTo>
                  <a:lnTo>
                    <a:pt x="196" y="477"/>
                  </a:lnTo>
                  <a:cubicBezTo>
                    <a:pt x="155" y="504"/>
                    <a:pt x="125" y="547"/>
                    <a:pt x="116" y="597"/>
                  </a:cubicBezTo>
                  <a:lnTo>
                    <a:pt x="10" y="1130"/>
                  </a:lnTo>
                  <a:cubicBezTo>
                    <a:pt x="1" y="1178"/>
                    <a:pt x="10" y="1229"/>
                    <a:pt x="38" y="1271"/>
                  </a:cubicBezTo>
                  <a:lnTo>
                    <a:pt x="491" y="1937"/>
                  </a:lnTo>
                  <a:cubicBezTo>
                    <a:pt x="523" y="1983"/>
                    <a:pt x="572" y="2014"/>
                    <a:pt x="627" y="2019"/>
                  </a:cubicBezTo>
                  <a:cubicBezTo>
                    <a:pt x="1461" y="2102"/>
                    <a:pt x="8076" y="2753"/>
                    <a:pt x="9414" y="2753"/>
                  </a:cubicBezTo>
                  <a:cubicBezTo>
                    <a:pt x="9512" y="2753"/>
                    <a:pt x="9582" y="2750"/>
                    <a:pt x="9619" y="2742"/>
                  </a:cubicBezTo>
                  <a:lnTo>
                    <a:pt x="9610" y="2733"/>
                  </a:lnTo>
                  <a:lnTo>
                    <a:pt x="9610" y="2733"/>
                  </a:lnTo>
                  <a:cubicBezTo>
                    <a:pt x="9610" y="2733"/>
                    <a:pt x="9611" y="2733"/>
                    <a:pt x="9611" y="2733"/>
                  </a:cubicBezTo>
                  <a:cubicBezTo>
                    <a:pt x="9611" y="2733"/>
                    <a:pt x="9611" y="2730"/>
                    <a:pt x="9609" y="2722"/>
                  </a:cubicBezTo>
                  <a:cubicBezTo>
                    <a:pt x="9547" y="2487"/>
                    <a:pt x="9363" y="2304"/>
                    <a:pt x="9129" y="2236"/>
                  </a:cubicBezTo>
                  <a:cubicBezTo>
                    <a:pt x="8591" y="2079"/>
                    <a:pt x="1841" y="231"/>
                    <a:pt x="1025" y="7"/>
                  </a:cubicBezTo>
                  <a:cubicBezTo>
                    <a:pt x="1009" y="2"/>
                    <a:pt x="99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812370" y="4458247"/>
              <a:ext cx="256977" cy="274465"/>
            </a:xfrm>
            <a:custGeom>
              <a:avLst/>
              <a:gdLst/>
              <a:ahLst/>
              <a:cxnLst/>
              <a:rect l="l" t="t" r="r" b="b"/>
              <a:pathLst>
                <a:path w="6921" h="7392" extrusionOk="0">
                  <a:moveTo>
                    <a:pt x="6315" y="0"/>
                  </a:moveTo>
                  <a:cubicBezTo>
                    <a:pt x="6312" y="0"/>
                    <a:pt x="6310" y="0"/>
                    <a:pt x="6307" y="0"/>
                  </a:cubicBezTo>
                  <a:lnTo>
                    <a:pt x="5501" y="34"/>
                  </a:lnTo>
                  <a:cubicBezTo>
                    <a:pt x="5447" y="35"/>
                    <a:pt x="5396" y="61"/>
                    <a:pt x="5361" y="105"/>
                  </a:cubicBezTo>
                  <a:cubicBezTo>
                    <a:pt x="4814" y="819"/>
                    <a:pt x="197" y="6837"/>
                    <a:pt x="1" y="7360"/>
                  </a:cubicBezTo>
                  <a:cubicBezTo>
                    <a:pt x="3" y="7360"/>
                    <a:pt x="12" y="7358"/>
                    <a:pt x="14" y="7358"/>
                  </a:cubicBezTo>
                  <a:cubicBezTo>
                    <a:pt x="14" y="7358"/>
                    <a:pt x="14" y="7358"/>
                    <a:pt x="13" y="7358"/>
                  </a:cubicBezTo>
                  <a:cubicBezTo>
                    <a:pt x="12" y="7358"/>
                    <a:pt x="16" y="7359"/>
                    <a:pt x="24" y="7361"/>
                  </a:cubicBezTo>
                  <a:cubicBezTo>
                    <a:pt x="89" y="7382"/>
                    <a:pt x="157" y="7392"/>
                    <a:pt x="224" y="7392"/>
                  </a:cubicBezTo>
                  <a:cubicBezTo>
                    <a:pt x="393" y="7392"/>
                    <a:pt x="560" y="7328"/>
                    <a:pt x="689" y="7212"/>
                  </a:cubicBezTo>
                  <a:cubicBezTo>
                    <a:pt x="1107" y="6837"/>
                    <a:pt x="6241" y="2079"/>
                    <a:pt x="6861" y="1505"/>
                  </a:cubicBezTo>
                  <a:cubicBezTo>
                    <a:pt x="6899" y="1468"/>
                    <a:pt x="6920" y="1417"/>
                    <a:pt x="6919" y="1364"/>
                  </a:cubicBezTo>
                  <a:lnTo>
                    <a:pt x="6898" y="555"/>
                  </a:lnTo>
                  <a:cubicBezTo>
                    <a:pt x="6897" y="506"/>
                    <a:pt x="6876" y="458"/>
                    <a:pt x="6840" y="423"/>
                  </a:cubicBezTo>
                  <a:lnTo>
                    <a:pt x="6443" y="52"/>
                  </a:lnTo>
                  <a:cubicBezTo>
                    <a:pt x="6409" y="18"/>
                    <a:pt x="6363" y="0"/>
                    <a:pt x="6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1046289" y="4429212"/>
              <a:ext cx="54841" cy="54581"/>
            </a:xfrm>
            <a:custGeom>
              <a:avLst/>
              <a:gdLst/>
              <a:ahLst/>
              <a:cxnLst/>
              <a:rect l="l" t="t" r="r" b="b"/>
              <a:pathLst>
                <a:path w="1477" h="1470" extrusionOk="0">
                  <a:moveTo>
                    <a:pt x="737" y="1"/>
                  </a:moveTo>
                  <a:cubicBezTo>
                    <a:pt x="736" y="1"/>
                    <a:pt x="735" y="1"/>
                    <a:pt x="733" y="1"/>
                  </a:cubicBezTo>
                  <a:cubicBezTo>
                    <a:pt x="326" y="5"/>
                    <a:pt x="1" y="335"/>
                    <a:pt x="5" y="741"/>
                  </a:cubicBezTo>
                  <a:cubicBezTo>
                    <a:pt x="9" y="1145"/>
                    <a:pt x="338" y="1470"/>
                    <a:pt x="741" y="1470"/>
                  </a:cubicBezTo>
                  <a:cubicBezTo>
                    <a:pt x="742" y="1470"/>
                    <a:pt x="744" y="1470"/>
                    <a:pt x="745" y="1470"/>
                  </a:cubicBezTo>
                  <a:cubicBezTo>
                    <a:pt x="1151" y="1466"/>
                    <a:pt x="1476" y="1135"/>
                    <a:pt x="1474" y="729"/>
                  </a:cubicBezTo>
                  <a:cubicBezTo>
                    <a:pt x="1470" y="325"/>
                    <a:pt x="1141" y="1"/>
                    <a:pt x="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609715" y="4393418"/>
              <a:ext cx="64606" cy="64309"/>
            </a:xfrm>
            <a:custGeom>
              <a:avLst/>
              <a:gdLst/>
              <a:ahLst/>
              <a:cxnLst/>
              <a:rect l="l" t="t" r="r" b="b"/>
              <a:pathLst>
                <a:path w="1740" h="1732" extrusionOk="0">
                  <a:moveTo>
                    <a:pt x="870" y="1"/>
                  </a:moveTo>
                  <a:cubicBezTo>
                    <a:pt x="867" y="1"/>
                    <a:pt x="865" y="1"/>
                    <a:pt x="862" y="1"/>
                  </a:cubicBezTo>
                  <a:cubicBezTo>
                    <a:pt x="385" y="3"/>
                    <a:pt x="1" y="394"/>
                    <a:pt x="6" y="874"/>
                  </a:cubicBezTo>
                  <a:cubicBezTo>
                    <a:pt x="9" y="1350"/>
                    <a:pt x="397" y="1732"/>
                    <a:pt x="872" y="1732"/>
                  </a:cubicBezTo>
                  <a:cubicBezTo>
                    <a:pt x="874" y="1732"/>
                    <a:pt x="876" y="1732"/>
                    <a:pt x="878" y="1732"/>
                  </a:cubicBezTo>
                  <a:cubicBezTo>
                    <a:pt x="1357" y="1727"/>
                    <a:pt x="1740" y="1336"/>
                    <a:pt x="1736" y="859"/>
                  </a:cubicBezTo>
                  <a:cubicBezTo>
                    <a:pt x="1733" y="382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303800" y="4460846"/>
              <a:ext cx="53022" cy="52762"/>
            </a:xfrm>
            <a:custGeom>
              <a:avLst/>
              <a:gdLst/>
              <a:ahLst/>
              <a:cxnLst/>
              <a:rect l="l" t="t" r="r" b="b"/>
              <a:pathLst>
                <a:path w="1428" h="1421" extrusionOk="0">
                  <a:moveTo>
                    <a:pt x="715" y="0"/>
                  </a:moveTo>
                  <a:cubicBezTo>
                    <a:pt x="712" y="0"/>
                    <a:pt x="710" y="0"/>
                    <a:pt x="707" y="0"/>
                  </a:cubicBezTo>
                  <a:cubicBezTo>
                    <a:pt x="316" y="2"/>
                    <a:pt x="1" y="325"/>
                    <a:pt x="3" y="717"/>
                  </a:cubicBezTo>
                  <a:cubicBezTo>
                    <a:pt x="7" y="1107"/>
                    <a:pt x="323" y="1420"/>
                    <a:pt x="712" y="1420"/>
                  </a:cubicBezTo>
                  <a:cubicBezTo>
                    <a:pt x="715" y="1420"/>
                    <a:pt x="717" y="1420"/>
                    <a:pt x="720" y="1420"/>
                  </a:cubicBezTo>
                  <a:cubicBezTo>
                    <a:pt x="1112" y="1417"/>
                    <a:pt x="1427" y="1096"/>
                    <a:pt x="1424" y="704"/>
                  </a:cubicBezTo>
                  <a:cubicBezTo>
                    <a:pt x="1420" y="314"/>
                    <a:pt x="1104" y="0"/>
                    <a:pt x="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505298" y="1175261"/>
            <a:ext cx="8219172" cy="919401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habitat    cutting down trees     ecosystem      endangered species      carbon dioxide</a:t>
            </a:r>
          </a:p>
        </p:txBody>
      </p:sp>
      <p:sp>
        <p:nvSpPr>
          <p:cNvPr id="97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481736" y="2298828"/>
            <a:ext cx="85098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000" b="1" spc="-150" dirty="0">
                <a:solidFill>
                  <a:srgbClr val="00B0F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3. </a:t>
            </a:r>
            <a:r>
              <a:rPr lang="en-US" sz="3000" spc="-15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Forests help release oxygen and absorb _________________________; they also provide homes for many species.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56178" y="2693028"/>
            <a:ext cx="33155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carbon dioxide</a:t>
            </a:r>
          </a:p>
        </p:txBody>
      </p:sp>
    </p:spTree>
    <p:extLst>
      <p:ext uri="{BB962C8B-B14F-4D97-AF65-F5344CB8AC3E}">
        <p14:creationId xmlns:p14="http://schemas.microsoft.com/office/powerpoint/2010/main" val="16302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4"/>
          <p:cNvSpPr/>
          <p:nvPr/>
        </p:nvSpPr>
        <p:spPr>
          <a:xfrm>
            <a:off x="0" y="3267947"/>
            <a:ext cx="3510294" cy="1875553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4"/>
          <p:cNvSpPr txBox="1">
            <a:spLocks noGrp="1"/>
          </p:cNvSpPr>
          <p:nvPr>
            <p:ph type="title"/>
          </p:nvPr>
        </p:nvSpPr>
        <p:spPr>
          <a:xfrm>
            <a:off x="354513" y="299367"/>
            <a:ext cx="8051433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3: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Complete each sentence with a word or phrase from the box. </a:t>
            </a:r>
          </a:p>
        </p:txBody>
      </p:sp>
      <p:grpSp>
        <p:nvGrpSpPr>
          <p:cNvPr id="537" name="Google Shape;537;p34"/>
          <p:cNvGrpSpPr/>
          <p:nvPr/>
        </p:nvGrpSpPr>
        <p:grpSpPr>
          <a:xfrm>
            <a:off x="-543326" y="4119270"/>
            <a:ext cx="4053620" cy="1012616"/>
            <a:chOff x="-685807" y="3880133"/>
            <a:chExt cx="5791435" cy="1446733"/>
          </a:xfrm>
        </p:grpSpPr>
        <p:sp>
          <p:nvSpPr>
            <p:cNvPr id="538" name="Google Shape;538;p34"/>
            <p:cNvSpPr/>
            <p:nvPr/>
          </p:nvSpPr>
          <p:spPr>
            <a:xfrm>
              <a:off x="-685807" y="3880133"/>
              <a:ext cx="3144651" cy="1446733"/>
            </a:xfrm>
            <a:custGeom>
              <a:avLst/>
              <a:gdLst/>
              <a:ahLst/>
              <a:cxnLst/>
              <a:rect l="l" t="t" r="r" b="b"/>
              <a:pathLst>
                <a:path w="84693" h="38964" extrusionOk="0">
                  <a:moveTo>
                    <a:pt x="31640" y="1"/>
                  </a:moveTo>
                  <a:cubicBezTo>
                    <a:pt x="31455" y="1"/>
                    <a:pt x="31267" y="3"/>
                    <a:pt x="31076" y="9"/>
                  </a:cubicBezTo>
                  <a:cubicBezTo>
                    <a:pt x="25140" y="179"/>
                    <a:pt x="19300" y="10625"/>
                    <a:pt x="12713" y="17745"/>
                  </a:cubicBezTo>
                  <a:cubicBezTo>
                    <a:pt x="8313" y="22498"/>
                    <a:pt x="1671" y="22954"/>
                    <a:pt x="1" y="26007"/>
                  </a:cubicBezTo>
                  <a:cubicBezTo>
                    <a:pt x="3568" y="30326"/>
                    <a:pt x="7133" y="34644"/>
                    <a:pt x="10700" y="38964"/>
                  </a:cubicBezTo>
                  <a:lnTo>
                    <a:pt x="84692" y="31002"/>
                  </a:lnTo>
                  <a:cubicBezTo>
                    <a:pt x="72991" y="26606"/>
                    <a:pt x="65230" y="20999"/>
                    <a:pt x="60173" y="16468"/>
                  </a:cubicBezTo>
                  <a:cubicBezTo>
                    <a:pt x="54893" y="11737"/>
                    <a:pt x="48002" y="5184"/>
                    <a:pt x="37145" y="966"/>
                  </a:cubicBezTo>
                  <a:cubicBezTo>
                    <a:pt x="35577" y="358"/>
                    <a:pt x="33780" y="1"/>
                    <a:pt x="31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827250" y="4062664"/>
              <a:ext cx="4278379" cy="1108368"/>
            </a:xfrm>
            <a:custGeom>
              <a:avLst/>
              <a:gdLst/>
              <a:ahLst/>
              <a:cxnLst/>
              <a:rect l="l" t="t" r="r" b="b"/>
              <a:pathLst>
                <a:path w="115227" h="29851" extrusionOk="0">
                  <a:moveTo>
                    <a:pt x="60372" y="1"/>
                  </a:moveTo>
                  <a:cubicBezTo>
                    <a:pt x="52488" y="1"/>
                    <a:pt x="42051" y="5263"/>
                    <a:pt x="35651" y="10907"/>
                  </a:cubicBezTo>
                  <a:cubicBezTo>
                    <a:pt x="29536" y="16300"/>
                    <a:pt x="22148" y="19656"/>
                    <a:pt x="14375" y="20147"/>
                  </a:cubicBezTo>
                  <a:cubicBezTo>
                    <a:pt x="1" y="21053"/>
                    <a:pt x="217" y="28765"/>
                    <a:pt x="217" y="28765"/>
                  </a:cubicBezTo>
                  <a:lnTo>
                    <a:pt x="85778" y="29573"/>
                  </a:lnTo>
                  <a:lnTo>
                    <a:pt x="86606" y="29581"/>
                  </a:lnTo>
                  <a:lnTo>
                    <a:pt x="94993" y="29660"/>
                  </a:lnTo>
                  <a:lnTo>
                    <a:pt x="95013" y="29659"/>
                  </a:lnTo>
                  <a:lnTo>
                    <a:pt x="115226" y="29851"/>
                  </a:lnTo>
                  <a:cubicBezTo>
                    <a:pt x="115226" y="29851"/>
                    <a:pt x="112378" y="20355"/>
                    <a:pt x="94987" y="17776"/>
                  </a:cubicBezTo>
                  <a:cubicBezTo>
                    <a:pt x="78068" y="15265"/>
                    <a:pt x="78810" y="6250"/>
                    <a:pt x="65144" y="821"/>
                  </a:cubicBezTo>
                  <a:cubicBezTo>
                    <a:pt x="63725" y="256"/>
                    <a:pt x="62110" y="1"/>
                    <a:pt x="60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3114940" y="4511343"/>
              <a:ext cx="41029" cy="502555"/>
            </a:xfrm>
            <a:custGeom>
              <a:avLst/>
              <a:gdLst/>
              <a:ahLst/>
              <a:cxnLst/>
              <a:rect l="l" t="t" r="r" b="b"/>
              <a:pathLst>
                <a:path w="1105" h="13535" extrusionOk="0">
                  <a:moveTo>
                    <a:pt x="115" y="1"/>
                  </a:moveTo>
                  <a:lnTo>
                    <a:pt x="1" y="13526"/>
                  </a:lnTo>
                  <a:lnTo>
                    <a:pt x="993" y="13534"/>
                  </a:lnTo>
                  <a:lnTo>
                    <a:pt x="1105" y="200"/>
                  </a:lnTo>
                  <a:cubicBezTo>
                    <a:pt x="754" y="162"/>
                    <a:pt x="429" y="90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3732932" y="4635988"/>
              <a:ext cx="40063" cy="382959"/>
            </a:xfrm>
            <a:custGeom>
              <a:avLst/>
              <a:gdLst/>
              <a:ahLst/>
              <a:cxnLst/>
              <a:rect l="l" t="t" r="r" b="b"/>
              <a:pathLst>
                <a:path w="1079" h="10314" extrusionOk="0">
                  <a:moveTo>
                    <a:pt x="87" y="0"/>
                  </a:moveTo>
                  <a:lnTo>
                    <a:pt x="0" y="10305"/>
                  </a:lnTo>
                  <a:lnTo>
                    <a:pt x="991" y="10313"/>
                  </a:lnTo>
                  <a:lnTo>
                    <a:pt x="1079" y="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4044341" y="4870019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2" y="1"/>
                  </a:moveTo>
                  <a:lnTo>
                    <a:pt x="1" y="6086"/>
                  </a:lnTo>
                  <a:lnTo>
                    <a:pt x="993" y="6095"/>
                  </a:lnTo>
                  <a:lnTo>
                    <a:pt x="1044" y="9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3519695" y="4865600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3" y="0"/>
                  </a:moveTo>
                  <a:lnTo>
                    <a:pt x="1" y="6086"/>
                  </a:lnTo>
                  <a:lnTo>
                    <a:pt x="993" y="6094"/>
                  </a:lnTo>
                  <a:lnTo>
                    <a:pt x="1044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3013650" y="4451304"/>
              <a:ext cx="1182405" cy="488668"/>
            </a:xfrm>
            <a:custGeom>
              <a:avLst/>
              <a:gdLst/>
              <a:ahLst/>
              <a:cxnLst/>
              <a:rect l="l" t="t" r="r" b="b"/>
              <a:pathLst>
                <a:path w="31845" h="13161" extrusionOk="0">
                  <a:moveTo>
                    <a:pt x="585" y="1"/>
                  </a:moveTo>
                  <a:cubicBezTo>
                    <a:pt x="202" y="1"/>
                    <a:pt x="1" y="458"/>
                    <a:pt x="262" y="741"/>
                  </a:cubicBezTo>
                  <a:lnTo>
                    <a:pt x="10998" y="12333"/>
                  </a:lnTo>
                  <a:cubicBezTo>
                    <a:pt x="11387" y="12755"/>
                    <a:pt x="11936" y="12997"/>
                    <a:pt x="12510" y="13002"/>
                  </a:cubicBezTo>
                  <a:lnTo>
                    <a:pt x="31256" y="13160"/>
                  </a:lnTo>
                  <a:cubicBezTo>
                    <a:pt x="31257" y="13160"/>
                    <a:pt x="31258" y="13160"/>
                    <a:pt x="31260" y="13160"/>
                  </a:cubicBezTo>
                  <a:cubicBezTo>
                    <a:pt x="31643" y="13160"/>
                    <a:pt x="31845" y="12703"/>
                    <a:pt x="31582" y="12420"/>
                  </a:cubicBezTo>
                  <a:lnTo>
                    <a:pt x="20846" y="828"/>
                  </a:lnTo>
                  <a:cubicBezTo>
                    <a:pt x="20457" y="405"/>
                    <a:pt x="19909" y="163"/>
                    <a:pt x="19334" y="159"/>
                  </a:cubicBezTo>
                  <a:lnTo>
                    <a:pt x="589" y="1"/>
                  </a:lnTo>
                  <a:cubicBezTo>
                    <a:pt x="588" y="1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3136420" y="4473545"/>
              <a:ext cx="192705" cy="207779"/>
            </a:xfrm>
            <a:custGeom>
              <a:avLst/>
              <a:gdLst/>
              <a:ahLst/>
              <a:cxnLst/>
              <a:rect l="l" t="t" r="r" b="b"/>
              <a:pathLst>
                <a:path w="5190" h="5596" extrusionOk="0">
                  <a:moveTo>
                    <a:pt x="0" y="1"/>
                  </a:moveTo>
                  <a:lnTo>
                    <a:pt x="5178" y="5595"/>
                  </a:lnTo>
                  <a:lnTo>
                    <a:pt x="5189" y="5595"/>
                  </a:lnTo>
                  <a:cubicBezTo>
                    <a:pt x="4962" y="5350"/>
                    <a:pt x="4738" y="5093"/>
                    <a:pt x="4525" y="4821"/>
                  </a:cubicBezTo>
                  <a:cubicBezTo>
                    <a:pt x="3786" y="3877"/>
                    <a:pt x="2946" y="3009"/>
                    <a:pt x="2226" y="2039"/>
                  </a:cubicBezTo>
                  <a:cubicBezTo>
                    <a:pt x="2114" y="2001"/>
                    <a:pt x="1997" y="1936"/>
                    <a:pt x="1875" y="1834"/>
                  </a:cubicBezTo>
                  <a:cubicBezTo>
                    <a:pt x="1478" y="1495"/>
                    <a:pt x="1062" y="1139"/>
                    <a:pt x="690" y="691"/>
                  </a:cubicBezTo>
                  <a:cubicBezTo>
                    <a:pt x="653" y="646"/>
                    <a:pt x="620" y="601"/>
                    <a:pt x="584" y="555"/>
                  </a:cubicBezTo>
                  <a:cubicBezTo>
                    <a:pt x="387" y="424"/>
                    <a:pt x="207" y="233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3347096" y="4703676"/>
              <a:ext cx="200873" cy="208522"/>
            </a:xfrm>
            <a:custGeom>
              <a:avLst/>
              <a:gdLst/>
              <a:ahLst/>
              <a:cxnLst/>
              <a:rect l="l" t="t" r="r" b="b"/>
              <a:pathLst>
                <a:path w="5410" h="5616" extrusionOk="0">
                  <a:moveTo>
                    <a:pt x="4831" y="5101"/>
                  </a:moveTo>
                  <a:cubicBezTo>
                    <a:pt x="4831" y="5101"/>
                    <a:pt x="4832" y="5102"/>
                    <a:pt x="4835" y="5104"/>
                  </a:cubicBezTo>
                  <a:lnTo>
                    <a:pt x="4835" y="5104"/>
                  </a:lnTo>
                  <a:cubicBezTo>
                    <a:pt x="4833" y="5102"/>
                    <a:pt x="4831" y="5101"/>
                    <a:pt x="4831" y="5101"/>
                  </a:cubicBezTo>
                  <a:close/>
                  <a:moveTo>
                    <a:pt x="1" y="0"/>
                  </a:moveTo>
                  <a:lnTo>
                    <a:pt x="5197" y="5615"/>
                  </a:lnTo>
                  <a:lnTo>
                    <a:pt x="5409" y="5616"/>
                  </a:lnTo>
                  <a:cubicBezTo>
                    <a:pt x="5385" y="5579"/>
                    <a:pt x="5361" y="5544"/>
                    <a:pt x="5339" y="5506"/>
                  </a:cubicBezTo>
                  <a:lnTo>
                    <a:pt x="5339" y="5506"/>
                  </a:lnTo>
                  <a:cubicBezTo>
                    <a:pt x="5351" y="5527"/>
                    <a:pt x="5352" y="5536"/>
                    <a:pt x="5344" y="5536"/>
                  </a:cubicBezTo>
                  <a:cubicBezTo>
                    <a:pt x="5296" y="5536"/>
                    <a:pt x="4896" y="5162"/>
                    <a:pt x="4838" y="5107"/>
                  </a:cubicBezTo>
                  <a:lnTo>
                    <a:pt x="4838" y="5107"/>
                  </a:lnTo>
                  <a:lnTo>
                    <a:pt x="4841" y="5110"/>
                  </a:lnTo>
                  <a:cubicBezTo>
                    <a:pt x="4838" y="5107"/>
                    <a:pt x="4837" y="5106"/>
                    <a:pt x="4835" y="5104"/>
                  </a:cubicBezTo>
                  <a:lnTo>
                    <a:pt x="4835" y="5104"/>
                  </a:lnTo>
                  <a:cubicBezTo>
                    <a:pt x="4836" y="5105"/>
                    <a:pt x="4837" y="5106"/>
                    <a:pt x="4838" y="5107"/>
                  </a:cubicBezTo>
                  <a:cubicBezTo>
                    <a:pt x="4592" y="4873"/>
                    <a:pt x="4366" y="4632"/>
                    <a:pt x="4132" y="4361"/>
                  </a:cubicBezTo>
                  <a:cubicBezTo>
                    <a:pt x="3925" y="4124"/>
                    <a:pt x="3728" y="3849"/>
                    <a:pt x="3538" y="3581"/>
                  </a:cubicBezTo>
                  <a:cubicBezTo>
                    <a:pt x="3527" y="3565"/>
                    <a:pt x="3512" y="3548"/>
                    <a:pt x="3500" y="3533"/>
                  </a:cubicBezTo>
                  <a:cubicBezTo>
                    <a:pt x="3425" y="3457"/>
                    <a:pt x="3353" y="3383"/>
                    <a:pt x="3280" y="3305"/>
                  </a:cubicBezTo>
                  <a:cubicBezTo>
                    <a:pt x="3120" y="3158"/>
                    <a:pt x="2940" y="3012"/>
                    <a:pt x="2823" y="2883"/>
                  </a:cubicBezTo>
                  <a:cubicBezTo>
                    <a:pt x="2439" y="2457"/>
                    <a:pt x="2173" y="2058"/>
                    <a:pt x="1770" y="1692"/>
                  </a:cubicBezTo>
                  <a:cubicBezTo>
                    <a:pt x="1538" y="1482"/>
                    <a:pt x="1340" y="1269"/>
                    <a:pt x="1163" y="1042"/>
                  </a:cubicBezTo>
                  <a:cubicBezTo>
                    <a:pt x="811" y="693"/>
                    <a:pt x="455" y="352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3051745" y="4472319"/>
              <a:ext cx="411066" cy="208893"/>
            </a:xfrm>
            <a:custGeom>
              <a:avLst/>
              <a:gdLst/>
              <a:ahLst/>
              <a:cxnLst/>
              <a:rect l="l" t="t" r="r" b="b"/>
              <a:pathLst>
                <a:path w="11071" h="5626" extrusionOk="0">
                  <a:moveTo>
                    <a:pt x="0" y="0"/>
                  </a:moveTo>
                  <a:lnTo>
                    <a:pt x="4826" y="5582"/>
                  </a:lnTo>
                  <a:lnTo>
                    <a:pt x="11071" y="5625"/>
                  </a:lnTo>
                  <a:lnTo>
                    <a:pt x="11071" y="5625"/>
                  </a:lnTo>
                  <a:lnTo>
                    <a:pt x="5895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3069382" y="4481268"/>
              <a:ext cx="375644" cy="190922"/>
            </a:xfrm>
            <a:custGeom>
              <a:avLst/>
              <a:gdLst/>
              <a:ahLst/>
              <a:cxnLst/>
              <a:rect l="l" t="t" r="r" b="b"/>
              <a:pathLst>
                <a:path w="10117" h="5142" extrusionOk="0">
                  <a:moveTo>
                    <a:pt x="0" y="1"/>
                  </a:moveTo>
                  <a:lnTo>
                    <a:pt x="4715" y="5106"/>
                  </a:lnTo>
                  <a:lnTo>
                    <a:pt x="10117" y="5142"/>
                  </a:lnTo>
                  <a:lnTo>
                    <a:pt x="5389" y="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3210216" y="4476144"/>
              <a:ext cx="192259" cy="199722"/>
            </a:xfrm>
            <a:custGeom>
              <a:avLst/>
              <a:gdLst/>
              <a:ahLst/>
              <a:cxnLst/>
              <a:rect l="l" t="t" r="r" b="b"/>
              <a:pathLst>
                <a:path w="5178" h="5379" extrusionOk="0">
                  <a:moveTo>
                    <a:pt x="0" y="1"/>
                  </a:moveTo>
                  <a:lnTo>
                    <a:pt x="4973" y="5377"/>
                  </a:lnTo>
                  <a:lnTo>
                    <a:pt x="5178" y="5379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3161130" y="4475847"/>
              <a:ext cx="192185" cy="199685"/>
            </a:xfrm>
            <a:custGeom>
              <a:avLst/>
              <a:gdLst/>
              <a:ahLst/>
              <a:cxnLst/>
              <a:rect l="l" t="t" r="r" b="b"/>
              <a:pathLst>
                <a:path w="5176" h="5378" extrusionOk="0">
                  <a:moveTo>
                    <a:pt x="1" y="0"/>
                  </a:moveTo>
                  <a:lnTo>
                    <a:pt x="4970" y="5376"/>
                  </a:lnTo>
                  <a:lnTo>
                    <a:pt x="5175" y="5378"/>
                  </a:lnTo>
                  <a:lnTo>
                    <a:pt x="20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3098418" y="4520700"/>
              <a:ext cx="219884" cy="11028"/>
            </a:xfrm>
            <a:custGeom>
              <a:avLst/>
              <a:gdLst/>
              <a:ahLst/>
              <a:cxnLst/>
              <a:rect l="l" t="t" r="r" b="b"/>
              <a:pathLst>
                <a:path w="5922" h="297" extrusionOk="0">
                  <a:moveTo>
                    <a:pt x="1" y="1"/>
                  </a:moveTo>
                  <a:lnTo>
                    <a:pt x="245" y="263"/>
                  </a:lnTo>
                  <a:lnTo>
                    <a:pt x="5921" y="297"/>
                  </a:lnTo>
                  <a:cubicBezTo>
                    <a:pt x="5832" y="219"/>
                    <a:pt x="5745" y="133"/>
                    <a:pt x="5666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3146984" y="4571048"/>
              <a:ext cx="220070" cy="11139"/>
            </a:xfrm>
            <a:custGeom>
              <a:avLst/>
              <a:gdLst/>
              <a:ahLst/>
              <a:cxnLst/>
              <a:rect l="l" t="t" r="r" b="b"/>
              <a:pathLst>
                <a:path w="5927" h="300" extrusionOk="0">
                  <a:moveTo>
                    <a:pt x="1" y="1"/>
                  </a:moveTo>
                  <a:lnTo>
                    <a:pt x="245" y="265"/>
                  </a:lnTo>
                  <a:lnTo>
                    <a:pt x="5926" y="299"/>
                  </a:lnTo>
                  <a:cubicBezTo>
                    <a:pt x="5835" y="223"/>
                    <a:pt x="5750" y="136"/>
                    <a:pt x="5670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3195624" y="4621508"/>
              <a:ext cx="220218" cy="11139"/>
            </a:xfrm>
            <a:custGeom>
              <a:avLst/>
              <a:gdLst/>
              <a:ahLst/>
              <a:cxnLst/>
              <a:rect l="l" t="t" r="r" b="b"/>
              <a:pathLst>
                <a:path w="5931" h="300" extrusionOk="0">
                  <a:moveTo>
                    <a:pt x="1" y="0"/>
                  </a:moveTo>
                  <a:lnTo>
                    <a:pt x="244" y="263"/>
                  </a:lnTo>
                  <a:lnTo>
                    <a:pt x="5931" y="299"/>
                  </a:lnTo>
                  <a:cubicBezTo>
                    <a:pt x="5841" y="222"/>
                    <a:pt x="5754" y="136"/>
                    <a:pt x="5674" y="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3112119" y="4475587"/>
              <a:ext cx="191999" cy="199611"/>
            </a:xfrm>
            <a:custGeom>
              <a:avLst/>
              <a:gdLst/>
              <a:ahLst/>
              <a:cxnLst/>
              <a:rect l="l" t="t" r="r" b="b"/>
              <a:pathLst>
                <a:path w="5171" h="5376" extrusionOk="0">
                  <a:moveTo>
                    <a:pt x="0" y="1"/>
                  </a:moveTo>
                  <a:lnTo>
                    <a:pt x="4965" y="5374"/>
                  </a:lnTo>
                  <a:lnTo>
                    <a:pt x="5170" y="5375"/>
                  </a:lnTo>
                  <a:lnTo>
                    <a:pt x="5170" y="5375"/>
                  </a:lnTo>
                  <a:lnTo>
                    <a:pt x="204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3261493" y="4702006"/>
              <a:ext cx="412514" cy="210007"/>
            </a:xfrm>
            <a:custGeom>
              <a:avLst/>
              <a:gdLst/>
              <a:ahLst/>
              <a:cxnLst/>
              <a:rect l="l" t="t" r="r" b="b"/>
              <a:pathLst>
                <a:path w="11110" h="5656" extrusionOk="0">
                  <a:moveTo>
                    <a:pt x="1" y="0"/>
                  </a:moveTo>
                  <a:lnTo>
                    <a:pt x="5178" y="5607"/>
                  </a:lnTo>
                  <a:lnTo>
                    <a:pt x="11110" y="5656"/>
                  </a:lnTo>
                  <a:lnTo>
                    <a:pt x="5915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3279204" y="4711028"/>
              <a:ext cx="376981" cy="191925"/>
            </a:xfrm>
            <a:custGeom>
              <a:avLst/>
              <a:gdLst/>
              <a:ahLst/>
              <a:cxnLst/>
              <a:rect l="l" t="t" r="r" b="b"/>
              <a:pathLst>
                <a:path w="10153" h="5169" extrusionOk="0">
                  <a:moveTo>
                    <a:pt x="1" y="1"/>
                  </a:moveTo>
                  <a:lnTo>
                    <a:pt x="4732" y="5124"/>
                  </a:lnTo>
                  <a:lnTo>
                    <a:pt x="10153" y="5169"/>
                  </a:lnTo>
                  <a:lnTo>
                    <a:pt x="5406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3420520" y="4706016"/>
              <a:ext cx="193002" cy="200539"/>
            </a:xfrm>
            <a:custGeom>
              <a:avLst/>
              <a:gdLst/>
              <a:ahLst/>
              <a:cxnLst/>
              <a:rect l="l" t="t" r="r" b="b"/>
              <a:pathLst>
                <a:path w="5198" h="5401" extrusionOk="0">
                  <a:moveTo>
                    <a:pt x="0" y="1"/>
                  </a:moveTo>
                  <a:lnTo>
                    <a:pt x="4990" y="5399"/>
                  </a:lnTo>
                  <a:lnTo>
                    <a:pt x="5198" y="5400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3371286" y="4705681"/>
              <a:ext cx="192816" cy="200465"/>
            </a:xfrm>
            <a:custGeom>
              <a:avLst/>
              <a:gdLst/>
              <a:ahLst/>
              <a:cxnLst/>
              <a:rect l="l" t="t" r="r" b="b"/>
              <a:pathLst>
                <a:path w="5193" h="5399" extrusionOk="0">
                  <a:moveTo>
                    <a:pt x="1" y="1"/>
                  </a:moveTo>
                  <a:lnTo>
                    <a:pt x="4988" y="5397"/>
                  </a:lnTo>
                  <a:lnTo>
                    <a:pt x="5193" y="5399"/>
                  </a:lnTo>
                  <a:lnTo>
                    <a:pt x="206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3308425" y="4750572"/>
              <a:ext cx="220589" cy="11362"/>
            </a:xfrm>
            <a:custGeom>
              <a:avLst/>
              <a:gdLst/>
              <a:ahLst/>
              <a:cxnLst/>
              <a:rect l="l" t="t" r="r" b="b"/>
              <a:pathLst>
                <a:path w="5941" h="306" extrusionOk="0">
                  <a:moveTo>
                    <a:pt x="1" y="0"/>
                  </a:moveTo>
                  <a:lnTo>
                    <a:pt x="244" y="265"/>
                  </a:lnTo>
                  <a:lnTo>
                    <a:pt x="5941" y="306"/>
                  </a:lnTo>
                  <a:cubicBezTo>
                    <a:pt x="5852" y="228"/>
                    <a:pt x="5764" y="141"/>
                    <a:pt x="5684" y="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3357102" y="4801143"/>
              <a:ext cx="220775" cy="11436"/>
            </a:xfrm>
            <a:custGeom>
              <a:avLst/>
              <a:gdLst/>
              <a:ahLst/>
              <a:cxnLst/>
              <a:rect l="l" t="t" r="r" b="b"/>
              <a:pathLst>
                <a:path w="5946" h="308" extrusionOk="0">
                  <a:moveTo>
                    <a:pt x="1" y="0"/>
                  </a:moveTo>
                  <a:lnTo>
                    <a:pt x="245" y="264"/>
                  </a:lnTo>
                  <a:lnTo>
                    <a:pt x="5945" y="307"/>
                  </a:lnTo>
                  <a:cubicBezTo>
                    <a:pt x="5856" y="231"/>
                    <a:pt x="5768" y="144"/>
                    <a:pt x="5689" y="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3405891" y="4851714"/>
              <a:ext cx="220924" cy="11547"/>
            </a:xfrm>
            <a:custGeom>
              <a:avLst/>
              <a:gdLst/>
              <a:ahLst/>
              <a:cxnLst/>
              <a:rect l="l" t="t" r="r" b="b"/>
              <a:pathLst>
                <a:path w="5950" h="31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11"/>
                  </a:lnTo>
                  <a:cubicBezTo>
                    <a:pt x="5861" y="232"/>
                    <a:pt x="5773" y="146"/>
                    <a:pt x="5693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3322089" y="4705347"/>
              <a:ext cx="192668" cy="200391"/>
            </a:xfrm>
            <a:custGeom>
              <a:avLst/>
              <a:gdLst/>
              <a:ahLst/>
              <a:cxnLst/>
              <a:rect l="l" t="t" r="r" b="b"/>
              <a:pathLst>
                <a:path w="5189" h="5397" extrusionOk="0">
                  <a:moveTo>
                    <a:pt x="1" y="0"/>
                  </a:moveTo>
                  <a:lnTo>
                    <a:pt x="4984" y="5395"/>
                  </a:lnTo>
                  <a:lnTo>
                    <a:pt x="5189" y="5396"/>
                  </a:lnTo>
                  <a:lnTo>
                    <a:pt x="20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3367443" y="4468272"/>
              <a:ext cx="419532" cy="216171"/>
            </a:xfrm>
            <a:custGeom>
              <a:avLst/>
              <a:gdLst/>
              <a:ahLst/>
              <a:cxnLst/>
              <a:rect l="l" t="t" r="r" b="b"/>
              <a:pathLst>
                <a:path w="11299" h="5822" extrusionOk="0">
                  <a:moveTo>
                    <a:pt x="1" y="0"/>
                  </a:moveTo>
                  <a:lnTo>
                    <a:pt x="5348" y="5780"/>
                  </a:lnTo>
                  <a:lnTo>
                    <a:pt x="11298" y="5821"/>
                  </a:lnTo>
                  <a:lnTo>
                    <a:pt x="6083" y="20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3543198" y="4483793"/>
              <a:ext cx="378318" cy="191591"/>
            </a:xfrm>
            <a:custGeom>
              <a:avLst/>
              <a:gdLst/>
              <a:ahLst/>
              <a:cxnLst/>
              <a:rect l="l" t="t" r="r" b="b"/>
              <a:pathLst>
                <a:path w="10189" h="5160" extrusionOk="0">
                  <a:moveTo>
                    <a:pt x="1" y="1"/>
                  </a:moveTo>
                  <a:lnTo>
                    <a:pt x="4750" y="5123"/>
                  </a:lnTo>
                  <a:lnTo>
                    <a:pt x="10188" y="5159"/>
                  </a:lnTo>
                  <a:lnTo>
                    <a:pt x="5423" y="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3684886" y="4478594"/>
              <a:ext cx="193819" cy="200428"/>
            </a:xfrm>
            <a:custGeom>
              <a:avLst/>
              <a:gdLst/>
              <a:ahLst/>
              <a:cxnLst/>
              <a:rect l="l" t="t" r="r" b="b"/>
              <a:pathLst>
                <a:path w="5220" h="5398" extrusionOk="0">
                  <a:moveTo>
                    <a:pt x="1" y="1"/>
                  </a:moveTo>
                  <a:lnTo>
                    <a:pt x="5012" y="5397"/>
                  </a:lnTo>
                  <a:lnTo>
                    <a:pt x="5219" y="5398"/>
                  </a:lnTo>
                  <a:lnTo>
                    <a:pt x="5219" y="5398"/>
                  </a:lnTo>
                  <a:lnTo>
                    <a:pt x="208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3635503" y="4478372"/>
              <a:ext cx="193559" cy="200316"/>
            </a:xfrm>
            <a:custGeom>
              <a:avLst/>
              <a:gdLst/>
              <a:ahLst/>
              <a:cxnLst/>
              <a:rect l="l" t="t" r="r" b="b"/>
              <a:pathLst>
                <a:path w="5213" h="5395" extrusionOk="0">
                  <a:moveTo>
                    <a:pt x="1" y="0"/>
                  </a:moveTo>
                  <a:lnTo>
                    <a:pt x="5007" y="5393"/>
                  </a:lnTo>
                  <a:lnTo>
                    <a:pt x="5213" y="5394"/>
                  </a:lnTo>
                  <a:lnTo>
                    <a:pt x="208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3572493" y="4523336"/>
              <a:ext cx="221258" cy="11028"/>
            </a:xfrm>
            <a:custGeom>
              <a:avLst/>
              <a:gdLst/>
              <a:ahLst/>
              <a:cxnLst/>
              <a:rect l="l" t="t" r="r" b="b"/>
              <a:pathLst>
                <a:path w="5959" h="297" extrusionOk="0">
                  <a:moveTo>
                    <a:pt x="1" y="1"/>
                  </a:moveTo>
                  <a:lnTo>
                    <a:pt x="244" y="265"/>
                  </a:lnTo>
                  <a:lnTo>
                    <a:pt x="5959" y="296"/>
                  </a:lnTo>
                  <a:cubicBezTo>
                    <a:pt x="5869" y="219"/>
                    <a:pt x="5783" y="133"/>
                    <a:pt x="5701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3621468" y="4573907"/>
              <a:ext cx="221480" cy="11102"/>
            </a:xfrm>
            <a:custGeom>
              <a:avLst/>
              <a:gdLst/>
              <a:ahLst/>
              <a:cxnLst/>
              <a:rect l="l" t="t" r="r" b="b"/>
              <a:pathLst>
                <a:path w="5965" h="299" extrusionOk="0">
                  <a:moveTo>
                    <a:pt x="0" y="0"/>
                  </a:moveTo>
                  <a:lnTo>
                    <a:pt x="244" y="264"/>
                  </a:lnTo>
                  <a:lnTo>
                    <a:pt x="5964" y="298"/>
                  </a:lnTo>
                  <a:cubicBezTo>
                    <a:pt x="5873" y="221"/>
                    <a:pt x="5788" y="134"/>
                    <a:pt x="5706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3670405" y="4624441"/>
              <a:ext cx="221592" cy="11213"/>
            </a:xfrm>
            <a:custGeom>
              <a:avLst/>
              <a:gdLst/>
              <a:ahLst/>
              <a:cxnLst/>
              <a:rect l="l" t="t" r="r" b="b"/>
              <a:pathLst>
                <a:path w="5968" h="302" extrusionOk="0">
                  <a:moveTo>
                    <a:pt x="1" y="1"/>
                  </a:moveTo>
                  <a:lnTo>
                    <a:pt x="244" y="265"/>
                  </a:lnTo>
                  <a:lnTo>
                    <a:pt x="5968" y="302"/>
                  </a:lnTo>
                  <a:cubicBezTo>
                    <a:pt x="5878" y="225"/>
                    <a:pt x="5792" y="138"/>
                    <a:pt x="5711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3586194" y="4478112"/>
              <a:ext cx="193410" cy="200279"/>
            </a:xfrm>
            <a:custGeom>
              <a:avLst/>
              <a:gdLst/>
              <a:ahLst/>
              <a:cxnLst/>
              <a:rect l="l" t="t" r="r" b="b"/>
              <a:pathLst>
                <a:path w="5209" h="5394" extrusionOk="0">
                  <a:moveTo>
                    <a:pt x="0" y="1"/>
                  </a:moveTo>
                  <a:lnTo>
                    <a:pt x="5002" y="5391"/>
                  </a:lnTo>
                  <a:lnTo>
                    <a:pt x="5209" y="539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3736719" y="4705273"/>
              <a:ext cx="415448" cy="210713"/>
            </a:xfrm>
            <a:custGeom>
              <a:avLst/>
              <a:gdLst/>
              <a:ahLst/>
              <a:cxnLst/>
              <a:rect l="l" t="t" r="r" b="b"/>
              <a:pathLst>
                <a:path w="11189" h="5675" extrusionOk="0">
                  <a:moveTo>
                    <a:pt x="1" y="0"/>
                  </a:moveTo>
                  <a:lnTo>
                    <a:pt x="5217" y="5625"/>
                  </a:lnTo>
                  <a:lnTo>
                    <a:pt x="11188" y="5674"/>
                  </a:lnTo>
                  <a:lnTo>
                    <a:pt x="11188" y="5674"/>
                  </a:lnTo>
                  <a:lnTo>
                    <a:pt x="6313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3754579" y="4714296"/>
              <a:ext cx="379617" cy="192593"/>
            </a:xfrm>
            <a:custGeom>
              <a:avLst/>
              <a:gdLst/>
              <a:ahLst/>
              <a:cxnLst/>
              <a:rect l="l" t="t" r="r" b="b"/>
              <a:pathLst>
                <a:path w="10224" h="5187" extrusionOk="0">
                  <a:moveTo>
                    <a:pt x="1" y="1"/>
                  </a:moveTo>
                  <a:lnTo>
                    <a:pt x="4768" y="5142"/>
                  </a:lnTo>
                  <a:lnTo>
                    <a:pt x="10224" y="5187"/>
                  </a:lnTo>
                  <a:lnTo>
                    <a:pt x="5442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3896787" y="4709320"/>
              <a:ext cx="194450" cy="201133"/>
            </a:xfrm>
            <a:custGeom>
              <a:avLst/>
              <a:gdLst/>
              <a:ahLst/>
              <a:cxnLst/>
              <a:rect l="l" t="t" r="r" b="b"/>
              <a:pathLst>
                <a:path w="5237" h="5417" extrusionOk="0">
                  <a:moveTo>
                    <a:pt x="1" y="1"/>
                  </a:moveTo>
                  <a:lnTo>
                    <a:pt x="5029" y="5416"/>
                  </a:lnTo>
                  <a:lnTo>
                    <a:pt x="5237" y="5417"/>
                  </a:lnTo>
                  <a:lnTo>
                    <a:pt x="208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3847255" y="4708986"/>
              <a:ext cx="194301" cy="201096"/>
            </a:xfrm>
            <a:custGeom>
              <a:avLst/>
              <a:gdLst/>
              <a:ahLst/>
              <a:cxnLst/>
              <a:rect l="l" t="t" r="r" b="b"/>
              <a:pathLst>
                <a:path w="5233" h="5416" extrusionOk="0">
                  <a:moveTo>
                    <a:pt x="1" y="0"/>
                  </a:moveTo>
                  <a:lnTo>
                    <a:pt x="5024" y="5414"/>
                  </a:lnTo>
                  <a:lnTo>
                    <a:pt x="5232" y="5415"/>
                  </a:lnTo>
                  <a:lnTo>
                    <a:pt x="208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3783986" y="4753988"/>
              <a:ext cx="222037" cy="11362"/>
            </a:xfrm>
            <a:custGeom>
              <a:avLst/>
              <a:gdLst/>
              <a:ahLst/>
              <a:cxnLst/>
              <a:rect l="l" t="t" r="r" b="b"/>
              <a:pathLst>
                <a:path w="5980" h="306" extrusionOk="0">
                  <a:moveTo>
                    <a:pt x="0" y="0"/>
                  </a:moveTo>
                  <a:lnTo>
                    <a:pt x="246" y="266"/>
                  </a:lnTo>
                  <a:lnTo>
                    <a:pt x="5980" y="306"/>
                  </a:lnTo>
                  <a:cubicBezTo>
                    <a:pt x="5890" y="227"/>
                    <a:pt x="5802" y="141"/>
                    <a:pt x="5722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3833072" y="4804707"/>
              <a:ext cx="222223" cy="11510"/>
            </a:xfrm>
            <a:custGeom>
              <a:avLst/>
              <a:gdLst/>
              <a:ahLst/>
              <a:cxnLst/>
              <a:rect l="l" t="t" r="r" b="b"/>
              <a:pathLst>
                <a:path w="5985" h="310" extrusionOk="0">
                  <a:moveTo>
                    <a:pt x="1" y="1"/>
                  </a:moveTo>
                  <a:lnTo>
                    <a:pt x="247" y="267"/>
                  </a:lnTo>
                  <a:lnTo>
                    <a:pt x="5985" y="309"/>
                  </a:lnTo>
                  <a:cubicBezTo>
                    <a:pt x="5895" y="232"/>
                    <a:pt x="5807" y="146"/>
                    <a:pt x="5725" y="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3882232" y="4855464"/>
              <a:ext cx="222409" cy="11622"/>
            </a:xfrm>
            <a:custGeom>
              <a:avLst/>
              <a:gdLst/>
              <a:ahLst/>
              <a:cxnLst/>
              <a:rect l="l" t="t" r="r" b="b"/>
              <a:pathLst>
                <a:path w="5990" h="313" extrusionOk="0">
                  <a:moveTo>
                    <a:pt x="0" y="0"/>
                  </a:moveTo>
                  <a:lnTo>
                    <a:pt x="246" y="266"/>
                  </a:lnTo>
                  <a:lnTo>
                    <a:pt x="5990" y="312"/>
                  </a:lnTo>
                  <a:cubicBezTo>
                    <a:pt x="5900" y="235"/>
                    <a:pt x="5812" y="149"/>
                    <a:pt x="5730" y="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3797724" y="4708689"/>
              <a:ext cx="194153" cy="200985"/>
            </a:xfrm>
            <a:custGeom>
              <a:avLst/>
              <a:gdLst/>
              <a:ahLst/>
              <a:cxnLst/>
              <a:rect l="l" t="t" r="r" b="b"/>
              <a:pathLst>
                <a:path w="5229" h="5413" extrusionOk="0">
                  <a:moveTo>
                    <a:pt x="0" y="0"/>
                  </a:moveTo>
                  <a:lnTo>
                    <a:pt x="5020" y="5411"/>
                  </a:lnTo>
                  <a:lnTo>
                    <a:pt x="5228" y="5413"/>
                  </a:lnTo>
                  <a:lnTo>
                    <a:pt x="20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3287521" y="4473545"/>
              <a:ext cx="412477" cy="209265"/>
            </a:xfrm>
            <a:custGeom>
              <a:avLst/>
              <a:gdLst/>
              <a:ahLst/>
              <a:cxnLst/>
              <a:rect l="l" t="t" r="r" b="b"/>
              <a:pathLst>
                <a:path w="11109" h="5636" extrusionOk="0">
                  <a:moveTo>
                    <a:pt x="1" y="1"/>
                  </a:moveTo>
                  <a:lnTo>
                    <a:pt x="5177" y="5595"/>
                  </a:lnTo>
                  <a:lnTo>
                    <a:pt x="11109" y="5635"/>
                  </a:lnTo>
                  <a:lnTo>
                    <a:pt x="5914" y="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3305232" y="4482567"/>
              <a:ext cx="376944" cy="191219"/>
            </a:xfrm>
            <a:custGeom>
              <a:avLst/>
              <a:gdLst/>
              <a:ahLst/>
              <a:cxnLst/>
              <a:rect l="l" t="t" r="r" b="b"/>
              <a:pathLst>
                <a:path w="10152" h="5150" extrusionOk="0">
                  <a:moveTo>
                    <a:pt x="1" y="0"/>
                  </a:moveTo>
                  <a:lnTo>
                    <a:pt x="4731" y="5113"/>
                  </a:lnTo>
                  <a:lnTo>
                    <a:pt x="10152" y="5149"/>
                  </a:lnTo>
                  <a:lnTo>
                    <a:pt x="5405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3446511" y="4477369"/>
              <a:ext cx="192965" cy="200056"/>
            </a:xfrm>
            <a:custGeom>
              <a:avLst/>
              <a:gdLst/>
              <a:ahLst/>
              <a:cxnLst/>
              <a:rect l="l" t="t" r="r" b="b"/>
              <a:pathLst>
                <a:path w="5197" h="5388" extrusionOk="0">
                  <a:moveTo>
                    <a:pt x="0" y="0"/>
                  </a:moveTo>
                  <a:lnTo>
                    <a:pt x="4991" y="5386"/>
                  </a:lnTo>
                  <a:lnTo>
                    <a:pt x="5197" y="5388"/>
                  </a:lnTo>
                  <a:lnTo>
                    <a:pt x="20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3397277" y="4477109"/>
              <a:ext cx="192816" cy="199982"/>
            </a:xfrm>
            <a:custGeom>
              <a:avLst/>
              <a:gdLst/>
              <a:ahLst/>
              <a:cxnLst/>
              <a:rect l="l" t="t" r="r" b="b"/>
              <a:pathLst>
                <a:path w="5193" h="5386" extrusionOk="0">
                  <a:moveTo>
                    <a:pt x="1" y="1"/>
                  </a:moveTo>
                  <a:lnTo>
                    <a:pt x="4988" y="5384"/>
                  </a:lnTo>
                  <a:lnTo>
                    <a:pt x="5193" y="5385"/>
                  </a:lnTo>
                  <a:lnTo>
                    <a:pt x="5193" y="5385"/>
                  </a:lnTo>
                  <a:lnTo>
                    <a:pt x="206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3334416" y="4522037"/>
              <a:ext cx="220552" cy="10990"/>
            </a:xfrm>
            <a:custGeom>
              <a:avLst/>
              <a:gdLst/>
              <a:ahLst/>
              <a:cxnLst/>
              <a:rect l="l" t="t" r="r" b="b"/>
              <a:pathLst>
                <a:path w="5940" h="296" extrusionOk="0">
                  <a:moveTo>
                    <a:pt x="1" y="0"/>
                  </a:moveTo>
                  <a:lnTo>
                    <a:pt x="244" y="263"/>
                  </a:lnTo>
                  <a:lnTo>
                    <a:pt x="5940" y="295"/>
                  </a:lnTo>
                  <a:cubicBezTo>
                    <a:pt x="5851" y="219"/>
                    <a:pt x="5764" y="132"/>
                    <a:pt x="5683" y="3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3383130" y="4572422"/>
              <a:ext cx="220738" cy="11102"/>
            </a:xfrm>
            <a:custGeom>
              <a:avLst/>
              <a:gdLst/>
              <a:ahLst/>
              <a:cxnLst/>
              <a:rect l="l" t="t" r="r" b="b"/>
              <a:pathLst>
                <a:path w="5945" h="299" extrusionOk="0">
                  <a:moveTo>
                    <a:pt x="1" y="1"/>
                  </a:moveTo>
                  <a:lnTo>
                    <a:pt x="246" y="265"/>
                  </a:lnTo>
                  <a:lnTo>
                    <a:pt x="5944" y="299"/>
                  </a:lnTo>
                  <a:cubicBezTo>
                    <a:pt x="5855" y="221"/>
                    <a:pt x="5767" y="135"/>
                    <a:pt x="5688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3431882" y="4622919"/>
              <a:ext cx="220924" cy="11176"/>
            </a:xfrm>
            <a:custGeom>
              <a:avLst/>
              <a:gdLst/>
              <a:ahLst/>
              <a:cxnLst/>
              <a:rect l="l" t="t" r="r" b="b"/>
              <a:pathLst>
                <a:path w="5950" h="30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00"/>
                  </a:lnTo>
                  <a:cubicBezTo>
                    <a:pt x="5861" y="224"/>
                    <a:pt x="5773" y="137"/>
                    <a:pt x="5693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3348043" y="4476849"/>
              <a:ext cx="192705" cy="199908"/>
            </a:xfrm>
            <a:custGeom>
              <a:avLst/>
              <a:gdLst/>
              <a:ahLst/>
              <a:cxnLst/>
              <a:rect l="l" t="t" r="r" b="b"/>
              <a:pathLst>
                <a:path w="5190" h="5384" extrusionOk="0">
                  <a:moveTo>
                    <a:pt x="1" y="0"/>
                  </a:moveTo>
                  <a:lnTo>
                    <a:pt x="4985" y="5383"/>
                  </a:lnTo>
                  <a:lnTo>
                    <a:pt x="5190" y="538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/>
            <p:cNvSpPr/>
            <p:nvPr/>
          </p:nvSpPr>
          <p:spPr>
            <a:xfrm>
              <a:off x="3498011" y="4703639"/>
              <a:ext cx="414000" cy="210341"/>
            </a:xfrm>
            <a:custGeom>
              <a:avLst/>
              <a:gdLst/>
              <a:ahLst/>
              <a:cxnLst/>
              <a:rect l="l" t="t" r="r" b="b"/>
              <a:pathLst>
                <a:path w="11150" h="5665" extrusionOk="0">
                  <a:moveTo>
                    <a:pt x="1" y="0"/>
                  </a:moveTo>
                  <a:lnTo>
                    <a:pt x="5198" y="5616"/>
                  </a:lnTo>
                  <a:lnTo>
                    <a:pt x="11150" y="5664"/>
                  </a:lnTo>
                  <a:lnTo>
                    <a:pt x="593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>
              <a:off x="3515833" y="4712625"/>
              <a:ext cx="378318" cy="192296"/>
            </a:xfrm>
            <a:custGeom>
              <a:avLst/>
              <a:gdLst/>
              <a:ahLst/>
              <a:cxnLst/>
              <a:rect l="l" t="t" r="r" b="b"/>
              <a:pathLst>
                <a:path w="10189" h="5179" extrusionOk="0">
                  <a:moveTo>
                    <a:pt x="0" y="1"/>
                  </a:moveTo>
                  <a:lnTo>
                    <a:pt x="4751" y="5133"/>
                  </a:lnTo>
                  <a:lnTo>
                    <a:pt x="10188" y="5178"/>
                  </a:lnTo>
                  <a:lnTo>
                    <a:pt x="542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3657595" y="4707686"/>
              <a:ext cx="193707" cy="200836"/>
            </a:xfrm>
            <a:custGeom>
              <a:avLst/>
              <a:gdLst/>
              <a:ahLst/>
              <a:cxnLst/>
              <a:rect l="l" t="t" r="r" b="b"/>
              <a:pathLst>
                <a:path w="5217" h="5409" extrusionOk="0">
                  <a:moveTo>
                    <a:pt x="0" y="1"/>
                  </a:moveTo>
                  <a:lnTo>
                    <a:pt x="5009" y="5406"/>
                  </a:lnTo>
                  <a:lnTo>
                    <a:pt x="5216" y="5409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3608175" y="4707352"/>
              <a:ext cx="193596" cy="200762"/>
            </a:xfrm>
            <a:custGeom>
              <a:avLst/>
              <a:gdLst/>
              <a:ahLst/>
              <a:cxnLst/>
              <a:rect l="l" t="t" r="r" b="b"/>
              <a:pathLst>
                <a:path w="5214" h="5407" extrusionOk="0">
                  <a:moveTo>
                    <a:pt x="0" y="1"/>
                  </a:moveTo>
                  <a:lnTo>
                    <a:pt x="5006" y="5405"/>
                  </a:lnTo>
                  <a:lnTo>
                    <a:pt x="5213" y="5406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3545166" y="4752280"/>
              <a:ext cx="221332" cy="11399"/>
            </a:xfrm>
            <a:custGeom>
              <a:avLst/>
              <a:gdLst/>
              <a:ahLst/>
              <a:cxnLst/>
              <a:rect l="l" t="t" r="r" b="b"/>
              <a:pathLst>
                <a:path w="5961" h="307" extrusionOk="0">
                  <a:moveTo>
                    <a:pt x="0" y="0"/>
                  </a:moveTo>
                  <a:lnTo>
                    <a:pt x="245" y="265"/>
                  </a:lnTo>
                  <a:lnTo>
                    <a:pt x="5960" y="307"/>
                  </a:lnTo>
                  <a:cubicBezTo>
                    <a:pt x="5870" y="228"/>
                    <a:pt x="5783" y="141"/>
                    <a:pt x="5703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3594066" y="4802925"/>
              <a:ext cx="221480" cy="11510"/>
            </a:xfrm>
            <a:custGeom>
              <a:avLst/>
              <a:gdLst/>
              <a:ahLst/>
              <a:cxnLst/>
              <a:rect l="l" t="t" r="r" b="b"/>
              <a:pathLst>
                <a:path w="5965" h="310" extrusionOk="0">
                  <a:moveTo>
                    <a:pt x="0" y="1"/>
                  </a:moveTo>
                  <a:lnTo>
                    <a:pt x="244" y="264"/>
                  </a:lnTo>
                  <a:lnTo>
                    <a:pt x="5965" y="309"/>
                  </a:lnTo>
                  <a:cubicBezTo>
                    <a:pt x="5874" y="231"/>
                    <a:pt x="5788" y="144"/>
                    <a:pt x="5706" y="4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3643003" y="4853570"/>
              <a:ext cx="221629" cy="11547"/>
            </a:xfrm>
            <a:custGeom>
              <a:avLst/>
              <a:gdLst/>
              <a:ahLst/>
              <a:cxnLst/>
              <a:rect l="l" t="t" r="r" b="b"/>
              <a:pathLst>
                <a:path w="5969" h="311" extrusionOk="0">
                  <a:moveTo>
                    <a:pt x="1" y="0"/>
                  </a:moveTo>
                  <a:lnTo>
                    <a:pt x="245" y="266"/>
                  </a:lnTo>
                  <a:lnTo>
                    <a:pt x="5968" y="311"/>
                  </a:lnTo>
                  <a:cubicBezTo>
                    <a:pt x="5878" y="232"/>
                    <a:pt x="5792" y="145"/>
                    <a:pt x="5711" y="4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3558830" y="4707018"/>
              <a:ext cx="193447" cy="200688"/>
            </a:xfrm>
            <a:custGeom>
              <a:avLst/>
              <a:gdLst/>
              <a:ahLst/>
              <a:cxnLst/>
              <a:rect l="l" t="t" r="r" b="b"/>
              <a:pathLst>
                <a:path w="5210" h="5405" extrusionOk="0">
                  <a:moveTo>
                    <a:pt x="0" y="0"/>
                  </a:moveTo>
                  <a:lnTo>
                    <a:pt x="5002" y="5402"/>
                  </a:lnTo>
                  <a:lnTo>
                    <a:pt x="5209" y="5405"/>
                  </a:lnTo>
                  <a:lnTo>
                    <a:pt x="20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1948130" y="4175273"/>
              <a:ext cx="1109593" cy="511948"/>
            </a:xfrm>
            <a:custGeom>
              <a:avLst/>
              <a:gdLst/>
              <a:ahLst/>
              <a:cxnLst/>
              <a:rect l="l" t="t" r="r" b="b"/>
              <a:pathLst>
                <a:path w="29884" h="13788" extrusionOk="0">
                  <a:moveTo>
                    <a:pt x="0" y="0"/>
                  </a:moveTo>
                  <a:lnTo>
                    <a:pt x="16610" y="13787"/>
                  </a:lnTo>
                  <a:lnTo>
                    <a:pt x="29883" y="13787"/>
                  </a:lnTo>
                  <a:lnTo>
                    <a:pt x="13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1748705" y="4210918"/>
              <a:ext cx="1137329" cy="932557"/>
            </a:xfrm>
            <a:custGeom>
              <a:avLst/>
              <a:gdLst/>
              <a:ahLst/>
              <a:cxnLst/>
              <a:rect l="l" t="t" r="r" b="b"/>
              <a:pathLst>
                <a:path w="30631" h="25116" extrusionOk="0">
                  <a:moveTo>
                    <a:pt x="16907" y="0"/>
                  </a:moveTo>
                  <a:lnTo>
                    <a:pt x="0" y="12180"/>
                  </a:lnTo>
                  <a:lnTo>
                    <a:pt x="0" y="25116"/>
                  </a:lnTo>
                  <a:lnTo>
                    <a:pt x="30630" y="25116"/>
                  </a:lnTo>
                  <a:lnTo>
                    <a:pt x="30630" y="12180"/>
                  </a:lnTo>
                  <a:lnTo>
                    <a:pt x="169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1495701" y="4552179"/>
              <a:ext cx="253004" cy="591295"/>
            </a:xfrm>
            <a:custGeom>
              <a:avLst/>
              <a:gdLst/>
              <a:ahLst/>
              <a:cxnLst/>
              <a:rect l="l" t="t" r="r" b="b"/>
              <a:pathLst>
                <a:path w="6814" h="15925" extrusionOk="0">
                  <a:moveTo>
                    <a:pt x="0" y="0"/>
                  </a:moveTo>
                  <a:lnTo>
                    <a:pt x="0" y="15925"/>
                  </a:lnTo>
                  <a:lnTo>
                    <a:pt x="6813" y="15925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1948130" y="4709908"/>
              <a:ext cx="143099" cy="137938"/>
            </a:xfrm>
            <a:custGeom>
              <a:avLst/>
              <a:gdLst/>
              <a:ahLst/>
              <a:cxnLst/>
              <a:rect l="l" t="t" r="r" b="b"/>
              <a:pathLst>
                <a:path w="3854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2292733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2636334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1523029" y="4175310"/>
              <a:ext cx="635591" cy="515327"/>
            </a:xfrm>
            <a:custGeom>
              <a:avLst/>
              <a:gdLst/>
              <a:ahLst/>
              <a:cxnLst/>
              <a:rect l="l" t="t" r="r" b="b"/>
              <a:pathLst>
                <a:path w="17118" h="13879" extrusionOk="0">
                  <a:moveTo>
                    <a:pt x="16046" y="1"/>
                  </a:moveTo>
                  <a:lnTo>
                    <a:pt x="8721" y="6335"/>
                  </a:lnTo>
                  <a:lnTo>
                    <a:pt x="3925" y="6335"/>
                  </a:lnTo>
                  <a:lnTo>
                    <a:pt x="3454" y="6723"/>
                  </a:lnTo>
                  <a:lnTo>
                    <a:pt x="3072" y="7036"/>
                  </a:lnTo>
                  <a:lnTo>
                    <a:pt x="7910" y="7036"/>
                  </a:lnTo>
                  <a:lnTo>
                    <a:pt x="1" y="13878"/>
                  </a:lnTo>
                  <a:lnTo>
                    <a:pt x="1072" y="13878"/>
                  </a:lnTo>
                  <a:lnTo>
                    <a:pt x="8982" y="7036"/>
                  </a:lnTo>
                  <a:lnTo>
                    <a:pt x="15943" y="7036"/>
                  </a:lnTo>
                  <a:lnTo>
                    <a:pt x="16334" y="6723"/>
                  </a:lnTo>
                  <a:lnTo>
                    <a:pt x="16819" y="6335"/>
                  </a:lnTo>
                  <a:lnTo>
                    <a:pt x="9794" y="6335"/>
                  </a:lnTo>
                  <a:lnTo>
                    <a:pt x="171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837785" y="4811235"/>
              <a:ext cx="1833814" cy="332276"/>
            </a:xfrm>
            <a:custGeom>
              <a:avLst/>
              <a:gdLst/>
              <a:ahLst/>
              <a:cxnLst/>
              <a:rect l="l" t="t" r="r" b="b"/>
              <a:pathLst>
                <a:path w="49389" h="8949" extrusionOk="0">
                  <a:moveTo>
                    <a:pt x="23121" y="0"/>
                  </a:moveTo>
                  <a:cubicBezTo>
                    <a:pt x="20672" y="0"/>
                    <a:pt x="18350" y="1305"/>
                    <a:pt x="17460" y="4150"/>
                  </a:cubicBezTo>
                  <a:cubicBezTo>
                    <a:pt x="16734" y="3481"/>
                    <a:pt x="15805" y="3180"/>
                    <a:pt x="14858" y="3180"/>
                  </a:cubicBezTo>
                  <a:cubicBezTo>
                    <a:pt x="12871" y="3180"/>
                    <a:pt x="10801" y="4506"/>
                    <a:pt x="10346" y="6528"/>
                  </a:cubicBezTo>
                  <a:cubicBezTo>
                    <a:pt x="9146" y="5271"/>
                    <a:pt x="7480" y="4699"/>
                    <a:pt x="5832" y="4699"/>
                  </a:cubicBezTo>
                  <a:cubicBezTo>
                    <a:pt x="3106" y="4699"/>
                    <a:pt x="431" y="6264"/>
                    <a:pt x="0" y="8891"/>
                  </a:cubicBezTo>
                  <a:cubicBezTo>
                    <a:pt x="13000" y="8891"/>
                    <a:pt x="23313" y="8949"/>
                    <a:pt x="33613" y="8949"/>
                  </a:cubicBezTo>
                  <a:cubicBezTo>
                    <a:pt x="38763" y="8949"/>
                    <a:pt x="43910" y="8934"/>
                    <a:pt x="49389" y="8891"/>
                  </a:cubicBezTo>
                  <a:cubicBezTo>
                    <a:pt x="48701" y="7839"/>
                    <a:pt x="47703" y="6669"/>
                    <a:pt x="46303" y="6669"/>
                  </a:cubicBezTo>
                  <a:cubicBezTo>
                    <a:pt x="45665" y="6669"/>
                    <a:pt x="44943" y="6912"/>
                    <a:pt x="44128" y="7521"/>
                  </a:cubicBezTo>
                  <a:cubicBezTo>
                    <a:pt x="43979" y="5459"/>
                    <a:pt x="41942" y="4245"/>
                    <a:pt x="39892" y="4245"/>
                  </a:cubicBezTo>
                  <a:cubicBezTo>
                    <a:pt x="38190" y="4245"/>
                    <a:pt x="36477" y="5081"/>
                    <a:pt x="35828" y="6965"/>
                  </a:cubicBezTo>
                  <a:cubicBezTo>
                    <a:pt x="35099" y="5777"/>
                    <a:pt x="33697" y="5098"/>
                    <a:pt x="32313" y="5098"/>
                  </a:cubicBezTo>
                  <a:cubicBezTo>
                    <a:pt x="31626" y="5098"/>
                    <a:pt x="30944" y="5266"/>
                    <a:pt x="30350" y="5620"/>
                  </a:cubicBezTo>
                  <a:cubicBezTo>
                    <a:pt x="29421" y="2025"/>
                    <a:pt x="26172" y="0"/>
                    <a:pt x="23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293330" y="4498570"/>
              <a:ext cx="86142" cy="707958"/>
            </a:xfrm>
            <a:custGeom>
              <a:avLst/>
              <a:gdLst/>
              <a:ahLst/>
              <a:cxnLst/>
              <a:rect l="l" t="t" r="r" b="b"/>
              <a:pathLst>
                <a:path w="2320" h="19067" extrusionOk="0">
                  <a:moveTo>
                    <a:pt x="1477" y="0"/>
                  </a:moveTo>
                  <a:lnTo>
                    <a:pt x="519" y="9"/>
                  </a:lnTo>
                  <a:lnTo>
                    <a:pt x="0" y="19066"/>
                  </a:lnTo>
                  <a:lnTo>
                    <a:pt x="2319" y="19047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310707" y="4498570"/>
              <a:ext cx="41808" cy="98989"/>
            </a:xfrm>
            <a:custGeom>
              <a:avLst/>
              <a:gdLst/>
              <a:ahLst/>
              <a:cxnLst/>
              <a:rect l="l" t="t" r="r" b="b"/>
              <a:pathLst>
                <a:path w="1126" h="2666" extrusionOk="0">
                  <a:moveTo>
                    <a:pt x="1009" y="0"/>
                  </a:moveTo>
                  <a:lnTo>
                    <a:pt x="51" y="9"/>
                  </a:lnTo>
                  <a:lnTo>
                    <a:pt x="0" y="1882"/>
                  </a:lnTo>
                  <a:lnTo>
                    <a:pt x="1126" y="2665"/>
                  </a:lnTo>
                  <a:lnTo>
                    <a:pt x="1126" y="266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216174" y="4134882"/>
              <a:ext cx="136119" cy="338700"/>
            </a:xfrm>
            <a:custGeom>
              <a:avLst/>
              <a:gdLst/>
              <a:ahLst/>
              <a:cxnLst/>
              <a:rect l="l" t="t" r="r" b="b"/>
              <a:pathLst>
                <a:path w="3666" h="9122" extrusionOk="0">
                  <a:moveTo>
                    <a:pt x="263" y="0"/>
                  </a:moveTo>
                  <a:lnTo>
                    <a:pt x="259" y="12"/>
                  </a:ln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5" y="14"/>
                    <a:pt x="249" y="18"/>
                  </a:cubicBezTo>
                  <a:cubicBezTo>
                    <a:pt x="75" y="177"/>
                    <a:pt x="0" y="418"/>
                    <a:pt x="45" y="648"/>
                  </a:cubicBezTo>
                  <a:cubicBezTo>
                    <a:pt x="152" y="1180"/>
                    <a:pt x="1571" y="7798"/>
                    <a:pt x="1744" y="8598"/>
                  </a:cubicBezTo>
                  <a:cubicBezTo>
                    <a:pt x="1755" y="8650"/>
                    <a:pt x="1786" y="8693"/>
                    <a:pt x="1832" y="8718"/>
                  </a:cubicBezTo>
                  <a:lnTo>
                    <a:pt x="2515" y="9100"/>
                  </a:lnTo>
                  <a:cubicBezTo>
                    <a:pt x="2542" y="9114"/>
                    <a:pt x="2572" y="9122"/>
                    <a:pt x="2603" y="9122"/>
                  </a:cubicBezTo>
                  <a:cubicBezTo>
                    <a:pt x="2620" y="9122"/>
                    <a:pt x="2637" y="9120"/>
                    <a:pt x="2654" y="9115"/>
                  </a:cubicBezTo>
                  <a:lnTo>
                    <a:pt x="3158" y="8969"/>
                  </a:lnTo>
                  <a:cubicBezTo>
                    <a:pt x="3204" y="8955"/>
                    <a:pt x="3244" y="8925"/>
                    <a:pt x="3267" y="8881"/>
                  </a:cubicBezTo>
                  <a:lnTo>
                    <a:pt x="3637" y="8195"/>
                  </a:lnTo>
                  <a:cubicBezTo>
                    <a:pt x="3664" y="8148"/>
                    <a:pt x="3666" y="8093"/>
                    <a:pt x="3646" y="8043"/>
                  </a:cubicBezTo>
                  <a:cubicBezTo>
                    <a:pt x="3324" y="7235"/>
                    <a:pt x="600" y="423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340633" y="4461329"/>
              <a:ext cx="342636" cy="112578"/>
            </a:xfrm>
            <a:custGeom>
              <a:avLst/>
              <a:gdLst/>
              <a:ahLst/>
              <a:cxnLst/>
              <a:rect l="l" t="t" r="r" b="b"/>
              <a:pathLst>
                <a:path w="9228" h="3032" extrusionOk="0">
                  <a:moveTo>
                    <a:pt x="986" y="1"/>
                  </a:moveTo>
                  <a:cubicBezTo>
                    <a:pt x="954" y="1"/>
                    <a:pt x="922" y="9"/>
                    <a:pt x="893" y="26"/>
                  </a:cubicBezTo>
                  <a:lnTo>
                    <a:pt x="221" y="427"/>
                  </a:lnTo>
                  <a:cubicBezTo>
                    <a:pt x="179" y="452"/>
                    <a:pt x="149" y="492"/>
                    <a:pt x="137" y="539"/>
                  </a:cubicBezTo>
                  <a:lnTo>
                    <a:pt x="11" y="1049"/>
                  </a:lnTo>
                  <a:cubicBezTo>
                    <a:pt x="1" y="1097"/>
                    <a:pt x="9" y="1146"/>
                    <a:pt x="34" y="1188"/>
                  </a:cubicBezTo>
                  <a:lnTo>
                    <a:pt x="442" y="1852"/>
                  </a:lnTo>
                  <a:cubicBezTo>
                    <a:pt x="471" y="1898"/>
                    <a:pt x="517" y="1928"/>
                    <a:pt x="570" y="1936"/>
                  </a:cubicBezTo>
                  <a:cubicBezTo>
                    <a:pt x="1401" y="2056"/>
                    <a:pt x="8171" y="3031"/>
                    <a:pt x="9143" y="3031"/>
                  </a:cubicBezTo>
                  <a:cubicBezTo>
                    <a:pt x="9180" y="3031"/>
                    <a:pt x="9208" y="3030"/>
                    <a:pt x="9228" y="3027"/>
                  </a:cubicBezTo>
                  <a:cubicBezTo>
                    <a:pt x="9226" y="3024"/>
                    <a:pt x="9219" y="3017"/>
                    <a:pt x="9219" y="3017"/>
                  </a:cubicBezTo>
                  <a:lnTo>
                    <a:pt x="9219" y="3017"/>
                  </a:lnTo>
                  <a:cubicBezTo>
                    <a:pt x="9219" y="3017"/>
                    <a:pt x="9219" y="3017"/>
                    <a:pt x="9219" y="3018"/>
                  </a:cubicBezTo>
                  <a:cubicBezTo>
                    <a:pt x="9220" y="3018"/>
                    <a:pt x="9220" y="3018"/>
                    <a:pt x="9220" y="3018"/>
                  </a:cubicBezTo>
                  <a:cubicBezTo>
                    <a:pt x="9221" y="3018"/>
                    <a:pt x="9219" y="3015"/>
                    <a:pt x="9218" y="3007"/>
                  </a:cubicBezTo>
                  <a:cubicBezTo>
                    <a:pt x="9169" y="2777"/>
                    <a:pt x="8998" y="2593"/>
                    <a:pt x="8777" y="2516"/>
                  </a:cubicBezTo>
                  <a:cubicBezTo>
                    <a:pt x="8264" y="2342"/>
                    <a:pt x="1823" y="262"/>
                    <a:pt x="1041" y="9"/>
                  </a:cubicBezTo>
                  <a:cubicBezTo>
                    <a:pt x="1023" y="4"/>
                    <a:pt x="1005" y="1"/>
                    <a:pt x="9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66317" y="4489251"/>
              <a:ext cx="258536" cy="255529"/>
            </a:xfrm>
            <a:custGeom>
              <a:avLst/>
              <a:gdLst/>
              <a:ahLst/>
              <a:cxnLst/>
              <a:rect l="l" t="t" r="r" b="b"/>
              <a:pathLst>
                <a:path w="6963" h="6882" extrusionOk="0">
                  <a:moveTo>
                    <a:pt x="5635" y="0"/>
                  </a:moveTo>
                  <a:cubicBezTo>
                    <a:pt x="5582" y="0"/>
                    <a:pt x="5530" y="24"/>
                    <a:pt x="5497" y="64"/>
                  </a:cubicBezTo>
                  <a:cubicBezTo>
                    <a:pt x="4937" y="731"/>
                    <a:pt x="215" y="6343"/>
                    <a:pt x="0" y="6840"/>
                  </a:cubicBezTo>
                  <a:cubicBezTo>
                    <a:pt x="5" y="6840"/>
                    <a:pt x="13" y="6839"/>
                    <a:pt x="14" y="6839"/>
                  </a:cubicBezTo>
                  <a:cubicBezTo>
                    <a:pt x="15" y="6839"/>
                    <a:pt x="15" y="6839"/>
                    <a:pt x="14" y="6839"/>
                  </a:cubicBezTo>
                  <a:cubicBezTo>
                    <a:pt x="11" y="6839"/>
                    <a:pt x="15" y="6840"/>
                    <a:pt x="23" y="6843"/>
                  </a:cubicBezTo>
                  <a:cubicBezTo>
                    <a:pt x="95" y="6869"/>
                    <a:pt x="170" y="6882"/>
                    <a:pt x="244" y="6882"/>
                  </a:cubicBezTo>
                  <a:cubicBezTo>
                    <a:pt x="398" y="6882"/>
                    <a:pt x="550" y="6828"/>
                    <a:pt x="673" y="6727"/>
                  </a:cubicBezTo>
                  <a:cubicBezTo>
                    <a:pt x="1093" y="6384"/>
                    <a:pt x="6260" y="2010"/>
                    <a:pt x="6883" y="1481"/>
                  </a:cubicBezTo>
                  <a:cubicBezTo>
                    <a:pt x="6922" y="1446"/>
                    <a:pt x="6944" y="1398"/>
                    <a:pt x="6946" y="1346"/>
                  </a:cubicBezTo>
                  <a:lnTo>
                    <a:pt x="6962" y="564"/>
                  </a:lnTo>
                  <a:cubicBezTo>
                    <a:pt x="6963" y="515"/>
                    <a:pt x="6944" y="470"/>
                    <a:pt x="6911" y="434"/>
                  </a:cubicBezTo>
                  <a:lnTo>
                    <a:pt x="6543" y="59"/>
                  </a:lnTo>
                  <a:cubicBezTo>
                    <a:pt x="6510" y="24"/>
                    <a:pt x="6463" y="4"/>
                    <a:pt x="6415" y="4"/>
                  </a:cubicBezTo>
                  <a:lnTo>
                    <a:pt x="5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596942" y="4439422"/>
              <a:ext cx="105004" cy="862938"/>
            </a:xfrm>
            <a:custGeom>
              <a:avLst/>
              <a:gdLst/>
              <a:ahLst/>
              <a:cxnLst/>
              <a:rect l="l" t="t" r="r" b="b"/>
              <a:pathLst>
                <a:path w="2828" h="23241" extrusionOk="0">
                  <a:moveTo>
                    <a:pt x="1801" y="1"/>
                  </a:moveTo>
                  <a:lnTo>
                    <a:pt x="635" y="9"/>
                  </a:lnTo>
                  <a:lnTo>
                    <a:pt x="1" y="23241"/>
                  </a:lnTo>
                  <a:lnTo>
                    <a:pt x="2828" y="23215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18143" y="4439422"/>
              <a:ext cx="51054" cy="120598"/>
            </a:xfrm>
            <a:custGeom>
              <a:avLst/>
              <a:gdLst/>
              <a:ahLst/>
              <a:cxnLst/>
              <a:rect l="l" t="t" r="r" b="b"/>
              <a:pathLst>
                <a:path w="1375" h="3248" extrusionOk="0">
                  <a:moveTo>
                    <a:pt x="1230" y="1"/>
                  </a:moveTo>
                  <a:lnTo>
                    <a:pt x="64" y="9"/>
                  </a:lnTo>
                  <a:lnTo>
                    <a:pt x="1" y="2293"/>
                  </a:lnTo>
                  <a:lnTo>
                    <a:pt x="1375" y="3248"/>
                  </a:lnTo>
                  <a:lnTo>
                    <a:pt x="12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466578" y="4009828"/>
              <a:ext cx="198534" cy="400893"/>
            </a:xfrm>
            <a:custGeom>
              <a:avLst/>
              <a:gdLst/>
              <a:ahLst/>
              <a:cxnLst/>
              <a:rect l="l" t="t" r="r" b="b"/>
              <a:pathLst>
                <a:path w="5347" h="10797" extrusionOk="0">
                  <a:moveTo>
                    <a:pt x="269" y="0"/>
                  </a:moveTo>
                  <a:cubicBezTo>
                    <a:pt x="268" y="3"/>
                    <a:pt x="266" y="12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6"/>
                    <a:pt x="265" y="16"/>
                  </a:cubicBezTo>
                  <a:cubicBezTo>
                    <a:pt x="265" y="16"/>
                    <a:pt x="265" y="16"/>
                    <a:pt x="265" y="15"/>
                  </a:cubicBezTo>
                  <a:lnTo>
                    <a:pt x="265" y="15"/>
                  </a:lnTo>
                  <a:cubicBezTo>
                    <a:pt x="264" y="16"/>
                    <a:pt x="260" y="19"/>
                    <a:pt x="256" y="24"/>
                  </a:cubicBezTo>
                  <a:cubicBezTo>
                    <a:pt x="63" y="236"/>
                    <a:pt x="0" y="535"/>
                    <a:pt x="82" y="810"/>
                  </a:cubicBezTo>
                  <a:cubicBezTo>
                    <a:pt x="270" y="1443"/>
                    <a:pt x="2766" y="9308"/>
                    <a:pt x="3069" y="10259"/>
                  </a:cubicBezTo>
                  <a:cubicBezTo>
                    <a:pt x="3089" y="10320"/>
                    <a:pt x="3134" y="10367"/>
                    <a:pt x="3191" y="10394"/>
                  </a:cubicBezTo>
                  <a:lnTo>
                    <a:pt x="4063" y="10778"/>
                  </a:lnTo>
                  <a:cubicBezTo>
                    <a:pt x="4092" y="10790"/>
                    <a:pt x="4122" y="10797"/>
                    <a:pt x="4152" y="10797"/>
                  </a:cubicBezTo>
                  <a:cubicBezTo>
                    <a:pt x="4180" y="10797"/>
                    <a:pt x="4207" y="10791"/>
                    <a:pt x="4234" y="10781"/>
                  </a:cubicBezTo>
                  <a:lnTo>
                    <a:pt x="4829" y="10543"/>
                  </a:lnTo>
                  <a:cubicBezTo>
                    <a:pt x="4883" y="10521"/>
                    <a:pt x="4926" y="10479"/>
                    <a:pt x="4950" y="10425"/>
                  </a:cubicBezTo>
                  <a:lnTo>
                    <a:pt x="5321" y="9549"/>
                  </a:lnTo>
                  <a:cubicBezTo>
                    <a:pt x="5347" y="9490"/>
                    <a:pt x="5344" y="9423"/>
                    <a:pt x="5314" y="9364"/>
                  </a:cubicBezTo>
                  <a:cubicBezTo>
                    <a:pt x="4829" y="8421"/>
                    <a:pt x="727" y="474"/>
                    <a:pt x="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658689" y="4388257"/>
              <a:ext cx="424025" cy="101959"/>
            </a:xfrm>
            <a:custGeom>
              <a:avLst/>
              <a:gdLst/>
              <a:ahLst/>
              <a:cxnLst/>
              <a:rect l="l" t="t" r="r" b="b"/>
              <a:pathLst>
                <a:path w="11420" h="2746" extrusionOk="0">
                  <a:moveTo>
                    <a:pt x="1089" y="0"/>
                  </a:moveTo>
                  <a:cubicBezTo>
                    <a:pt x="1043" y="0"/>
                    <a:pt x="997" y="14"/>
                    <a:pt x="959" y="43"/>
                  </a:cubicBezTo>
                  <a:lnTo>
                    <a:pt x="190" y="607"/>
                  </a:lnTo>
                  <a:cubicBezTo>
                    <a:pt x="143" y="642"/>
                    <a:pt x="111" y="694"/>
                    <a:pt x="102" y="753"/>
                  </a:cubicBezTo>
                  <a:lnTo>
                    <a:pt x="9" y="1387"/>
                  </a:lnTo>
                  <a:cubicBezTo>
                    <a:pt x="0" y="1445"/>
                    <a:pt x="16" y="1505"/>
                    <a:pt x="51" y="1553"/>
                  </a:cubicBezTo>
                  <a:lnTo>
                    <a:pt x="624" y="2310"/>
                  </a:lnTo>
                  <a:cubicBezTo>
                    <a:pt x="663" y="2362"/>
                    <a:pt x="723" y="2395"/>
                    <a:pt x="788" y="2397"/>
                  </a:cubicBezTo>
                  <a:cubicBezTo>
                    <a:pt x="1681" y="2440"/>
                    <a:pt x="8154" y="2746"/>
                    <a:pt x="10559" y="2746"/>
                  </a:cubicBezTo>
                  <a:cubicBezTo>
                    <a:pt x="11010" y="2746"/>
                    <a:pt x="11318" y="2735"/>
                    <a:pt x="11419" y="2710"/>
                  </a:cubicBezTo>
                  <a:cubicBezTo>
                    <a:pt x="11418" y="2707"/>
                    <a:pt x="11412" y="2702"/>
                    <a:pt x="11409" y="2699"/>
                  </a:cubicBezTo>
                  <a:lnTo>
                    <a:pt x="11409" y="2699"/>
                  </a:lnTo>
                  <a:cubicBezTo>
                    <a:pt x="11410" y="2699"/>
                    <a:pt x="11409" y="2694"/>
                    <a:pt x="11407" y="2687"/>
                  </a:cubicBezTo>
                  <a:cubicBezTo>
                    <a:pt x="11320" y="2413"/>
                    <a:pt x="11092" y="2209"/>
                    <a:pt x="10812" y="2143"/>
                  </a:cubicBezTo>
                  <a:cubicBezTo>
                    <a:pt x="10169" y="1991"/>
                    <a:pt x="2111" y="219"/>
                    <a:pt x="1136" y="5"/>
                  </a:cubicBezTo>
                  <a:cubicBezTo>
                    <a:pt x="1120" y="2"/>
                    <a:pt x="1105" y="0"/>
                    <a:pt x="10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353963" y="4430771"/>
              <a:ext cx="289317" cy="336769"/>
            </a:xfrm>
            <a:custGeom>
              <a:avLst/>
              <a:gdLst/>
              <a:ahLst/>
              <a:cxnLst/>
              <a:rect l="l" t="t" r="r" b="b"/>
              <a:pathLst>
                <a:path w="7792" h="9070" extrusionOk="0">
                  <a:moveTo>
                    <a:pt x="7005" y="1"/>
                  </a:moveTo>
                  <a:cubicBezTo>
                    <a:pt x="6998" y="1"/>
                    <a:pt x="6992" y="1"/>
                    <a:pt x="6985" y="2"/>
                  </a:cubicBezTo>
                  <a:lnTo>
                    <a:pt x="6039" y="88"/>
                  </a:lnTo>
                  <a:cubicBezTo>
                    <a:pt x="5974" y="95"/>
                    <a:pt x="5916" y="129"/>
                    <a:pt x="5879" y="183"/>
                  </a:cubicBezTo>
                  <a:cubicBezTo>
                    <a:pt x="5275" y="1054"/>
                    <a:pt x="203" y="8418"/>
                    <a:pt x="1" y="9046"/>
                  </a:cubicBezTo>
                  <a:cubicBezTo>
                    <a:pt x="4" y="9046"/>
                    <a:pt x="11" y="9043"/>
                    <a:pt x="15" y="9042"/>
                  </a:cubicBezTo>
                  <a:lnTo>
                    <a:pt x="15" y="9042"/>
                  </a:lnTo>
                  <a:cubicBezTo>
                    <a:pt x="16" y="9043"/>
                    <a:pt x="21" y="9044"/>
                    <a:pt x="27" y="9046"/>
                  </a:cubicBezTo>
                  <a:cubicBezTo>
                    <a:pt x="91" y="9062"/>
                    <a:pt x="155" y="9070"/>
                    <a:pt x="220" y="9070"/>
                  </a:cubicBezTo>
                  <a:cubicBezTo>
                    <a:pt x="435" y="9070"/>
                    <a:pt x="645" y="8983"/>
                    <a:pt x="802" y="8828"/>
                  </a:cubicBezTo>
                  <a:cubicBezTo>
                    <a:pt x="1272" y="8363"/>
                    <a:pt x="7030" y="2454"/>
                    <a:pt x="7726" y="1738"/>
                  </a:cubicBezTo>
                  <a:cubicBezTo>
                    <a:pt x="7770" y="1692"/>
                    <a:pt x="7792" y="1632"/>
                    <a:pt x="7787" y="1569"/>
                  </a:cubicBezTo>
                  <a:lnTo>
                    <a:pt x="7713" y="618"/>
                  </a:lnTo>
                  <a:cubicBezTo>
                    <a:pt x="7710" y="559"/>
                    <a:pt x="7682" y="504"/>
                    <a:pt x="7637" y="466"/>
                  </a:cubicBezTo>
                  <a:lnTo>
                    <a:pt x="7147" y="53"/>
                  </a:lnTo>
                  <a:cubicBezTo>
                    <a:pt x="7108" y="19"/>
                    <a:pt x="7057" y="1"/>
                    <a:pt x="7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1035447" y="4468272"/>
              <a:ext cx="89112" cy="731981"/>
            </a:xfrm>
            <a:custGeom>
              <a:avLst/>
              <a:gdLst/>
              <a:ahLst/>
              <a:cxnLst/>
              <a:rect l="l" t="t" r="r" b="b"/>
              <a:pathLst>
                <a:path w="2400" h="19714" extrusionOk="0">
                  <a:moveTo>
                    <a:pt x="1528" y="0"/>
                  </a:moveTo>
                  <a:lnTo>
                    <a:pt x="539" y="9"/>
                  </a:lnTo>
                  <a:lnTo>
                    <a:pt x="1" y="19714"/>
                  </a:lnTo>
                  <a:lnTo>
                    <a:pt x="2399" y="19693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1053492" y="4468272"/>
              <a:ext cx="43294" cy="102367"/>
            </a:xfrm>
            <a:custGeom>
              <a:avLst/>
              <a:gdLst/>
              <a:ahLst/>
              <a:cxnLst/>
              <a:rect l="l" t="t" r="r" b="b"/>
              <a:pathLst>
                <a:path w="1166" h="2757" extrusionOk="0">
                  <a:moveTo>
                    <a:pt x="1042" y="0"/>
                  </a:moveTo>
                  <a:lnTo>
                    <a:pt x="53" y="9"/>
                  </a:lnTo>
                  <a:lnTo>
                    <a:pt x="0" y="1945"/>
                  </a:lnTo>
                  <a:lnTo>
                    <a:pt x="1165" y="2756"/>
                  </a:lnTo>
                  <a:lnTo>
                    <a:pt x="1165" y="2756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939577" y="4095673"/>
              <a:ext cx="153941" cy="345903"/>
            </a:xfrm>
            <a:custGeom>
              <a:avLst/>
              <a:gdLst/>
              <a:ahLst/>
              <a:cxnLst/>
              <a:rect l="l" t="t" r="r" b="b"/>
              <a:pathLst>
                <a:path w="4146" h="9316" extrusionOk="0">
                  <a:moveTo>
                    <a:pt x="252" y="1"/>
                  </a:moveTo>
                  <a:cubicBezTo>
                    <a:pt x="250" y="4"/>
                    <a:pt x="248" y="12"/>
                    <a:pt x="247" y="14"/>
                  </a:cubicBezTo>
                  <a:lnTo>
                    <a:pt x="247" y="14"/>
                  </a:lnTo>
                  <a:cubicBezTo>
                    <a:pt x="247" y="14"/>
                    <a:pt x="247" y="14"/>
                    <a:pt x="247" y="14"/>
                  </a:cubicBezTo>
                  <a:cubicBezTo>
                    <a:pt x="246" y="14"/>
                    <a:pt x="243" y="16"/>
                    <a:pt x="238" y="20"/>
                  </a:cubicBezTo>
                  <a:cubicBezTo>
                    <a:pt x="65" y="193"/>
                    <a:pt x="1" y="443"/>
                    <a:pt x="58" y="680"/>
                  </a:cubicBezTo>
                  <a:cubicBezTo>
                    <a:pt x="190" y="1224"/>
                    <a:pt x="1966" y="7994"/>
                    <a:pt x="2181" y="8812"/>
                  </a:cubicBezTo>
                  <a:cubicBezTo>
                    <a:pt x="2195" y="8864"/>
                    <a:pt x="2230" y="8907"/>
                    <a:pt x="2278" y="8931"/>
                  </a:cubicBezTo>
                  <a:lnTo>
                    <a:pt x="3002" y="9295"/>
                  </a:lnTo>
                  <a:cubicBezTo>
                    <a:pt x="3028" y="9309"/>
                    <a:pt x="3057" y="9316"/>
                    <a:pt x="3086" y="9316"/>
                  </a:cubicBezTo>
                  <a:cubicBezTo>
                    <a:pt x="3106" y="9316"/>
                    <a:pt x="3127" y="9312"/>
                    <a:pt x="3146" y="9306"/>
                  </a:cubicBezTo>
                  <a:lnTo>
                    <a:pt x="3660" y="9130"/>
                  </a:lnTo>
                  <a:cubicBezTo>
                    <a:pt x="3707" y="9114"/>
                    <a:pt x="3747" y="9081"/>
                    <a:pt x="3768" y="9035"/>
                  </a:cubicBezTo>
                  <a:lnTo>
                    <a:pt x="4119" y="8309"/>
                  </a:lnTo>
                  <a:cubicBezTo>
                    <a:pt x="4144" y="8260"/>
                    <a:pt x="4145" y="8202"/>
                    <a:pt x="4121" y="8151"/>
                  </a:cubicBezTo>
                  <a:cubicBezTo>
                    <a:pt x="3750" y="7330"/>
                    <a:pt x="619" y="422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1084570" y="4425870"/>
              <a:ext cx="357153" cy="102219"/>
            </a:xfrm>
            <a:custGeom>
              <a:avLst/>
              <a:gdLst/>
              <a:ahLst/>
              <a:cxnLst/>
              <a:rect l="l" t="t" r="r" b="b"/>
              <a:pathLst>
                <a:path w="9619" h="2753" extrusionOk="0">
                  <a:moveTo>
                    <a:pt x="976" y="0"/>
                  </a:moveTo>
                  <a:cubicBezTo>
                    <a:pt x="939" y="0"/>
                    <a:pt x="904" y="11"/>
                    <a:pt x="873" y="32"/>
                  </a:cubicBezTo>
                  <a:lnTo>
                    <a:pt x="196" y="477"/>
                  </a:lnTo>
                  <a:cubicBezTo>
                    <a:pt x="155" y="504"/>
                    <a:pt x="125" y="547"/>
                    <a:pt x="116" y="597"/>
                  </a:cubicBezTo>
                  <a:lnTo>
                    <a:pt x="10" y="1130"/>
                  </a:lnTo>
                  <a:cubicBezTo>
                    <a:pt x="1" y="1178"/>
                    <a:pt x="10" y="1229"/>
                    <a:pt x="38" y="1271"/>
                  </a:cubicBezTo>
                  <a:lnTo>
                    <a:pt x="491" y="1937"/>
                  </a:lnTo>
                  <a:cubicBezTo>
                    <a:pt x="523" y="1983"/>
                    <a:pt x="572" y="2014"/>
                    <a:pt x="627" y="2019"/>
                  </a:cubicBezTo>
                  <a:cubicBezTo>
                    <a:pt x="1461" y="2102"/>
                    <a:pt x="8076" y="2753"/>
                    <a:pt x="9414" y="2753"/>
                  </a:cubicBezTo>
                  <a:cubicBezTo>
                    <a:pt x="9512" y="2753"/>
                    <a:pt x="9582" y="2750"/>
                    <a:pt x="9619" y="2742"/>
                  </a:cubicBezTo>
                  <a:lnTo>
                    <a:pt x="9610" y="2733"/>
                  </a:lnTo>
                  <a:lnTo>
                    <a:pt x="9610" y="2733"/>
                  </a:lnTo>
                  <a:cubicBezTo>
                    <a:pt x="9610" y="2733"/>
                    <a:pt x="9611" y="2733"/>
                    <a:pt x="9611" y="2733"/>
                  </a:cubicBezTo>
                  <a:cubicBezTo>
                    <a:pt x="9611" y="2733"/>
                    <a:pt x="9611" y="2730"/>
                    <a:pt x="9609" y="2722"/>
                  </a:cubicBezTo>
                  <a:cubicBezTo>
                    <a:pt x="9547" y="2487"/>
                    <a:pt x="9363" y="2304"/>
                    <a:pt x="9129" y="2236"/>
                  </a:cubicBezTo>
                  <a:cubicBezTo>
                    <a:pt x="8591" y="2079"/>
                    <a:pt x="1841" y="231"/>
                    <a:pt x="1025" y="7"/>
                  </a:cubicBezTo>
                  <a:cubicBezTo>
                    <a:pt x="1009" y="2"/>
                    <a:pt x="99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812370" y="4458247"/>
              <a:ext cx="256977" cy="274465"/>
            </a:xfrm>
            <a:custGeom>
              <a:avLst/>
              <a:gdLst/>
              <a:ahLst/>
              <a:cxnLst/>
              <a:rect l="l" t="t" r="r" b="b"/>
              <a:pathLst>
                <a:path w="6921" h="7392" extrusionOk="0">
                  <a:moveTo>
                    <a:pt x="6315" y="0"/>
                  </a:moveTo>
                  <a:cubicBezTo>
                    <a:pt x="6312" y="0"/>
                    <a:pt x="6310" y="0"/>
                    <a:pt x="6307" y="0"/>
                  </a:cubicBezTo>
                  <a:lnTo>
                    <a:pt x="5501" y="34"/>
                  </a:lnTo>
                  <a:cubicBezTo>
                    <a:pt x="5447" y="35"/>
                    <a:pt x="5396" y="61"/>
                    <a:pt x="5361" y="105"/>
                  </a:cubicBezTo>
                  <a:cubicBezTo>
                    <a:pt x="4814" y="819"/>
                    <a:pt x="197" y="6837"/>
                    <a:pt x="1" y="7360"/>
                  </a:cubicBezTo>
                  <a:cubicBezTo>
                    <a:pt x="3" y="7360"/>
                    <a:pt x="12" y="7358"/>
                    <a:pt x="14" y="7358"/>
                  </a:cubicBezTo>
                  <a:cubicBezTo>
                    <a:pt x="14" y="7358"/>
                    <a:pt x="14" y="7358"/>
                    <a:pt x="13" y="7358"/>
                  </a:cubicBezTo>
                  <a:cubicBezTo>
                    <a:pt x="12" y="7358"/>
                    <a:pt x="16" y="7359"/>
                    <a:pt x="24" y="7361"/>
                  </a:cubicBezTo>
                  <a:cubicBezTo>
                    <a:pt x="89" y="7382"/>
                    <a:pt x="157" y="7392"/>
                    <a:pt x="224" y="7392"/>
                  </a:cubicBezTo>
                  <a:cubicBezTo>
                    <a:pt x="393" y="7392"/>
                    <a:pt x="560" y="7328"/>
                    <a:pt x="689" y="7212"/>
                  </a:cubicBezTo>
                  <a:cubicBezTo>
                    <a:pt x="1107" y="6837"/>
                    <a:pt x="6241" y="2079"/>
                    <a:pt x="6861" y="1505"/>
                  </a:cubicBezTo>
                  <a:cubicBezTo>
                    <a:pt x="6899" y="1468"/>
                    <a:pt x="6920" y="1417"/>
                    <a:pt x="6919" y="1364"/>
                  </a:cubicBezTo>
                  <a:lnTo>
                    <a:pt x="6898" y="555"/>
                  </a:lnTo>
                  <a:cubicBezTo>
                    <a:pt x="6897" y="506"/>
                    <a:pt x="6876" y="458"/>
                    <a:pt x="6840" y="423"/>
                  </a:cubicBezTo>
                  <a:lnTo>
                    <a:pt x="6443" y="52"/>
                  </a:lnTo>
                  <a:cubicBezTo>
                    <a:pt x="6409" y="18"/>
                    <a:pt x="6363" y="0"/>
                    <a:pt x="6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1046289" y="4429212"/>
              <a:ext cx="54841" cy="54581"/>
            </a:xfrm>
            <a:custGeom>
              <a:avLst/>
              <a:gdLst/>
              <a:ahLst/>
              <a:cxnLst/>
              <a:rect l="l" t="t" r="r" b="b"/>
              <a:pathLst>
                <a:path w="1477" h="1470" extrusionOk="0">
                  <a:moveTo>
                    <a:pt x="737" y="1"/>
                  </a:moveTo>
                  <a:cubicBezTo>
                    <a:pt x="736" y="1"/>
                    <a:pt x="735" y="1"/>
                    <a:pt x="733" y="1"/>
                  </a:cubicBezTo>
                  <a:cubicBezTo>
                    <a:pt x="326" y="5"/>
                    <a:pt x="1" y="335"/>
                    <a:pt x="5" y="741"/>
                  </a:cubicBezTo>
                  <a:cubicBezTo>
                    <a:pt x="9" y="1145"/>
                    <a:pt x="338" y="1470"/>
                    <a:pt x="741" y="1470"/>
                  </a:cubicBezTo>
                  <a:cubicBezTo>
                    <a:pt x="742" y="1470"/>
                    <a:pt x="744" y="1470"/>
                    <a:pt x="745" y="1470"/>
                  </a:cubicBezTo>
                  <a:cubicBezTo>
                    <a:pt x="1151" y="1466"/>
                    <a:pt x="1476" y="1135"/>
                    <a:pt x="1474" y="729"/>
                  </a:cubicBezTo>
                  <a:cubicBezTo>
                    <a:pt x="1470" y="325"/>
                    <a:pt x="1141" y="1"/>
                    <a:pt x="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609715" y="4393418"/>
              <a:ext cx="64606" cy="64309"/>
            </a:xfrm>
            <a:custGeom>
              <a:avLst/>
              <a:gdLst/>
              <a:ahLst/>
              <a:cxnLst/>
              <a:rect l="l" t="t" r="r" b="b"/>
              <a:pathLst>
                <a:path w="1740" h="1732" extrusionOk="0">
                  <a:moveTo>
                    <a:pt x="870" y="1"/>
                  </a:moveTo>
                  <a:cubicBezTo>
                    <a:pt x="867" y="1"/>
                    <a:pt x="865" y="1"/>
                    <a:pt x="862" y="1"/>
                  </a:cubicBezTo>
                  <a:cubicBezTo>
                    <a:pt x="385" y="3"/>
                    <a:pt x="1" y="394"/>
                    <a:pt x="6" y="874"/>
                  </a:cubicBezTo>
                  <a:cubicBezTo>
                    <a:pt x="9" y="1350"/>
                    <a:pt x="397" y="1732"/>
                    <a:pt x="872" y="1732"/>
                  </a:cubicBezTo>
                  <a:cubicBezTo>
                    <a:pt x="874" y="1732"/>
                    <a:pt x="876" y="1732"/>
                    <a:pt x="878" y="1732"/>
                  </a:cubicBezTo>
                  <a:cubicBezTo>
                    <a:pt x="1357" y="1727"/>
                    <a:pt x="1740" y="1336"/>
                    <a:pt x="1736" y="859"/>
                  </a:cubicBezTo>
                  <a:cubicBezTo>
                    <a:pt x="1733" y="382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303800" y="4460846"/>
              <a:ext cx="53022" cy="52762"/>
            </a:xfrm>
            <a:custGeom>
              <a:avLst/>
              <a:gdLst/>
              <a:ahLst/>
              <a:cxnLst/>
              <a:rect l="l" t="t" r="r" b="b"/>
              <a:pathLst>
                <a:path w="1428" h="1421" extrusionOk="0">
                  <a:moveTo>
                    <a:pt x="715" y="0"/>
                  </a:moveTo>
                  <a:cubicBezTo>
                    <a:pt x="712" y="0"/>
                    <a:pt x="710" y="0"/>
                    <a:pt x="707" y="0"/>
                  </a:cubicBezTo>
                  <a:cubicBezTo>
                    <a:pt x="316" y="2"/>
                    <a:pt x="1" y="325"/>
                    <a:pt x="3" y="717"/>
                  </a:cubicBezTo>
                  <a:cubicBezTo>
                    <a:pt x="7" y="1107"/>
                    <a:pt x="323" y="1420"/>
                    <a:pt x="712" y="1420"/>
                  </a:cubicBezTo>
                  <a:cubicBezTo>
                    <a:pt x="715" y="1420"/>
                    <a:pt x="717" y="1420"/>
                    <a:pt x="720" y="1420"/>
                  </a:cubicBezTo>
                  <a:cubicBezTo>
                    <a:pt x="1112" y="1417"/>
                    <a:pt x="1427" y="1096"/>
                    <a:pt x="1424" y="704"/>
                  </a:cubicBezTo>
                  <a:cubicBezTo>
                    <a:pt x="1420" y="314"/>
                    <a:pt x="1104" y="0"/>
                    <a:pt x="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505298" y="1175261"/>
            <a:ext cx="8219172" cy="919401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habitat    cutting down trees     ecosystem      endangered species      carbon dioxide</a:t>
            </a:r>
          </a:p>
        </p:txBody>
      </p:sp>
      <p:sp>
        <p:nvSpPr>
          <p:cNvPr id="97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481736" y="2298828"/>
            <a:ext cx="8509864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000" b="1" spc="-150" dirty="0">
                <a:solidFill>
                  <a:srgbClr val="00B0F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4. </a:t>
            </a:r>
            <a:r>
              <a:rPr lang="en-US" sz="3000" spc="-15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________________________ is a serious environmental concern as it harms natural habitats.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000" b="1" spc="-150" dirty="0">
                <a:solidFill>
                  <a:srgbClr val="00B0F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5. </a:t>
            </a:r>
            <a:r>
              <a:rPr lang="en-US" sz="3000" spc="-15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An ______________ may be a whole forest, or a small pond, and it can be of any size.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000" spc="-15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820811" y="2288288"/>
            <a:ext cx="47792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Cutting down trees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398355" y="3301200"/>
            <a:ext cx="29818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ecosystem</a:t>
            </a:r>
          </a:p>
        </p:txBody>
      </p:sp>
    </p:spTree>
    <p:extLst>
      <p:ext uri="{BB962C8B-B14F-4D97-AF65-F5344CB8AC3E}">
        <p14:creationId xmlns:p14="http://schemas.microsoft.com/office/powerpoint/2010/main" val="285895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2"/>
          <p:cNvSpPr/>
          <p:nvPr/>
        </p:nvSpPr>
        <p:spPr>
          <a:xfrm>
            <a:off x="353965" y="2409562"/>
            <a:ext cx="6052748" cy="1527855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2"/>
          <p:cNvSpPr/>
          <p:nvPr/>
        </p:nvSpPr>
        <p:spPr>
          <a:xfrm flipH="1">
            <a:off x="-24494" y="2650013"/>
            <a:ext cx="9391579" cy="2370654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2"/>
          <p:cNvSpPr txBox="1">
            <a:spLocks noGrp="1"/>
          </p:cNvSpPr>
          <p:nvPr>
            <p:ph type="title"/>
          </p:nvPr>
        </p:nvSpPr>
        <p:spPr>
          <a:xfrm>
            <a:off x="1786307" y="1182938"/>
            <a:ext cx="4152258" cy="9321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Pronunciation</a:t>
            </a:r>
            <a:endParaRPr sz="4000" dirty="0"/>
          </a:p>
        </p:txBody>
      </p:sp>
      <p:sp>
        <p:nvSpPr>
          <p:cNvPr id="393" name="Google Shape;393;p32"/>
          <p:cNvSpPr txBox="1">
            <a:spLocks noGrp="1"/>
          </p:cNvSpPr>
          <p:nvPr>
            <p:ph type="title" idx="2"/>
          </p:nvPr>
        </p:nvSpPr>
        <p:spPr>
          <a:xfrm>
            <a:off x="778083" y="1160826"/>
            <a:ext cx="1080000" cy="9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394" name="Google Shape;394;p32"/>
          <p:cNvGrpSpPr/>
          <p:nvPr/>
        </p:nvGrpSpPr>
        <p:grpSpPr>
          <a:xfrm>
            <a:off x="19998" y="2587961"/>
            <a:ext cx="9124002" cy="2508675"/>
            <a:chOff x="4299725" y="2661325"/>
            <a:chExt cx="9144119" cy="2503598"/>
          </a:xfrm>
        </p:grpSpPr>
        <p:sp>
          <p:nvSpPr>
            <p:cNvPr id="395" name="Google Shape;395;p32"/>
            <p:cNvSpPr/>
            <p:nvPr/>
          </p:nvSpPr>
          <p:spPr>
            <a:xfrm>
              <a:off x="5819694" y="3351385"/>
              <a:ext cx="4906247" cy="1432034"/>
            </a:xfrm>
            <a:custGeom>
              <a:avLst/>
              <a:gdLst/>
              <a:ahLst/>
              <a:cxnLst/>
              <a:rect l="l" t="t" r="r" b="b"/>
              <a:pathLst>
                <a:path w="91757" h="26782" extrusionOk="0">
                  <a:moveTo>
                    <a:pt x="55771" y="1"/>
                  </a:moveTo>
                  <a:cubicBezTo>
                    <a:pt x="47533" y="1"/>
                    <a:pt x="38964" y="2721"/>
                    <a:pt x="31607" y="6644"/>
                  </a:cubicBezTo>
                  <a:cubicBezTo>
                    <a:pt x="20581" y="12523"/>
                    <a:pt x="10942" y="20808"/>
                    <a:pt x="1" y="26782"/>
                  </a:cubicBezTo>
                  <a:lnTo>
                    <a:pt x="91756" y="26782"/>
                  </a:lnTo>
                  <a:cubicBezTo>
                    <a:pt x="89956" y="24692"/>
                    <a:pt x="88254" y="22508"/>
                    <a:pt x="86604" y="20308"/>
                  </a:cubicBezTo>
                  <a:cubicBezTo>
                    <a:pt x="82201" y="14427"/>
                    <a:pt x="77911" y="8170"/>
                    <a:pt x="71681" y="4279"/>
                  </a:cubicBezTo>
                  <a:cubicBezTo>
                    <a:pt x="66857" y="1266"/>
                    <a:pt x="61391" y="1"/>
                    <a:pt x="55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2"/>
            <p:cNvSpPr/>
            <p:nvPr/>
          </p:nvSpPr>
          <p:spPr>
            <a:xfrm>
              <a:off x="4689304" y="3619907"/>
              <a:ext cx="8754536" cy="1545016"/>
            </a:xfrm>
            <a:custGeom>
              <a:avLst/>
              <a:gdLst/>
              <a:ahLst/>
              <a:cxnLst/>
              <a:rect l="l" t="t" r="r" b="b"/>
              <a:pathLst>
                <a:path w="163728" h="28895" extrusionOk="0">
                  <a:moveTo>
                    <a:pt x="1" y="28894"/>
                  </a:moveTo>
                  <a:lnTo>
                    <a:pt x="163727" y="28894"/>
                  </a:lnTo>
                  <a:lnTo>
                    <a:pt x="163727" y="11182"/>
                  </a:lnTo>
                  <a:cubicBezTo>
                    <a:pt x="143435" y="10936"/>
                    <a:pt x="125267" y="0"/>
                    <a:pt x="108678" y="3581"/>
                  </a:cubicBezTo>
                  <a:cubicBezTo>
                    <a:pt x="83998" y="8901"/>
                    <a:pt x="73693" y="23943"/>
                    <a:pt x="50101" y="20942"/>
                  </a:cubicBezTo>
                  <a:cubicBezTo>
                    <a:pt x="26526" y="17923"/>
                    <a:pt x="21101" y="17571"/>
                    <a:pt x="1581" y="27665"/>
                  </a:cubicBezTo>
                  <a:cubicBezTo>
                    <a:pt x="772" y="28087"/>
                    <a:pt x="263" y="28492"/>
                    <a:pt x="1" y="288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2"/>
            <p:cNvSpPr/>
            <p:nvPr/>
          </p:nvSpPr>
          <p:spPr>
            <a:xfrm>
              <a:off x="4299725" y="4423401"/>
              <a:ext cx="9144119" cy="741522"/>
            </a:xfrm>
            <a:custGeom>
              <a:avLst/>
              <a:gdLst/>
              <a:ahLst/>
              <a:cxnLst/>
              <a:rect l="l" t="t" r="r" b="b"/>
              <a:pathLst>
                <a:path w="171014" h="13868" extrusionOk="0">
                  <a:moveTo>
                    <a:pt x="37" y="13481"/>
                  </a:moveTo>
                  <a:cubicBezTo>
                    <a:pt x="20" y="13604"/>
                    <a:pt x="1" y="13744"/>
                    <a:pt x="1" y="13867"/>
                  </a:cubicBezTo>
                  <a:lnTo>
                    <a:pt x="171013" y="13867"/>
                  </a:lnTo>
                  <a:lnTo>
                    <a:pt x="171013" y="5845"/>
                  </a:lnTo>
                  <a:cubicBezTo>
                    <a:pt x="154373" y="3582"/>
                    <a:pt x="119790" y="0"/>
                    <a:pt x="95882" y="5372"/>
                  </a:cubicBezTo>
                  <a:cubicBezTo>
                    <a:pt x="63372" y="12675"/>
                    <a:pt x="67778" y="10339"/>
                    <a:pt x="40060" y="5618"/>
                  </a:cubicBezTo>
                  <a:cubicBezTo>
                    <a:pt x="25893" y="3195"/>
                    <a:pt x="14448" y="4546"/>
                    <a:pt x="37" y="13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2"/>
            <p:cNvSpPr/>
            <p:nvPr/>
          </p:nvSpPr>
          <p:spPr>
            <a:xfrm>
              <a:off x="5256746" y="4873202"/>
              <a:ext cx="763819" cy="270237"/>
            </a:xfrm>
            <a:custGeom>
              <a:avLst/>
              <a:gdLst/>
              <a:ahLst/>
              <a:cxnLst/>
              <a:rect l="l" t="t" r="r" b="b"/>
              <a:pathLst>
                <a:path w="14285" h="5054" extrusionOk="0">
                  <a:moveTo>
                    <a:pt x="6339" y="1"/>
                  </a:moveTo>
                  <a:cubicBezTo>
                    <a:pt x="6172" y="1"/>
                    <a:pt x="6005" y="25"/>
                    <a:pt x="5846" y="83"/>
                  </a:cubicBezTo>
                  <a:cubicBezTo>
                    <a:pt x="5408" y="241"/>
                    <a:pt x="5071" y="639"/>
                    <a:pt x="4859" y="1087"/>
                  </a:cubicBezTo>
                  <a:cubicBezTo>
                    <a:pt x="4647" y="1534"/>
                    <a:pt x="4547" y="2031"/>
                    <a:pt x="4447" y="2523"/>
                  </a:cubicBezTo>
                  <a:cubicBezTo>
                    <a:pt x="4282" y="2240"/>
                    <a:pt x="4090" y="1978"/>
                    <a:pt x="3877" y="1738"/>
                  </a:cubicBezTo>
                  <a:cubicBezTo>
                    <a:pt x="3768" y="1617"/>
                    <a:pt x="3648" y="1497"/>
                    <a:pt x="3496" y="1456"/>
                  </a:cubicBezTo>
                  <a:cubicBezTo>
                    <a:pt x="3459" y="1447"/>
                    <a:pt x="3420" y="1442"/>
                    <a:pt x="3382" y="1442"/>
                  </a:cubicBezTo>
                  <a:cubicBezTo>
                    <a:pt x="3267" y="1442"/>
                    <a:pt x="3151" y="1482"/>
                    <a:pt x="3046" y="1537"/>
                  </a:cubicBezTo>
                  <a:cubicBezTo>
                    <a:pt x="2684" y="1726"/>
                    <a:pt x="2419" y="2093"/>
                    <a:pt x="2262" y="2496"/>
                  </a:cubicBezTo>
                  <a:cubicBezTo>
                    <a:pt x="2106" y="2898"/>
                    <a:pt x="2047" y="3338"/>
                    <a:pt x="2011" y="3773"/>
                  </a:cubicBezTo>
                  <a:cubicBezTo>
                    <a:pt x="1862" y="3406"/>
                    <a:pt x="1490" y="3179"/>
                    <a:pt x="1121" y="3179"/>
                  </a:cubicBezTo>
                  <a:cubicBezTo>
                    <a:pt x="1049" y="3179"/>
                    <a:pt x="977" y="3188"/>
                    <a:pt x="906" y="3206"/>
                  </a:cubicBezTo>
                  <a:cubicBezTo>
                    <a:pt x="477" y="3314"/>
                    <a:pt x="139" y="3732"/>
                    <a:pt x="53" y="4203"/>
                  </a:cubicBezTo>
                  <a:cubicBezTo>
                    <a:pt x="0" y="4488"/>
                    <a:pt x="33" y="4783"/>
                    <a:pt x="128" y="5054"/>
                  </a:cubicBezTo>
                  <a:lnTo>
                    <a:pt x="14284" y="5054"/>
                  </a:lnTo>
                  <a:cubicBezTo>
                    <a:pt x="14243" y="4737"/>
                    <a:pt x="14174" y="4425"/>
                    <a:pt x="14083" y="4127"/>
                  </a:cubicBezTo>
                  <a:cubicBezTo>
                    <a:pt x="13939" y="3662"/>
                    <a:pt x="13735" y="3211"/>
                    <a:pt x="13415" y="2868"/>
                  </a:cubicBezTo>
                  <a:cubicBezTo>
                    <a:pt x="13128" y="2562"/>
                    <a:pt x="12736" y="2352"/>
                    <a:pt x="12337" y="2352"/>
                  </a:cubicBezTo>
                  <a:cubicBezTo>
                    <a:pt x="12290" y="2352"/>
                    <a:pt x="12243" y="2355"/>
                    <a:pt x="12197" y="2361"/>
                  </a:cubicBezTo>
                  <a:cubicBezTo>
                    <a:pt x="11751" y="2418"/>
                    <a:pt x="11332" y="2794"/>
                    <a:pt x="11270" y="3277"/>
                  </a:cubicBezTo>
                  <a:cubicBezTo>
                    <a:pt x="11295" y="2673"/>
                    <a:pt x="11093" y="2062"/>
                    <a:pt x="10720" y="1616"/>
                  </a:cubicBezTo>
                  <a:cubicBezTo>
                    <a:pt x="10562" y="1425"/>
                    <a:pt x="10360" y="1260"/>
                    <a:pt x="10126" y="1241"/>
                  </a:cubicBezTo>
                  <a:cubicBezTo>
                    <a:pt x="10111" y="1240"/>
                    <a:pt x="10097" y="1239"/>
                    <a:pt x="10083" y="1239"/>
                  </a:cubicBezTo>
                  <a:cubicBezTo>
                    <a:pt x="9959" y="1239"/>
                    <a:pt x="9838" y="1278"/>
                    <a:pt x="9722" y="1325"/>
                  </a:cubicBezTo>
                  <a:cubicBezTo>
                    <a:pt x="9195" y="1535"/>
                    <a:pt x="8684" y="1985"/>
                    <a:pt x="8630" y="2594"/>
                  </a:cubicBezTo>
                  <a:cubicBezTo>
                    <a:pt x="8545" y="1988"/>
                    <a:pt x="8449" y="1354"/>
                    <a:pt x="8102" y="869"/>
                  </a:cubicBezTo>
                  <a:cubicBezTo>
                    <a:pt x="7793" y="435"/>
                    <a:pt x="7313" y="174"/>
                    <a:pt x="6818" y="60"/>
                  </a:cubicBezTo>
                  <a:cubicBezTo>
                    <a:pt x="6661" y="23"/>
                    <a:pt x="6500" y="1"/>
                    <a:pt x="63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2"/>
            <p:cNvSpPr/>
            <p:nvPr/>
          </p:nvSpPr>
          <p:spPr>
            <a:xfrm>
              <a:off x="5310269" y="5001849"/>
              <a:ext cx="666076" cy="141589"/>
            </a:xfrm>
            <a:custGeom>
              <a:avLst/>
              <a:gdLst/>
              <a:ahLst/>
              <a:cxnLst/>
              <a:rect l="l" t="t" r="r" b="b"/>
              <a:pathLst>
                <a:path w="12457" h="2648" extrusionOk="0">
                  <a:moveTo>
                    <a:pt x="5382" y="0"/>
                  </a:moveTo>
                  <a:cubicBezTo>
                    <a:pt x="5194" y="0"/>
                    <a:pt x="5012" y="45"/>
                    <a:pt x="4865" y="160"/>
                  </a:cubicBezTo>
                  <a:cubicBezTo>
                    <a:pt x="4707" y="284"/>
                    <a:pt x="4614" y="471"/>
                    <a:pt x="4537" y="657"/>
                  </a:cubicBezTo>
                  <a:cubicBezTo>
                    <a:pt x="4393" y="1001"/>
                    <a:pt x="4288" y="1362"/>
                    <a:pt x="4221" y="1729"/>
                  </a:cubicBezTo>
                  <a:cubicBezTo>
                    <a:pt x="3989" y="1405"/>
                    <a:pt x="3734" y="1085"/>
                    <a:pt x="3391" y="882"/>
                  </a:cubicBezTo>
                  <a:cubicBezTo>
                    <a:pt x="3191" y="764"/>
                    <a:pt x="2955" y="692"/>
                    <a:pt x="2724" y="692"/>
                  </a:cubicBezTo>
                  <a:cubicBezTo>
                    <a:pt x="2559" y="692"/>
                    <a:pt x="2397" y="728"/>
                    <a:pt x="2253" y="810"/>
                  </a:cubicBezTo>
                  <a:cubicBezTo>
                    <a:pt x="1915" y="1002"/>
                    <a:pt x="1748" y="1387"/>
                    <a:pt x="1602" y="1745"/>
                  </a:cubicBezTo>
                  <a:lnTo>
                    <a:pt x="1332" y="2412"/>
                  </a:lnTo>
                  <a:cubicBezTo>
                    <a:pt x="1128" y="2194"/>
                    <a:pt x="833" y="2066"/>
                    <a:pt x="537" y="2066"/>
                  </a:cubicBezTo>
                  <a:cubicBezTo>
                    <a:pt x="533" y="2066"/>
                    <a:pt x="529" y="2066"/>
                    <a:pt x="526" y="2066"/>
                  </a:cubicBezTo>
                  <a:cubicBezTo>
                    <a:pt x="421" y="2067"/>
                    <a:pt x="312" y="2085"/>
                    <a:pt x="223" y="2141"/>
                  </a:cubicBezTo>
                  <a:cubicBezTo>
                    <a:pt x="67" y="2241"/>
                    <a:pt x="1" y="2445"/>
                    <a:pt x="16" y="2629"/>
                  </a:cubicBezTo>
                  <a:cubicBezTo>
                    <a:pt x="16" y="2636"/>
                    <a:pt x="16" y="2642"/>
                    <a:pt x="18" y="2648"/>
                  </a:cubicBezTo>
                  <a:lnTo>
                    <a:pt x="12457" y="2648"/>
                  </a:lnTo>
                  <a:cubicBezTo>
                    <a:pt x="12357" y="2373"/>
                    <a:pt x="12214" y="2119"/>
                    <a:pt x="12017" y="1904"/>
                  </a:cubicBezTo>
                  <a:cubicBezTo>
                    <a:pt x="11663" y="1525"/>
                    <a:pt x="11143" y="1323"/>
                    <a:pt x="10627" y="1323"/>
                  </a:cubicBezTo>
                  <a:cubicBezTo>
                    <a:pt x="10303" y="1323"/>
                    <a:pt x="9980" y="1403"/>
                    <a:pt x="9700" y="1567"/>
                  </a:cubicBezTo>
                  <a:cubicBezTo>
                    <a:pt x="9564" y="1103"/>
                    <a:pt x="9375" y="578"/>
                    <a:pt x="8923" y="409"/>
                  </a:cubicBezTo>
                  <a:cubicBezTo>
                    <a:pt x="8831" y="374"/>
                    <a:pt x="8734" y="358"/>
                    <a:pt x="8637" y="358"/>
                  </a:cubicBezTo>
                  <a:cubicBezTo>
                    <a:pt x="8390" y="358"/>
                    <a:pt x="8141" y="461"/>
                    <a:pt x="7947" y="619"/>
                  </a:cubicBezTo>
                  <a:cubicBezTo>
                    <a:pt x="7678" y="839"/>
                    <a:pt x="7502" y="1154"/>
                    <a:pt x="7362" y="1473"/>
                  </a:cubicBezTo>
                  <a:cubicBezTo>
                    <a:pt x="7093" y="805"/>
                    <a:pt x="6507" y="273"/>
                    <a:pt x="5815" y="68"/>
                  </a:cubicBezTo>
                  <a:cubicBezTo>
                    <a:pt x="5676" y="27"/>
                    <a:pt x="5527" y="0"/>
                    <a:pt x="53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2"/>
            <p:cNvSpPr/>
            <p:nvPr/>
          </p:nvSpPr>
          <p:spPr>
            <a:xfrm>
              <a:off x="5368069" y="3498445"/>
              <a:ext cx="519889" cy="1144525"/>
            </a:xfrm>
            <a:custGeom>
              <a:avLst/>
              <a:gdLst/>
              <a:ahLst/>
              <a:cxnLst/>
              <a:rect l="l" t="t" r="r" b="b"/>
              <a:pathLst>
                <a:path w="9723" h="21405" extrusionOk="0">
                  <a:moveTo>
                    <a:pt x="5276" y="0"/>
                  </a:moveTo>
                  <a:cubicBezTo>
                    <a:pt x="1475" y="0"/>
                    <a:pt x="128" y="5872"/>
                    <a:pt x="64" y="11587"/>
                  </a:cubicBezTo>
                  <a:cubicBezTo>
                    <a:pt x="1" y="17324"/>
                    <a:pt x="2605" y="21375"/>
                    <a:pt x="5200" y="21404"/>
                  </a:cubicBezTo>
                  <a:cubicBezTo>
                    <a:pt x="5208" y="21404"/>
                    <a:pt x="5217" y="21404"/>
                    <a:pt x="5225" y="21404"/>
                  </a:cubicBezTo>
                  <a:cubicBezTo>
                    <a:pt x="7806" y="21404"/>
                    <a:pt x="9595" y="17069"/>
                    <a:pt x="9658" y="11351"/>
                  </a:cubicBezTo>
                  <a:cubicBezTo>
                    <a:pt x="9722" y="5613"/>
                    <a:pt x="7913" y="30"/>
                    <a:pt x="5318" y="1"/>
                  </a:cubicBezTo>
                  <a:cubicBezTo>
                    <a:pt x="5304" y="1"/>
                    <a:pt x="5290" y="0"/>
                    <a:pt x="5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2"/>
            <p:cNvSpPr/>
            <p:nvPr/>
          </p:nvSpPr>
          <p:spPr>
            <a:xfrm>
              <a:off x="5474206" y="3514539"/>
              <a:ext cx="413323" cy="1128484"/>
            </a:xfrm>
            <a:custGeom>
              <a:avLst/>
              <a:gdLst/>
              <a:ahLst/>
              <a:cxnLst/>
              <a:rect l="l" t="t" r="r" b="b"/>
              <a:pathLst>
                <a:path w="7730" h="21105" extrusionOk="0">
                  <a:moveTo>
                    <a:pt x="4336" y="0"/>
                  </a:moveTo>
                  <a:cubicBezTo>
                    <a:pt x="5595" y="2110"/>
                    <a:pt x="6356" y="5801"/>
                    <a:pt x="6314" y="9556"/>
                  </a:cubicBezTo>
                  <a:cubicBezTo>
                    <a:pt x="6251" y="15273"/>
                    <a:pt x="4463" y="19609"/>
                    <a:pt x="1882" y="19609"/>
                  </a:cubicBezTo>
                  <a:cubicBezTo>
                    <a:pt x="1873" y="19609"/>
                    <a:pt x="1864" y="19609"/>
                    <a:pt x="1856" y="19609"/>
                  </a:cubicBezTo>
                  <a:cubicBezTo>
                    <a:pt x="1225" y="19603"/>
                    <a:pt x="594" y="19358"/>
                    <a:pt x="0" y="18909"/>
                  </a:cubicBezTo>
                  <a:lnTo>
                    <a:pt x="0" y="18909"/>
                  </a:lnTo>
                  <a:cubicBezTo>
                    <a:pt x="920" y="20292"/>
                    <a:pt x="2069" y="21091"/>
                    <a:pt x="3216" y="21104"/>
                  </a:cubicBezTo>
                  <a:cubicBezTo>
                    <a:pt x="3224" y="21104"/>
                    <a:pt x="3233" y="21104"/>
                    <a:pt x="3241" y="21104"/>
                  </a:cubicBezTo>
                  <a:cubicBezTo>
                    <a:pt x="5823" y="21104"/>
                    <a:pt x="7611" y="16769"/>
                    <a:pt x="7674" y="11051"/>
                  </a:cubicBezTo>
                  <a:cubicBezTo>
                    <a:pt x="7730" y="6086"/>
                    <a:pt x="6381" y="1235"/>
                    <a:pt x="4336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5531098" y="4352354"/>
              <a:ext cx="208052" cy="791089"/>
            </a:xfrm>
            <a:custGeom>
              <a:avLst/>
              <a:gdLst/>
              <a:ahLst/>
              <a:cxnLst/>
              <a:rect l="l" t="t" r="r" b="b"/>
              <a:pathLst>
                <a:path w="3891" h="14795" extrusionOk="0">
                  <a:moveTo>
                    <a:pt x="3891" y="0"/>
                  </a:moveTo>
                  <a:lnTo>
                    <a:pt x="3891" y="0"/>
                  </a:lnTo>
                  <a:cubicBezTo>
                    <a:pt x="1865" y="1031"/>
                    <a:pt x="1823" y="3065"/>
                    <a:pt x="1823" y="3065"/>
                  </a:cubicBezTo>
                  <a:cubicBezTo>
                    <a:pt x="1505" y="1798"/>
                    <a:pt x="1" y="1189"/>
                    <a:pt x="1" y="1189"/>
                  </a:cubicBezTo>
                  <a:lnTo>
                    <a:pt x="1" y="1189"/>
                  </a:lnTo>
                  <a:cubicBezTo>
                    <a:pt x="1" y="1189"/>
                    <a:pt x="1189" y="2194"/>
                    <a:pt x="1189" y="4155"/>
                  </a:cubicBezTo>
                  <a:cubicBezTo>
                    <a:pt x="1189" y="6119"/>
                    <a:pt x="893" y="14795"/>
                    <a:pt x="893" y="14795"/>
                  </a:cubicBezTo>
                  <a:lnTo>
                    <a:pt x="3291" y="14795"/>
                  </a:lnTo>
                  <a:cubicBezTo>
                    <a:pt x="3291" y="14795"/>
                    <a:pt x="2959" y="5628"/>
                    <a:pt x="2959" y="3355"/>
                  </a:cubicBezTo>
                  <a:cubicBezTo>
                    <a:pt x="2959" y="1083"/>
                    <a:pt x="3891" y="0"/>
                    <a:pt x="38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5676749" y="4044637"/>
              <a:ext cx="347395" cy="764514"/>
            </a:xfrm>
            <a:custGeom>
              <a:avLst/>
              <a:gdLst/>
              <a:ahLst/>
              <a:cxnLst/>
              <a:rect l="l" t="t" r="r" b="b"/>
              <a:pathLst>
                <a:path w="6497" h="14298" extrusionOk="0">
                  <a:moveTo>
                    <a:pt x="3525" y="0"/>
                  </a:moveTo>
                  <a:cubicBezTo>
                    <a:pt x="986" y="0"/>
                    <a:pt x="87" y="3922"/>
                    <a:pt x="44" y="7739"/>
                  </a:cubicBezTo>
                  <a:cubicBezTo>
                    <a:pt x="0" y="11572"/>
                    <a:pt x="1740" y="14278"/>
                    <a:pt x="3473" y="14298"/>
                  </a:cubicBezTo>
                  <a:cubicBezTo>
                    <a:pt x="3479" y="14298"/>
                    <a:pt x="3485" y="14298"/>
                    <a:pt x="3491" y="14298"/>
                  </a:cubicBezTo>
                  <a:cubicBezTo>
                    <a:pt x="5214" y="14298"/>
                    <a:pt x="6409" y="11402"/>
                    <a:pt x="6451" y="7582"/>
                  </a:cubicBezTo>
                  <a:cubicBezTo>
                    <a:pt x="6496" y="3751"/>
                    <a:pt x="5287" y="20"/>
                    <a:pt x="3553" y="0"/>
                  </a:cubicBezTo>
                  <a:cubicBezTo>
                    <a:pt x="3544" y="0"/>
                    <a:pt x="3534" y="0"/>
                    <a:pt x="35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5747703" y="4055331"/>
              <a:ext cx="276066" cy="753767"/>
            </a:xfrm>
            <a:custGeom>
              <a:avLst/>
              <a:gdLst/>
              <a:ahLst/>
              <a:cxnLst/>
              <a:rect l="l" t="t" r="r" b="b"/>
              <a:pathLst>
                <a:path w="5163" h="14097" extrusionOk="0">
                  <a:moveTo>
                    <a:pt x="2895" y="0"/>
                  </a:moveTo>
                  <a:cubicBezTo>
                    <a:pt x="3737" y="1410"/>
                    <a:pt x="4245" y="3875"/>
                    <a:pt x="4217" y="6383"/>
                  </a:cubicBezTo>
                  <a:cubicBezTo>
                    <a:pt x="4174" y="10203"/>
                    <a:pt x="2980" y="13099"/>
                    <a:pt x="1257" y="13099"/>
                  </a:cubicBezTo>
                  <a:cubicBezTo>
                    <a:pt x="1251" y="13099"/>
                    <a:pt x="1245" y="13099"/>
                    <a:pt x="1239" y="13099"/>
                  </a:cubicBezTo>
                  <a:cubicBezTo>
                    <a:pt x="817" y="13093"/>
                    <a:pt x="397" y="12930"/>
                    <a:pt x="0" y="12630"/>
                  </a:cubicBezTo>
                  <a:lnTo>
                    <a:pt x="0" y="12630"/>
                  </a:lnTo>
                  <a:cubicBezTo>
                    <a:pt x="614" y="13554"/>
                    <a:pt x="1381" y="14087"/>
                    <a:pt x="2147" y="14097"/>
                  </a:cubicBezTo>
                  <a:cubicBezTo>
                    <a:pt x="2153" y="14097"/>
                    <a:pt x="2158" y="14097"/>
                    <a:pt x="2164" y="14097"/>
                  </a:cubicBezTo>
                  <a:cubicBezTo>
                    <a:pt x="3889" y="14097"/>
                    <a:pt x="5084" y="11202"/>
                    <a:pt x="5126" y="7381"/>
                  </a:cubicBezTo>
                  <a:cubicBezTo>
                    <a:pt x="5163" y="4065"/>
                    <a:pt x="4263" y="826"/>
                    <a:pt x="2895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5785720" y="4615050"/>
              <a:ext cx="139022" cy="528391"/>
            </a:xfrm>
            <a:custGeom>
              <a:avLst/>
              <a:gdLst/>
              <a:ahLst/>
              <a:cxnLst/>
              <a:rect l="l" t="t" r="r" b="b"/>
              <a:pathLst>
                <a:path w="2600" h="9882" extrusionOk="0">
                  <a:moveTo>
                    <a:pt x="2600" y="0"/>
                  </a:moveTo>
                  <a:lnTo>
                    <a:pt x="2600" y="0"/>
                  </a:lnTo>
                  <a:cubicBezTo>
                    <a:pt x="1246" y="689"/>
                    <a:pt x="1219" y="2047"/>
                    <a:pt x="1219" y="2047"/>
                  </a:cubicBezTo>
                  <a:cubicBezTo>
                    <a:pt x="1006" y="1199"/>
                    <a:pt x="1" y="794"/>
                    <a:pt x="1" y="794"/>
                  </a:cubicBezTo>
                  <a:lnTo>
                    <a:pt x="1" y="794"/>
                  </a:lnTo>
                  <a:cubicBezTo>
                    <a:pt x="1" y="794"/>
                    <a:pt x="795" y="1465"/>
                    <a:pt x="795" y="2776"/>
                  </a:cubicBezTo>
                  <a:cubicBezTo>
                    <a:pt x="795" y="4086"/>
                    <a:pt x="597" y="9882"/>
                    <a:pt x="597" y="9882"/>
                  </a:cubicBezTo>
                  <a:lnTo>
                    <a:pt x="2199" y="9882"/>
                  </a:lnTo>
                  <a:cubicBezTo>
                    <a:pt x="2199" y="9882"/>
                    <a:pt x="1977" y="3758"/>
                    <a:pt x="1977" y="2240"/>
                  </a:cubicBezTo>
                  <a:cubicBezTo>
                    <a:pt x="1977" y="723"/>
                    <a:pt x="2600" y="0"/>
                    <a:pt x="26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4837238" y="4044637"/>
              <a:ext cx="347341" cy="764514"/>
            </a:xfrm>
            <a:custGeom>
              <a:avLst/>
              <a:gdLst/>
              <a:ahLst/>
              <a:cxnLst/>
              <a:rect l="l" t="t" r="r" b="b"/>
              <a:pathLst>
                <a:path w="6496" h="14298" extrusionOk="0">
                  <a:moveTo>
                    <a:pt x="3525" y="0"/>
                  </a:moveTo>
                  <a:cubicBezTo>
                    <a:pt x="986" y="0"/>
                    <a:pt x="87" y="3922"/>
                    <a:pt x="43" y="7739"/>
                  </a:cubicBezTo>
                  <a:cubicBezTo>
                    <a:pt x="0" y="11571"/>
                    <a:pt x="1740" y="14278"/>
                    <a:pt x="3473" y="14298"/>
                  </a:cubicBezTo>
                  <a:cubicBezTo>
                    <a:pt x="3479" y="14298"/>
                    <a:pt x="3485" y="14298"/>
                    <a:pt x="3491" y="14298"/>
                  </a:cubicBezTo>
                  <a:cubicBezTo>
                    <a:pt x="5214" y="14298"/>
                    <a:pt x="6409" y="11402"/>
                    <a:pt x="6451" y="7582"/>
                  </a:cubicBezTo>
                  <a:cubicBezTo>
                    <a:pt x="6495" y="3751"/>
                    <a:pt x="5287" y="20"/>
                    <a:pt x="3553" y="0"/>
                  </a:cubicBezTo>
                  <a:cubicBezTo>
                    <a:pt x="3544" y="0"/>
                    <a:pt x="3534" y="0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2"/>
            <p:cNvSpPr/>
            <p:nvPr/>
          </p:nvSpPr>
          <p:spPr>
            <a:xfrm>
              <a:off x="4908138" y="4055331"/>
              <a:ext cx="276119" cy="753767"/>
            </a:xfrm>
            <a:custGeom>
              <a:avLst/>
              <a:gdLst/>
              <a:ahLst/>
              <a:cxnLst/>
              <a:rect l="l" t="t" r="r" b="b"/>
              <a:pathLst>
                <a:path w="5164" h="14097" extrusionOk="0">
                  <a:moveTo>
                    <a:pt x="2895" y="0"/>
                  </a:moveTo>
                  <a:lnTo>
                    <a:pt x="2895" y="0"/>
                  </a:lnTo>
                  <a:cubicBezTo>
                    <a:pt x="3737" y="1410"/>
                    <a:pt x="4245" y="3875"/>
                    <a:pt x="4217" y="6383"/>
                  </a:cubicBezTo>
                  <a:cubicBezTo>
                    <a:pt x="4173" y="10203"/>
                    <a:pt x="2980" y="13099"/>
                    <a:pt x="1256" y="13099"/>
                  </a:cubicBezTo>
                  <a:cubicBezTo>
                    <a:pt x="1250" y="13099"/>
                    <a:pt x="1244" y="13099"/>
                    <a:pt x="1238" y="13099"/>
                  </a:cubicBezTo>
                  <a:cubicBezTo>
                    <a:pt x="817" y="13093"/>
                    <a:pt x="396" y="12930"/>
                    <a:pt x="0" y="12630"/>
                  </a:cubicBezTo>
                  <a:lnTo>
                    <a:pt x="0" y="12630"/>
                  </a:lnTo>
                  <a:cubicBezTo>
                    <a:pt x="614" y="13554"/>
                    <a:pt x="1381" y="14087"/>
                    <a:pt x="2147" y="14097"/>
                  </a:cubicBezTo>
                  <a:cubicBezTo>
                    <a:pt x="2153" y="14097"/>
                    <a:pt x="2158" y="14097"/>
                    <a:pt x="2164" y="14097"/>
                  </a:cubicBezTo>
                  <a:cubicBezTo>
                    <a:pt x="3888" y="14097"/>
                    <a:pt x="5083" y="11202"/>
                    <a:pt x="5125" y="7381"/>
                  </a:cubicBezTo>
                  <a:cubicBezTo>
                    <a:pt x="5164" y="4065"/>
                    <a:pt x="4262" y="826"/>
                    <a:pt x="2895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2"/>
            <p:cNvSpPr/>
            <p:nvPr/>
          </p:nvSpPr>
          <p:spPr>
            <a:xfrm>
              <a:off x="4946155" y="4615050"/>
              <a:ext cx="138969" cy="528391"/>
            </a:xfrm>
            <a:custGeom>
              <a:avLst/>
              <a:gdLst/>
              <a:ahLst/>
              <a:cxnLst/>
              <a:rect l="l" t="t" r="r" b="b"/>
              <a:pathLst>
                <a:path w="2599" h="9882" extrusionOk="0">
                  <a:moveTo>
                    <a:pt x="2599" y="0"/>
                  </a:moveTo>
                  <a:lnTo>
                    <a:pt x="2599" y="0"/>
                  </a:lnTo>
                  <a:cubicBezTo>
                    <a:pt x="1245" y="689"/>
                    <a:pt x="1218" y="2047"/>
                    <a:pt x="1218" y="2047"/>
                  </a:cubicBezTo>
                  <a:cubicBezTo>
                    <a:pt x="1006" y="1199"/>
                    <a:pt x="1" y="794"/>
                    <a:pt x="1" y="794"/>
                  </a:cubicBezTo>
                  <a:lnTo>
                    <a:pt x="1" y="794"/>
                  </a:lnTo>
                  <a:cubicBezTo>
                    <a:pt x="1" y="794"/>
                    <a:pt x="794" y="1465"/>
                    <a:pt x="794" y="2776"/>
                  </a:cubicBezTo>
                  <a:cubicBezTo>
                    <a:pt x="794" y="4086"/>
                    <a:pt x="596" y="9882"/>
                    <a:pt x="596" y="9882"/>
                  </a:cubicBezTo>
                  <a:lnTo>
                    <a:pt x="2199" y="9882"/>
                  </a:lnTo>
                  <a:cubicBezTo>
                    <a:pt x="2199" y="9882"/>
                    <a:pt x="1976" y="3758"/>
                    <a:pt x="1976" y="2240"/>
                  </a:cubicBezTo>
                  <a:cubicBezTo>
                    <a:pt x="1976" y="723"/>
                    <a:pt x="2599" y="0"/>
                    <a:pt x="25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2"/>
            <p:cNvSpPr/>
            <p:nvPr/>
          </p:nvSpPr>
          <p:spPr>
            <a:xfrm>
              <a:off x="4936370" y="2661325"/>
              <a:ext cx="784458" cy="1726974"/>
            </a:xfrm>
            <a:custGeom>
              <a:avLst/>
              <a:gdLst/>
              <a:ahLst/>
              <a:cxnLst/>
              <a:rect l="l" t="t" r="r" b="b"/>
              <a:pathLst>
                <a:path w="14671" h="32298" extrusionOk="0">
                  <a:moveTo>
                    <a:pt x="7962" y="1"/>
                  </a:moveTo>
                  <a:cubicBezTo>
                    <a:pt x="2224" y="1"/>
                    <a:pt x="193" y="8860"/>
                    <a:pt x="97" y="17485"/>
                  </a:cubicBezTo>
                  <a:cubicBezTo>
                    <a:pt x="0" y="26141"/>
                    <a:pt x="3931" y="32253"/>
                    <a:pt x="7845" y="32297"/>
                  </a:cubicBezTo>
                  <a:cubicBezTo>
                    <a:pt x="7858" y="32297"/>
                    <a:pt x="7872" y="32297"/>
                    <a:pt x="7885" y="32297"/>
                  </a:cubicBezTo>
                  <a:cubicBezTo>
                    <a:pt x="11778" y="32297"/>
                    <a:pt x="14477" y="25754"/>
                    <a:pt x="14573" y="17129"/>
                  </a:cubicBezTo>
                  <a:cubicBezTo>
                    <a:pt x="14670" y="8473"/>
                    <a:pt x="11939" y="46"/>
                    <a:pt x="8024" y="1"/>
                  </a:cubicBezTo>
                  <a:cubicBezTo>
                    <a:pt x="8003" y="1"/>
                    <a:pt x="7983" y="1"/>
                    <a:pt x="7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2"/>
            <p:cNvSpPr/>
            <p:nvPr/>
          </p:nvSpPr>
          <p:spPr>
            <a:xfrm>
              <a:off x="5096458" y="2685654"/>
              <a:ext cx="623621" cy="1702645"/>
            </a:xfrm>
            <a:custGeom>
              <a:avLst/>
              <a:gdLst/>
              <a:ahLst/>
              <a:cxnLst/>
              <a:rect l="l" t="t" r="r" b="b"/>
              <a:pathLst>
                <a:path w="11663" h="31843" extrusionOk="0">
                  <a:moveTo>
                    <a:pt x="6542" y="0"/>
                  </a:moveTo>
                  <a:lnTo>
                    <a:pt x="6542" y="0"/>
                  </a:lnTo>
                  <a:cubicBezTo>
                    <a:pt x="8441" y="3182"/>
                    <a:pt x="9591" y="8752"/>
                    <a:pt x="9527" y="14419"/>
                  </a:cubicBezTo>
                  <a:cubicBezTo>
                    <a:pt x="9430" y="23046"/>
                    <a:pt x="6732" y="29587"/>
                    <a:pt x="2839" y="29587"/>
                  </a:cubicBezTo>
                  <a:cubicBezTo>
                    <a:pt x="2826" y="29587"/>
                    <a:pt x="2813" y="29587"/>
                    <a:pt x="2799" y="29587"/>
                  </a:cubicBezTo>
                  <a:cubicBezTo>
                    <a:pt x="1848" y="29577"/>
                    <a:pt x="895" y="29208"/>
                    <a:pt x="0" y="28530"/>
                  </a:cubicBezTo>
                  <a:lnTo>
                    <a:pt x="0" y="28530"/>
                  </a:lnTo>
                  <a:cubicBezTo>
                    <a:pt x="1388" y="30617"/>
                    <a:pt x="3120" y="31823"/>
                    <a:pt x="4851" y="31842"/>
                  </a:cubicBezTo>
                  <a:cubicBezTo>
                    <a:pt x="4864" y="31842"/>
                    <a:pt x="4877" y="31842"/>
                    <a:pt x="4890" y="31842"/>
                  </a:cubicBezTo>
                  <a:cubicBezTo>
                    <a:pt x="8784" y="31842"/>
                    <a:pt x="11482" y="25300"/>
                    <a:pt x="11579" y="16674"/>
                  </a:cubicBezTo>
                  <a:cubicBezTo>
                    <a:pt x="11663" y="9182"/>
                    <a:pt x="9629" y="1862"/>
                    <a:pt x="6542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2"/>
            <p:cNvSpPr/>
            <p:nvPr/>
          </p:nvSpPr>
          <p:spPr>
            <a:xfrm>
              <a:off x="5182277" y="3949835"/>
              <a:ext cx="313976" cy="1193664"/>
            </a:xfrm>
            <a:custGeom>
              <a:avLst/>
              <a:gdLst/>
              <a:ahLst/>
              <a:cxnLst/>
              <a:rect l="l" t="t" r="r" b="b"/>
              <a:pathLst>
                <a:path w="5872" h="22324" extrusionOk="0">
                  <a:moveTo>
                    <a:pt x="5871" y="1"/>
                  </a:moveTo>
                  <a:cubicBezTo>
                    <a:pt x="2813" y="1555"/>
                    <a:pt x="2750" y="4625"/>
                    <a:pt x="2750" y="4625"/>
                  </a:cubicBezTo>
                  <a:cubicBezTo>
                    <a:pt x="2272" y="2711"/>
                    <a:pt x="0" y="1794"/>
                    <a:pt x="0" y="1794"/>
                  </a:cubicBezTo>
                  <a:lnTo>
                    <a:pt x="0" y="1794"/>
                  </a:lnTo>
                  <a:cubicBezTo>
                    <a:pt x="0" y="1794"/>
                    <a:pt x="1793" y="3310"/>
                    <a:pt x="1793" y="6271"/>
                  </a:cubicBezTo>
                  <a:cubicBezTo>
                    <a:pt x="1793" y="9232"/>
                    <a:pt x="1348" y="22323"/>
                    <a:pt x="1348" y="22323"/>
                  </a:cubicBezTo>
                  <a:lnTo>
                    <a:pt x="1348" y="22324"/>
                  </a:lnTo>
                  <a:lnTo>
                    <a:pt x="4967" y="22324"/>
                  </a:lnTo>
                  <a:cubicBezTo>
                    <a:pt x="4967" y="22324"/>
                    <a:pt x="4465" y="8492"/>
                    <a:pt x="4465" y="5064"/>
                  </a:cubicBezTo>
                  <a:cubicBezTo>
                    <a:pt x="4465" y="1636"/>
                    <a:pt x="5871" y="1"/>
                    <a:pt x="58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2"/>
            <p:cNvSpPr/>
            <p:nvPr/>
          </p:nvSpPr>
          <p:spPr>
            <a:xfrm>
              <a:off x="4634428" y="4873202"/>
              <a:ext cx="763926" cy="270237"/>
            </a:xfrm>
            <a:custGeom>
              <a:avLst/>
              <a:gdLst/>
              <a:ahLst/>
              <a:cxnLst/>
              <a:rect l="l" t="t" r="r" b="b"/>
              <a:pathLst>
                <a:path w="14287" h="5054" extrusionOk="0">
                  <a:moveTo>
                    <a:pt x="7948" y="1"/>
                  </a:moveTo>
                  <a:cubicBezTo>
                    <a:pt x="7787" y="1"/>
                    <a:pt x="7625" y="23"/>
                    <a:pt x="7468" y="60"/>
                  </a:cubicBezTo>
                  <a:cubicBezTo>
                    <a:pt x="6973" y="174"/>
                    <a:pt x="6493" y="435"/>
                    <a:pt x="6183" y="869"/>
                  </a:cubicBezTo>
                  <a:cubicBezTo>
                    <a:pt x="5838" y="1354"/>
                    <a:pt x="5742" y="1988"/>
                    <a:pt x="5656" y="2594"/>
                  </a:cubicBezTo>
                  <a:cubicBezTo>
                    <a:pt x="5603" y="1985"/>
                    <a:pt x="5091" y="1535"/>
                    <a:pt x="4565" y="1325"/>
                  </a:cubicBezTo>
                  <a:cubicBezTo>
                    <a:pt x="4448" y="1278"/>
                    <a:pt x="4327" y="1239"/>
                    <a:pt x="4203" y="1239"/>
                  </a:cubicBezTo>
                  <a:cubicBezTo>
                    <a:pt x="4189" y="1239"/>
                    <a:pt x="4174" y="1240"/>
                    <a:pt x="4160" y="1241"/>
                  </a:cubicBezTo>
                  <a:cubicBezTo>
                    <a:pt x="3926" y="1260"/>
                    <a:pt x="3724" y="1425"/>
                    <a:pt x="3566" y="1616"/>
                  </a:cubicBezTo>
                  <a:cubicBezTo>
                    <a:pt x="3194" y="2062"/>
                    <a:pt x="2992" y="2673"/>
                    <a:pt x="3017" y="3277"/>
                  </a:cubicBezTo>
                  <a:cubicBezTo>
                    <a:pt x="2954" y="2794"/>
                    <a:pt x="2536" y="2418"/>
                    <a:pt x="2090" y="2361"/>
                  </a:cubicBezTo>
                  <a:cubicBezTo>
                    <a:pt x="2043" y="2355"/>
                    <a:pt x="1996" y="2352"/>
                    <a:pt x="1950" y="2352"/>
                  </a:cubicBezTo>
                  <a:cubicBezTo>
                    <a:pt x="1550" y="2352"/>
                    <a:pt x="1159" y="2562"/>
                    <a:pt x="872" y="2868"/>
                  </a:cubicBezTo>
                  <a:cubicBezTo>
                    <a:pt x="552" y="3211"/>
                    <a:pt x="348" y="3662"/>
                    <a:pt x="203" y="4127"/>
                  </a:cubicBezTo>
                  <a:cubicBezTo>
                    <a:pt x="110" y="4425"/>
                    <a:pt x="41" y="4737"/>
                    <a:pt x="0" y="5054"/>
                  </a:cubicBezTo>
                  <a:lnTo>
                    <a:pt x="14158" y="5054"/>
                  </a:lnTo>
                  <a:cubicBezTo>
                    <a:pt x="14254" y="4783"/>
                    <a:pt x="14286" y="4488"/>
                    <a:pt x="14234" y="4203"/>
                  </a:cubicBezTo>
                  <a:cubicBezTo>
                    <a:pt x="14146" y="3732"/>
                    <a:pt x="13809" y="3314"/>
                    <a:pt x="13380" y="3206"/>
                  </a:cubicBezTo>
                  <a:cubicBezTo>
                    <a:pt x="13310" y="3188"/>
                    <a:pt x="13237" y="3179"/>
                    <a:pt x="13165" y="3179"/>
                  </a:cubicBezTo>
                  <a:cubicBezTo>
                    <a:pt x="12795" y="3179"/>
                    <a:pt x="12425" y="3406"/>
                    <a:pt x="12274" y="3773"/>
                  </a:cubicBezTo>
                  <a:cubicBezTo>
                    <a:pt x="12240" y="3338"/>
                    <a:pt x="12180" y="2898"/>
                    <a:pt x="12023" y="2496"/>
                  </a:cubicBezTo>
                  <a:cubicBezTo>
                    <a:pt x="11866" y="2093"/>
                    <a:pt x="11602" y="1726"/>
                    <a:pt x="11240" y="1537"/>
                  </a:cubicBezTo>
                  <a:cubicBezTo>
                    <a:pt x="11135" y="1482"/>
                    <a:pt x="11019" y="1442"/>
                    <a:pt x="10904" y="1442"/>
                  </a:cubicBezTo>
                  <a:cubicBezTo>
                    <a:pt x="10866" y="1442"/>
                    <a:pt x="10828" y="1447"/>
                    <a:pt x="10790" y="1456"/>
                  </a:cubicBezTo>
                  <a:cubicBezTo>
                    <a:pt x="10639" y="1497"/>
                    <a:pt x="10518" y="1617"/>
                    <a:pt x="10409" y="1738"/>
                  </a:cubicBezTo>
                  <a:cubicBezTo>
                    <a:pt x="10196" y="1978"/>
                    <a:pt x="10004" y="2240"/>
                    <a:pt x="9839" y="2523"/>
                  </a:cubicBezTo>
                  <a:cubicBezTo>
                    <a:pt x="9740" y="2031"/>
                    <a:pt x="9639" y="1534"/>
                    <a:pt x="9427" y="1087"/>
                  </a:cubicBezTo>
                  <a:cubicBezTo>
                    <a:pt x="9216" y="639"/>
                    <a:pt x="8878" y="241"/>
                    <a:pt x="8439" y="83"/>
                  </a:cubicBezTo>
                  <a:cubicBezTo>
                    <a:pt x="8281" y="25"/>
                    <a:pt x="8115" y="1"/>
                    <a:pt x="79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2"/>
            <p:cNvSpPr/>
            <p:nvPr/>
          </p:nvSpPr>
          <p:spPr>
            <a:xfrm>
              <a:off x="6047043" y="4760802"/>
              <a:ext cx="939414" cy="190567"/>
            </a:xfrm>
            <a:custGeom>
              <a:avLst/>
              <a:gdLst/>
              <a:ahLst/>
              <a:cxnLst/>
              <a:rect l="l" t="t" r="r" b="b"/>
              <a:pathLst>
                <a:path w="17569" h="3564" extrusionOk="0">
                  <a:moveTo>
                    <a:pt x="8784" y="1"/>
                  </a:moveTo>
                  <a:cubicBezTo>
                    <a:pt x="6455" y="1"/>
                    <a:pt x="4220" y="189"/>
                    <a:pt x="2573" y="523"/>
                  </a:cubicBezTo>
                  <a:cubicBezTo>
                    <a:pt x="925" y="857"/>
                    <a:pt x="0" y="1310"/>
                    <a:pt x="0" y="1783"/>
                  </a:cubicBezTo>
                  <a:cubicBezTo>
                    <a:pt x="0" y="2255"/>
                    <a:pt x="925" y="2708"/>
                    <a:pt x="2573" y="3043"/>
                  </a:cubicBezTo>
                  <a:cubicBezTo>
                    <a:pt x="4220" y="3376"/>
                    <a:pt x="6455" y="3564"/>
                    <a:pt x="8784" y="3564"/>
                  </a:cubicBezTo>
                  <a:cubicBezTo>
                    <a:pt x="11114" y="3564"/>
                    <a:pt x="13349" y="3376"/>
                    <a:pt x="14996" y="3043"/>
                  </a:cubicBezTo>
                  <a:cubicBezTo>
                    <a:pt x="16644" y="2708"/>
                    <a:pt x="17569" y="2255"/>
                    <a:pt x="17569" y="1783"/>
                  </a:cubicBezTo>
                  <a:cubicBezTo>
                    <a:pt x="17569" y="1310"/>
                    <a:pt x="16644" y="857"/>
                    <a:pt x="14996" y="523"/>
                  </a:cubicBezTo>
                  <a:cubicBezTo>
                    <a:pt x="13349" y="189"/>
                    <a:pt x="11114" y="1"/>
                    <a:pt x="8784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2"/>
            <p:cNvSpPr/>
            <p:nvPr/>
          </p:nvSpPr>
          <p:spPr>
            <a:xfrm>
              <a:off x="7108436" y="4760802"/>
              <a:ext cx="939414" cy="190567"/>
            </a:xfrm>
            <a:custGeom>
              <a:avLst/>
              <a:gdLst/>
              <a:ahLst/>
              <a:cxnLst/>
              <a:rect l="l" t="t" r="r" b="b"/>
              <a:pathLst>
                <a:path w="17569" h="3564" extrusionOk="0">
                  <a:moveTo>
                    <a:pt x="8784" y="1"/>
                  </a:moveTo>
                  <a:cubicBezTo>
                    <a:pt x="6455" y="1"/>
                    <a:pt x="4220" y="189"/>
                    <a:pt x="2573" y="523"/>
                  </a:cubicBezTo>
                  <a:cubicBezTo>
                    <a:pt x="925" y="857"/>
                    <a:pt x="0" y="1310"/>
                    <a:pt x="0" y="1783"/>
                  </a:cubicBezTo>
                  <a:cubicBezTo>
                    <a:pt x="0" y="2255"/>
                    <a:pt x="925" y="2708"/>
                    <a:pt x="2573" y="3043"/>
                  </a:cubicBezTo>
                  <a:cubicBezTo>
                    <a:pt x="4220" y="3376"/>
                    <a:pt x="6455" y="3564"/>
                    <a:pt x="8784" y="3564"/>
                  </a:cubicBezTo>
                  <a:cubicBezTo>
                    <a:pt x="11114" y="3564"/>
                    <a:pt x="13349" y="3376"/>
                    <a:pt x="14996" y="3043"/>
                  </a:cubicBezTo>
                  <a:cubicBezTo>
                    <a:pt x="16644" y="2708"/>
                    <a:pt x="17569" y="2255"/>
                    <a:pt x="17569" y="1783"/>
                  </a:cubicBezTo>
                  <a:cubicBezTo>
                    <a:pt x="17569" y="1310"/>
                    <a:pt x="16644" y="857"/>
                    <a:pt x="14996" y="523"/>
                  </a:cubicBezTo>
                  <a:cubicBezTo>
                    <a:pt x="13349" y="189"/>
                    <a:pt x="11114" y="1"/>
                    <a:pt x="8784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2"/>
            <p:cNvSpPr/>
            <p:nvPr/>
          </p:nvSpPr>
          <p:spPr>
            <a:xfrm>
              <a:off x="8169760" y="4760802"/>
              <a:ext cx="939414" cy="190567"/>
            </a:xfrm>
            <a:custGeom>
              <a:avLst/>
              <a:gdLst/>
              <a:ahLst/>
              <a:cxnLst/>
              <a:rect l="l" t="t" r="r" b="b"/>
              <a:pathLst>
                <a:path w="17569" h="3564" extrusionOk="0">
                  <a:moveTo>
                    <a:pt x="8784" y="1"/>
                  </a:moveTo>
                  <a:cubicBezTo>
                    <a:pt x="6455" y="1"/>
                    <a:pt x="4220" y="189"/>
                    <a:pt x="2573" y="523"/>
                  </a:cubicBezTo>
                  <a:cubicBezTo>
                    <a:pt x="925" y="857"/>
                    <a:pt x="0" y="1310"/>
                    <a:pt x="0" y="1783"/>
                  </a:cubicBezTo>
                  <a:cubicBezTo>
                    <a:pt x="0" y="2255"/>
                    <a:pt x="925" y="2708"/>
                    <a:pt x="2573" y="3043"/>
                  </a:cubicBezTo>
                  <a:cubicBezTo>
                    <a:pt x="4220" y="3376"/>
                    <a:pt x="6455" y="3564"/>
                    <a:pt x="8784" y="3564"/>
                  </a:cubicBezTo>
                  <a:cubicBezTo>
                    <a:pt x="11114" y="3564"/>
                    <a:pt x="13349" y="3376"/>
                    <a:pt x="14996" y="3043"/>
                  </a:cubicBezTo>
                  <a:cubicBezTo>
                    <a:pt x="16644" y="2708"/>
                    <a:pt x="17569" y="2255"/>
                    <a:pt x="17569" y="1783"/>
                  </a:cubicBezTo>
                  <a:cubicBezTo>
                    <a:pt x="17569" y="1310"/>
                    <a:pt x="16644" y="857"/>
                    <a:pt x="14996" y="523"/>
                  </a:cubicBezTo>
                  <a:cubicBezTo>
                    <a:pt x="13349" y="189"/>
                    <a:pt x="11114" y="1"/>
                    <a:pt x="8784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2"/>
            <p:cNvSpPr/>
            <p:nvPr/>
          </p:nvSpPr>
          <p:spPr>
            <a:xfrm>
              <a:off x="4678594" y="5001849"/>
              <a:ext cx="666076" cy="141589"/>
            </a:xfrm>
            <a:custGeom>
              <a:avLst/>
              <a:gdLst/>
              <a:ahLst/>
              <a:cxnLst/>
              <a:rect l="l" t="t" r="r" b="b"/>
              <a:pathLst>
                <a:path w="12457" h="2648" extrusionOk="0">
                  <a:moveTo>
                    <a:pt x="7076" y="0"/>
                  </a:moveTo>
                  <a:cubicBezTo>
                    <a:pt x="6930" y="0"/>
                    <a:pt x="6782" y="27"/>
                    <a:pt x="6643" y="68"/>
                  </a:cubicBezTo>
                  <a:cubicBezTo>
                    <a:pt x="5952" y="273"/>
                    <a:pt x="5366" y="805"/>
                    <a:pt x="5096" y="1473"/>
                  </a:cubicBezTo>
                  <a:cubicBezTo>
                    <a:pt x="4955" y="1154"/>
                    <a:pt x="4781" y="839"/>
                    <a:pt x="4511" y="619"/>
                  </a:cubicBezTo>
                  <a:cubicBezTo>
                    <a:pt x="4318" y="461"/>
                    <a:pt x="4068" y="358"/>
                    <a:pt x="3822" y="358"/>
                  </a:cubicBezTo>
                  <a:cubicBezTo>
                    <a:pt x="3724" y="358"/>
                    <a:pt x="3628" y="374"/>
                    <a:pt x="3536" y="409"/>
                  </a:cubicBezTo>
                  <a:cubicBezTo>
                    <a:pt x="3082" y="578"/>
                    <a:pt x="2893" y="1103"/>
                    <a:pt x="2757" y="1567"/>
                  </a:cubicBezTo>
                  <a:cubicBezTo>
                    <a:pt x="2477" y="1403"/>
                    <a:pt x="2155" y="1323"/>
                    <a:pt x="1831" y="1323"/>
                  </a:cubicBezTo>
                  <a:cubicBezTo>
                    <a:pt x="1314" y="1323"/>
                    <a:pt x="794" y="1525"/>
                    <a:pt x="440" y="1904"/>
                  </a:cubicBezTo>
                  <a:cubicBezTo>
                    <a:pt x="245" y="2119"/>
                    <a:pt x="100" y="2373"/>
                    <a:pt x="1" y="2648"/>
                  </a:cubicBezTo>
                  <a:lnTo>
                    <a:pt x="12440" y="2648"/>
                  </a:lnTo>
                  <a:cubicBezTo>
                    <a:pt x="12441" y="2642"/>
                    <a:pt x="12441" y="2636"/>
                    <a:pt x="12441" y="2629"/>
                  </a:cubicBezTo>
                  <a:cubicBezTo>
                    <a:pt x="12457" y="2445"/>
                    <a:pt x="12391" y="2241"/>
                    <a:pt x="12234" y="2141"/>
                  </a:cubicBezTo>
                  <a:cubicBezTo>
                    <a:pt x="12145" y="2085"/>
                    <a:pt x="12037" y="2067"/>
                    <a:pt x="11933" y="2066"/>
                  </a:cubicBezTo>
                  <a:cubicBezTo>
                    <a:pt x="11929" y="2066"/>
                    <a:pt x="11925" y="2066"/>
                    <a:pt x="11922" y="2066"/>
                  </a:cubicBezTo>
                  <a:cubicBezTo>
                    <a:pt x="11624" y="2066"/>
                    <a:pt x="11330" y="2194"/>
                    <a:pt x="11127" y="2412"/>
                  </a:cubicBezTo>
                  <a:lnTo>
                    <a:pt x="10856" y="1745"/>
                  </a:lnTo>
                  <a:cubicBezTo>
                    <a:pt x="10709" y="1387"/>
                    <a:pt x="10542" y="1002"/>
                    <a:pt x="10205" y="810"/>
                  </a:cubicBezTo>
                  <a:cubicBezTo>
                    <a:pt x="10061" y="728"/>
                    <a:pt x="9899" y="692"/>
                    <a:pt x="9734" y="692"/>
                  </a:cubicBezTo>
                  <a:cubicBezTo>
                    <a:pt x="9503" y="692"/>
                    <a:pt x="9266" y="764"/>
                    <a:pt x="9067" y="882"/>
                  </a:cubicBezTo>
                  <a:cubicBezTo>
                    <a:pt x="8724" y="1085"/>
                    <a:pt x="8469" y="1405"/>
                    <a:pt x="8238" y="1729"/>
                  </a:cubicBezTo>
                  <a:cubicBezTo>
                    <a:pt x="8171" y="1362"/>
                    <a:pt x="8065" y="1001"/>
                    <a:pt x="7921" y="657"/>
                  </a:cubicBezTo>
                  <a:cubicBezTo>
                    <a:pt x="7843" y="471"/>
                    <a:pt x="7751" y="284"/>
                    <a:pt x="7592" y="160"/>
                  </a:cubicBezTo>
                  <a:cubicBezTo>
                    <a:pt x="7446" y="45"/>
                    <a:pt x="7264" y="0"/>
                    <a:pt x="7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2"/>
            <p:cNvSpPr/>
            <p:nvPr/>
          </p:nvSpPr>
          <p:spPr>
            <a:xfrm>
              <a:off x="6069928" y="3805621"/>
              <a:ext cx="893644" cy="1065871"/>
            </a:xfrm>
            <a:custGeom>
              <a:avLst/>
              <a:gdLst/>
              <a:ahLst/>
              <a:cxnLst/>
              <a:rect l="l" t="t" r="r" b="b"/>
              <a:pathLst>
                <a:path w="16713" h="19934" extrusionOk="0">
                  <a:moveTo>
                    <a:pt x="0" y="0"/>
                  </a:moveTo>
                  <a:lnTo>
                    <a:pt x="1967" y="18543"/>
                  </a:lnTo>
                  <a:cubicBezTo>
                    <a:pt x="2051" y="19334"/>
                    <a:pt x="2660" y="19934"/>
                    <a:pt x="3513" y="19934"/>
                  </a:cubicBezTo>
                  <a:lnTo>
                    <a:pt x="13200" y="19934"/>
                  </a:lnTo>
                  <a:cubicBezTo>
                    <a:pt x="14053" y="19934"/>
                    <a:pt x="14662" y="19333"/>
                    <a:pt x="14745" y="18543"/>
                  </a:cubicBezTo>
                  <a:lnTo>
                    <a:pt x="167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2"/>
            <p:cNvSpPr/>
            <p:nvPr/>
          </p:nvSpPr>
          <p:spPr>
            <a:xfrm>
              <a:off x="7131321" y="3805621"/>
              <a:ext cx="893591" cy="1065871"/>
            </a:xfrm>
            <a:custGeom>
              <a:avLst/>
              <a:gdLst/>
              <a:ahLst/>
              <a:cxnLst/>
              <a:rect l="l" t="t" r="r" b="b"/>
              <a:pathLst>
                <a:path w="16712" h="19934" extrusionOk="0">
                  <a:moveTo>
                    <a:pt x="0" y="0"/>
                  </a:moveTo>
                  <a:lnTo>
                    <a:pt x="1967" y="18543"/>
                  </a:lnTo>
                  <a:cubicBezTo>
                    <a:pt x="2051" y="19334"/>
                    <a:pt x="2660" y="19934"/>
                    <a:pt x="3513" y="19934"/>
                  </a:cubicBezTo>
                  <a:lnTo>
                    <a:pt x="13199" y="19934"/>
                  </a:lnTo>
                  <a:cubicBezTo>
                    <a:pt x="14052" y="19934"/>
                    <a:pt x="14661" y="19333"/>
                    <a:pt x="14744" y="18543"/>
                  </a:cubicBezTo>
                  <a:lnTo>
                    <a:pt x="167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2"/>
            <p:cNvSpPr/>
            <p:nvPr/>
          </p:nvSpPr>
          <p:spPr>
            <a:xfrm>
              <a:off x="8192645" y="3805621"/>
              <a:ext cx="893644" cy="1065871"/>
            </a:xfrm>
            <a:custGeom>
              <a:avLst/>
              <a:gdLst/>
              <a:ahLst/>
              <a:cxnLst/>
              <a:rect l="l" t="t" r="r" b="b"/>
              <a:pathLst>
                <a:path w="16713" h="19934" extrusionOk="0">
                  <a:moveTo>
                    <a:pt x="0" y="0"/>
                  </a:moveTo>
                  <a:lnTo>
                    <a:pt x="1967" y="18543"/>
                  </a:lnTo>
                  <a:cubicBezTo>
                    <a:pt x="2051" y="19334"/>
                    <a:pt x="2660" y="19934"/>
                    <a:pt x="3513" y="19934"/>
                  </a:cubicBezTo>
                  <a:lnTo>
                    <a:pt x="13200" y="19934"/>
                  </a:lnTo>
                  <a:cubicBezTo>
                    <a:pt x="14053" y="19934"/>
                    <a:pt x="14662" y="19333"/>
                    <a:pt x="14746" y="18543"/>
                  </a:cubicBezTo>
                  <a:lnTo>
                    <a:pt x="167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2"/>
            <p:cNvSpPr/>
            <p:nvPr/>
          </p:nvSpPr>
          <p:spPr>
            <a:xfrm>
              <a:off x="6069928" y="3808294"/>
              <a:ext cx="893644" cy="1061861"/>
            </a:xfrm>
            <a:custGeom>
              <a:avLst/>
              <a:gdLst/>
              <a:ahLst/>
              <a:cxnLst/>
              <a:rect l="l" t="t" r="r" b="b"/>
              <a:pathLst>
                <a:path w="16713" h="19859" extrusionOk="0">
                  <a:moveTo>
                    <a:pt x="0" y="1"/>
                  </a:moveTo>
                  <a:lnTo>
                    <a:pt x="1967" y="18518"/>
                  </a:lnTo>
                  <a:cubicBezTo>
                    <a:pt x="2047" y="19264"/>
                    <a:pt x="2595" y="19797"/>
                    <a:pt x="3375" y="19858"/>
                  </a:cubicBezTo>
                  <a:lnTo>
                    <a:pt x="1477" y="1920"/>
                  </a:lnTo>
                  <a:lnTo>
                    <a:pt x="16497" y="1920"/>
                  </a:lnTo>
                  <a:lnTo>
                    <a:pt x="16713" y="1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2"/>
            <p:cNvSpPr/>
            <p:nvPr/>
          </p:nvSpPr>
          <p:spPr>
            <a:xfrm>
              <a:off x="6321288" y="4151141"/>
              <a:ext cx="392363" cy="367072"/>
            </a:xfrm>
            <a:custGeom>
              <a:avLst/>
              <a:gdLst/>
              <a:ahLst/>
              <a:cxnLst/>
              <a:rect l="l" t="t" r="r" b="b"/>
              <a:pathLst>
                <a:path w="7338" h="6865" extrusionOk="0">
                  <a:moveTo>
                    <a:pt x="4559" y="0"/>
                  </a:moveTo>
                  <a:cubicBezTo>
                    <a:pt x="4510" y="0"/>
                    <a:pt x="4481" y="7"/>
                    <a:pt x="4481" y="7"/>
                  </a:cubicBezTo>
                  <a:lnTo>
                    <a:pt x="2616" y="68"/>
                  </a:lnTo>
                  <a:cubicBezTo>
                    <a:pt x="2632" y="67"/>
                    <a:pt x="2647" y="67"/>
                    <a:pt x="2662" y="67"/>
                  </a:cubicBezTo>
                  <a:cubicBezTo>
                    <a:pt x="3762" y="67"/>
                    <a:pt x="3981" y="1374"/>
                    <a:pt x="3981" y="1374"/>
                  </a:cubicBezTo>
                  <a:lnTo>
                    <a:pt x="3499" y="1572"/>
                  </a:lnTo>
                  <a:lnTo>
                    <a:pt x="5200" y="2143"/>
                  </a:lnTo>
                  <a:lnTo>
                    <a:pt x="5966" y="756"/>
                  </a:lnTo>
                  <a:lnTo>
                    <a:pt x="5469" y="932"/>
                  </a:lnTo>
                  <a:cubicBezTo>
                    <a:pt x="5469" y="932"/>
                    <a:pt x="5428" y="811"/>
                    <a:pt x="5142" y="366"/>
                  </a:cubicBezTo>
                  <a:cubicBezTo>
                    <a:pt x="4938" y="45"/>
                    <a:pt x="4684" y="0"/>
                    <a:pt x="4559" y="0"/>
                  </a:cubicBezTo>
                  <a:close/>
                  <a:moveTo>
                    <a:pt x="2546" y="126"/>
                  </a:moveTo>
                  <a:cubicBezTo>
                    <a:pt x="2537" y="126"/>
                    <a:pt x="2529" y="126"/>
                    <a:pt x="2520" y="126"/>
                  </a:cubicBezTo>
                  <a:cubicBezTo>
                    <a:pt x="1981" y="143"/>
                    <a:pt x="1273" y="1519"/>
                    <a:pt x="1272" y="1519"/>
                  </a:cubicBezTo>
                  <a:lnTo>
                    <a:pt x="2451" y="2234"/>
                  </a:lnTo>
                  <a:lnTo>
                    <a:pt x="3514" y="792"/>
                  </a:lnTo>
                  <a:cubicBezTo>
                    <a:pt x="3320" y="479"/>
                    <a:pt x="2968" y="126"/>
                    <a:pt x="2546" y="126"/>
                  </a:cubicBezTo>
                  <a:close/>
                  <a:moveTo>
                    <a:pt x="6349" y="2249"/>
                  </a:moveTo>
                  <a:lnTo>
                    <a:pt x="5230" y="3055"/>
                  </a:lnTo>
                  <a:lnTo>
                    <a:pt x="6140" y="4598"/>
                  </a:lnTo>
                  <a:cubicBezTo>
                    <a:pt x="6512" y="4541"/>
                    <a:pt x="6987" y="4348"/>
                    <a:pt x="7143" y="3944"/>
                  </a:cubicBezTo>
                  <a:cubicBezTo>
                    <a:pt x="7338" y="3439"/>
                    <a:pt x="6349" y="2249"/>
                    <a:pt x="6349" y="2249"/>
                  </a:cubicBezTo>
                  <a:close/>
                  <a:moveTo>
                    <a:pt x="1773" y="2663"/>
                  </a:moveTo>
                  <a:lnTo>
                    <a:pt x="190" y="2673"/>
                  </a:lnTo>
                  <a:lnTo>
                    <a:pt x="585" y="3020"/>
                  </a:lnTo>
                  <a:cubicBezTo>
                    <a:pt x="585" y="3020"/>
                    <a:pt x="500" y="3116"/>
                    <a:pt x="251" y="3580"/>
                  </a:cubicBezTo>
                  <a:cubicBezTo>
                    <a:pt x="0" y="4046"/>
                    <a:pt x="261" y="4334"/>
                    <a:pt x="261" y="4334"/>
                  </a:cubicBezTo>
                  <a:lnTo>
                    <a:pt x="1224" y="5930"/>
                  </a:lnTo>
                  <a:cubicBezTo>
                    <a:pt x="635" y="4952"/>
                    <a:pt x="1698" y="4101"/>
                    <a:pt x="1698" y="4101"/>
                  </a:cubicBezTo>
                  <a:lnTo>
                    <a:pt x="2106" y="4424"/>
                  </a:lnTo>
                  <a:lnTo>
                    <a:pt x="1773" y="2663"/>
                  </a:lnTo>
                  <a:close/>
                  <a:moveTo>
                    <a:pt x="1415" y="4793"/>
                  </a:moveTo>
                  <a:cubicBezTo>
                    <a:pt x="1233" y="5122"/>
                    <a:pt x="1096" y="5615"/>
                    <a:pt x="1320" y="5986"/>
                  </a:cubicBezTo>
                  <a:cubicBezTo>
                    <a:pt x="1547" y="6361"/>
                    <a:pt x="2609" y="6396"/>
                    <a:pt x="3001" y="6396"/>
                  </a:cubicBezTo>
                  <a:cubicBezTo>
                    <a:pt x="3091" y="6396"/>
                    <a:pt x="3146" y="6394"/>
                    <a:pt x="3146" y="6394"/>
                  </a:cubicBezTo>
                  <a:lnTo>
                    <a:pt x="3193" y="5017"/>
                  </a:lnTo>
                  <a:lnTo>
                    <a:pt x="1415" y="4793"/>
                  </a:lnTo>
                  <a:close/>
                  <a:moveTo>
                    <a:pt x="7159" y="4054"/>
                  </a:moveTo>
                  <a:lnTo>
                    <a:pt x="7159" y="4054"/>
                  </a:lnTo>
                  <a:cubicBezTo>
                    <a:pt x="6901" y="4719"/>
                    <a:pt x="6287" y="4843"/>
                    <a:pt x="5863" y="4843"/>
                  </a:cubicBezTo>
                  <a:cubicBezTo>
                    <a:pt x="5608" y="4843"/>
                    <a:pt x="5422" y="4798"/>
                    <a:pt x="5422" y="4798"/>
                  </a:cubicBezTo>
                  <a:lnTo>
                    <a:pt x="5427" y="4277"/>
                  </a:lnTo>
                  <a:lnTo>
                    <a:pt x="5427" y="4277"/>
                  </a:lnTo>
                  <a:lnTo>
                    <a:pt x="4236" y="5619"/>
                  </a:lnTo>
                  <a:lnTo>
                    <a:pt x="5213" y="6865"/>
                  </a:lnTo>
                  <a:lnTo>
                    <a:pt x="5246" y="6337"/>
                  </a:lnTo>
                  <a:cubicBezTo>
                    <a:pt x="5246" y="6337"/>
                    <a:pt x="5251" y="6338"/>
                    <a:pt x="5262" y="6338"/>
                  </a:cubicBezTo>
                  <a:cubicBezTo>
                    <a:pt x="5310" y="6338"/>
                    <a:pt x="5475" y="6331"/>
                    <a:pt x="5895" y="6260"/>
                  </a:cubicBezTo>
                  <a:cubicBezTo>
                    <a:pt x="6416" y="6173"/>
                    <a:pt x="6485" y="5792"/>
                    <a:pt x="6485" y="5792"/>
                  </a:cubicBezTo>
                  <a:lnTo>
                    <a:pt x="7159" y="40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2"/>
            <p:cNvSpPr/>
            <p:nvPr/>
          </p:nvSpPr>
          <p:spPr>
            <a:xfrm>
              <a:off x="7131321" y="3808294"/>
              <a:ext cx="893644" cy="1061861"/>
            </a:xfrm>
            <a:custGeom>
              <a:avLst/>
              <a:gdLst/>
              <a:ahLst/>
              <a:cxnLst/>
              <a:rect l="l" t="t" r="r" b="b"/>
              <a:pathLst>
                <a:path w="16713" h="19859" extrusionOk="0">
                  <a:moveTo>
                    <a:pt x="0" y="1"/>
                  </a:moveTo>
                  <a:lnTo>
                    <a:pt x="1967" y="18518"/>
                  </a:lnTo>
                  <a:cubicBezTo>
                    <a:pt x="2047" y="19264"/>
                    <a:pt x="2595" y="19797"/>
                    <a:pt x="3375" y="19858"/>
                  </a:cubicBezTo>
                  <a:lnTo>
                    <a:pt x="1477" y="1920"/>
                  </a:lnTo>
                  <a:lnTo>
                    <a:pt x="16497" y="1920"/>
                  </a:lnTo>
                  <a:lnTo>
                    <a:pt x="16713" y="1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2"/>
            <p:cNvSpPr/>
            <p:nvPr/>
          </p:nvSpPr>
          <p:spPr>
            <a:xfrm>
              <a:off x="7382734" y="4151141"/>
              <a:ext cx="392309" cy="367072"/>
            </a:xfrm>
            <a:custGeom>
              <a:avLst/>
              <a:gdLst/>
              <a:ahLst/>
              <a:cxnLst/>
              <a:rect l="l" t="t" r="r" b="b"/>
              <a:pathLst>
                <a:path w="7337" h="6865" extrusionOk="0">
                  <a:moveTo>
                    <a:pt x="4558" y="0"/>
                  </a:moveTo>
                  <a:cubicBezTo>
                    <a:pt x="4509" y="0"/>
                    <a:pt x="4480" y="7"/>
                    <a:pt x="4480" y="7"/>
                  </a:cubicBezTo>
                  <a:lnTo>
                    <a:pt x="2616" y="68"/>
                  </a:lnTo>
                  <a:cubicBezTo>
                    <a:pt x="2632" y="67"/>
                    <a:pt x="2647" y="67"/>
                    <a:pt x="2662" y="67"/>
                  </a:cubicBezTo>
                  <a:cubicBezTo>
                    <a:pt x="3761" y="67"/>
                    <a:pt x="3980" y="1374"/>
                    <a:pt x="3980" y="1374"/>
                  </a:cubicBezTo>
                  <a:lnTo>
                    <a:pt x="3499" y="1572"/>
                  </a:lnTo>
                  <a:lnTo>
                    <a:pt x="5199" y="2143"/>
                  </a:lnTo>
                  <a:lnTo>
                    <a:pt x="5965" y="756"/>
                  </a:lnTo>
                  <a:lnTo>
                    <a:pt x="5468" y="932"/>
                  </a:lnTo>
                  <a:cubicBezTo>
                    <a:pt x="5468" y="932"/>
                    <a:pt x="5427" y="811"/>
                    <a:pt x="5141" y="366"/>
                  </a:cubicBezTo>
                  <a:cubicBezTo>
                    <a:pt x="4937" y="45"/>
                    <a:pt x="4683" y="0"/>
                    <a:pt x="4558" y="0"/>
                  </a:cubicBezTo>
                  <a:close/>
                  <a:moveTo>
                    <a:pt x="2545" y="126"/>
                  </a:moveTo>
                  <a:cubicBezTo>
                    <a:pt x="2536" y="126"/>
                    <a:pt x="2528" y="126"/>
                    <a:pt x="2519" y="126"/>
                  </a:cubicBezTo>
                  <a:cubicBezTo>
                    <a:pt x="1980" y="143"/>
                    <a:pt x="1272" y="1519"/>
                    <a:pt x="1272" y="1519"/>
                  </a:cubicBezTo>
                  <a:lnTo>
                    <a:pt x="2450" y="2234"/>
                  </a:lnTo>
                  <a:lnTo>
                    <a:pt x="3513" y="792"/>
                  </a:lnTo>
                  <a:cubicBezTo>
                    <a:pt x="3319" y="479"/>
                    <a:pt x="2967" y="126"/>
                    <a:pt x="2545" y="126"/>
                  </a:cubicBezTo>
                  <a:close/>
                  <a:moveTo>
                    <a:pt x="6348" y="2249"/>
                  </a:moveTo>
                  <a:lnTo>
                    <a:pt x="5229" y="3055"/>
                  </a:lnTo>
                  <a:lnTo>
                    <a:pt x="6140" y="4598"/>
                  </a:lnTo>
                  <a:cubicBezTo>
                    <a:pt x="6511" y="4541"/>
                    <a:pt x="6986" y="4348"/>
                    <a:pt x="7142" y="3944"/>
                  </a:cubicBezTo>
                  <a:cubicBezTo>
                    <a:pt x="7337" y="3439"/>
                    <a:pt x="6348" y="2249"/>
                    <a:pt x="6348" y="2249"/>
                  </a:cubicBezTo>
                  <a:close/>
                  <a:moveTo>
                    <a:pt x="1772" y="2663"/>
                  </a:moveTo>
                  <a:lnTo>
                    <a:pt x="189" y="2673"/>
                  </a:lnTo>
                  <a:lnTo>
                    <a:pt x="584" y="3020"/>
                  </a:lnTo>
                  <a:cubicBezTo>
                    <a:pt x="584" y="3020"/>
                    <a:pt x="499" y="3116"/>
                    <a:pt x="250" y="3580"/>
                  </a:cubicBezTo>
                  <a:cubicBezTo>
                    <a:pt x="1" y="4046"/>
                    <a:pt x="260" y="4334"/>
                    <a:pt x="260" y="4334"/>
                  </a:cubicBezTo>
                  <a:lnTo>
                    <a:pt x="1223" y="5930"/>
                  </a:lnTo>
                  <a:cubicBezTo>
                    <a:pt x="634" y="4952"/>
                    <a:pt x="1697" y="4101"/>
                    <a:pt x="1697" y="4101"/>
                  </a:cubicBezTo>
                  <a:lnTo>
                    <a:pt x="2105" y="4424"/>
                  </a:lnTo>
                  <a:lnTo>
                    <a:pt x="1772" y="2663"/>
                  </a:lnTo>
                  <a:close/>
                  <a:moveTo>
                    <a:pt x="1414" y="4793"/>
                  </a:moveTo>
                  <a:cubicBezTo>
                    <a:pt x="1232" y="5122"/>
                    <a:pt x="1095" y="5615"/>
                    <a:pt x="1319" y="5986"/>
                  </a:cubicBezTo>
                  <a:cubicBezTo>
                    <a:pt x="1546" y="6361"/>
                    <a:pt x="2609" y="6396"/>
                    <a:pt x="3000" y="6396"/>
                  </a:cubicBezTo>
                  <a:cubicBezTo>
                    <a:pt x="3090" y="6396"/>
                    <a:pt x="3145" y="6394"/>
                    <a:pt x="3145" y="6394"/>
                  </a:cubicBezTo>
                  <a:lnTo>
                    <a:pt x="3192" y="5017"/>
                  </a:lnTo>
                  <a:lnTo>
                    <a:pt x="1414" y="4793"/>
                  </a:lnTo>
                  <a:close/>
                  <a:moveTo>
                    <a:pt x="7158" y="4054"/>
                  </a:moveTo>
                  <a:lnTo>
                    <a:pt x="7158" y="4054"/>
                  </a:lnTo>
                  <a:cubicBezTo>
                    <a:pt x="6900" y="4719"/>
                    <a:pt x="6286" y="4843"/>
                    <a:pt x="5862" y="4843"/>
                  </a:cubicBezTo>
                  <a:cubicBezTo>
                    <a:pt x="5607" y="4843"/>
                    <a:pt x="5421" y="4798"/>
                    <a:pt x="5421" y="4798"/>
                  </a:cubicBezTo>
                  <a:lnTo>
                    <a:pt x="5426" y="4277"/>
                  </a:lnTo>
                  <a:lnTo>
                    <a:pt x="5426" y="4277"/>
                  </a:lnTo>
                  <a:lnTo>
                    <a:pt x="4235" y="5619"/>
                  </a:lnTo>
                  <a:lnTo>
                    <a:pt x="5212" y="6865"/>
                  </a:lnTo>
                  <a:lnTo>
                    <a:pt x="5245" y="6337"/>
                  </a:lnTo>
                  <a:cubicBezTo>
                    <a:pt x="5245" y="6337"/>
                    <a:pt x="5250" y="6338"/>
                    <a:pt x="5261" y="6338"/>
                  </a:cubicBezTo>
                  <a:cubicBezTo>
                    <a:pt x="5309" y="6338"/>
                    <a:pt x="5474" y="6331"/>
                    <a:pt x="5894" y="6260"/>
                  </a:cubicBezTo>
                  <a:cubicBezTo>
                    <a:pt x="6415" y="6173"/>
                    <a:pt x="6484" y="5792"/>
                    <a:pt x="6484" y="5792"/>
                  </a:cubicBezTo>
                  <a:lnTo>
                    <a:pt x="7158" y="40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2"/>
            <p:cNvSpPr/>
            <p:nvPr/>
          </p:nvSpPr>
          <p:spPr>
            <a:xfrm>
              <a:off x="8192645" y="3808294"/>
              <a:ext cx="893644" cy="1061861"/>
            </a:xfrm>
            <a:custGeom>
              <a:avLst/>
              <a:gdLst/>
              <a:ahLst/>
              <a:cxnLst/>
              <a:rect l="l" t="t" r="r" b="b"/>
              <a:pathLst>
                <a:path w="16713" h="19859" extrusionOk="0">
                  <a:moveTo>
                    <a:pt x="0" y="1"/>
                  </a:moveTo>
                  <a:lnTo>
                    <a:pt x="1967" y="18518"/>
                  </a:lnTo>
                  <a:cubicBezTo>
                    <a:pt x="2047" y="19264"/>
                    <a:pt x="2595" y="19797"/>
                    <a:pt x="3375" y="19858"/>
                  </a:cubicBezTo>
                  <a:lnTo>
                    <a:pt x="1477" y="1920"/>
                  </a:lnTo>
                  <a:lnTo>
                    <a:pt x="16497" y="1920"/>
                  </a:lnTo>
                  <a:lnTo>
                    <a:pt x="16713" y="1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2"/>
            <p:cNvSpPr/>
            <p:nvPr/>
          </p:nvSpPr>
          <p:spPr>
            <a:xfrm>
              <a:off x="8444005" y="4151141"/>
              <a:ext cx="392363" cy="367072"/>
            </a:xfrm>
            <a:custGeom>
              <a:avLst/>
              <a:gdLst/>
              <a:ahLst/>
              <a:cxnLst/>
              <a:rect l="l" t="t" r="r" b="b"/>
              <a:pathLst>
                <a:path w="7338" h="6865" extrusionOk="0">
                  <a:moveTo>
                    <a:pt x="4559" y="0"/>
                  </a:moveTo>
                  <a:cubicBezTo>
                    <a:pt x="4510" y="0"/>
                    <a:pt x="4481" y="7"/>
                    <a:pt x="4481" y="7"/>
                  </a:cubicBezTo>
                  <a:lnTo>
                    <a:pt x="2617" y="68"/>
                  </a:lnTo>
                  <a:cubicBezTo>
                    <a:pt x="2633" y="67"/>
                    <a:pt x="2648" y="67"/>
                    <a:pt x="2663" y="67"/>
                  </a:cubicBezTo>
                  <a:cubicBezTo>
                    <a:pt x="3762" y="67"/>
                    <a:pt x="3981" y="1374"/>
                    <a:pt x="3981" y="1374"/>
                  </a:cubicBezTo>
                  <a:lnTo>
                    <a:pt x="3500" y="1572"/>
                  </a:lnTo>
                  <a:lnTo>
                    <a:pt x="5200" y="2143"/>
                  </a:lnTo>
                  <a:lnTo>
                    <a:pt x="5966" y="756"/>
                  </a:lnTo>
                  <a:lnTo>
                    <a:pt x="5966" y="756"/>
                  </a:lnTo>
                  <a:lnTo>
                    <a:pt x="5469" y="932"/>
                  </a:lnTo>
                  <a:cubicBezTo>
                    <a:pt x="5469" y="932"/>
                    <a:pt x="5428" y="811"/>
                    <a:pt x="5142" y="366"/>
                  </a:cubicBezTo>
                  <a:cubicBezTo>
                    <a:pt x="4938" y="45"/>
                    <a:pt x="4684" y="0"/>
                    <a:pt x="4559" y="0"/>
                  </a:cubicBezTo>
                  <a:close/>
                  <a:moveTo>
                    <a:pt x="2546" y="126"/>
                  </a:moveTo>
                  <a:cubicBezTo>
                    <a:pt x="2537" y="126"/>
                    <a:pt x="2529" y="126"/>
                    <a:pt x="2520" y="126"/>
                  </a:cubicBezTo>
                  <a:cubicBezTo>
                    <a:pt x="1981" y="143"/>
                    <a:pt x="1273" y="1519"/>
                    <a:pt x="1272" y="1519"/>
                  </a:cubicBezTo>
                  <a:lnTo>
                    <a:pt x="2451" y="2234"/>
                  </a:lnTo>
                  <a:lnTo>
                    <a:pt x="3514" y="792"/>
                  </a:lnTo>
                  <a:cubicBezTo>
                    <a:pt x="3320" y="479"/>
                    <a:pt x="2968" y="126"/>
                    <a:pt x="2546" y="126"/>
                  </a:cubicBezTo>
                  <a:close/>
                  <a:moveTo>
                    <a:pt x="6349" y="2249"/>
                  </a:moveTo>
                  <a:lnTo>
                    <a:pt x="5230" y="3055"/>
                  </a:lnTo>
                  <a:lnTo>
                    <a:pt x="6141" y="4598"/>
                  </a:lnTo>
                  <a:cubicBezTo>
                    <a:pt x="6512" y="4541"/>
                    <a:pt x="6987" y="4348"/>
                    <a:pt x="7143" y="3944"/>
                  </a:cubicBezTo>
                  <a:cubicBezTo>
                    <a:pt x="7338" y="3439"/>
                    <a:pt x="6349" y="2249"/>
                    <a:pt x="6349" y="2249"/>
                  </a:cubicBezTo>
                  <a:close/>
                  <a:moveTo>
                    <a:pt x="1773" y="2663"/>
                  </a:moveTo>
                  <a:lnTo>
                    <a:pt x="190" y="2673"/>
                  </a:lnTo>
                  <a:lnTo>
                    <a:pt x="585" y="3020"/>
                  </a:lnTo>
                  <a:cubicBezTo>
                    <a:pt x="585" y="3020"/>
                    <a:pt x="500" y="3116"/>
                    <a:pt x="251" y="3580"/>
                  </a:cubicBezTo>
                  <a:cubicBezTo>
                    <a:pt x="1" y="4046"/>
                    <a:pt x="261" y="4334"/>
                    <a:pt x="261" y="4334"/>
                  </a:cubicBezTo>
                  <a:lnTo>
                    <a:pt x="1224" y="5930"/>
                  </a:lnTo>
                  <a:cubicBezTo>
                    <a:pt x="635" y="4952"/>
                    <a:pt x="1698" y="4101"/>
                    <a:pt x="1698" y="4101"/>
                  </a:cubicBezTo>
                  <a:lnTo>
                    <a:pt x="2106" y="4424"/>
                  </a:lnTo>
                  <a:lnTo>
                    <a:pt x="1773" y="2663"/>
                  </a:lnTo>
                  <a:close/>
                  <a:moveTo>
                    <a:pt x="1415" y="4793"/>
                  </a:moveTo>
                  <a:cubicBezTo>
                    <a:pt x="1233" y="5122"/>
                    <a:pt x="1096" y="5615"/>
                    <a:pt x="1320" y="5986"/>
                  </a:cubicBezTo>
                  <a:cubicBezTo>
                    <a:pt x="1547" y="6361"/>
                    <a:pt x="2610" y="6396"/>
                    <a:pt x="3001" y="6396"/>
                  </a:cubicBezTo>
                  <a:cubicBezTo>
                    <a:pt x="3091" y="6396"/>
                    <a:pt x="3146" y="6394"/>
                    <a:pt x="3146" y="6394"/>
                  </a:cubicBezTo>
                  <a:lnTo>
                    <a:pt x="3193" y="5017"/>
                  </a:lnTo>
                  <a:lnTo>
                    <a:pt x="1415" y="4793"/>
                  </a:lnTo>
                  <a:close/>
                  <a:moveTo>
                    <a:pt x="7159" y="4054"/>
                  </a:moveTo>
                  <a:cubicBezTo>
                    <a:pt x="6901" y="4719"/>
                    <a:pt x="6287" y="4843"/>
                    <a:pt x="5863" y="4843"/>
                  </a:cubicBezTo>
                  <a:cubicBezTo>
                    <a:pt x="5608" y="4843"/>
                    <a:pt x="5422" y="4798"/>
                    <a:pt x="5422" y="4798"/>
                  </a:cubicBezTo>
                  <a:lnTo>
                    <a:pt x="5427" y="4277"/>
                  </a:lnTo>
                  <a:lnTo>
                    <a:pt x="5427" y="4277"/>
                  </a:lnTo>
                  <a:lnTo>
                    <a:pt x="4236" y="5619"/>
                  </a:lnTo>
                  <a:lnTo>
                    <a:pt x="5214" y="6865"/>
                  </a:lnTo>
                  <a:lnTo>
                    <a:pt x="5246" y="6337"/>
                  </a:lnTo>
                  <a:cubicBezTo>
                    <a:pt x="5246" y="6337"/>
                    <a:pt x="5251" y="6338"/>
                    <a:pt x="5262" y="6338"/>
                  </a:cubicBezTo>
                  <a:cubicBezTo>
                    <a:pt x="5310" y="6338"/>
                    <a:pt x="5475" y="6331"/>
                    <a:pt x="5895" y="6260"/>
                  </a:cubicBezTo>
                  <a:cubicBezTo>
                    <a:pt x="6416" y="6173"/>
                    <a:pt x="6485" y="5792"/>
                    <a:pt x="6485" y="5792"/>
                  </a:cubicBezTo>
                  <a:lnTo>
                    <a:pt x="7159" y="40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2"/>
            <p:cNvSpPr/>
            <p:nvPr/>
          </p:nvSpPr>
          <p:spPr>
            <a:xfrm>
              <a:off x="7056600" y="4680330"/>
              <a:ext cx="763872" cy="270237"/>
            </a:xfrm>
            <a:custGeom>
              <a:avLst/>
              <a:gdLst/>
              <a:ahLst/>
              <a:cxnLst/>
              <a:rect l="l" t="t" r="r" b="b"/>
              <a:pathLst>
                <a:path w="14286" h="5054" extrusionOk="0">
                  <a:moveTo>
                    <a:pt x="7948" y="1"/>
                  </a:moveTo>
                  <a:cubicBezTo>
                    <a:pt x="7787" y="1"/>
                    <a:pt x="7625" y="23"/>
                    <a:pt x="7467" y="60"/>
                  </a:cubicBezTo>
                  <a:cubicBezTo>
                    <a:pt x="6973" y="174"/>
                    <a:pt x="6493" y="435"/>
                    <a:pt x="6183" y="870"/>
                  </a:cubicBezTo>
                  <a:cubicBezTo>
                    <a:pt x="5837" y="1353"/>
                    <a:pt x="5741" y="1987"/>
                    <a:pt x="5656" y="2593"/>
                  </a:cubicBezTo>
                  <a:cubicBezTo>
                    <a:pt x="5602" y="1985"/>
                    <a:pt x="5091" y="1535"/>
                    <a:pt x="4564" y="1325"/>
                  </a:cubicBezTo>
                  <a:cubicBezTo>
                    <a:pt x="4448" y="1278"/>
                    <a:pt x="4326" y="1240"/>
                    <a:pt x="4203" y="1240"/>
                  </a:cubicBezTo>
                  <a:cubicBezTo>
                    <a:pt x="4189" y="1240"/>
                    <a:pt x="4174" y="1240"/>
                    <a:pt x="4160" y="1241"/>
                  </a:cubicBezTo>
                  <a:cubicBezTo>
                    <a:pt x="3926" y="1259"/>
                    <a:pt x="3724" y="1425"/>
                    <a:pt x="3566" y="1615"/>
                  </a:cubicBezTo>
                  <a:cubicBezTo>
                    <a:pt x="3193" y="2063"/>
                    <a:pt x="2991" y="2673"/>
                    <a:pt x="3016" y="3277"/>
                  </a:cubicBezTo>
                  <a:cubicBezTo>
                    <a:pt x="2953" y="2793"/>
                    <a:pt x="2535" y="2418"/>
                    <a:pt x="2089" y="2361"/>
                  </a:cubicBezTo>
                  <a:cubicBezTo>
                    <a:pt x="2042" y="2355"/>
                    <a:pt x="1996" y="2352"/>
                    <a:pt x="1949" y="2352"/>
                  </a:cubicBezTo>
                  <a:cubicBezTo>
                    <a:pt x="1550" y="2352"/>
                    <a:pt x="1158" y="2561"/>
                    <a:pt x="871" y="2868"/>
                  </a:cubicBezTo>
                  <a:cubicBezTo>
                    <a:pt x="551" y="3210"/>
                    <a:pt x="347" y="3661"/>
                    <a:pt x="203" y="4126"/>
                  </a:cubicBezTo>
                  <a:cubicBezTo>
                    <a:pt x="111" y="4425"/>
                    <a:pt x="43" y="4738"/>
                    <a:pt x="1" y="5053"/>
                  </a:cubicBezTo>
                  <a:lnTo>
                    <a:pt x="14158" y="5053"/>
                  </a:lnTo>
                  <a:cubicBezTo>
                    <a:pt x="14253" y="4783"/>
                    <a:pt x="14286" y="4487"/>
                    <a:pt x="14233" y="4203"/>
                  </a:cubicBezTo>
                  <a:cubicBezTo>
                    <a:pt x="14145" y="3733"/>
                    <a:pt x="13808" y="3314"/>
                    <a:pt x="13379" y="3205"/>
                  </a:cubicBezTo>
                  <a:cubicBezTo>
                    <a:pt x="13309" y="3187"/>
                    <a:pt x="13237" y="3179"/>
                    <a:pt x="13165" y="3179"/>
                  </a:cubicBezTo>
                  <a:cubicBezTo>
                    <a:pt x="12796" y="3179"/>
                    <a:pt x="12424" y="3406"/>
                    <a:pt x="12274" y="3773"/>
                  </a:cubicBezTo>
                  <a:cubicBezTo>
                    <a:pt x="12239" y="3337"/>
                    <a:pt x="12180" y="2898"/>
                    <a:pt x="12023" y="2495"/>
                  </a:cubicBezTo>
                  <a:cubicBezTo>
                    <a:pt x="11866" y="2092"/>
                    <a:pt x="11602" y="1726"/>
                    <a:pt x="11240" y="1536"/>
                  </a:cubicBezTo>
                  <a:cubicBezTo>
                    <a:pt x="11135" y="1482"/>
                    <a:pt x="11020" y="1442"/>
                    <a:pt x="10906" y="1442"/>
                  </a:cubicBezTo>
                  <a:cubicBezTo>
                    <a:pt x="10867" y="1442"/>
                    <a:pt x="10828" y="1447"/>
                    <a:pt x="10790" y="1457"/>
                  </a:cubicBezTo>
                  <a:cubicBezTo>
                    <a:pt x="10638" y="1498"/>
                    <a:pt x="10518" y="1616"/>
                    <a:pt x="10409" y="1738"/>
                  </a:cubicBezTo>
                  <a:cubicBezTo>
                    <a:pt x="10195" y="1977"/>
                    <a:pt x="10004" y="2240"/>
                    <a:pt x="9839" y="2523"/>
                  </a:cubicBezTo>
                  <a:cubicBezTo>
                    <a:pt x="9739" y="2031"/>
                    <a:pt x="9639" y="1534"/>
                    <a:pt x="9426" y="1086"/>
                  </a:cubicBezTo>
                  <a:cubicBezTo>
                    <a:pt x="9215" y="640"/>
                    <a:pt x="8877" y="240"/>
                    <a:pt x="8440" y="82"/>
                  </a:cubicBezTo>
                  <a:cubicBezTo>
                    <a:pt x="8281" y="25"/>
                    <a:pt x="8115" y="1"/>
                    <a:pt x="79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2"/>
            <p:cNvSpPr/>
            <p:nvPr/>
          </p:nvSpPr>
          <p:spPr>
            <a:xfrm>
              <a:off x="7100819" y="4808978"/>
              <a:ext cx="666022" cy="141589"/>
            </a:xfrm>
            <a:custGeom>
              <a:avLst/>
              <a:gdLst/>
              <a:ahLst/>
              <a:cxnLst/>
              <a:rect l="l" t="t" r="r" b="b"/>
              <a:pathLst>
                <a:path w="12456" h="2648" extrusionOk="0">
                  <a:moveTo>
                    <a:pt x="7073" y="0"/>
                  </a:moveTo>
                  <a:cubicBezTo>
                    <a:pt x="6928" y="0"/>
                    <a:pt x="6780" y="26"/>
                    <a:pt x="6642" y="67"/>
                  </a:cubicBezTo>
                  <a:cubicBezTo>
                    <a:pt x="5950" y="272"/>
                    <a:pt x="5364" y="804"/>
                    <a:pt x="5094" y="1473"/>
                  </a:cubicBezTo>
                  <a:cubicBezTo>
                    <a:pt x="4954" y="1154"/>
                    <a:pt x="4779" y="839"/>
                    <a:pt x="4509" y="619"/>
                  </a:cubicBezTo>
                  <a:cubicBezTo>
                    <a:pt x="4316" y="460"/>
                    <a:pt x="4066" y="357"/>
                    <a:pt x="3819" y="357"/>
                  </a:cubicBezTo>
                  <a:cubicBezTo>
                    <a:pt x="3722" y="357"/>
                    <a:pt x="3626" y="373"/>
                    <a:pt x="3534" y="408"/>
                  </a:cubicBezTo>
                  <a:cubicBezTo>
                    <a:pt x="3081" y="578"/>
                    <a:pt x="2891" y="1103"/>
                    <a:pt x="2755" y="1567"/>
                  </a:cubicBezTo>
                  <a:cubicBezTo>
                    <a:pt x="2475" y="1402"/>
                    <a:pt x="2152" y="1323"/>
                    <a:pt x="1828" y="1323"/>
                  </a:cubicBezTo>
                  <a:cubicBezTo>
                    <a:pt x="1312" y="1323"/>
                    <a:pt x="792" y="1524"/>
                    <a:pt x="439" y="1903"/>
                  </a:cubicBezTo>
                  <a:cubicBezTo>
                    <a:pt x="244" y="2119"/>
                    <a:pt x="101" y="2374"/>
                    <a:pt x="0" y="2647"/>
                  </a:cubicBezTo>
                  <a:lnTo>
                    <a:pt x="12438" y="2647"/>
                  </a:lnTo>
                  <a:cubicBezTo>
                    <a:pt x="12439" y="2641"/>
                    <a:pt x="12439" y="2636"/>
                    <a:pt x="12439" y="2629"/>
                  </a:cubicBezTo>
                  <a:cubicBezTo>
                    <a:pt x="12455" y="2445"/>
                    <a:pt x="12390" y="2241"/>
                    <a:pt x="12233" y="2142"/>
                  </a:cubicBezTo>
                  <a:cubicBezTo>
                    <a:pt x="12144" y="2085"/>
                    <a:pt x="12036" y="2066"/>
                    <a:pt x="11931" y="2065"/>
                  </a:cubicBezTo>
                  <a:cubicBezTo>
                    <a:pt x="11928" y="2065"/>
                    <a:pt x="11926" y="2065"/>
                    <a:pt x="11924" y="2065"/>
                  </a:cubicBezTo>
                  <a:cubicBezTo>
                    <a:pt x="11626" y="2065"/>
                    <a:pt x="11329" y="2193"/>
                    <a:pt x="11125" y="2412"/>
                  </a:cubicBezTo>
                  <a:lnTo>
                    <a:pt x="10854" y="1745"/>
                  </a:lnTo>
                  <a:cubicBezTo>
                    <a:pt x="10708" y="1386"/>
                    <a:pt x="10540" y="1002"/>
                    <a:pt x="10203" y="810"/>
                  </a:cubicBezTo>
                  <a:cubicBezTo>
                    <a:pt x="10059" y="728"/>
                    <a:pt x="9898" y="691"/>
                    <a:pt x="9733" y="691"/>
                  </a:cubicBezTo>
                  <a:cubicBezTo>
                    <a:pt x="9502" y="691"/>
                    <a:pt x="9266" y="763"/>
                    <a:pt x="9065" y="882"/>
                  </a:cubicBezTo>
                  <a:cubicBezTo>
                    <a:pt x="8723" y="1085"/>
                    <a:pt x="8467" y="1405"/>
                    <a:pt x="8236" y="1729"/>
                  </a:cubicBezTo>
                  <a:cubicBezTo>
                    <a:pt x="8169" y="1362"/>
                    <a:pt x="8064" y="1001"/>
                    <a:pt x="7919" y="657"/>
                  </a:cubicBezTo>
                  <a:cubicBezTo>
                    <a:pt x="7843" y="471"/>
                    <a:pt x="7750" y="284"/>
                    <a:pt x="7592" y="160"/>
                  </a:cubicBezTo>
                  <a:cubicBezTo>
                    <a:pt x="7444" y="45"/>
                    <a:pt x="7261" y="0"/>
                    <a:pt x="70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2"/>
            <p:cNvSpPr/>
            <p:nvPr/>
          </p:nvSpPr>
          <p:spPr>
            <a:xfrm>
              <a:off x="8626603" y="4660225"/>
              <a:ext cx="763926" cy="270184"/>
            </a:xfrm>
            <a:custGeom>
              <a:avLst/>
              <a:gdLst/>
              <a:ahLst/>
              <a:cxnLst/>
              <a:rect l="l" t="t" r="r" b="b"/>
              <a:pathLst>
                <a:path w="14287" h="5053" extrusionOk="0">
                  <a:moveTo>
                    <a:pt x="7949" y="0"/>
                  </a:moveTo>
                  <a:cubicBezTo>
                    <a:pt x="7788" y="0"/>
                    <a:pt x="7626" y="23"/>
                    <a:pt x="7468" y="59"/>
                  </a:cubicBezTo>
                  <a:cubicBezTo>
                    <a:pt x="6974" y="173"/>
                    <a:pt x="6494" y="435"/>
                    <a:pt x="6184" y="869"/>
                  </a:cubicBezTo>
                  <a:cubicBezTo>
                    <a:pt x="5839" y="1352"/>
                    <a:pt x="5741" y="1987"/>
                    <a:pt x="5656" y="2592"/>
                  </a:cubicBezTo>
                  <a:cubicBezTo>
                    <a:pt x="5603" y="1984"/>
                    <a:pt x="5091" y="1535"/>
                    <a:pt x="4564" y="1324"/>
                  </a:cubicBezTo>
                  <a:cubicBezTo>
                    <a:pt x="4449" y="1277"/>
                    <a:pt x="4328" y="1239"/>
                    <a:pt x="4204" y="1239"/>
                  </a:cubicBezTo>
                  <a:cubicBezTo>
                    <a:pt x="4189" y="1239"/>
                    <a:pt x="4175" y="1239"/>
                    <a:pt x="4160" y="1240"/>
                  </a:cubicBezTo>
                  <a:cubicBezTo>
                    <a:pt x="3927" y="1258"/>
                    <a:pt x="3725" y="1425"/>
                    <a:pt x="3567" y="1614"/>
                  </a:cubicBezTo>
                  <a:cubicBezTo>
                    <a:pt x="3194" y="2062"/>
                    <a:pt x="2992" y="2672"/>
                    <a:pt x="3018" y="3277"/>
                  </a:cubicBezTo>
                  <a:cubicBezTo>
                    <a:pt x="2955" y="2792"/>
                    <a:pt x="2536" y="2418"/>
                    <a:pt x="2090" y="2360"/>
                  </a:cubicBezTo>
                  <a:cubicBezTo>
                    <a:pt x="2044" y="2354"/>
                    <a:pt x="1997" y="2351"/>
                    <a:pt x="1950" y="2351"/>
                  </a:cubicBezTo>
                  <a:cubicBezTo>
                    <a:pt x="1550" y="2351"/>
                    <a:pt x="1159" y="2560"/>
                    <a:pt x="872" y="2868"/>
                  </a:cubicBezTo>
                  <a:cubicBezTo>
                    <a:pt x="552" y="3210"/>
                    <a:pt x="347" y="3661"/>
                    <a:pt x="204" y="4125"/>
                  </a:cubicBezTo>
                  <a:cubicBezTo>
                    <a:pt x="112" y="4424"/>
                    <a:pt x="43" y="4736"/>
                    <a:pt x="1" y="5052"/>
                  </a:cubicBezTo>
                  <a:lnTo>
                    <a:pt x="14158" y="5052"/>
                  </a:lnTo>
                  <a:cubicBezTo>
                    <a:pt x="14253" y="4782"/>
                    <a:pt x="14287" y="4486"/>
                    <a:pt x="14235" y="4203"/>
                  </a:cubicBezTo>
                  <a:cubicBezTo>
                    <a:pt x="14147" y="3732"/>
                    <a:pt x="13809" y="3313"/>
                    <a:pt x="13380" y="3205"/>
                  </a:cubicBezTo>
                  <a:cubicBezTo>
                    <a:pt x="13309" y="3187"/>
                    <a:pt x="13237" y="3178"/>
                    <a:pt x="13165" y="3178"/>
                  </a:cubicBezTo>
                  <a:cubicBezTo>
                    <a:pt x="12796" y="3178"/>
                    <a:pt x="12425" y="3405"/>
                    <a:pt x="12275" y="3773"/>
                  </a:cubicBezTo>
                  <a:cubicBezTo>
                    <a:pt x="12239" y="3336"/>
                    <a:pt x="12181" y="2897"/>
                    <a:pt x="12024" y="2494"/>
                  </a:cubicBezTo>
                  <a:cubicBezTo>
                    <a:pt x="11867" y="2091"/>
                    <a:pt x="11603" y="1725"/>
                    <a:pt x="11240" y="1536"/>
                  </a:cubicBezTo>
                  <a:cubicBezTo>
                    <a:pt x="11136" y="1481"/>
                    <a:pt x="11020" y="1441"/>
                    <a:pt x="10906" y="1441"/>
                  </a:cubicBezTo>
                  <a:cubicBezTo>
                    <a:pt x="10867" y="1441"/>
                    <a:pt x="10828" y="1446"/>
                    <a:pt x="10790" y="1456"/>
                  </a:cubicBezTo>
                  <a:cubicBezTo>
                    <a:pt x="10638" y="1497"/>
                    <a:pt x="10519" y="1615"/>
                    <a:pt x="10410" y="1738"/>
                  </a:cubicBezTo>
                  <a:cubicBezTo>
                    <a:pt x="10197" y="1976"/>
                    <a:pt x="10004" y="2240"/>
                    <a:pt x="9840" y="2522"/>
                  </a:cubicBezTo>
                  <a:cubicBezTo>
                    <a:pt x="9740" y="2031"/>
                    <a:pt x="9639" y="1533"/>
                    <a:pt x="9428" y="1086"/>
                  </a:cubicBezTo>
                  <a:cubicBezTo>
                    <a:pt x="9215" y="639"/>
                    <a:pt x="8878" y="239"/>
                    <a:pt x="8440" y="81"/>
                  </a:cubicBezTo>
                  <a:cubicBezTo>
                    <a:pt x="8282" y="24"/>
                    <a:pt x="8116" y="0"/>
                    <a:pt x="79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2"/>
            <p:cNvSpPr/>
            <p:nvPr/>
          </p:nvSpPr>
          <p:spPr>
            <a:xfrm>
              <a:off x="8670929" y="4788820"/>
              <a:ext cx="666022" cy="141589"/>
            </a:xfrm>
            <a:custGeom>
              <a:avLst/>
              <a:gdLst/>
              <a:ahLst/>
              <a:cxnLst/>
              <a:rect l="l" t="t" r="r" b="b"/>
              <a:pathLst>
                <a:path w="12456" h="2648" extrusionOk="0">
                  <a:moveTo>
                    <a:pt x="7073" y="0"/>
                  </a:moveTo>
                  <a:cubicBezTo>
                    <a:pt x="6928" y="0"/>
                    <a:pt x="6780" y="27"/>
                    <a:pt x="6642" y="67"/>
                  </a:cubicBezTo>
                  <a:cubicBezTo>
                    <a:pt x="5950" y="272"/>
                    <a:pt x="5364" y="805"/>
                    <a:pt x="5094" y="1473"/>
                  </a:cubicBezTo>
                  <a:cubicBezTo>
                    <a:pt x="4955" y="1154"/>
                    <a:pt x="4779" y="839"/>
                    <a:pt x="4510" y="620"/>
                  </a:cubicBezTo>
                  <a:cubicBezTo>
                    <a:pt x="4317" y="460"/>
                    <a:pt x="4066" y="358"/>
                    <a:pt x="3820" y="358"/>
                  </a:cubicBezTo>
                  <a:cubicBezTo>
                    <a:pt x="3723" y="358"/>
                    <a:pt x="3626" y="374"/>
                    <a:pt x="3534" y="408"/>
                  </a:cubicBezTo>
                  <a:cubicBezTo>
                    <a:pt x="3081" y="579"/>
                    <a:pt x="2892" y="1103"/>
                    <a:pt x="2756" y="1568"/>
                  </a:cubicBezTo>
                  <a:cubicBezTo>
                    <a:pt x="2476" y="1403"/>
                    <a:pt x="2153" y="1323"/>
                    <a:pt x="1829" y="1323"/>
                  </a:cubicBezTo>
                  <a:cubicBezTo>
                    <a:pt x="1312" y="1323"/>
                    <a:pt x="793" y="1525"/>
                    <a:pt x="439" y="1903"/>
                  </a:cubicBezTo>
                  <a:cubicBezTo>
                    <a:pt x="243" y="2118"/>
                    <a:pt x="100" y="2373"/>
                    <a:pt x="1" y="2647"/>
                  </a:cubicBezTo>
                  <a:lnTo>
                    <a:pt x="12439" y="2647"/>
                  </a:lnTo>
                  <a:cubicBezTo>
                    <a:pt x="12440" y="2641"/>
                    <a:pt x="12440" y="2636"/>
                    <a:pt x="12440" y="2630"/>
                  </a:cubicBezTo>
                  <a:cubicBezTo>
                    <a:pt x="12455" y="2445"/>
                    <a:pt x="12391" y="2241"/>
                    <a:pt x="12234" y="2142"/>
                  </a:cubicBezTo>
                  <a:cubicBezTo>
                    <a:pt x="12145" y="2086"/>
                    <a:pt x="12036" y="2067"/>
                    <a:pt x="11931" y="2066"/>
                  </a:cubicBezTo>
                  <a:cubicBezTo>
                    <a:pt x="11929" y="2066"/>
                    <a:pt x="11926" y="2066"/>
                    <a:pt x="11924" y="2066"/>
                  </a:cubicBezTo>
                  <a:cubicBezTo>
                    <a:pt x="11626" y="2066"/>
                    <a:pt x="11329" y="2193"/>
                    <a:pt x="11126" y="2412"/>
                  </a:cubicBezTo>
                  <a:lnTo>
                    <a:pt x="10854" y="1745"/>
                  </a:lnTo>
                  <a:cubicBezTo>
                    <a:pt x="10708" y="1387"/>
                    <a:pt x="10541" y="1003"/>
                    <a:pt x="10204" y="810"/>
                  </a:cubicBezTo>
                  <a:cubicBezTo>
                    <a:pt x="10060" y="728"/>
                    <a:pt x="9898" y="691"/>
                    <a:pt x="9734" y="691"/>
                  </a:cubicBezTo>
                  <a:cubicBezTo>
                    <a:pt x="9503" y="691"/>
                    <a:pt x="9266" y="764"/>
                    <a:pt x="9065" y="882"/>
                  </a:cubicBezTo>
                  <a:cubicBezTo>
                    <a:pt x="8723" y="1085"/>
                    <a:pt x="8468" y="1405"/>
                    <a:pt x="8236" y="1730"/>
                  </a:cubicBezTo>
                  <a:cubicBezTo>
                    <a:pt x="8170" y="1362"/>
                    <a:pt x="8064" y="1001"/>
                    <a:pt x="7919" y="657"/>
                  </a:cubicBezTo>
                  <a:cubicBezTo>
                    <a:pt x="7843" y="471"/>
                    <a:pt x="7750" y="285"/>
                    <a:pt x="7592" y="160"/>
                  </a:cubicBezTo>
                  <a:cubicBezTo>
                    <a:pt x="7445" y="45"/>
                    <a:pt x="7262" y="0"/>
                    <a:pt x="70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2"/>
            <p:cNvSpPr/>
            <p:nvPr/>
          </p:nvSpPr>
          <p:spPr>
            <a:xfrm>
              <a:off x="8146875" y="3708734"/>
              <a:ext cx="985078" cy="134584"/>
            </a:xfrm>
            <a:custGeom>
              <a:avLst/>
              <a:gdLst/>
              <a:ahLst/>
              <a:cxnLst/>
              <a:rect l="l" t="t" r="r" b="b"/>
              <a:pathLst>
                <a:path w="18423" h="2517" extrusionOk="0">
                  <a:moveTo>
                    <a:pt x="491" y="0"/>
                  </a:moveTo>
                  <a:cubicBezTo>
                    <a:pt x="220" y="0"/>
                    <a:pt x="0" y="251"/>
                    <a:pt x="0" y="491"/>
                  </a:cubicBezTo>
                  <a:lnTo>
                    <a:pt x="0" y="2027"/>
                  </a:lnTo>
                  <a:cubicBezTo>
                    <a:pt x="0" y="2253"/>
                    <a:pt x="220" y="2517"/>
                    <a:pt x="491" y="2517"/>
                  </a:cubicBezTo>
                  <a:lnTo>
                    <a:pt x="17933" y="2517"/>
                  </a:lnTo>
                  <a:cubicBezTo>
                    <a:pt x="18204" y="2517"/>
                    <a:pt x="18423" y="2341"/>
                    <a:pt x="18423" y="2027"/>
                  </a:cubicBezTo>
                  <a:lnTo>
                    <a:pt x="18423" y="491"/>
                  </a:lnTo>
                  <a:cubicBezTo>
                    <a:pt x="18423" y="159"/>
                    <a:pt x="18204" y="0"/>
                    <a:pt x="179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2"/>
            <p:cNvSpPr/>
            <p:nvPr/>
          </p:nvSpPr>
          <p:spPr>
            <a:xfrm>
              <a:off x="8146875" y="3708734"/>
              <a:ext cx="985078" cy="134584"/>
            </a:xfrm>
            <a:custGeom>
              <a:avLst/>
              <a:gdLst/>
              <a:ahLst/>
              <a:cxnLst/>
              <a:rect l="l" t="t" r="r" b="b"/>
              <a:pathLst>
                <a:path w="18423" h="2517" extrusionOk="0">
                  <a:moveTo>
                    <a:pt x="491" y="0"/>
                  </a:moveTo>
                  <a:cubicBezTo>
                    <a:pt x="220" y="0"/>
                    <a:pt x="0" y="251"/>
                    <a:pt x="0" y="491"/>
                  </a:cubicBezTo>
                  <a:lnTo>
                    <a:pt x="0" y="2027"/>
                  </a:lnTo>
                  <a:cubicBezTo>
                    <a:pt x="0" y="2253"/>
                    <a:pt x="220" y="2517"/>
                    <a:pt x="491" y="2517"/>
                  </a:cubicBezTo>
                  <a:lnTo>
                    <a:pt x="17933" y="2517"/>
                  </a:lnTo>
                  <a:cubicBezTo>
                    <a:pt x="18204" y="2517"/>
                    <a:pt x="18423" y="2341"/>
                    <a:pt x="18423" y="2027"/>
                  </a:cubicBezTo>
                  <a:lnTo>
                    <a:pt x="18423" y="491"/>
                  </a:lnTo>
                  <a:cubicBezTo>
                    <a:pt x="18423" y="159"/>
                    <a:pt x="18204" y="0"/>
                    <a:pt x="17933" y="0"/>
                  </a:cubicBez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2"/>
            <p:cNvSpPr/>
            <p:nvPr/>
          </p:nvSpPr>
          <p:spPr>
            <a:xfrm>
              <a:off x="7085551" y="3708734"/>
              <a:ext cx="985131" cy="134584"/>
            </a:xfrm>
            <a:custGeom>
              <a:avLst/>
              <a:gdLst/>
              <a:ahLst/>
              <a:cxnLst/>
              <a:rect l="l" t="t" r="r" b="b"/>
              <a:pathLst>
                <a:path w="18424" h="2517" extrusionOk="0">
                  <a:moveTo>
                    <a:pt x="491" y="0"/>
                  </a:moveTo>
                  <a:cubicBezTo>
                    <a:pt x="220" y="0"/>
                    <a:pt x="0" y="251"/>
                    <a:pt x="0" y="491"/>
                  </a:cubicBezTo>
                  <a:lnTo>
                    <a:pt x="0" y="2027"/>
                  </a:lnTo>
                  <a:cubicBezTo>
                    <a:pt x="0" y="2253"/>
                    <a:pt x="220" y="2517"/>
                    <a:pt x="491" y="2517"/>
                  </a:cubicBezTo>
                  <a:lnTo>
                    <a:pt x="17933" y="2517"/>
                  </a:lnTo>
                  <a:cubicBezTo>
                    <a:pt x="18204" y="2517"/>
                    <a:pt x="18424" y="2341"/>
                    <a:pt x="18424" y="2027"/>
                  </a:cubicBezTo>
                  <a:lnTo>
                    <a:pt x="18424" y="491"/>
                  </a:lnTo>
                  <a:cubicBezTo>
                    <a:pt x="18424" y="159"/>
                    <a:pt x="18204" y="0"/>
                    <a:pt x="179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2"/>
            <p:cNvSpPr/>
            <p:nvPr/>
          </p:nvSpPr>
          <p:spPr>
            <a:xfrm>
              <a:off x="7085551" y="3708734"/>
              <a:ext cx="985131" cy="134584"/>
            </a:xfrm>
            <a:custGeom>
              <a:avLst/>
              <a:gdLst/>
              <a:ahLst/>
              <a:cxnLst/>
              <a:rect l="l" t="t" r="r" b="b"/>
              <a:pathLst>
                <a:path w="18424" h="2517" extrusionOk="0">
                  <a:moveTo>
                    <a:pt x="491" y="0"/>
                  </a:moveTo>
                  <a:cubicBezTo>
                    <a:pt x="220" y="0"/>
                    <a:pt x="0" y="251"/>
                    <a:pt x="0" y="491"/>
                  </a:cubicBezTo>
                  <a:lnTo>
                    <a:pt x="0" y="2027"/>
                  </a:lnTo>
                  <a:cubicBezTo>
                    <a:pt x="0" y="2253"/>
                    <a:pt x="220" y="2517"/>
                    <a:pt x="491" y="2517"/>
                  </a:cubicBezTo>
                  <a:lnTo>
                    <a:pt x="17933" y="2517"/>
                  </a:lnTo>
                  <a:cubicBezTo>
                    <a:pt x="18204" y="2517"/>
                    <a:pt x="18424" y="2341"/>
                    <a:pt x="18424" y="2027"/>
                  </a:cubicBezTo>
                  <a:lnTo>
                    <a:pt x="18424" y="491"/>
                  </a:lnTo>
                  <a:cubicBezTo>
                    <a:pt x="18424" y="159"/>
                    <a:pt x="18204" y="0"/>
                    <a:pt x="17933" y="0"/>
                  </a:cubicBez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2"/>
            <p:cNvSpPr/>
            <p:nvPr/>
          </p:nvSpPr>
          <p:spPr>
            <a:xfrm>
              <a:off x="6024158" y="3708734"/>
              <a:ext cx="985131" cy="134584"/>
            </a:xfrm>
            <a:custGeom>
              <a:avLst/>
              <a:gdLst/>
              <a:ahLst/>
              <a:cxnLst/>
              <a:rect l="l" t="t" r="r" b="b"/>
              <a:pathLst>
                <a:path w="18424" h="2517" extrusionOk="0">
                  <a:moveTo>
                    <a:pt x="491" y="0"/>
                  </a:moveTo>
                  <a:cubicBezTo>
                    <a:pt x="220" y="0"/>
                    <a:pt x="0" y="251"/>
                    <a:pt x="0" y="491"/>
                  </a:cubicBezTo>
                  <a:lnTo>
                    <a:pt x="0" y="2027"/>
                  </a:lnTo>
                  <a:cubicBezTo>
                    <a:pt x="0" y="2253"/>
                    <a:pt x="220" y="2517"/>
                    <a:pt x="491" y="2517"/>
                  </a:cubicBezTo>
                  <a:lnTo>
                    <a:pt x="17933" y="2517"/>
                  </a:lnTo>
                  <a:cubicBezTo>
                    <a:pt x="18204" y="2517"/>
                    <a:pt x="18423" y="2341"/>
                    <a:pt x="18423" y="2027"/>
                  </a:cubicBezTo>
                  <a:lnTo>
                    <a:pt x="18423" y="491"/>
                  </a:lnTo>
                  <a:cubicBezTo>
                    <a:pt x="18423" y="159"/>
                    <a:pt x="18204" y="0"/>
                    <a:pt x="179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2"/>
            <p:cNvSpPr/>
            <p:nvPr/>
          </p:nvSpPr>
          <p:spPr>
            <a:xfrm>
              <a:off x="6024158" y="3708734"/>
              <a:ext cx="985131" cy="134584"/>
            </a:xfrm>
            <a:custGeom>
              <a:avLst/>
              <a:gdLst/>
              <a:ahLst/>
              <a:cxnLst/>
              <a:rect l="l" t="t" r="r" b="b"/>
              <a:pathLst>
                <a:path w="18424" h="2517" extrusionOk="0">
                  <a:moveTo>
                    <a:pt x="491" y="0"/>
                  </a:moveTo>
                  <a:cubicBezTo>
                    <a:pt x="220" y="0"/>
                    <a:pt x="0" y="251"/>
                    <a:pt x="0" y="491"/>
                  </a:cubicBezTo>
                  <a:lnTo>
                    <a:pt x="0" y="2027"/>
                  </a:lnTo>
                  <a:cubicBezTo>
                    <a:pt x="0" y="2253"/>
                    <a:pt x="220" y="2517"/>
                    <a:pt x="491" y="2517"/>
                  </a:cubicBezTo>
                  <a:lnTo>
                    <a:pt x="17933" y="2517"/>
                  </a:lnTo>
                  <a:cubicBezTo>
                    <a:pt x="18204" y="2517"/>
                    <a:pt x="18423" y="2341"/>
                    <a:pt x="18423" y="2027"/>
                  </a:cubicBezTo>
                  <a:lnTo>
                    <a:pt x="18423" y="491"/>
                  </a:lnTo>
                  <a:cubicBezTo>
                    <a:pt x="18423" y="159"/>
                    <a:pt x="18204" y="0"/>
                    <a:pt x="17933" y="0"/>
                  </a:cubicBez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203;p28"/>
          <p:cNvSpPr txBox="1">
            <a:spLocks/>
          </p:cNvSpPr>
          <p:nvPr/>
        </p:nvSpPr>
        <p:spPr>
          <a:xfrm>
            <a:off x="1902139" y="2056467"/>
            <a:ext cx="48960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chemeClr val="accent4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/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bl</a:t>
            </a:r>
            <a:r>
              <a:rPr lang="en-US" sz="2000" b="1" dirty="0">
                <a:solidFill>
                  <a:schemeClr val="accent4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/ and /kl/</a:t>
            </a:r>
            <a:endParaRPr lang="en-US" sz="2000" b="1" dirty="0">
              <a:solidFill>
                <a:schemeClr val="accent4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Poppins Light"/>
            </a:endParaRPr>
          </a:p>
        </p:txBody>
      </p:sp>
    </p:spTree>
    <p:extLst>
      <p:ext uri="{BB962C8B-B14F-4D97-AF65-F5344CB8AC3E}">
        <p14:creationId xmlns:p14="http://schemas.microsoft.com/office/powerpoint/2010/main" val="540065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4"/>
          <p:cNvSpPr/>
          <p:nvPr/>
        </p:nvSpPr>
        <p:spPr>
          <a:xfrm>
            <a:off x="0" y="3267947"/>
            <a:ext cx="3510294" cy="1875553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4"/>
          <p:cNvSpPr txBox="1">
            <a:spLocks noGrp="1"/>
          </p:cNvSpPr>
          <p:nvPr>
            <p:ph type="title"/>
          </p:nvPr>
        </p:nvSpPr>
        <p:spPr>
          <a:xfrm>
            <a:off x="701946" y="494873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4: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and repeat the words. Pay attention to the sounds /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bl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 and /kl/. </a:t>
            </a:r>
          </a:p>
        </p:txBody>
      </p:sp>
      <p:grpSp>
        <p:nvGrpSpPr>
          <p:cNvPr id="537" name="Google Shape;537;p34"/>
          <p:cNvGrpSpPr/>
          <p:nvPr/>
        </p:nvGrpSpPr>
        <p:grpSpPr>
          <a:xfrm>
            <a:off x="-543326" y="4119270"/>
            <a:ext cx="4053620" cy="1012616"/>
            <a:chOff x="-685807" y="3880133"/>
            <a:chExt cx="5791435" cy="1446733"/>
          </a:xfrm>
        </p:grpSpPr>
        <p:sp>
          <p:nvSpPr>
            <p:cNvPr id="538" name="Google Shape;538;p34"/>
            <p:cNvSpPr/>
            <p:nvPr/>
          </p:nvSpPr>
          <p:spPr>
            <a:xfrm>
              <a:off x="-685807" y="3880133"/>
              <a:ext cx="3144651" cy="1446733"/>
            </a:xfrm>
            <a:custGeom>
              <a:avLst/>
              <a:gdLst/>
              <a:ahLst/>
              <a:cxnLst/>
              <a:rect l="l" t="t" r="r" b="b"/>
              <a:pathLst>
                <a:path w="84693" h="38964" extrusionOk="0">
                  <a:moveTo>
                    <a:pt x="31640" y="1"/>
                  </a:moveTo>
                  <a:cubicBezTo>
                    <a:pt x="31455" y="1"/>
                    <a:pt x="31267" y="3"/>
                    <a:pt x="31076" y="9"/>
                  </a:cubicBezTo>
                  <a:cubicBezTo>
                    <a:pt x="25140" y="179"/>
                    <a:pt x="19300" y="10625"/>
                    <a:pt x="12713" y="17745"/>
                  </a:cubicBezTo>
                  <a:cubicBezTo>
                    <a:pt x="8313" y="22498"/>
                    <a:pt x="1671" y="22954"/>
                    <a:pt x="1" y="26007"/>
                  </a:cubicBezTo>
                  <a:cubicBezTo>
                    <a:pt x="3568" y="30326"/>
                    <a:pt x="7133" y="34644"/>
                    <a:pt x="10700" y="38964"/>
                  </a:cubicBezTo>
                  <a:lnTo>
                    <a:pt x="84692" y="31002"/>
                  </a:lnTo>
                  <a:cubicBezTo>
                    <a:pt x="72991" y="26606"/>
                    <a:pt x="65230" y="20999"/>
                    <a:pt x="60173" y="16468"/>
                  </a:cubicBezTo>
                  <a:cubicBezTo>
                    <a:pt x="54893" y="11737"/>
                    <a:pt x="48002" y="5184"/>
                    <a:pt x="37145" y="966"/>
                  </a:cubicBezTo>
                  <a:cubicBezTo>
                    <a:pt x="35577" y="358"/>
                    <a:pt x="33780" y="1"/>
                    <a:pt x="31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827250" y="4062664"/>
              <a:ext cx="4278379" cy="1108368"/>
            </a:xfrm>
            <a:custGeom>
              <a:avLst/>
              <a:gdLst/>
              <a:ahLst/>
              <a:cxnLst/>
              <a:rect l="l" t="t" r="r" b="b"/>
              <a:pathLst>
                <a:path w="115227" h="29851" extrusionOk="0">
                  <a:moveTo>
                    <a:pt x="60372" y="1"/>
                  </a:moveTo>
                  <a:cubicBezTo>
                    <a:pt x="52488" y="1"/>
                    <a:pt x="42051" y="5263"/>
                    <a:pt x="35651" y="10907"/>
                  </a:cubicBezTo>
                  <a:cubicBezTo>
                    <a:pt x="29536" y="16300"/>
                    <a:pt x="22148" y="19656"/>
                    <a:pt x="14375" y="20147"/>
                  </a:cubicBezTo>
                  <a:cubicBezTo>
                    <a:pt x="1" y="21053"/>
                    <a:pt x="217" y="28765"/>
                    <a:pt x="217" y="28765"/>
                  </a:cubicBezTo>
                  <a:lnTo>
                    <a:pt x="85778" y="29573"/>
                  </a:lnTo>
                  <a:lnTo>
                    <a:pt x="86606" y="29581"/>
                  </a:lnTo>
                  <a:lnTo>
                    <a:pt x="94993" y="29660"/>
                  </a:lnTo>
                  <a:lnTo>
                    <a:pt x="95013" y="29659"/>
                  </a:lnTo>
                  <a:lnTo>
                    <a:pt x="115226" y="29851"/>
                  </a:lnTo>
                  <a:cubicBezTo>
                    <a:pt x="115226" y="29851"/>
                    <a:pt x="112378" y="20355"/>
                    <a:pt x="94987" y="17776"/>
                  </a:cubicBezTo>
                  <a:cubicBezTo>
                    <a:pt x="78068" y="15265"/>
                    <a:pt x="78810" y="6250"/>
                    <a:pt x="65144" y="821"/>
                  </a:cubicBezTo>
                  <a:cubicBezTo>
                    <a:pt x="63725" y="256"/>
                    <a:pt x="62110" y="1"/>
                    <a:pt x="60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3114940" y="4511343"/>
              <a:ext cx="41029" cy="502555"/>
            </a:xfrm>
            <a:custGeom>
              <a:avLst/>
              <a:gdLst/>
              <a:ahLst/>
              <a:cxnLst/>
              <a:rect l="l" t="t" r="r" b="b"/>
              <a:pathLst>
                <a:path w="1105" h="13535" extrusionOk="0">
                  <a:moveTo>
                    <a:pt x="115" y="1"/>
                  </a:moveTo>
                  <a:lnTo>
                    <a:pt x="1" y="13526"/>
                  </a:lnTo>
                  <a:lnTo>
                    <a:pt x="993" y="13534"/>
                  </a:lnTo>
                  <a:lnTo>
                    <a:pt x="1105" y="200"/>
                  </a:lnTo>
                  <a:cubicBezTo>
                    <a:pt x="754" y="162"/>
                    <a:pt x="429" y="90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3732932" y="4635988"/>
              <a:ext cx="40063" cy="382959"/>
            </a:xfrm>
            <a:custGeom>
              <a:avLst/>
              <a:gdLst/>
              <a:ahLst/>
              <a:cxnLst/>
              <a:rect l="l" t="t" r="r" b="b"/>
              <a:pathLst>
                <a:path w="1079" h="10314" extrusionOk="0">
                  <a:moveTo>
                    <a:pt x="87" y="0"/>
                  </a:moveTo>
                  <a:lnTo>
                    <a:pt x="0" y="10305"/>
                  </a:lnTo>
                  <a:lnTo>
                    <a:pt x="991" y="10313"/>
                  </a:lnTo>
                  <a:lnTo>
                    <a:pt x="1079" y="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4044341" y="4870019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2" y="1"/>
                  </a:moveTo>
                  <a:lnTo>
                    <a:pt x="1" y="6086"/>
                  </a:lnTo>
                  <a:lnTo>
                    <a:pt x="993" y="6095"/>
                  </a:lnTo>
                  <a:lnTo>
                    <a:pt x="1044" y="9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3519695" y="4865600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3" y="0"/>
                  </a:moveTo>
                  <a:lnTo>
                    <a:pt x="1" y="6086"/>
                  </a:lnTo>
                  <a:lnTo>
                    <a:pt x="993" y="6094"/>
                  </a:lnTo>
                  <a:lnTo>
                    <a:pt x="1044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3013650" y="4451304"/>
              <a:ext cx="1182405" cy="488668"/>
            </a:xfrm>
            <a:custGeom>
              <a:avLst/>
              <a:gdLst/>
              <a:ahLst/>
              <a:cxnLst/>
              <a:rect l="l" t="t" r="r" b="b"/>
              <a:pathLst>
                <a:path w="31845" h="13161" extrusionOk="0">
                  <a:moveTo>
                    <a:pt x="585" y="1"/>
                  </a:moveTo>
                  <a:cubicBezTo>
                    <a:pt x="202" y="1"/>
                    <a:pt x="1" y="458"/>
                    <a:pt x="262" y="741"/>
                  </a:cubicBezTo>
                  <a:lnTo>
                    <a:pt x="10998" y="12333"/>
                  </a:lnTo>
                  <a:cubicBezTo>
                    <a:pt x="11387" y="12755"/>
                    <a:pt x="11936" y="12997"/>
                    <a:pt x="12510" y="13002"/>
                  </a:cubicBezTo>
                  <a:lnTo>
                    <a:pt x="31256" y="13160"/>
                  </a:lnTo>
                  <a:cubicBezTo>
                    <a:pt x="31257" y="13160"/>
                    <a:pt x="31258" y="13160"/>
                    <a:pt x="31260" y="13160"/>
                  </a:cubicBezTo>
                  <a:cubicBezTo>
                    <a:pt x="31643" y="13160"/>
                    <a:pt x="31845" y="12703"/>
                    <a:pt x="31582" y="12420"/>
                  </a:cubicBezTo>
                  <a:lnTo>
                    <a:pt x="20846" y="828"/>
                  </a:lnTo>
                  <a:cubicBezTo>
                    <a:pt x="20457" y="405"/>
                    <a:pt x="19909" y="163"/>
                    <a:pt x="19334" y="159"/>
                  </a:cubicBezTo>
                  <a:lnTo>
                    <a:pt x="589" y="1"/>
                  </a:lnTo>
                  <a:cubicBezTo>
                    <a:pt x="588" y="1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3136420" y="4473545"/>
              <a:ext cx="192705" cy="207779"/>
            </a:xfrm>
            <a:custGeom>
              <a:avLst/>
              <a:gdLst/>
              <a:ahLst/>
              <a:cxnLst/>
              <a:rect l="l" t="t" r="r" b="b"/>
              <a:pathLst>
                <a:path w="5190" h="5596" extrusionOk="0">
                  <a:moveTo>
                    <a:pt x="0" y="1"/>
                  </a:moveTo>
                  <a:lnTo>
                    <a:pt x="5178" y="5595"/>
                  </a:lnTo>
                  <a:lnTo>
                    <a:pt x="5189" y="5595"/>
                  </a:lnTo>
                  <a:cubicBezTo>
                    <a:pt x="4962" y="5350"/>
                    <a:pt x="4738" y="5093"/>
                    <a:pt x="4525" y="4821"/>
                  </a:cubicBezTo>
                  <a:cubicBezTo>
                    <a:pt x="3786" y="3877"/>
                    <a:pt x="2946" y="3009"/>
                    <a:pt x="2226" y="2039"/>
                  </a:cubicBezTo>
                  <a:cubicBezTo>
                    <a:pt x="2114" y="2001"/>
                    <a:pt x="1997" y="1936"/>
                    <a:pt x="1875" y="1834"/>
                  </a:cubicBezTo>
                  <a:cubicBezTo>
                    <a:pt x="1478" y="1495"/>
                    <a:pt x="1062" y="1139"/>
                    <a:pt x="690" y="691"/>
                  </a:cubicBezTo>
                  <a:cubicBezTo>
                    <a:pt x="653" y="646"/>
                    <a:pt x="620" y="601"/>
                    <a:pt x="584" y="555"/>
                  </a:cubicBezTo>
                  <a:cubicBezTo>
                    <a:pt x="387" y="424"/>
                    <a:pt x="207" y="233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3347096" y="4703676"/>
              <a:ext cx="200873" cy="208522"/>
            </a:xfrm>
            <a:custGeom>
              <a:avLst/>
              <a:gdLst/>
              <a:ahLst/>
              <a:cxnLst/>
              <a:rect l="l" t="t" r="r" b="b"/>
              <a:pathLst>
                <a:path w="5410" h="5616" extrusionOk="0">
                  <a:moveTo>
                    <a:pt x="4831" y="5101"/>
                  </a:moveTo>
                  <a:cubicBezTo>
                    <a:pt x="4831" y="5101"/>
                    <a:pt x="4832" y="5102"/>
                    <a:pt x="4835" y="5104"/>
                  </a:cubicBezTo>
                  <a:lnTo>
                    <a:pt x="4835" y="5104"/>
                  </a:lnTo>
                  <a:cubicBezTo>
                    <a:pt x="4833" y="5102"/>
                    <a:pt x="4831" y="5101"/>
                    <a:pt x="4831" y="5101"/>
                  </a:cubicBezTo>
                  <a:close/>
                  <a:moveTo>
                    <a:pt x="1" y="0"/>
                  </a:moveTo>
                  <a:lnTo>
                    <a:pt x="5197" y="5615"/>
                  </a:lnTo>
                  <a:lnTo>
                    <a:pt x="5409" y="5616"/>
                  </a:lnTo>
                  <a:cubicBezTo>
                    <a:pt x="5385" y="5579"/>
                    <a:pt x="5361" y="5544"/>
                    <a:pt x="5339" y="5506"/>
                  </a:cubicBezTo>
                  <a:lnTo>
                    <a:pt x="5339" y="5506"/>
                  </a:lnTo>
                  <a:cubicBezTo>
                    <a:pt x="5351" y="5527"/>
                    <a:pt x="5352" y="5536"/>
                    <a:pt x="5344" y="5536"/>
                  </a:cubicBezTo>
                  <a:cubicBezTo>
                    <a:pt x="5296" y="5536"/>
                    <a:pt x="4896" y="5162"/>
                    <a:pt x="4838" y="5107"/>
                  </a:cubicBezTo>
                  <a:lnTo>
                    <a:pt x="4838" y="5107"/>
                  </a:lnTo>
                  <a:lnTo>
                    <a:pt x="4841" y="5110"/>
                  </a:lnTo>
                  <a:cubicBezTo>
                    <a:pt x="4838" y="5107"/>
                    <a:pt x="4837" y="5106"/>
                    <a:pt x="4835" y="5104"/>
                  </a:cubicBezTo>
                  <a:lnTo>
                    <a:pt x="4835" y="5104"/>
                  </a:lnTo>
                  <a:cubicBezTo>
                    <a:pt x="4836" y="5105"/>
                    <a:pt x="4837" y="5106"/>
                    <a:pt x="4838" y="5107"/>
                  </a:cubicBezTo>
                  <a:cubicBezTo>
                    <a:pt x="4592" y="4873"/>
                    <a:pt x="4366" y="4632"/>
                    <a:pt x="4132" y="4361"/>
                  </a:cubicBezTo>
                  <a:cubicBezTo>
                    <a:pt x="3925" y="4124"/>
                    <a:pt x="3728" y="3849"/>
                    <a:pt x="3538" y="3581"/>
                  </a:cubicBezTo>
                  <a:cubicBezTo>
                    <a:pt x="3527" y="3565"/>
                    <a:pt x="3512" y="3548"/>
                    <a:pt x="3500" y="3533"/>
                  </a:cubicBezTo>
                  <a:cubicBezTo>
                    <a:pt x="3425" y="3457"/>
                    <a:pt x="3353" y="3383"/>
                    <a:pt x="3280" y="3305"/>
                  </a:cubicBezTo>
                  <a:cubicBezTo>
                    <a:pt x="3120" y="3158"/>
                    <a:pt x="2940" y="3012"/>
                    <a:pt x="2823" y="2883"/>
                  </a:cubicBezTo>
                  <a:cubicBezTo>
                    <a:pt x="2439" y="2457"/>
                    <a:pt x="2173" y="2058"/>
                    <a:pt x="1770" y="1692"/>
                  </a:cubicBezTo>
                  <a:cubicBezTo>
                    <a:pt x="1538" y="1482"/>
                    <a:pt x="1340" y="1269"/>
                    <a:pt x="1163" y="1042"/>
                  </a:cubicBezTo>
                  <a:cubicBezTo>
                    <a:pt x="811" y="693"/>
                    <a:pt x="455" y="352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3051745" y="4472319"/>
              <a:ext cx="411066" cy="208893"/>
            </a:xfrm>
            <a:custGeom>
              <a:avLst/>
              <a:gdLst/>
              <a:ahLst/>
              <a:cxnLst/>
              <a:rect l="l" t="t" r="r" b="b"/>
              <a:pathLst>
                <a:path w="11071" h="5626" extrusionOk="0">
                  <a:moveTo>
                    <a:pt x="0" y="0"/>
                  </a:moveTo>
                  <a:lnTo>
                    <a:pt x="4826" y="5582"/>
                  </a:lnTo>
                  <a:lnTo>
                    <a:pt x="11071" y="5625"/>
                  </a:lnTo>
                  <a:lnTo>
                    <a:pt x="11071" y="5625"/>
                  </a:lnTo>
                  <a:lnTo>
                    <a:pt x="5895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3069382" y="4481268"/>
              <a:ext cx="375644" cy="190922"/>
            </a:xfrm>
            <a:custGeom>
              <a:avLst/>
              <a:gdLst/>
              <a:ahLst/>
              <a:cxnLst/>
              <a:rect l="l" t="t" r="r" b="b"/>
              <a:pathLst>
                <a:path w="10117" h="5142" extrusionOk="0">
                  <a:moveTo>
                    <a:pt x="0" y="1"/>
                  </a:moveTo>
                  <a:lnTo>
                    <a:pt x="4715" y="5106"/>
                  </a:lnTo>
                  <a:lnTo>
                    <a:pt x="10117" y="5142"/>
                  </a:lnTo>
                  <a:lnTo>
                    <a:pt x="5389" y="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3210216" y="4476144"/>
              <a:ext cx="192259" cy="199722"/>
            </a:xfrm>
            <a:custGeom>
              <a:avLst/>
              <a:gdLst/>
              <a:ahLst/>
              <a:cxnLst/>
              <a:rect l="l" t="t" r="r" b="b"/>
              <a:pathLst>
                <a:path w="5178" h="5379" extrusionOk="0">
                  <a:moveTo>
                    <a:pt x="0" y="1"/>
                  </a:moveTo>
                  <a:lnTo>
                    <a:pt x="4973" y="5377"/>
                  </a:lnTo>
                  <a:lnTo>
                    <a:pt x="5178" y="5379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3161130" y="4475847"/>
              <a:ext cx="192185" cy="199685"/>
            </a:xfrm>
            <a:custGeom>
              <a:avLst/>
              <a:gdLst/>
              <a:ahLst/>
              <a:cxnLst/>
              <a:rect l="l" t="t" r="r" b="b"/>
              <a:pathLst>
                <a:path w="5176" h="5378" extrusionOk="0">
                  <a:moveTo>
                    <a:pt x="1" y="0"/>
                  </a:moveTo>
                  <a:lnTo>
                    <a:pt x="4970" y="5376"/>
                  </a:lnTo>
                  <a:lnTo>
                    <a:pt x="5175" y="5378"/>
                  </a:lnTo>
                  <a:lnTo>
                    <a:pt x="20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3098418" y="4520700"/>
              <a:ext cx="219884" cy="11028"/>
            </a:xfrm>
            <a:custGeom>
              <a:avLst/>
              <a:gdLst/>
              <a:ahLst/>
              <a:cxnLst/>
              <a:rect l="l" t="t" r="r" b="b"/>
              <a:pathLst>
                <a:path w="5922" h="297" extrusionOk="0">
                  <a:moveTo>
                    <a:pt x="1" y="1"/>
                  </a:moveTo>
                  <a:lnTo>
                    <a:pt x="245" y="263"/>
                  </a:lnTo>
                  <a:lnTo>
                    <a:pt x="5921" y="297"/>
                  </a:lnTo>
                  <a:cubicBezTo>
                    <a:pt x="5832" y="219"/>
                    <a:pt x="5745" y="133"/>
                    <a:pt x="5666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3146984" y="4571048"/>
              <a:ext cx="220070" cy="11139"/>
            </a:xfrm>
            <a:custGeom>
              <a:avLst/>
              <a:gdLst/>
              <a:ahLst/>
              <a:cxnLst/>
              <a:rect l="l" t="t" r="r" b="b"/>
              <a:pathLst>
                <a:path w="5927" h="300" extrusionOk="0">
                  <a:moveTo>
                    <a:pt x="1" y="1"/>
                  </a:moveTo>
                  <a:lnTo>
                    <a:pt x="245" y="265"/>
                  </a:lnTo>
                  <a:lnTo>
                    <a:pt x="5926" y="299"/>
                  </a:lnTo>
                  <a:cubicBezTo>
                    <a:pt x="5835" y="223"/>
                    <a:pt x="5750" y="136"/>
                    <a:pt x="5670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3195624" y="4621508"/>
              <a:ext cx="220218" cy="11139"/>
            </a:xfrm>
            <a:custGeom>
              <a:avLst/>
              <a:gdLst/>
              <a:ahLst/>
              <a:cxnLst/>
              <a:rect l="l" t="t" r="r" b="b"/>
              <a:pathLst>
                <a:path w="5931" h="300" extrusionOk="0">
                  <a:moveTo>
                    <a:pt x="1" y="0"/>
                  </a:moveTo>
                  <a:lnTo>
                    <a:pt x="244" y="263"/>
                  </a:lnTo>
                  <a:lnTo>
                    <a:pt x="5931" y="299"/>
                  </a:lnTo>
                  <a:cubicBezTo>
                    <a:pt x="5841" y="222"/>
                    <a:pt x="5754" y="136"/>
                    <a:pt x="5674" y="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3112119" y="4475587"/>
              <a:ext cx="191999" cy="199611"/>
            </a:xfrm>
            <a:custGeom>
              <a:avLst/>
              <a:gdLst/>
              <a:ahLst/>
              <a:cxnLst/>
              <a:rect l="l" t="t" r="r" b="b"/>
              <a:pathLst>
                <a:path w="5171" h="5376" extrusionOk="0">
                  <a:moveTo>
                    <a:pt x="0" y="1"/>
                  </a:moveTo>
                  <a:lnTo>
                    <a:pt x="4965" y="5374"/>
                  </a:lnTo>
                  <a:lnTo>
                    <a:pt x="5170" y="5375"/>
                  </a:lnTo>
                  <a:lnTo>
                    <a:pt x="5170" y="5375"/>
                  </a:lnTo>
                  <a:lnTo>
                    <a:pt x="204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3261493" y="4702006"/>
              <a:ext cx="412514" cy="210007"/>
            </a:xfrm>
            <a:custGeom>
              <a:avLst/>
              <a:gdLst/>
              <a:ahLst/>
              <a:cxnLst/>
              <a:rect l="l" t="t" r="r" b="b"/>
              <a:pathLst>
                <a:path w="11110" h="5656" extrusionOk="0">
                  <a:moveTo>
                    <a:pt x="1" y="0"/>
                  </a:moveTo>
                  <a:lnTo>
                    <a:pt x="5178" y="5607"/>
                  </a:lnTo>
                  <a:lnTo>
                    <a:pt x="11110" y="5656"/>
                  </a:lnTo>
                  <a:lnTo>
                    <a:pt x="5915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3279204" y="4711028"/>
              <a:ext cx="376981" cy="191925"/>
            </a:xfrm>
            <a:custGeom>
              <a:avLst/>
              <a:gdLst/>
              <a:ahLst/>
              <a:cxnLst/>
              <a:rect l="l" t="t" r="r" b="b"/>
              <a:pathLst>
                <a:path w="10153" h="5169" extrusionOk="0">
                  <a:moveTo>
                    <a:pt x="1" y="1"/>
                  </a:moveTo>
                  <a:lnTo>
                    <a:pt x="4732" y="5124"/>
                  </a:lnTo>
                  <a:lnTo>
                    <a:pt x="10153" y="5169"/>
                  </a:lnTo>
                  <a:lnTo>
                    <a:pt x="5406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3420520" y="4706016"/>
              <a:ext cx="193002" cy="200539"/>
            </a:xfrm>
            <a:custGeom>
              <a:avLst/>
              <a:gdLst/>
              <a:ahLst/>
              <a:cxnLst/>
              <a:rect l="l" t="t" r="r" b="b"/>
              <a:pathLst>
                <a:path w="5198" h="5401" extrusionOk="0">
                  <a:moveTo>
                    <a:pt x="0" y="1"/>
                  </a:moveTo>
                  <a:lnTo>
                    <a:pt x="4990" y="5399"/>
                  </a:lnTo>
                  <a:lnTo>
                    <a:pt x="5198" y="5400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3371286" y="4705681"/>
              <a:ext cx="192816" cy="200465"/>
            </a:xfrm>
            <a:custGeom>
              <a:avLst/>
              <a:gdLst/>
              <a:ahLst/>
              <a:cxnLst/>
              <a:rect l="l" t="t" r="r" b="b"/>
              <a:pathLst>
                <a:path w="5193" h="5399" extrusionOk="0">
                  <a:moveTo>
                    <a:pt x="1" y="1"/>
                  </a:moveTo>
                  <a:lnTo>
                    <a:pt x="4988" y="5397"/>
                  </a:lnTo>
                  <a:lnTo>
                    <a:pt x="5193" y="5399"/>
                  </a:lnTo>
                  <a:lnTo>
                    <a:pt x="206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3308425" y="4750572"/>
              <a:ext cx="220589" cy="11362"/>
            </a:xfrm>
            <a:custGeom>
              <a:avLst/>
              <a:gdLst/>
              <a:ahLst/>
              <a:cxnLst/>
              <a:rect l="l" t="t" r="r" b="b"/>
              <a:pathLst>
                <a:path w="5941" h="306" extrusionOk="0">
                  <a:moveTo>
                    <a:pt x="1" y="0"/>
                  </a:moveTo>
                  <a:lnTo>
                    <a:pt x="244" y="265"/>
                  </a:lnTo>
                  <a:lnTo>
                    <a:pt x="5941" y="306"/>
                  </a:lnTo>
                  <a:cubicBezTo>
                    <a:pt x="5852" y="228"/>
                    <a:pt x="5764" y="141"/>
                    <a:pt x="5684" y="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3357102" y="4801143"/>
              <a:ext cx="220775" cy="11436"/>
            </a:xfrm>
            <a:custGeom>
              <a:avLst/>
              <a:gdLst/>
              <a:ahLst/>
              <a:cxnLst/>
              <a:rect l="l" t="t" r="r" b="b"/>
              <a:pathLst>
                <a:path w="5946" h="308" extrusionOk="0">
                  <a:moveTo>
                    <a:pt x="1" y="0"/>
                  </a:moveTo>
                  <a:lnTo>
                    <a:pt x="245" y="264"/>
                  </a:lnTo>
                  <a:lnTo>
                    <a:pt x="5945" y="307"/>
                  </a:lnTo>
                  <a:cubicBezTo>
                    <a:pt x="5856" y="231"/>
                    <a:pt x="5768" y="144"/>
                    <a:pt x="5689" y="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3405891" y="4851714"/>
              <a:ext cx="220924" cy="11547"/>
            </a:xfrm>
            <a:custGeom>
              <a:avLst/>
              <a:gdLst/>
              <a:ahLst/>
              <a:cxnLst/>
              <a:rect l="l" t="t" r="r" b="b"/>
              <a:pathLst>
                <a:path w="5950" h="31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11"/>
                  </a:lnTo>
                  <a:cubicBezTo>
                    <a:pt x="5861" y="232"/>
                    <a:pt x="5773" y="146"/>
                    <a:pt x="5693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3322089" y="4705347"/>
              <a:ext cx="192668" cy="200391"/>
            </a:xfrm>
            <a:custGeom>
              <a:avLst/>
              <a:gdLst/>
              <a:ahLst/>
              <a:cxnLst/>
              <a:rect l="l" t="t" r="r" b="b"/>
              <a:pathLst>
                <a:path w="5189" h="5397" extrusionOk="0">
                  <a:moveTo>
                    <a:pt x="1" y="0"/>
                  </a:moveTo>
                  <a:lnTo>
                    <a:pt x="4984" y="5395"/>
                  </a:lnTo>
                  <a:lnTo>
                    <a:pt x="5189" y="5396"/>
                  </a:lnTo>
                  <a:lnTo>
                    <a:pt x="20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3367443" y="4468272"/>
              <a:ext cx="419532" cy="216171"/>
            </a:xfrm>
            <a:custGeom>
              <a:avLst/>
              <a:gdLst/>
              <a:ahLst/>
              <a:cxnLst/>
              <a:rect l="l" t="t" r="r" b="b"/>
              <a:pathLst>
                <a:path w="11299" h="5822" extrusionOk="0">
                  <a:moveTo>
                    <a:pt x="1" y="0"/>
                  </a:moveTo>
                  <a:lnTo>
                    <a:pt x="5348" y="5780"/>
                  </a:lnTo>
                  <a:lnTo>
                    <a:pt x="11298" y="5821"/>
                  </a:lnTo>
                  <a:lnTo>
                    <a:pt x="6083" y="20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3543198" y="4483793"/>
              <a:ext cx="378318" cy="191591"/>
            </a:xfrm>
            <a:custGeom>
              <a:avLst/>
              <a:gdLst/>
              <a:ahLst/>
              <a:cxnLst/>
              <a:rect l="l" t="t" r="r" b="b"/>
              <a:pathLst>
                <a:path w="10189" h="5160" extrusionOk="0">
                  <a:moveTo>
                    <a:pt x="1" y="1"/>
                  </a:moveTo>
                  <a:lnTo>
                    <a:pt x="4750" y="5123"/>
                  </a:lnTo>
                  <a:lnTo>
                    <a:pt x="10188" y="5159"/>
                  </a:lnTo>
                  <a:lnTo>
                    <a:pt x="5423" y="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3684886" y="4478594"/>
              <a:ext cx="193819" cy="200428"/>
            </a:xfrm>
            <a:custGeom>
              <a:avLst/>
              <a:gdLst/>
              <a:ahLst/>
              <a:cxnLst/>
              <a:rect l="l" t="t" r="r" b="b"/>
              <a:pathLst>
                <a:path w="5220" h="5398" extrusionOk="0">
                  <a:moveTo>
                    <a:pt x="1" y="1"/>
                  </a:moveTo>
                  <a:lnTo>
                    <a:pt x="5012" y="5397"/>
                  </a:lnTo>
                  <a:lnTo>
                    <a:pt x="5219" y="5398"/>
                  </a:lnTo>
                  <a:lnTo>
                    <a:pt x="5219" y="5398"/>
                  </a:lnTo>
                  <a:lnTo>
                    <a:pt x="208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3635503" y="4478372"/>
              <a:ext cx="193559" cy="200316"/>
            </a:xfrm>
            <a:custGeom>
              <a:avLst/>
              <a:gdLst/>
              <a:ahLst/>
              <a:cxnLst/>
              <a:rect l="l" t="t" r="r" b="b"/>
              <a:pathLst>
                <a:path w="5213" h="5395" extrusionOk="0">
                  <a:moveTo>
                    <a:pt x="1" y="0"/>
                  </a:moveTo>
                  <a:lnTo>
                    <a:pt x="5007" y="5393"/>
                  </a:lnTo>
                  <a:lnTo>
                    <a:pt x="5213" y="5394"/>
                  </a:lnTo>
                  <a:lnTo>
                    <a:pt x="208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3572493" y="4523336"/>
              <a:ext cx="221258" cy="11028"/>
            </a:xfrm>
            <a:custGeom>
              <a:avLst/>
              <a:gdLst/>
              <a:ahLst/>
              <a:cxnLst/>
              <a:rect l="l" t="t" r="r" b="b"/>
              <a:pathLst>
                <a:path w="5959" h="297" extrusionOk="0">
                  <a:moveTo>
                    <a:pt x="1" y="1"/>
                  </a:moveTo>
                  <a:lnTo>
                    <a:pt x="244" y="265"/>
                  </a:lnTo>
                  <a:lnTo>
                    <a:pt x="5959" y="296"/>
                  </a:lnTo>
                  <a:cubicBezTo>
                    <a:pt x="5869" y="219"/>
                    <a:pt x="5783" y="133"/>
                    <a:pt x="5701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3621468" y="4573907"/>
              <a:ext cx="221480" cy="11102"/>
            </a:xfrm>
            <a:custGeom>
              <a:avLst/>
              <a:gdLst/>
              <a:ahLst/>
              <a:cxnLst/>
              <a:rect l="l" t="t" r="r" b="b"/>
              <a:pathLst>
                <a:path w="5965" h="299" extrusionOk="0">
                  <a:moveTo>
                    <a:pt x="0" y="0"/>
                  </a:moveTo>
                  <a:lnTo>
                    <a:pt x="244" y="264"/>
                  </a:lnTo>
                  <a:lnTo>
                    <a:pt x="5964" y="298"/>
                  </a:lnTo>
                  <a:cubicBezTo>
                    <a:pt x="5873" y="221"/>
                    <a:pt x="5788" y="134"/>
                    <a:pt x="5706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3670405" y="4624441"/>
              <a:ext cx="221592" cy="11213"/>
            </a:xfrm>
            <a:custGeom>
              <a:avLst/>
              <a:gdLst/>
              <a:ahLst/>
              <a:cxnLst/>
              <a:rect l="l" t="t" r="r" b="b"/>
              <a:pathLst>
                <a:path w="5968" h="302" extrusionOk="0">
                  <a:moveTo>
                    <a:pt x="1" y="1"/>
                  </a:moveTo>
                  <a:lnTo>
                    <a:pt x="244" y="265"/>
                  </a:lnTo>
                  <a:lnTo>
                    <a:pt x="5968" y="302"/>
                  </a:lnTo>
                  <a:cubicBezTo>
                    <a:pt x="5878" y="225"/>
                    <a:pt x="5792" y="138"/>
                    <a:pt x="5711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3586194" y="4478112"/>
              <a:ext cx="193410" cy="200279"/>
            </a:xfrm>
            <a:custGeom>
              <a:avLst/>
              <a:gdLst/>
              <a:ahLst/>
              <a:cxnLst/>
              <a:rect l="l" t="t" r="r" b="b"/>
              <a:pathLst>
                <a:path w="5209" h="5394" extrusionOk="0">
                  <a:moveTo>
                    <a:pt x="0" y="1"/>
                  </a:moveTo>
                  <a:lnTo>
                    <a:pt x="5002" y="5391"/>
                  </a:lnTo>
                  <a:lnTo>
                    <a:pt x="5209" y="539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3736719" y="4705273"/>
              <a:ext cx="415448" cy="210713"/>
            </a:xfrm>
            <a:custGeom>
              <a:avLst/>
              <a:gdLst/>
              <a:ahLst/>
              <a:cxnLst/>
              <a:rect l="l" t="t" r="r" b="b"/>
              <a:pathLst>
                <a:path w="11189" h="5675" extrusionOk="0">
                  <a:moveTo>
                    <a:pt x="1" y="0"/>
                  </a:moveTo>
                  <a:lnTo>
                    <a:pt x="5217" y="5625"/>
                  </a:lnTo>
                  <a:lnTo>
                    <a:pt x="11188" y="5674"/>
                  </a:lnTo>
                  <a:lnTo>
                    <a:pt x="11188" y="5674"/>
                  </a:lnTo>
                  <a:lnTo>
                    <a:pt x="6313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3754579" y="4714296"/>
              <a:ext cx="379617" cy="192593"/>
            </a:xfrm>
            <a:custGeom>
              <a:avLst/>
              <a:gdLst/>
              <a:ahLst/>
              <a:cxnLst/>
              <a:rect l="l" t="t" r="r" b="b"/>
              <a:pathLst>
                <a:path w="10224" h="5187" extrusionOk="0">
                  <a:moveTo>
                    <a:pt x="1" y="1"/>
                  </a:moveTo>
                  <a:lnTo>
                    <a:pt x="4768" y="5142"/>
                  </a:lnTo>
                  <a:lnTo>
                    <a:pt x="10224" y="5187"/>
                  </a:lnTo>
                  <a:lnTo>
                    <a:pt x="5442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3896787" y="4709320"/>
              <a:ext cx="194450" cy="201133"/>
            </a:xfrm>
            <a:custGeom>
              <a:avLst/>
              <a:gdLst/>
              <a:ahLst/>
              <a:cxnLst/>
              <a:rect l="l" t="t" r="r" b="b"/>
              <a:pathLst>
                <a:path w="5237" h="5417" extrusionOk="0">
                  <a:moveTo>
                    <a:pt x="1" y="1"/>
                  </a:moveTo>
                  <a:lnTo>
                    <a:pt x="5029" y="5416"/>
                  </a:lnTo>
                  <a:lnTo>
                    <a:pt x="5237" y="5417"/>
                  </a:lnTo>
                  <a:lnTo>
                    <a:pt x="208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3847255" y="4708986"/>
              <a:ext cx="194301" cy="201096"/>
            </a:xfrm>
            <a:custGeom>
              <a:avLst/>
              <a:gdLst/>
              <a:ahLst/>
              <a:cxnLst/>
              <a:rect l="l" t="t" r="r" b="b"/>
              <a:pathLst>
                <a:path w="5233" h="5416" extrusionOk="0">
                  <a:moveTo>
                    <a:pt x="1" y="0"/>
                  </a:moveTo>
                  <a:lnTo>
                    <a:pt x="5024" y="5414"/>
                  </a:lnTo>
                  <a:lnTo>
                    <a:pt x="5232" y="5415"/>
                  </a:lnTo>
                  <a:lnTo>
                    <a:pt x="208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3783986" y="4753988"/>
              <a:ext cx="222037" cy="11362"/>
            </a:xfrm>
            <a:custGeom>
              <a:avLst/>
              <a:gdLst/>
              <a:ahLst/>
              <a:cxnLst/>
              <a:rect l="l" t="t" r="r" b="b"/>
              <a:pathLst>
                <a:path w="5980" h="306" extrusionOk="0">
                  <a:moveTo>
                    <a:pt x="0" y="0"/>
                  </a:moveTo>
                  <a:lnTo>
                    <a:pt x="246" y="266"/>
                  </a:lnTo>
                  <a:lnTo>
                    <a:pt x="5980" y="306"/>
                  </a:lnTo>
                  <a:cubicBezTo>
                    <a:pt x="5890" y="227"/>
                    <a:pt x="5802" y="141"/>
                    <a:pt x="5722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3833072" y="4804707"/>
              <a:ext cx="222223" cy="11510"/>
            </a:xfrm>
            <a:custGeom>
              <a:avLst/>
              <a:gdLst/>
              <a:ahLst/>
              <a:cxnLst/>
              <a:rect l="l" t="t" r="r" b="b"/>
              <a:pathLst>
                <a:path w="5985" h="310" extrusionOk="0">
                  <a:moveTo>
                    <a:pt x="1" y="1"/>
                  </a:moveTo>
                  <a:lnTo>
                    <a:pt x="247" y="267"/>
                  </a:lnTo>
                  <a:lnTo>
                    <a:pt x="5985" y="309"/>
                  </a:lnTo>
                  <a:cubicBezTo>
                    <a:pt x="5895" y="232"/>
                    <a:pt x="5807" y="146"/>
                    <a:pt x="5725" y="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3882232" y="4855464"/>
              <a:ext cx="222409" cy="11622"/>
            </a:xfrm>
            <a:custGeom>
              <a:avLst/>
              <a:gdLst/>
              <a:ahLst/>
              <a:cxnLst/>
              <a:rect l="l" t="t" r="r" b="b"/>
              <a:pathLst>
                <a:path w="5990" h="313" extrusionOk="0">
                  <a:moveTo>
                    <a:pt x="0" y="0"/>
                  </a:moveTo>
                  <a:lnTo>
                    <a:pt x="246" y="266"/>
                  </a:lnTo>
                  <a:lnTo>
                    <a:pt x="5990" y="312"/>
                  </a:lnTo>
                  <a:cubicBezTo>
                    <a:pt x="5900" y="235"/>
                    <a:pt x="5812" y="149"/>
                    <a:pt x="5730" y="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3797724" y="4708689"/>
              <a:ext cx="194153" cy="200985"/>
            </a:xfrm>
            <a:custGeom>
              <a:avLst/>
              <a:gdLst/>
              <a:ahLst/>
              <a:cxnLst/>
              <a:rect l="l" t="t" r="r" b="b"/>
              <a:pathLst>
                <a:path w="5229" h="5413" extrusionOk="0">
                  <a:moveTo>
                    <a:pt x="0" y="0"/>
                  </a:moveTo>
                  <a:lnTo>
                    <a:pt x="5020" y="5411"/>
                  </a:lnTo>
                  <a:lnTo>
                    <a:pt x="5228" y="5413"/>
                  </a:lnTo>
                  <a:lnTo>
                    <a:pt x="20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3287521" y="4473545"/>
              <a:ext cx="412477" cy="209265"/>
            </a:xfrm>
            <a:custGeom>
              <a:avLst/>
              <a:gdLst/>
              <a:ahLst/>
              <a:cxnLst/>
              <a:rect l="l" t="t" r="r" b="b"/>
              <a:pathLst>
                <a:path w="11109" h="5636" extrusionOk="0">
                  <a:moveTo>
                    <a:pt x="1" y="1"/>
                  </a:moveTo>
                  <a:lnTo>
                    <a:pt x="5177" y="5595"/>
                  </a:lnTo>
                  <a:lnTo>
                    <a:pt x="11109" y="5635"/>
                  </a:lnTo>
                  <a:lnTo>
                    <a:pt x="5914" y="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3305232" y="4482567"/>
              <a:ext cx="376944" cy="191219"/>
            </a:xfrm>
            <a:custGeom>
              <a:avLst/>
              <a:gdLst/>
              <a:ahLst/>
              <a:cxnLst/>
              <a:rect l="l" t="t" r="r" b="b"/>
              <a:pathLst>
                <a:path w="10152" h="5150" extrusionOk="0">
                  <a:moveTo>
                    <a:pt x="1" y="0"/>
                  </a:moveTo>
                  <a:lnTo>
                    <a:pt x="4731" y="5113"/>
                  </a:lnTo>
                  <a:lnTo>
                    <a:pt x="10152" y="5149"/>
                  </a:lnTo>
                  <a:lnTo>
                    <a:pt x="5405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3446511" y="4477369"/>
              <a:ext cx="192965" cy="200056"/>
            </a:xfrm>
            <a:custGeom>
              <a:avLst/>
              <a:gdLst/>
              <a:ahLst/>
              <a:cxnLst/>
              <a:rect l="l" t="t" r="r" b="b"/>
              <a:pathLst>
                <a:path w="5197" h="5388" extrusionOk="0">
                  <a:moveTo>
                    <a:pt x="0" y="0"/>
                  </a:moveTo>
                  <a:lnTo>
                    <a:pt x="4991" y="5386"/>
                  </a:lnTo>
                  <a:lnTo>
                    <a:pt x="5197" y="5388"/>
                  </a:lnTo>
                  <a:lnTo>
                    <a:pt x="20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3397277" y="4477109"/>
              <a:ext cx="192816" cy="199982"/>
            </a:xfrm>
            <a:custGeom>
              <a:avLst/>
              <a:gdLst/>
              <a:ahLst/>
              <a:cxnLst/>
              <a:rect l="l" t="t" r="r" b="b"/>
              <a:pathLst>
                <a:path w="5193" h="5386" extrusionOk="0">
                  <a:moveTo>
                    <a:pt x="1" y="1"/>
                  </a:moveTo>
                  <a:lnTo>
                    <a:pt x="4988" y="5384"/>
                  </a:lnTo>
                  <a:lnTo>
                    <a:pt x="5193" y="5385"/>
                  </a:lnTo>
                  <a:lnTo>
                    <a:pt x="5193" y="5385"/>
                  </a:lnTo>
                  <a:lnTo>
                    <a:pt x="206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3334416" y="4522037"/>
              <a:ext cx="220552" cy="10990"/>
            </a:xfrm>
            <a:custGeom>
              <a:avLst/>
              <a:gdLst/>
              <a:ahLst/>
              <a:cxnLst/>
              <a:rect l="l" t="t" r="r" b="b"/>
              <a:pathLst>
                <a:path w="5940" h="296" extrusionOk="0">
                  <a:moveTo>
                    <a:pt x="1" y="0"/>
                  </a:moveTo>
                  <a:lnTo>
                    <a:pt x="244" y="263"/>
                  </a:lnTo>
                  <a:lnTo>
                    <a:pt x="5940" y="295"/>
                  </a:lnTo>
                  <a:cubicBezTo>
                    <a:pt x="5851" y="219"/>
                    <a:pt x="5764" y="132"/>
                    <a:pt x="5683" y="3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3383130" y="4572422"/>
              <a:ext cx="220738" cy="11102"/>
            </a:xfrm>
            <a:custGeom>
              <a:avLst/>
              <a:gdLst/>
              <a:ahLst/>
              <a:cxnLst/>
              <a:rect l="l" t="t" r="r" b="b"/>
              <a:pathLst>
                <a:path w="5945" h="299" extrusionOk="0">
                  <a:moveTo>
                    <a:pt x="1" y="1"/>
                  </a:moveTo>
                  <a:lnTo>
                    <a:pt x="246" y="265"/>
                  </a:lnTo>
                  <a:lnTo>
                    <a:pt x="5944" y="299"/>
                  </a:lnTo>
                  <a:cubicBezTo>
                    <a:pt x="5855" y="221"/>
                    <a:pt x="5767" y="135"/>
                    <a:pt x="5688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3431882" y="4622919"/>
              <a:ext cx="220924" cy="11176"/>
            </a:xfrm>
            <a:custGeom>
              <a:avLst/>
              <a:gdLst/>
              <a:ahLst/>
              <a:cxnLst/>
              <a:rect l="l" t="t" r="r" b="b"/>
              <a:pathLst>
                <a:path w="5950" h="30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00"/>
                  </a:lnTo>
                  <a:cubicBezTo>
                    <a:pt x="5861" y="224"/>
                    <a:pt x="5773" y="137"/>
                    <a:pt x="5693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3348043" y="4476849"/>
              <a:ext cx="192705" cy="199908"/>
            </a:xfrm>
            <a:custGeom>
              <a:avLst/>
              <a:gdLst/>
              <a:ahLst/>
              <a:cxnLst/>
              <a:rect l="l" t="t" r="r" b="b"/>
              <a:pathLst>
                <a:path w="5190" h="5384" extrusionOk="0">
                  <a:moveTo>
                    <a:pt x="1" y="0"/>
                  </a:moveTo>
                  <a:lnTo>
                    <a:pt x="4985" y="5383"/>
                  </a:lnTo>
                  <a:lnTo>
                    <a:pt x="5190" y="538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/>
            <p:cNvSpPr/>
            <p:nvPr/>
          </p:nvSpPr>
          <p:spPr>
            <a:xfrm>
              <a:off x="3498011" y="4703639"/>
              <a:ext cx="414000" cy="210341"/>
            </a:xfrm>
            <a:custGeom>
              <a:avLst/>
              <a:gdLst/>
              <a:ahLst/>
              <a:cxnLst/>
              <a:rect l="l" t="t" r="r" b="b"/>
              <a:pathLst>
                <a:path w="11150" h="5665" extrusionOk="0">
                  <a:moveTo>
                    <a:pt x="1" y="0"/>
                  </a:moveTo>
                  <a:lnTo>
                    <a:pt x="5198" y="5616"/>
                  </a:lnTo>
                  <a:lnTo>
                    <a:pt x="11150" y="5664"/>
                  </a:lnTo>
                  <a:lnTo>
                    <a:pt x="593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>
              <a:off x="3515833" y="4712625"/>
              <a:ext cx="378318" cy="192296"/>
            </a:xfrm>
            <a:custGeom>
              <a:avLst/>
              <a:gdLst/>
              <a:ahLst/>
              <a:cxnLst/>
              <a:rect l="l" t="t" r="r" b="b"/>
              <a:pathLst>
                <a:path w="10189" h="5179" extrusionOk="0">
                  <a:moveTo>
                    <a:pt x="0" y="1"/>
                  </a:moveTo>
                  <a:lnTo>
                    <a:pt x="4751" y="5133"/>
                  </a:lnTo>
                  <a:lnTo>
                    <a:pt x="10188" y="5178"/>
                  </a:lnTo>
                  <a:lnTo>
                    <a:pt x="542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3657595" y="4707686"/>
              <a:ext cx="193707" cy="200836"/>
            </a:xfrm>
            <a:custGeom>
              <a:avLst/>
              <a:gdLst/>
              <a:ahLst/>
              <a:cxnLst/>
              <a:rect l="l" t="t" r="r" b="b"/>
              <a:pathLst>
                <a:path w="5217" h="5409" extrusionOk="0">
                  <a:moveTo>
                    <a:pt x="0" y="1"/>
                  </a:moveTo>
                  <a:lnTo>
                    <a:pt x="5009" y="5406"/>
                  </a:lnTo>
                  <a:lnTo>
                    <a:pt x="5216" y="5409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3608175" y="4707352"/>
              <a:ext cx="193596" cy="200762"/>
            </a:xfrm>
            <a:custGeom>
              <a:avLst/>
              <a:gdLst/>
              <a:ahLst/>
              <a:cxnLst/>
              <a:rect l="l" t="t" r="r" b="b"/>
              <a:pathLst>
                <a:path w="5214" h="5407" extrusionOk="0">
                  <a:moveTo>
                    <a:pt x="0" y="1"/>
                  </a:moveTo>
                  <a:lnTo>
                    <a:pt x="5006" y="5405"/>
                  </a:lnTo>
                  <a:lnTo>
                    <a:pt x="5213" y="5406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3545166" y="4752280"/>
              <a:ext cx="221332" cy="11399"/>
            </a:xfrm>
            <a:custGeom>
              <a:avLst/>
              <a:gdLst/>
              <a:ahLst/>
              <a:cxnLst/>
              <a:rect l="l" t="t" r="r" b="b"/>
              <a:pathLst>
                <a:path w="5961" h="307" extrusionOk="0">
                  <a:moveTo>
                    <a:pt x="0" y="0"/>
                  </a:moveTo>
                  <a:lnTo>
                    <a:pt x="245" y="265"/>
                  </a:lnTo>
                  <a:lnTo>
                    <a:pt x="5960" y="307"/>
                  </a:lnTo>
                  <a:cubicBezTo>
                    <a:pt x="5870" y="228"/>
                    <a:pt x="5783" y="141"/>
                    <a:pt x="5703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3594066" y="4802925"/>
              <a:ext cx="221480" cy="11510"/>
            </a:xfrm>
            <a:custGeom>
              <a:avLst/>
              <a:gdLst/>
              <a:ahLst/>
              <a:cxnLst/>
              <a:rect l="l" t="t" r="r" b="b"/>
              <a:pathLst>
                <a:path w="5965" h="310" extrusionOk="0">
                  <a:moveTo>
                    <a:pt x="0" y="1"/>
                  </a:moveTo>
                  <a:lnTo>
                    <a:pt x="244" y="264"/>
                  </a:lnTo>
                  <a:lnTo>
                    <a:pt x="5965" y="309"/>
                  </a:lnTo>
                  <a:cubicBezTo>
                    <a:pt x="5874" y="231"/>
                    <a:pt x="5788" y="144"/>
                    <a:pt x="5706" y="4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3643003" y="4853570"/>
              <a:ext cx="221629" cy="11547"/>
            </a:xfrm>
            <a:custGeom>
              <a:avLst/>
              <a:gdLst/>
              <a:ahLst/>
              <a:cxnLst/>
              <a:rect l="l" t="t" r="r" b="b"/>
              <a:pathLst>
                <a:path w="5969" h="311" extrusionOk="0">
                  <a:moveTo>
                    <a:pt x="1" y="0"/>
                  </a:moveTo>
                  <a:lnTo>
                    <a:pt x="245" y="266"/>
                  </a:lnTo>
                  <a:lnTo>
                    <a:pt x="5968" y="311"/>
                  </a:lnTo>
                  <a:cubicBezTo>
                    <a:pt x="5878" y="232"/>
                    <a:pt x="5792" y="145"/>
                    <a:pt x="5711" y="4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3558830" y="4707018"/>
              <a:ext cx="193447" cy="200688"/>
            </a:xfrm>
            <a:custGeom>
              <a:avLst/>
              <a:gdLst/>
              <a:ahLst/>
              <a:cxnLst/>
              <a:rect l="l" t="t" r="r" b="b"/>
              <a:pathLst>
                <a:path w="5210" h="5405" extrusionOk="0">
                  <a:moveTo>
                    <a:pt x="0" y="0"/>
                  </a:moveTo>
                  <a:lnTo>
                    <a:pt x="5002" y="5402"/>
                  </a:lnTo>
                  <a:lnTo>
                    <a:pt x="5209" y="5405"/>
                  </a:lnTo>
                  <a:lnTo>
                    <a:pt x="20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1948130" y="4175273"/>
              <a:ext cx="1109593" cy="511948"/>
            </a:xfrm>
            <a:custGeom>
              <a:avLst/>
              <a:gdLst/>
              <a:ahLst/>
              <a:cxnLst/>
              <a:rect l="l" t="t" r="r" b="b"/>
              <a:pathLst>
                <a:path w="29884" h="13788" extrusionOk="0">
                  <a:moveTo>
                    <a:pt x="0" y="0"/>
                  </a:moveTo>
                  <a:lnTo>
                    <a:pt x="16610" y="13787"/>
                  </a:lnTo>
                  <a:lnTo>
                    <a:pt x="29883" y="13787"/>
                  </a:lnTo>
                  <a:lnTo>
                    <a:pt x="13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1748705" y="4210918"/>
              <a:ext cx="1137329" cy="932557"/>
            </a:xfrm>
            <a:custGeom>
              <a:avLst/>
              <a:gdLst/>
              <a:ahLst/>
              <a:cxnLst/>
              <a:rect l="l" t="t" r="r" b="b"/>
              <a:pathLst>
                <a:path w="30631" h="25116" extrusionOk="0">
                  <a:moveTo>
                    <a:pt x="16907" y="0"/>
                  </a:moveTo>
                  <a:lnTo>
                    <a:pt x="0" y="12180"/>
                  </a:lnTo>
                  <a:lnTo>
                    <a:pt x="0" y="25116"/>
                  </a:lnTo>
                  <a:lnTo>
                    <a:pt x="30630" y="25116"/>
                  </a:lnTo>
                  <a:lnTo>
                    <a:pt x="30630" y="12180"/>
                  </a:lnTo>
                  <a:lnTo>
                    <a:pt x="169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1495701" y="4552179"/>
              <a:ext cx="253004" cy="591295"/>
            </a:xfrm>
            <a:custGeom>
              <a:avLst/>
              <a:gdLst/>
              <a:ahLst/>
              <a:cxnLst/>
              <a:rect l="l" t="t" r="r" b="b"/>
              <a:pathLst>
                <a:path w="6814" h="15925" extrusionOk="0">
                  <a:moveTo>
                    <a:pt x="0" y="0"/>
                  </a:moveTo>
                  <a:lnTo>
                    <a:pt x="0" y="15925"/>
                  </a:lnTo>
                  <a:lnTo>
                    <a:pt x="6813" y="15925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1948130" y="4709908"/>
              <a:ext cx="143099" cy="137938"/>
            </a:xfrm>
            <a:custGeom>
              <a:avLst/>
              <a:gdLst/>
              <a:ahLst/>
              <a:cxnLst/>
              <a:rect l="l" t="t" r="r" b="b"/>
              <a:pathLst>
                <a:path w="3854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2292733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2636334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1523029" y="4175310"/>
              <a:ext cx="635591" cy="515327"/>
            </a:xfrm>
            <a:custGeom>
              <a:avLst/>
              <a:gdLst/>
              <a:ahLst/>
              <a:cxnLst/>
              <a:rect l="l" t="t" r="r" b="b"/>
              <a:pathLst>
                <a:path w="17118" h="13879" extrusionOk="0">
                  <a:moveTo>
                    <a:pt x="16046" y="1"/>
                  </a:moveTo>
                  <a:lnTo>
                    <a:pt x="8721" y="6335"/>
                  </a:lnTo>
                  <a:lnTo>
                    <a:pt x="3925" y="6335"/>
                  </a:lnTo>
                  <a:lnTo>
                    <a:pt x="3454" y="6723"/>
                  </a:lnTo>
                  <a:lnTo>
                    <a:pt x="3072" y="7036"/>
                  </a:lnTo>
                  <a:lnTo>
                    <a:pt x="7910" y="7036"/>
                  </a:lnTo>
                  <a:lnTo>
                    <a:pt x="1" y="13878"/>
                  </a:lnTo>
                  <a:lnTo>
                    <a:pt x="1072" y="13878"/>
                  </a:lnTo>
                  <a:lnTo>
                    <a:pt x="8982" y="7036"/>
                  </a:lnTo>
                  <a:lnTo>
                    <a:pt x="15943" y="7036"/>
                  </a:lnTo>
                  <a:lnTo>
                    <a:pt x="16334" y="6723"/>
                  </a:lnTo>
                  <a:lnTo>
                    <a:pt x="16819" y="6335"/>
                  </a:lnTo>
                  <a:lnTo>
                    <a:pt x="9794" y="6335"/>
                  </a:lnTo>
                  <a:lnTo>
                    <a:pt x="171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837785" y="4811235"/>
              <a:ext cx="1833814" cy="332276"/>
            </a:xfrm>
            <a:custGeom>
              <a:avLst/>
              <a:gdLst/>
              <a:ahLst/>
              <a:cxnLst/>
              <a:rect l="l" t="t" r="r" b="b"/>
              <a:pathLst>
                <a:path w="49389" h="8949" extrusionOk="0">
                  <a:moveTo>
                    <a:pt x="23121" y="0"/>
                  </a:moveTo>
                  <a:cubicBezTo>
                    <a:pt x="20672" y="0"/>
                    <a:pt x="18350" y="1305"/>
                    <a:pt x="17460" y="4150"/>
                  </a:cubicBezTo>
                  <a:cubicBezTo>
                    <a:pt x="16734" y="3481"/>
                    <a:pt x="15805" y="3180"/>
                    <a:pt x="14858" y="3180"/>
                  </a:cubicBezTo>
                  <a:cubicBezTo>
                    <a:pt x="12871" y="3180"/>
                    <a:pt x="10801" y="4506"/>
                    <a:pt x="10346" y="6528"/>
                  </a:cubicBezTo>
                  <a:cubicBezTo>
                    <a:pt x="9146" y="5271"/>
                    <a:pt x="7480" y="4699"/>
                    <a:pt x="5832" y="4699"/>
                  </a:cubicBezTo>
                  <a:cubicBezTo>
                    <a:pt x="3106" y="4699"/>
                    <a:pt x="431" y="6264"/>
                    <a:pt x="0" y="8891"/>
                  </a:cubicBezTo>
                  <a:cubicBezTo>
                    <a:pt x="13000" y="8891"/>
                    <a:pt x="23313" y="8949"/>
                    <a:pt x="33613" y="8949"/>
                  </a:cubicBezTo>
                  <a:cubicBezTo>
                    <a:pt x="38763" y="8949"/>
                    <a:pt x="43910" y="8934"/>
                    <a:pt x="49389" y="8891"/>
                  </a:cubicBezTo>
                  <a:cubicBezTo>
                    <a:pt x="48701" y="7839"/>
                    <a:pt x="47703" y="6669"/>
                    <a:pt x="46303" y="6669"/>
                  </a:cubicBezTo>
                  <a:cubicBezTo>
                    <a:pt x="45665" y="6669"/>
                    <a:pt x="44943" y="6912"/>
                    <a:pt x="44128" y="7521"/>
                  </a:cubicBezTo>
                  <a:cubicBezTo>
                    <a:pt x="43979" y="5459"/>
                    <a:pt x="41942" y="4245"/>
                    <a:pt x="39892" y="4245"/>
                  </a:cubicBezTo>
                  <a:cubicBezTo>
                    <a:pt x="38190" y="4245"/>
                    <a:pt x="36477" y="5081"/>
                    <a:pt x="35828" y="6965"/>
                  </a:cubicBezTo>
                  <a:cubicBezTo>
                    <a:pt x="35099" y="5777"/>
                    <a:pt x="33697" y="5098"/>
                    <a:pt x="32313" y="5098"/>
                  </a:cubicBezTo>
                  <a:cubicBezTo>
                    <a:pt x="31626" y="5098"/>
                    <a:pt x="30944" y="5266"/>
                    <a:pt x="30350" y="5620"/>
                  </a:cubicBezTo>
                  <a:cubicBezTo>
                    <a:pt x="29421" y="2025"/>
                    <a:pt x="26172" y="0"/>
                    <a:pt x="23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293330" y="4498570"/>
              <a:ext cx="86142" cy="707958"/>
            </a:xfrm>
            <a:custGeom>
              <a:avLst/>
              <a:gdLst/>
              <a:ahLst/>
              <a:cxnLst/>
              <a:rect l="l" t="t" r="r" b="b"/>
              <a:pathLst>
                <a:path w="2320" h="19067" extrusionOk="0">
                  <a:moveTo>
                    <a:pt x="1477" y="0"/>
                  </a:moveTo>
                  <a:lnTo>
                    <a:pt x="519" y="9"/>
                  </a:lnTo>
                  <a:lnTo>
                    <a:pt x="0" y="19066"/>
                  </a:lnTo>
                  <a:lnTo>
                    <a:pt x="2319" y="19047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310707" y="4498570"/>
              <a:ext cx="41808" cy="98989"/>
            </a:xfrm>
            <a:custGeom>
              <a:avLst/>
              <a:gdLst/>
              <a:ahLst/>
              <a:cxnLst/>
              <a:rect l="l" t="t" r="r" b="b"/>
              <a:pathLst>
                <a:path w="1126" h="2666" extrusionOk="0">
                  <a:moveTo>
                    <a:pt x="1009" y="0"/>
                  </a:moveTo>
                  <a:lnTo>
                    <a:pt x="51" y="9"/>
                  </a:lnTo>
                  <a:lnTo>
                    <a:pt x="0" y="1882"/>
                  </a:lnTo>
                  <a:lnTo>
                    <a:pt x="1126" y="2665"/>
                  </a:lnTo>
                  <a:lnTo>
                    <a:pt x="1126" y="266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216174" y="4134882"/>
              <a:ext cx="136119" cy="338700"/>
            </a:xfrm>
            <a:custGeom>
              <a:avLst/>
              <a:gdLst/>
              <a:ahLst/>
              <a:cxnLst/>
              <a:rect l="l" t="t" r="r" b="b"/>
              <a:pathLst>
                <a:path w="3666" h="9122" extrusionOk="0">
                  <a:moveTo>
                    <a:pt x="263" y="0"/>
                  </a:moveTo>
                  <a:lnTo>
                    <a:pt x="259" y="12"/>
                  </a:ln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5" y="14"/>
                    <a:pt x="249" y="18"/>
                  </a:cubicBezTo>
                  <a:cubicBezTo>
                    <a:pt x="75" y="177"/>
                    <a:pt x="0" y="418"/>
                    <a:pt x="45" y="648"/>
                  </a:cubicBezTo>
                  <a:cubicBezTo>
                    <a:pt x="152" y="1180"/>
                    <a:pt x="1571" y="7798"/>
                    <a:pt x="1744" y="8598"/>
                  </a:cubicBezTo>
                  <a:cubicBezTo>
                    <a:pt x="1755" y="8650"/>
                    <a:pt x="1786" y="8693"/>
                    <a:pt x="1832" y="8718"/>
                  </a:cubicBezTo>
                  <a:lnTo>
                    <a:pt x="2515" y="9100"/>
                  </a:lnTo>
                  <a:cubicBezTo>
                    <a:pt x="2542" y="9114"/>
                    <a:pt x="2572" y="9122"/>
                    <a:pt x="2603" y="9122"/>
                  </a:cubicBezTo>
                  <a:cubicBezTo>
                    <a:pt x="2620" y="9122"/>
                    <a:pt x="2637" y="9120"/>
                    <a:pt x="2654" y="9115"/>
                  </a:cubicBezTo>
                  <a:lnTo>
                    <a:pt x="3158" y="8969"/>
                  </a:lnTo>
                  <a:cubicBezTo>
                    <a:pt x="3204" y="8955"/>
                    <a:pt x="3244" y="8925"/>
                    <a:pt x="3267" y="8881"/>
                  </a:cubicBezTo>
                  <a:lnTo>
                    <a:pt x="3637" y="8195"/>
                  </a:lnTo>
                  <a:cubicBezTo>
                    <a:pt x="3664" y="8148"/>
                    <a:pt x="3666" y="8093"/>
                    <a:pt x="3646" y="8043"/>
                  </a:cubicBezTo>
                  <a:cubicBezTo>
                    <a:pt x="3324" y="7235"/>
                    <a:pt x="600" y="423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340633" y="4461329"/>
              <a:ext cx="342636" cy="112578"/>
            </a:xfrm>
            <a:custGeom>
              <a:avLst/>
              <a:gdLst/>
              <a:ahLst/>
              <a:cxnLst/>
              <a:rect l="l" t="t" r="r" b="b"/>
              <a:pathLst>
                <a:path w="9228" h="3032" extrusionOk="0">
                  <a:moveTo>
                    <a:pt x="986" y="1"/>
                  </a:moveTo>
                  <a:cubicBezTo>
                    <a:pt x="954" y="1"/>
                    <a:pt x="922" y="9"/>
                    <a:pt x="893" y="26"/>
                  </a:cubicBezTo>
                  <a:lnTo>
                    <a:pt x="221" y="427"/>
                  </a:lnTo>
                  <a:cubicBezTo>
                    <a:pt x="179" y="452"/>
                    <a:pt x="149" y="492"/>
                    <a:pt x="137" y="539"/>
                  </a:cubicBezTo>
                  <a:lnTo>
                    <a:pt x="11" y="1049"/>
                  </a:lnTo>
                  <a:cubicBezTo>
                    <a:pt x="1" y="1097"/>
                    <a:pt x="9" y="1146"/>
                    <a:pt x="34" y="1188"/>
                  </a:cubicBezTo>
                  <a:lnTo>
                    <a:pt x="442" y="1852"/>
                  </a:lnTo>
                  <a:cubicBezTo>
                    <a:pt x="471" y="1898"/>
                    <a:pt x="517" y="1928"/>
                    <a:pt x="570" y="1936"/>
                  </a:cubicBezTo>
                  <a:cubicBezTo>
                    <a:pt x="1401" y="2056"/>
                    <a:pt x="8171" y="3031"/>
                    <a:pt x="9143" y="3031"/>
                  </a:cubicBezTo>
                  <a:cubicBezTo>
                    <a:pt x="9180" y="3031"/>
                    <a:pt x="9208" y="3030"/>
                    <a:pt x="9228" y="3027"/>
                  </a:cubicBezTo>
                  <a:cubicBezTo>
                    <a:pt x="9226" y="3024"/>
                    <a:pt x="9219" y="3017"/>
                    <a:pt x="9219" y="3017"/>
                  </a:cubicBezTo>
                  <a:lnTo>
                    <a:pt x="9219" y="3017"/>
                  </a:lnTo>
                  <a:cubicBezTo>
                    <a:pt x="9219" y="3017"/>
                    <a:pt x="9219" y="3017"/>
                    <a:pt x="9219" y="3018"/>
                  </a:cubicBezTo>
                  <a:cubicBezTo>
                    <a:pt x="9220" y="3018"/>
                    <a:pt x="9220" y="3018"/>
                    <a:pt x="9220" y="3018"/>
                  </a:cubicBezTo>
                  <a:cubicBezTo>
                    <a:pt x="9221" y="3018"/>
                    <a:pt x="9219" y="3015"/>
                    <a:pt x="9218" y="3007"/>
                  </a:cubicBezTo>
                  <a:cubicBezTo>
                    <a:pt x="9169" y="2777"/>
                    <a:pt x="8998" y="2593"/>
                    <a:pt x="8777" y="2516"/>
                  </a:cubicBezTo>
                  <a:cubicBezTo>
                    <a:pt x="8264" y="2342"/>
                    <a:pt x="1823" y="262"/>
                    <a:pt x="1041" y="9"/>
                  </a:cubicBezTo>
                  <a:cubicBezTo>
                    <a:pt x="1023" y="4"/>
                    <a:pt x="1005" y="1"/>
                    <a:pt x="9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66317" y="4489251"/>
              <a:ext cx="258536" cy="255529"/>
            </a:xfrm>
            <a:custGeom>
              <a:avLst/>
              <a:gdLst/>
              <a:ahLst/>
              <a:cxnLst/>
              <a:rect l="l" t="t" r="r" b="b"/>
              <a:pathLst>
                <a:path w="6963" h="6882" extrusionOk="0">
                  <a:moveTo>
                    <a:pt x="5635" y="0"/>
                  </a:moveTo>
                  <a:cubicBezTo>
                    <a:pt x="5582" y="0"/>
                    <a:pt x="5530" y="24"/>
                    <a:pt x="5497" y="64"/>
                  </a:cubicBezTo>
                  <a:cubicBezTo>
                    <a:pt x="4937" y="731"/>
                    <a:pt x="215" y="6343"/>
                    <a:pt x="0" y="6840"/>
                  </a:cubicBezTo>
                  <a:cubicBezTo>
                    <a:pt x="5" y="6840"/>
                    <a:pt x="13" y="6839"/>
                    <a:pt x="14" y="6839"/>
                  </a:cubicBezTo>
                  <a:cubicBezTo>
                    <a:pt x="15" y="6839"/>
                    <a:pt x="15" y="6839"/>
                    <a:pt x="14" y="6839"/>
                  </a:cubicBezTo>
                  <a:cubicBezTo>
                    <a:pt x="11" y="6839"/>
                    <a:pt x="15" y="6840"/>
                    <a:pt x="23" y="6843"/>
                  </a:cubicBezTo>
                  <a:cubicBezTo>
                    <a:pt x="95" y="6869"/>
                    <a:pt x="170" y="6882"/>
                    <a:pt x="244" y="6882"/>
                  </a:cubicBezTo>
                  <a:cubicBezTo>
                    <a:pt x="398" y="6882"/>
                    <a:pt x="550" y="6828"/>
                    <a:pt x="673" y="6727"/>
                  </a:cubicBezTo>
                  <a:cubicBezTo>
                    <a:pt x="1093" y="6384"/>
                    <a:pt x="6260" y="2010"/>
                    <a:pt x="6883" y="1481"/>
                  </a:cubicBezTo>
                  <a:cubicBezTo>
                    <a:pt x="6922" y="1446"/>
                    <a:pt x="6944" y="1398"/>
                    <a:pt x="6946" y="1346"/>
                  </a:cubicBezTo>
                  <a:lnTo>
                    <a:pt x="6962" y="564"/>
                  </a:lnTo>
                  <a:cubicBezTo>
                    <a:pt x="6963" y="515"/>
                    <a:pt x="6944" y="470"/>
                    <a:pt x="6911" y="434"/>
                  </a:cubicBezTo>
                  <a:lnTo>
                    <a:pt x="6543" y="59"/>
                  </a:lnTo>
                  <a:cubicBezTo>
                    <a:pt x="6510" y="24"/>
                    <a:pt x="6463" y="4"/>
                    <a:pt x="6415" y="4"/>
                  </a:cubicBezTo>
                  <a:lnTo>
                    <a:pt x="5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596942" y="4439422"/>
              <a:ext cx="105004" cy="862938"/>
            </a:xfrm>
            <a:custGeom>
              <a:avLst/>
              <a:gdLst/>
              <a:ahLst/>
              <a:cxnLst/>
              <a:rect l="l" t="t" r="r" b="b"/>
              <a:pathLst>
                <a:path w="2828" h="23241" extrusionOk="0">
                  <a:moveTo>
                    <a:pt x="1801" y="1"/>
                  </a:moveTo>
                  <a:lnTo>
                    <a:pt x="635" y="9"/>
                  </a:lnTo>
                  <a:lnTo>
                    <a:pt x="1" y="23241"/>
                  </a:lnTo>
                  <a:lnTo>
                    <a:pt x="2828" y="23215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18143" y="4439422"/>
              <a:ext cx="51054" cy="120598"/>
            </a:xfrm>
            <a:custGeom>
              <a:avLst/>
              <a:gdLst/>
              <a:ahLst/>
              <a:cxnLst/>
              <a:rect l="l" t="t" r="r" b="b"/>
              <a:pathLst>
                <a:path w="1375" h="3248" extrusionOk="0">
                  <a:moveTo>
                    <a:pt x="1230" y="1"/>
                  </a:moveTo>
                  <a:lnTo>
                    <a:pt x="64" y="9"/>
                  </a:lnTo>
                  <a:lnTo>
                    <a:pt x="1" y="2293"/>
                  </a:lnTo>
                  <a:lnTo>
                    <a:pt x="1375" y="3248"/>
                  </a:lnTo>
                  <a:lnTo>
                    <a:pt x="12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466578" y="4009828"/>
              <a:ext cx="198534" cy="400893"/>
            </a:xfrm>
            <a:custGeom>
              <a:avLst/>
              <a:gdLst/>
              <a:ahLst/>
              <a:cxnLst/>
              <a:rect l="l" t="t" r="r" b="b"/>
              <a:pathLst>
                <a:path w="5347" h="10797" extrusionOk="0">
                  <a:moveTo>
                    <a:pt x="269" y="0"/>
                  </a:moveTo>
                  <a:cubicBezTo>
                    <a:pt x="268" y="3"/>
                    <a:pt x="266" y="12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6"/>
                    <a:pt x="265" y="16"/>
                  </a:cubicBezTo>
                  <a:cubicBezTo>
                    <a:pt x="265" y="16"/>
                    <a:pt x="265" y="16"/>
                    <a:pt x="265" y="15"/>
                  </a:cubicBezTo>
                  <a:lnTo>
                    <a:pt x="265" y="15"/>
                  </a:lnTo>
                  <a:cubicBezTo>
                    <a:pt x="264" y="16"/>
                    <a:pt x="260" y="19"/>
                    <a:pt x="256" y="24"/>
                  </a:cubicBezTo>
                  <a:cubicBezTo>
                    <a:pt x="63" y="236"/>
                    <a:pt x="0" y="535"/>
                    <a:pt x="82" y="810"/>
                  </a:cubicBezTo>
                  <a:cubicBezTo>
                    <a:pt x="270" y="1443"/>
                    <a:pt x="2766" y="9308"/>
                    <a:pt x="3069" y="10259"/>
                  </a:cubicBezTo>
                  <a:cubicBezTo>
                    <a:pt x="3089" y="10320"/>
                    <a:pt x="3134" y="10367"/>
                    <a:pt x="3191" y="10394"/>
                  </a:cubicBezTo>
                  <a:lnTo>
                    <a:pt x="4063" y="10778"/>
                  </a:lnTo>
                  <a:cubicBezTo>
                    <a:pt x="4092" y="10790"/>
                    <a:pt x="4122" y="10797"/>
                    <a:pt x="4152" y="10797"/>
                  </a:cubicBezTo>
                  <a:cubicBezTo>
                    <a:pt x="4180" y="10797"/>
                    <a:pt x="4207" y="10791"/>
                    <a:pt x="4234" y="10781"/>
                  </a:cubicBezTo>
                  <a:lnTo>
                    <a:pt x="4829" y="10543"/>
                  </a:lnTo>
                  <a:cubicBezTo>
                    <a:pt x="4883" y="10521"/>
                    <a:pt x="4926" y="10479"/>
                    <a:pt x="4950" y="10425"/>
                  </a:cubicBezTo>
                  <a:lnTo>
                    <a:pt x="5321" y="9549"/>
                  </a:lnTo>
                  <a:cubicBezTo>
                    <a:pt x="5347" y="9490"/>
                    <a:pt x="5344" y="9423"/>
                    <a:pt x="5314" y="9364"/>
                  </a:cubicBezTo>
                  <a:cubicBezTo>
                    <a:pt x="4829" y="8421"/>
                    <a:pt x="727" y="474"/>
                    <a:pt x="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658689" y="4388257"/>
              <a:ext cx="424025" cy="101959"/>
            </a:xfrm>
            <a:custGeom>
              <a:avLst/>
              <a:gdLst/>
              <a:ahLst/>
              <a:cxnLst/>
              <a:rect l="l" t="t" r="r" b="b"/>
              <a:pathLst>
                <a:path w="11420" h="2746" extrusionOk="0">
                  <a:moveTo>
                    <a:pt x="1089" y="0"/>
                  </a:moveTo>
                  <a:cubicBezTo>
                    <a:pt x="1043" y="0"/>
                    <a:pt x="997" y="14"/>
                    <a:pt x="959" y="43"/>
                  </a:cubicBezTo>
                  <a:lnTo>
                    <a:pt x="190" y="607"/>
                  </a:lnTo>
                  <a:cubicBezTo>
                    <a:pt x="143" y="642"/>
                    <a:pt x="111" y="694"/>
                    <a:pt x="102" y="753"/>
                  </a:cubicBezTo>
                  <a:lnTo>
                    <a:pt x="9" y="1387"/>
                  </a:lnTo>
                  <a:cubicBezTo>
                    <a:pt x="0" y="1445"/>
                    <a:pt x="16" y="1505"/>
                    <a:pt x="51" y="1553"/>
                  </a:cubicBezTo>
                  <a:lnTo>
                    <a:pt x="624" y="2310"/>
                  </a:lnTo>
                  <a:cubicBezTo>
                    <a:pt x="663" y="2362"/>
                    <a:pt x="723" y="2395"/>
                    <a:pt x="788" y="2397"/>
                  </a:cubicBezTo>
                  <a:cubicBezTo>
                    <a:pt x="1681" y="2440"/>
                    <a:pt x="8154" y="2746"/>
                    <a:pt x="10559" y="2746"/>
                  </a:cubicBezTo>
                  <a:cubicBezTo>
                    <a:pt x="11010" y="2746"/>
                    <a:pt x="11318" y="2735"/>
                    <a:pt x="11419" y="2710"/>
                  </a:cubicBezTo>
                  <a:cubicBezTo>
                    <a:pt x="11418" y="2707"/>
                    <a:pt x="11412" y="2702"/>
                    <a:pt x="11409" y="2699"/>
                  </a:cubicBezTo>
                  <a:lnTo>
                    <a:pt x="11409" y="2699"/>
                  </a:lnTo>
                  <a:cubicBezTo>
                    <a:pt x="11410" y="2699"/>
                    <a:pt x="11409" y="2694"/>
                    <a:pt x="11407" y="2687"/>
                  </a:cubicBezTo>
                  <a:cubicBezTo>
                    <a:pt x="11320" y="2413"/>
                    <a:pt x="11092" y="2209"/>
                    <a:pt x="10812" y="2143"/>
                  </a:cubicBezTo>
                  <a:cubicBezTo>
                    <a:pt x="10169" y="1991"/>
                    <a:pt x="2111" y="219"/>
                    <a:pt x="1136" y="5"/>
                  </a:cubicBezTo>
                  <a:cubicBezTo>
                    <a:pt x="1120" y="2"/>
                    <a:pt x="1105" y="0"/>
                    <a:pt x="10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353963" y="4430771"/>
              <a:ext cx="289317" cy="336769"/>
            </a:xfrm>
            <a:custGeom>
              <a:avLst/>
              <a:gdLst/>
              <a:ahLst/>
              <a:cxnLst/>
              <a:rect l="l" t="t" r="r" b="b"/>
              <a:pathLst>
                <a:path w="7792" h="9070" extrusionOk="0">
                  <a:moveTo>
                    <a:pt x="7005" y="1"/>
                  </a:moveTo>
                  <a:cubicBezTo>
                    <a:pt x="6998" y="1"/>
                    <a:pt x="6992" y="1"/>
                    <a:pt x="6985" y="2"/>
                  </a:cubicBezTo>
                  <a:lnTo>
                    <a:pt x="6039" y="88"/>
                  </a:lnTo>
                  <a:cubicBezTo>
                    <a:pt x="5974" y="95"/>
                    <a:pt x="5916" y="129"/>
                    <a:pt x="5879" y="183"/>
                  </a:cubicBezTo>
                  <a:cubicBezTo>
                    <a:pt x="5275" y="1054"/>
                    <a:pt x="203" y="8418"/>
                    <a:pt x="1" y="9046"/>
                  </a:cubicBezTo>
                  <a:cubicBezTo>
                    <a:pt x="4" y="9046"/>
                    <a:pt x="11" y="9043"/>
                    <a:pt x="15" y="9042"/>
                  </a:cubicBezTo>
                  <a:lnTo>
                    <a:pt x="15" y="9042"/>
                  </a:lnTo>
                  <a:cubicBezTo>
                    <a:pt x="16" y="9043"/>
                    <a:pt x="21" y="9044"/>
                    <a:pt x="27" y="9046"/>
                  </a:cubicBezTo>
                  <a:cubicBezTo>
                    <a:pt x="91" y="9062"/>
                    <a:pt x="155" y="9070"/>
                    <a:pt x="220" y="9070"/>
                  </a:cubicBezTo>
                  <a:cubicBezTo>
                    <a:pt x="435" y="9070"/>
                    <a:pt x="645" y="8983"/>
                    <a:pt x="802" y="8828"/>
                  </a:cubicBezTo>
                  <a:cubicBezTo>
                    <a:pt x="1272" y="8363"/>
                    <a:pt x="7030" y="2454"/>
                    <a:pt x="7726" y="1738"/>
                  </a:cubicBezTo>
                  <a:cubicBezTo>
                    <a:pt x="7770" y="1692"/>
                    <a:pt x="7792" y="1632"/>
                    <a:pt x="7787" y="1569"/>
                  </a:cubicBezTo>
                  <a:lnTo>
                    <a:pt x="7713" y="618"/>
                  </a:lnTo>
                  <a:cubicBezTo>
                    <a:pt x="7710" y="559"/>
                    <a:pt x="7682" y="504"/>
                    <a:pt x="7637" y="466"/>
                  </a:cubicBezTo>
                  <a:lnTo>
                    <a:pt x="7147" y="53"/>
                  </a:lnTo>
                  <a:cubicBezTo>
                    <a:pt x="7108" y="19"/>
                    <a:pt x="7057" y="1"/>
                    <a:pt x="7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1035447" y="4468272"/>
              <a:ext cx="89112" cy="731981"/>
            </a:xfrm>
            <a:custGeom>
              <a:avLst/>
              <a:gdLst/>
              <a:ahLst/>
              <a:cxnLst/>
              <a:rect l="l" t="t" r="r" b="b"/>
              <a:pathLst>
                <a:path w="2400" h="19714" extrusionOk="0">
                  <a:moveTo>
                    <a:pt x="1528" y="0"/>
                  </a:moveTo>
                  <a:lnTo>
                    <a:pt x="539" y="9"/>
                  </a:lnTo>
                  <a:lnTo>
                    <a:pt x="1" y="19714"/>
                  </a:lnTo>
                  <a:lnTo>
                    <a:pt x="2399" y="19693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1053492" y="4468272"/>
              <a:ext cx="43294" cy="102367"/>
            </a:xfrm>
            <a:custGeom>
              <a:avLst/>
              <a:gdLst/>
              <a:ahLst/>
              <a:cxnLst/>
              <a:rect l="l" t="t" r="r" b="b"/>
              <a:pathLst>
                <a:path w="1166" h="2757" extrusionOk="0">
                  <a:moveTo>
                    <a:pt x="1042" y="0"/>
                  </a:moveTo>
                  <a:lnTo>
                    <a:pt x="53" y="9"/>
                  </a:lnTo>
                  <a:lnTo>
                    <a:pt x="0" y="1945"/>
                  </a:lnTo>
                  <a:lnTo>
                    <a:pt x="1165" y="2756"/>
                  </a:lnTo>
                  <a:lnTo>
                    <a:pt x="1165" y="2756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939577" y="4095673"/>
              <a:ext cx="153941" cy="345903"/>
            </a:xfrm>
            <a:custGeom>
              <a:avLst/>
              <a:gdLst/>
              <a:ahLst/>
              <a:cxnLst/>
              <a:rect l="l" t="t" r="r" b="b"/>
              <a:pathLst>
                <a:path w="4146" h="9316" extrusionOk="0">
                  <a:moveTo>
                    <a:pt x="252" y="1"/>
                  </a:moveTo>
                  <a:cubicBezTo>
                    <a:pt x="250" y="4"/>
                    <a:pt x="248" y="12"/>
                    <a:pt x="247" y="14"/>
                  </a:cubicBezTo>
                  <a:lnTo>
                    <a:pt x="247" y="14"/>
                  </a:lnTo>
                  <a:cubicBezTo>
                    <a:pt x="247" y="14"/>
                    <a:pt x="247" y="14"/>
                    <a:pt x="247" y="14"/>
                  </a:cubicBezTo>
                  <a:cubicBezTo>
                    <a:pt x="246" y="14"/>
                    <a:pt x="243" y="16"/>
                    <a:pt x="238" y="20"/>
                  </a:cubicBezTo>
                  <a:cubicBezTo>
                    <a:pt x="65" y="193"/>
                    <a:pt x="1" y="443"/>
                    <a:pt x="58" y="680"/>
                  </a:cubicBezTo>
                  <a:cubicBezTo>
                    <a:pt x="190" y="1224"/>
                    <a:pt x="1966" y="7994"/>
                    <a:pt x="2181" y="8812"/>
                  </a:cubicBezTo>
                  <a:cubicBezTo>
                    <a:pt x="2195" y="8864"/>
                    <a:pt x="2230" y="8907"/>
                    <a:pt x="2278" y="8931"/>
                  </a:cubicBezTo>
                  <a:lnTo>
                    <a:pt x="3002" y="9295"/>
                  </a:lnTo>
                  <a:cubicBezTo>
                    <a:pt x="3028" y="9309"/>
                    <a:pt x="3057" y="9316"/>
                    <a:pt x="3086" y="9316"/>
                  </a:cubicBezTo>
                  <a:cubicBezTo>
                    <a:pt x="3106" y="9316"/>
                    <a:pt x="3127" y="9312"/>
                    <a:pt x="3146" y="9306"/>
                  </a:cubicBezTo>
                  <a:lnTo>
                    <a:pt x="3660" y="9130"/>
                  </a:lnTo>
                  <a:cubicBezTo>
                    <a:pt x="3707" y="9114"/>
                    <a:pt x="3747" y="9081"/>
                    <a:pt x="3768" y="9035"/>
                  </a:cubicBezTo>
                  <a:lnTo>
                    <a:pt x="4119" y="8309"/>
                  </a:lnTo>
                  <a:cubicBezTo>
                    <a:pt x="4144" y="8260"/>
                    <a:pt x="4145" y="8202"/>
                    <a:pt x="4121" y="8151"/>
                  </a:cubicBezTo>
                  <a:cubicBezTo>
                    <a:pt x="3750" y="7330"/>
                    <a:pt x="619" y="422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1084570" y="4425870"/>
              <a:ext cx="357153" cy="102219"/>
            </a:xfrm>
            <a:custGeom>
              <a:avLst/>
              <a:gdLst/>
              <a:ahLst/>
              <a:cxnLst/>
              <a:rect l="l" t="t" r="r" b="b"/>
              <a:pathLst>
                <a:path w="9619" h="2753" extrusionOk="0">
                  <a:moveTo>
                    <a:pt x="976" y="0"/>
                  </a:moveTo>
                  <a:cubicBezTo>
                    <a:pt x="939" y="0"/>
                    <a:pt x="904" y="11"/>
                    <a:pt x="873" y="32"/>
                  </a:cubicBezTo>
                  <a:lnTo>
                    <a:pt x="196" y="477"/>
                  </a:lnTo>
                  <a:cubicBezTo>
                    <a:pt x="155" y="504"/>
                    <a:pt x="125" y="547"/>
                    <a:pt x="116" y="597"/>
                  </a:cubicBezTo>
                  <a:lnTo>
                    <a:pt x="10" y="1130"/>
                  </a:lnTo>
                  <a:cubicBezTo>
                    <a:pt x="1" y="1178"/>
                    <a:pt x="10" y="1229"/>
                    <a:pt x="38" y="1271"/>
                  </a:cubicBezTo>
                  <a:lnTo>
                    <a:pt x="491" y="1937"/>
                  </a:lnTo>
                  <a:cubicBezTo>
                    <a:pt x="523" y="1983"/>
                    <a:pt x="572" y="2014"/>
                    <a:pt x="627" y="2019"/>
                  </a:cubicBezTo>
                  <a:cubicBezTo>
                    <a:pt x="1461" y="2102"/>
                    <a:pt x="8076" y="2753"/>
                    <a:pt x="9414" y="2753"/>
                  </a:cubicBezTo>
                  <a:cubicBezTo>
                    <a:pt x="9512" y="2753"/>
                    <a:pt x="9582" y="2750"/>
                    <a:pt x="9619" y="2742"/>
                  </a:cubicBezTo>
                  <a:lnTo>
                    <a:pt x="9610" y="2733"/>
                  </a:lnTo>
                  <a:lnTo>
                    <a:pt x="9610" y="2733"/>
                  </a:lnTo>
                  <a:cubicBezTo>
                    <a:pt x="9610" y="2733"/>
                    <a:pt x="9611" y="2733"/>
                    <a:pt x="9611" y="2733"/>
                  </a:cubicBezTo>
                  <a:cubicBezTo>
                    <a:pt x="9611" y="2733"/>
                    <a:pt x="9611" y="2730"/>
                    <a:pt x="9609" y="2722"/>
                  </a:cubicBezTo>
                  <a:cubicBezTo>
                    <a:pt x="9547" y="2487"/>
                    <a:pt x="9363" y="2304"/>
                    <a:pt x="9129" y="2236"/>
                  </a:cubicBezTo>
                  <a:cubicBezTo>
                    <a:pt x="8591" y="2079"/>
                    <a:pt x="1841" y="231"/>
                    <a:pt x="1025" y="7"/>
                  </a:cubicBezTo>
                  <a:cubicBezTo>
                    <a:pt x="1009" y="2"/>
                    <a:pt x="99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812370" y="4458247"/>
              <a:ext cx="256977" cy="274465"/>
            </a:xfrm>
            <a:custGeom>
              <a:avLst/>
              <a:gdLst/>
              <a:ahLst/>
              <a:cxnLst/>
              <a:rect l="l" t="t" r="r" b="b"/>
              <a:pathLst>
                <a:path w="6921" h="7392" extrusionOk="0">
                  <a:moveTo>
                    <a:pt x="6315" y="0"/>
                  </a:moveTo>
                  <a:cubicBezTo>
                    <a:pt x="6312" y="0"/>
                    <a:pt x="6310" y="0"/>
                    <a:pt x="6307" y="0"/>
                  </a:cubicBezTo>
                  <a:lnTo>
                    <a:pt x="5501" y="34"/>
                  </a:lnTo>
                  <a:cubicBezTo>
                    <a:pt x="5447" y="35"/>
                    <a:pt x="5396" y="61"/>
                    <a:pt x="5361" y="105"/>
                  </a:cubicBezTo>
                  <a:cubicBezTo>
                    <a:pt x="4814" y="819"/>
                    <a:pt x="197" y="6837"/>
                    <a:pt x="1" y="7360"/>
                  </a:cubicBezTo>
                  <a:cubicBezTo>
                    <a:pt x="3" y="7360"/>
                    <a:pt x="12" y="7358"/>
                    <a:pt x="14" y="7358"/>
                  </a:cubicBezTo>
                  <a:cubicBezTo>
                    <a:pt x="14" y="7358"/>
                    <a:pt x="14" y="7358"/>
                    <a:pt x="13" y="7358"/>
                  </a:cubicBezTo>
                  <a:cubicBezTo>
                    <a:pt x="12" y="7358"/>
                    <a:pt x="16" y="7359"/>
                    <a:pt x="24" y="7361"/>
                  </a:cubicBezTo>
                  <a:cubicBezTo>
                    <a:pt x="89" y="7382"/>
                    <a:pt x="157" y="7392"/>
                    <a:pt x="224" y="7392"/>
                  </a:cubicBezTo>
                  <a:cubicBezTo>
                    <a:pt x="393" y="7392"/>
                    <a:pt x="560" y="7328"/>
                    <a:pt x="689" y="7212"/>
                  </a:cubicBezTo>
                  <a:cubicBezTo>
                    <a:pt x="1107" y="6837"/>
                    <a:pt x="6241" y="2079"/>
                    <a:pt x="6861" y="1505"/>
                  </a:cubicBezTo>
                  <a:cubicBezTo>
                    <a:pt x="6899" y="1468"/>
                    <a:pt x="6920" y="1417"/>
                    <a:pt x="6919" y="1364"/>
                  </a:cubicBezTo>
                  <a:lnTo>
                    <a:pt x="6898" y="555"/>
                  </a:lnTo>
                  <a:cubicBezTo>
                    <a:pt x="6897" y="506"/>
                    <a:pt x="6876" y="458"/>
                    <a:pt x="6840" y="423"/>
                  </a:cubicBezTo>
                  <a:lnTo>
                    <a:pt x="6443" y="52"/>
                  </a:lnTo>
                  <a:cubicBezTo>
                    <a:pt x="6409" y="18"/>
                    <a:pt x="6363" y="0"/>
                    <a:pt x="6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1046289" y="4429212"/>
              <a:ext cx="54841" cy="54581"/>
            </a:xfrm>
            <a:custGeom>
              <a:avLst/>
              <a:gdLst/>
              <a:ahLst/>
              <a:cxnLst/>
              <a:rect l="l" t="t" r="r" b="b"/>
              <a:pathLst>
                <a:path w="1477" h="1470" extrusionOk="0">
                  <a:moveTo>
                    <a:pt x="737" y="1"/>
                  </a:moveTo>
                  <a:cubicBezTo>
                    <a:pt x="736" y="1"/>
                    <a:pt x="735" y="1"/>
                    <a:pt x="733" y="1"/>
                  </a:cubicBezTo>
                  <a:cubicBezTo>
                    <a:pt x="326" y="5"/>
                    <a:pt x="1" y="335"/>
                    <a:pt x="5" y="741"/>
                  </a:cubicBezTo>
                  <a:cubicBezTo>
                    <a:pt x="9" y="1145"/>
                    <a:pt x="338" y="1470"/>
                    <a:pt x="741" y="1470"/>
                  </a:cubicBezTo>
                  <a:cubicBezTo>
                    <a:pt x="742" y="1470"/>
                    <a:pt x="744" y="1470"/>
                    <a:pt x="745" y="1470"/>
                  </a:cubicBezTo>
                  <a:cubicBezTo>
                    <a:pt x="1151" y="1466"/>
                    <a:pt x="1476" y="1135"/>
                    <a:pt x="1474" y="729"/>
                  </a:cubicBezTo>
                  <a:cubicBezTo>
                    <a:pt x="1470" y="325"/>
                    <a:pt x="1141" y="1"/>
                    <a:pt x="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609715" y="4393418"/>
              <a:ext cx="64606" cy="64309"/>
            </a:xfrm>
            <a:custGeom>
              <a:avLst/>
              <a:gdLst/>
              <a:ahLst/>
              <a:cxnLst/>
              <a:rect l="l" t="t" r="r" b="b"/>
              <a:pathLst>
                <a:path w="1740" h="1732" extrusionOk="0">
                  <a:moveTo>
                    <a:pt x="870" y="1"/>
                  </a:moveTo>
                  <a:cubicBezTo>
                    <a:pt x="867" y="1"/>
                    <a:pt x="865" y="1"/>
                    <a:pt x="862" y="1"/>
                  </a:cubicBezTo>
                  <a:cubicBezTo>
                    <a:pt x="385" y="3"/>
                    <a:pt x="1" y="394"/>
                    <a:pt x="6" y="874"/>
                  </a:cubicBezTo>
                  <a:cubicBezTo>
                    <a:pt x="9" y="1350"/>
                    <a:pt x="397" y="1732"/>
                    <a:pt x="872" y="1732"/>
                  </a:cubicBezTo>
                  <a:cubicBezTo>
                    <a:pt x="874" y="1732"/>
                    <a:pt x="876" y="1732"/>
                    <a:pt x="878" y="1732"/>
                  </a:cubicBezTo>
                  <a:cubicBezTo>
                    <a:pt x="1357" y="1727"/>
                    <a:pt x="1740" y="1336"/>
                    <a:pt x="1736" y="859"/>
                  </a:cubicBezTo>
                  <a:cubicBezTo>
                    <a:pt x="1733" y="382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303800" y="4460846"/>
              <a:ext cx="53022" cy="52762"/>
            </a:xfrm>
            <a:custGeom>
              <a:avLst/>
              <a:gdLst/>
              <a:ahLst/>
              <a:cxnLst/>
              <a:rect l="l" t="t" r="r" b="b"/>
              <a:pathLst>
                <a:path w="1428" h="1421" extrusionOk="0">
                  <a:moveTo>
                    <a:pt x="715" y="0"/>
                  </a:moveTo>
                  <a:cubicBezTo>
                    <a:pt x="712" y="0"/>
                    <a:pt x="710" y="0"/>
                    <a:pt x="707" y="0"/>
                  </a:cubicBezTo>
                  <a:cubicBezTo>
                    <a:pt x="316" y="2"/>
                    <a:pt x="1" y="325"/>
                    <a:pt x="3" y="717"/>
                  </a:cubicBezTo>
                  <a:cubicBezTo>
                    <a:pt x="7" y="1107"/>
                    <a:pt x="323" y="1420"/>
                    <a:pt x="712" y="1420"/>
                  </a:cubicBezTo>
                  <a:cubicBezTo>
                    <a:pt x="715" y="1420"/>
                    <a:pt x="717" y="1420"/>
                    <a:pt x="720" y="1420"/>
                  </a:cubicBezTo>
                  <a:cubicBezTo>
                    <a:pt x="1112" y="1417"/>
                    <a:pt x="1427" y="1096"/>
                    <a:pt x="1424" y="704"/>
                  </a:cubicBezTo>
                  <a:cubicBezTo>
                    <a:pt x="1420" y="314"/>
                    <a:pt x="1104" y="0"/>
                    <a:pt x="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03" name="Table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707746"/>
              </p:ext>
            </p:extLst>
          </p:nvPr>
        </p:nvGraphicFramePr>
        <p:xfrm>
          <a:off x="3082276" y="1532988"/>
          <a:ext cx="5594456" cy="306959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97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7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7224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effectLst/>
                        </a:rPr>
                        <a:t>/bl/ </a:t>
                      </a:r>
                      <a:endParaRPr lang="vi-VN" sz="36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effectLst/>
                        </a:rPr>
                        <a:t>/kl/</a:t>
                      </a:r>
                      <a:endParaRPr lang="vi-VN" sz="36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064"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effectLst/>
                        </a:rPr>
                        <a:t>bl</a:t>
                      </a:r>
                      <a:r>
                        <a:rPr lang="vi-VN" sz="3000" dirty="0">
                          <a:effectLst/>
                        </a:rPr>
                        <a:t>ock</a:t>
                      </a:r>
                      <a:br>
                        <a:rPr lang="vi-VN" sz="3000" dirty="0">
                          <a:effectLst/>
                        </a:rPr>
                      </a:br>
                      <a:r>
                        <a:rPr lang="vi-VN" sz="3000" b="1" dirty="0">
                          <a:effectLst/>
                        </a:rPr>
                        <a:t>bl</a:t>
                      </a:r>
                      <a:r>
                        <a:rPr lang="vi-VN" sz="3000" dirty="0">
                          <a:effectLst/>
                        </a:rPr>
                        <a:t>ast</a:t>
                      </a:r>
                      <a:br>
                        <a:rPr lang="vi-VN" sz="3000" dirty="0">
                          <a:effectLst/>
                        </a:rPr>
                      </a:br>
                      <a:r>
                        <a:rPr lang="vi-VN" sz="3000" b="1" dirty="0">
                          <a:effectLst/>
                        </a:rPr>
                        <a:t>bl</a:t>
                      </a:r>
                      <a:r>
                        <a:rPr lang="vi-VN" sz="3000" dirty="0">
                          <a:effectLst/>
                        </a:rPr>
                        <a:t>anket</a:t>
                      </a:r>
                      <a:br>
                        <a:rPr lang="vi-VN" sz="3000" dirty="0">
                          <a:effectLst/>
                        </a:rPr>
                      </a:br>
                      <a:r>
                        <a:rPr lang="vi-VN" sz="3000" b="1" dirty="0">
                          <a:effectLst/>
                        </a:rPr>
                        <a:t>bl</a:t>
                      </a:r>
                      <a:r>
                        <a:rPr lang="vi-VN" sz="3000" dirty="0">
                          <a:effectLst/>
                        </a:rPr>
                        <a:t>ack</a:t>
                      </a:r>
                      <a:br>
                        <a:rPr lang="vi-VN" sz="3000" dirty="0">
                          <a:effectLst/>
                        </a:rPr>
                      </a:br>
                      <a:r>
                        <a:rPr lang="vi-VN" sz="3000" b="0" dirty="0">
                          <a:effectLst/>
                        </a:rPr>
                        <a:t>pr</a:t>
                      </a:r>
                      <a:r>
                        <a:rPr lang="vi-VN" sz="3000" dirty="0">
                          <a:effectLst/>
                        </a:rPr>
                        <a:t>o</a:t>
                      </a:r>
                      <a:r>
                        <a:rPr lang="vi-VN" sz="3000" b="1" dirty="0">
                          <a:effectLst/>
                        </a:rPr>
                        <a:t>bl</a:t>
                      </a:r>
                      <a:r>
                        <a:rPr lang="vi-VN" sz="3000" dirty="0">
                          <a:effectLst/>
                        </a:rPr>
                        <a:t>em</a:t>
                      </a:r>
                      <a:endParaRPr lang="vi-VN" sz="3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effectLst/>
                        </a:rPr>
                        <a:t>cl</a:t>
                      </a:r>
                      <a:r>
                        <a:rPr lang="en-US" sz="3000" dirty="0">
                          <a:effectLst/>
                        </a:rPr>
                        <a:t>ean</a:t>
                      </a:r>
                      <a:br>
                        <a:rPr lang="en-US" sz="3000" dirty="0">
                          <a:effectLst/>
                        </a:rPr>
                      </a:br>
                      <a:r>
                        <a:rPr lang="en-US" sz="3000" b="1" dirty="0">
                          <a:effectLst/>
                        </a:rPr>
                        <a:t>cl</a:t>
                      </a:r>
                      <a:r>
                        <a:rPr lang="en-US" sz="3000" dirty="0">
                          <a:effectLst/>
                        </a:rPr>
                        <a:t>own</a:t>
                      </a:r>
                      <a:br>
                        <a:rPr lang="en-US" sz="3000" dirty="0">
                          <a:effectLst/>
                        </a:rPr>
                      </a:br>
                      <a:r>
                        <a:rPr lang="en-US" sz="3000" b="1" dirty="0">
                          <a:effectLst/>
                        </a:rPr>
                        <a:t>cl</a:t>
                      </a:r>
                      <a:r>
                        <a:rPr lang="en-US" sz="3000" dirty="0">
                          <a:effectLst/>
                        </a:rPr>
                        <a:t>ub</a:t>
                      </a:r>
                      <a:br>
                        <a:rPr lang="en-US" sz="3000" dirty="0">
                          <a:effectLst/>
                        </a:rPr>
                      </a:br>
                      <a:r>
                        <a:rPr lang="en-US" sz="3000" b="1" dirty="0">
                          <a:effectLst/>
                        </a:rPr>
                        <a:t>cl</a:t>
                      </a:r>
                      <a:r>
                        <a:rPr lang="en-US" sz="3000" dirty="0">
                          <a:effectLst/>
                        </a:rPr>
                        <a:t>ass</a:t>
                      </a:r>
                      <a:br>
                        <a:rPr lang="en-US" sz="3000" dirty="0">
                          <a:effectLst/>
                        </a:rPr>
                      </a:br>
                      <a:r>
                        <a:rPr lang="en-US" sz="3000" b="1" dirty="0">
                          <a:effectLst/>
                        </a:rPr>
                        <a:t>cl</a:t>
                      </a:r>
                      <a:r>
                        <a:rPr lang="en-US" sz="3000" dirty="0">
                          <a:effectLst/>
                        </a:rPr>
                        <a:t>ear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pic>
        <p:nvPicPr>
          <p:cNvPr id="91" name="Track 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592" y="1532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44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4"/>
          <p:cNvSpPr/>
          <p:nvPr/>
        </p:nvSpPr>
        <p:spPr>
          <a:xfrm>
            <a:off x="0" y="3267947"/>
            <a:ext cx="3510294" cy="1875553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4"/>
          <p:cNvSpPr txBox="1">
            <a:spLocks noGrp="1"/>
          </p:cNvSpPr>
          <p:nvPr>
            <p:ph type="title"/>
          </p:nvPr>
        </p:nvSpPr>
        <p:spPr>
          <a:xfrm>
            <a:off x="701946" y="494873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5: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and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the sentences. Underline the words with /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bl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/, and circle the words with /kl/. </a:t>
            </a:r>
          </a:p>
        </p:txBody>
      </p:sp>
      <p:grpSp>
        <p:nvGrpSpPr>
          <p:cNvPr id="537" name="Google Shape;537;p34"/>
          <p:cNvGrpSpPr/>
          <p:nvPr/>
        </p:nvGrpSpPr>
        <p:grpSpPr>
          <a:xfrm>
            <a:off x="-543326" y="4119270"/>
            <a:ext cx="4053620" cy="1012616"/>
            <a:chOff x="-685807" y="3880133"/>
            <a:chExt cx="5791435" cy="1446733"/>
          </a:xfrm>
        </p:grpSpPr>
        <p:sp>
          <p:nvSpPr>
            <p:cNvPr id="538" name="Google Shape;538;p34"/>
            <p:cNvSpPr/>
            <p:nvPr/>
          </p:nvSpPr>
          <p:spPr>
            <a:xfrm>
              <a:off x="-685807" y="3880133"/>
              <a:ext cx="3144651" cy="1446733"/>
            </a:xfrm>
            <a:custGeom>
              <a:avLst/>
              <a:gdLst/>
              <a:ahLst/>
              <a:cxnLst/>
              <a:rect l="l" t="t" r="r" b="b"/>
              <a:pathLst>
                <a:path w="84693" h="38964" extrusionOk="0">
                  <a:moveTo>
                    <a:pt x="31640" y="1"/>
                  </a:moveTo>
                  <a:cubicBezTo>
                    <a:pt x="31455" y="1"/>
                    <a:pt x="31267" y="3"/>
                    <a:pt x="31076" y="9"/>
                  </a:cubicBezTo>
                  <a:cubicBezTo>
                    <a:pt x="25140" y="179"/>
                    <a:pt x="19300" y="10625"/>
                    <a:pt x="12713" y="17745"/>
                  </a:cubicBezTo>
                  <a:cubicBezTo>
                    <a:pt x="8313" y="22498"/>
                    <a:pt x="1671" y="22954"/>
                    <a:pt x="1" y="26007"/>
                  </a:cubicBezTo>
                  <a:cubicBezTo>
                    <a:pt x="3568" y="30326"/>
                    <a:pt x="7133" y="34644"/>
                    <a:pt x="10700" y="38964"/>
                  </a:cubicBezTo>
                  <a:lnTo>
                    <a:pt x="84692" y="31002"/>
                  </a:lnTo>
                  <a:cubicBezTo>
                    <a:pt x="72991" y="26606"/>
                    <a:pt x="65230" y="20999"/>
                    <a:pt x="60173" y="16468"/>
                  </a:cubicBezTo>
                  <a:cubicBezTo>
                    <a:pt x="54893" y="11737"/>
                    <a:pt x="48002" y="5184"/>
                    <a:pt x="37145" y="966"/>
                  </a:cubicBezTo>
                  <a:cubicBezTo>
                    <a:pt x="35577" y="358"/>
                    <a:pt x="33780" y="1"/>
                    <a:pt x="31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827250" y="4062664"/>
              <a:ext cx="4278379" cy="1108368"/>
            </a:xfrm>
            <a:custGeom>
              <a:avLst/>
              <a:gdLst/>
              <a:ahLst/>
              <a:cxnLst/>
              <a:rect l="l" t="t" r="r" b="b"/>
              <a:pathLst>
                <a:path w="115227" h="29851" extrusionOk="0">
                  <a:moveTo>
                    <a:pt x="60372" y="1"/>
                  </a:moveTo>
                  <a:cubicBezTo>
                    <a:pt x="52488" y="1"/>
                    <a:pt x="42051" y="5263"/>
                    <a:pt x="35651" y="10907"/>
                  </a:cubicBezTo>
                  <a:cubicBezTo>
                    <a:pt x="29536" y="16300"/>
                    <a:pt x="22148" y="19656"/>
                    <a:pt x="14375" y="20147"/>
                  </a:cubicBezTo>
                  <a:cubicBezTo>
                    <a:pt x="1" y="21053"/>
                    <a:pt x="217" y="28765"/>
                    <a:pt x="217" y="28765"/>
                  </a:cubicBezTo>
                  <a:lnTo>
                    <a:pt x="85778" y="29573"/>
                  </a:lnTo>
                  <a:lnTo>
                    <a:pt x="86606" y="29581"/>
                  </a:lnTo>
                  <a:lnTo>
                    <a:pt x="94993" y="29660"/>
                  </a:lnTo>
                  <a:lnTo>
                    <a:pt x="95013" y="29659"/>
                  </a:lnTo>
                  <a:lnTo>
                    <a:pt x="115226" y="29851"/>
                  </a:lnTo>
                  <a:cubicBezTo>
                    <a:pt x="115226" y="29851"/>
                    <a:pt x="112378" y="20355"/>
                    <a:pt x="94987" y="17776"/>
                  </a:cubicBezTo>
                  <a:cubicBezTo>
                    <a:pt x="78068" y="15265"/>
                    <a:pt x="78810" y="6250"/>
                    <a:pt x="65144" y="821"/>
                  </a:cubicBezTo>
                  <a:cubicBezTo>
                    <a:pt x="63725" y="256"/>
                    <a:pt x="62110" y="1"/>
                    <a:pt x="60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3114940" y="4511343"/>
              <a:ext cx="41029" cy="502555"/>
            </a:xfrm>
            <a:custGeom>
              <a:avLst/>
              <a:gdLst/>
              <a:ahLst/>
              <a:cxnLst/>
              <a:rect l="l" t="t" r="r" b="b"/>
              <a:pathLst>
                <a:path w="1105" h="13535" extrusionOk="0">
                  <a:moveTo>
                    <a:pt x="115" y="1"/>
                  </a:moveTo>
                  <a:lnTo>
                    <a:pt x="1" y="13526"/>
                  </a:lnTo>
                  <a:lnTo>
                    <a:pt x="993" y="13534"/>
                  </a:lnTo>
                  <a:lnTo>
                    <a:pt x="1105" y="200"/>
                  </a:lnTo>
                  <a:cubicBezTo>
                    <a:pt x="754" y="162"/>
                    <a:pt x="429" y="90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3732932" y="4635988"/>
              <a:ext cx="40063" cy="382959"/>
            </a:xfrm>
            <a:custGeom>
              <a:avLst/>
              <a:gdLst/>
              <a:ahLst/>
              <a:cxnLst/>
              <a:rect l="l" t="t" r="r" b="b"/>
              <a:pathLst>
                <a:path w="1079" h="10314" extrusionOk="0">
                  <a:moveTo>
                    <a:pt x="87" y="0"/>
                  </a:moveTo>
                  <a:lnTo>
                    <a:pt x="0" y="10305"/>
                  </a:lnTo>
                  <a:lnTo>
                    <a:pt x="991" y="10313"/>
                  </a:lnTo>
                  <a:lnTo>
                    <a:pt x="1079" y="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4044341" y="4870019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2" y="1"/>
                  </a:moveTo>
                  <a:lnTo>
                    <a:pt x="1" y="6086"/>
                  </a:lnTo>
                  <a:lnTo>
                    <a:pt x="993" y="6095"/>
                  </a:lnTo>
                  <a:lnTo>
                    <a:pt x="1044" y="9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3519695" y="4865600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3" y="0"/>
                  </a:moveTo>
                  <a:lnTo>
                    <a:pt x="1" y="6086"/>
                  </a:lnTo>
                  <a:lnTo>
                    <a:pt x="993" y="6094"/>
                  </a:lnTo>
                  <a:lnTo>
                    <a:pt x="1044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3013650" y="4451304"/>
              <a:ext cx="1182405" cy="488668"/>
            </a:xfrm>
            <a:custGeom>
              <a:avLst/>
              <a:gdLst/>
              <a:ahLst/>
              <a:cxnLst/>
              <a:rect l="l" t="t" r="r" b="b"/>
              <a:pathLst>
                <a:path w="31845" h="13161" extrusionOk="0">
                  <a:moveTo>
                    <a:pt x="585" y="1"/>
                  </a:moveTo>
                  <a:cubicBezTo>
                    <a:pt x="202" y="1"/>
                    <a:pt x="1" y="458"/>
                    <a:pt x="262" y="741"/>
                  </a:cubicBezTo>
                  <a:lnTo>
                    <a:pt x="10998" y="12333"/>
                  </a:lnTo>
                  <a:cubicBezTo>
                    <a:pt x="11387" y="12755"/>
                    <a:pt x="11936" y="12997"/>
                    <a:pt x="12510" y="13002"/>
                  </a:cubicBezTo>
                  <a:lnTo>
                    <a:pt x="31256" y="13160"/>
                  </a:lnTo>
                  <a:cubicBezTo>
                    <a:pt x="31257" y="13160"/>
                    <a:pt x="31258" y="13160"/>
                    <a:pt x="31260" y="13160"/>
                  </a:cubicBezTo>
                  <a:cubicBezTo>
                    <a:pt x="31643" y="13160"/>
                    <a:pt x="31845" y="12703"/>
                    <a:pt x="31582" y="12420"/>
                  </a:cubicBezTo>
                  <a:lnTo>
                    <a:pt x="20846" y="828"/>
                  </a:lnTo>
                  <a:cubicBezTo>
                    <a:pt x="20457" y="405"/>
                    <a:pt x="19909" y="163"/>
                    <a:pt x="19334" y="159"/>
                  </a:cubicBezTo>
                  <a:lnTo>
                    <a:pt x="589" y="1"/>
                  </a:lnTo>
                  <a:cubicBezTo>
                    <a:pt x="588" y="1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3136420" y="4473545"/>
              <a:ext cx="192705" cy="207779"/>
            </a:xfrm>
            <a:custGeom>
              <a:avLst/>
              <a:gdLst/>
              <a:ahLst/>
              <a:cxnLst/>
              <a:rect l="l" t="t" r="r" b="b"/>
              <a:pathLst>
                <a:path w="5190" h="5596" extrusionOk="0">
                  <a:moveTo>
                    <a:pt x="0" y="1"/>
                  </a:moveTo>
                  <a:lnTo>
                    <a:pt x="5178" y="5595"/>
                  </a:lnTo>
                  <a:lnTo>
                    <a:pt x="5189" y="5595"/>
                  </a:lnTo>
                  <a:cubicBezTo>
                    <a:pt x="4962" y="5350"/>
                    <a:pt x="4738" y="5093"/>
                    <a:pt x="4525" y="4821"/>
                  </a:cubicBezTo>
                  <a:cubicBezTo>
                    <a:pt x="3786" y="3877"/>
                    <a:pt x="2946" y="3009"/>
                    <a:pt x="2226" y="2039"/>
                  </a:cubicBezTo>
                  <a:cubicBezTo>
                    <a:pt x="2114" y="2001"/>
                    <a:pt x="1997" y="1936"/>
                    <a:pt x="1875" y="1834"/>
                  </a:cubicBezTo>
                  <a:cubicBezTo>
                    <a:pt x="1478" y="1495"/>
                    <a:pt x="1062" y="1139"/>
                    <a:pt x="690" y="691"/>
                  </a:cubicBezTo>
                  <a:cubicBezTo>
                    <a:pt x="653" y="646"/>
                    <a:pt x="620" y="601"/>
                    <a:pt x="584" y="555"/>
                  </a:cubicBezTo>
                  <a:cubicBezTo>
                    <a:pt x="387" y="424"/>
                    <a:pt x="207" y="233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3347096" y="4703676"/>
              <a:ext cx="200873" cy="208522"/>
            </a:xfrm>
            <a:custGeom>
              <a:avLst/>
              <a:gdLst/>
              <a:ahLst/>
              <a:cxnLst/>
              <a:rect l="l" t="t" r="r" b="b"/>
              <a:pathLst>
                <a:path w="5410" h="5616" extrusionOk="0">
                  <a:moveTo>
                    <a:pt x="4831" y="5101"/>
                  </a:moveTo>
                  <a:cubicBezTo>
                    <a:pt x="4831" y="5101"/>
                    <a:pt x="4832" y="5102"/>
                    <a:pt x="4835" y="5104"/>
                  </a:cubicBezTo>
                  <a:lnTo>
                    <a:pt x="4835" y="5104"/>
                  </a:lnTo>
                  <a:cubicBezTo>
                    <a:pt x="4833" y="5102"/>
                    <a:pt x="4831" y="5101"/>
                    <a:pt x="4831" y="5101"/>
                  </a:cubicBezTo>
                  <a:close/>
                  <a:moveTo>
                    <a:pt x="1" y="0"/>
                  </a:moveTo>
                  <a:lnTo>
                    <a:pt x="5197" y="5615"/>
                  </a:lnTo>
                  <a:lnTo>
                    <a:pt x="5409" y="5616"/>
                  </a:lnTo>
                  <a:cubicBezTo>
                    <a:pt x="5385" y="5579"/>
                    <a:pt x="5361" y="5544"/>
                    <a:pt x="5339" y="5506"/>
                  </a:cubicBezTo>
                  <a:lnTo>
                    <a:pt x="5339" y="5506"/>
                  </a:lnTo>
                  <a:cubicBezTo>
                    <a:pt x="5351" y="5527"/>
                    <a:pt x="5352" y="5536"/>
                    <a:pt x="5344" y="5536"/>
                  </a:cubicBezTo>
                  <a:cubicBezTo>
                    <a:pt x="5296" y="5536"/>
                    <a:pt x="4896" y="5162"/>
                    <a:pt x="4838" y="5107"/>
                  </a:cubicBezTo>
                  <a:lnTo>
                    <a:pt x="4838" y="5107"/>
                  </a:lnTo>
                  <a:lnTo>
                    <a:pt x="4841" y="5110"/>
                  </a:lnTo>
                  <a:cubicBezTo>
                    <a:pt x="4838" y="5107"/>
                    <a:pt x="4837" y="5106"/>
                    <a:pt x="4835" y="5104"/>
                  </a:cubicBezTo>
                  <a:lnTo>
                    <a:pt x="4835" y="5104"/>
                  </a:lnTo>
                  <a:cubicBezTo>
                    <a:pt x="4836" y="5105"/>
                    <a:pt x="4837" y="5106"/>
                    <a:pt x="4838" y="5107"/>
                  </a:cubicBezTo>
                  <a:cubicBezTo>
                    <a:pt x="4592" y="4873"/>
                    <a:pt x="4366" y="4632"/>
                    <a:pt x="4132" y="4361"/>
                  </a:cubicBezTo>
                  <a:cubicBezTo>
                    <a:pt x="3925" y="4124"/>
                    <a:pt x="3728" y="3849"/>
                    <a:pt x="3538" y="3581"/>
                  </a:cubicBezTo>
                  <a:cubicBezTo>
                    <a:pt x="3527" y="3565"/>
                    <a:pt x="3512" y="3548"/>
                    <a:pt x="3500" y="3533"/>
                  </a:cubicBezTo>
                  <a:cubicBezTo>
                    <a:pt x="3425" y="3457"/>
                    <a:pt x="3353" y="3383"/>
                    <a:pt x="3280" y="3305"/>
                  </a:cubicBezTo>
                  <a:cubicBezTo>
                    <a:pt x="3120" y="3158"/>
                    <a:pt x="2940" y="3012"/>
                    <a:pt x="2823" y="2883"/>
                  </a:cubicBezTo>
                  <a:cubicBezTo>
                    <a:pt x="2439" y="2457"/>
                    <a:pt x="2173" y="2058"/>
                    <a:pt x="1770" y="1692"/>
                  </a:cubicBezTo>
                  <a:cubicBezTo>
                    <a:pt x="1538" y="1482"/>
                    <a:pt x="1340" y="1269"/>
                    <a:pt x="1163" y="1042"/>
                  </a:cubicBezTo>
                  <a:cubicBezTo>
                    <a:pt x="811" y="693"/>
                    <a:pt x="455" y="352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3051745" y="4472319"/>
              <a:ext cx="411066" cy="208893"/>
            </a:xfrm>
            <a:custGeom>
              <a:avLst/>
              <a:gdLst/>
              <a:ahLst/>
              <a:cxnLst/>
              <a:rect l="l" t="t" r="r" b="b"/>
              <a:pathLst>
                <a:path w="11071" h="5626" extrusionOk="0">
                  <a:moveTo>
                    <a:pt x="0" y="0"/>
                  </a:moveTo>
                  <a:lnTo>
                    <a:pt x="4826" y="5582"/>
                  </a:lnTo>
                  <a:lnTo>
                    <a:pt x="11071" y="5625"/>
                  </a:lnTo>
                  <a:lnTo>
                    <a:pt x="11071" y="5625"/>
                  </a:lnTo>
                  <a:lnTo>
                    <a:pt x="5895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3069382" y="4481268"/>
              <a:ext cx="375644" cy="190922"/>
            </a:xfrm>
            <a:custGeom>
              <a:avLst/>
              <a:gdLst/>
              <a:ahLst/>
              <a:cxnLst/>
              <a:rect l="l" t="t" r="r" b="b"/>
              <a:pathLst>
                <a:path w="10117" h="5142" extrusionOk="0">
                  <a:moveTo>
                    <a:pt x="0" y="1"/>
                  </a:moveTo>
                  <a:lnTo>
                    <a:pt x="4715" y="5106"/>
                  </a:lnTo>
                  <a:lnTo>
                    <a:pt x="10117" y="5142"/>
                  </a:lnTo>
                  <a:lnTo>
                    <a:pt x="5389" y="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3210216" y="4476144"/>
              <a:ext cx="192259" cy="199722"/>
            </a:xfrm>
            <a:custGeom>
              <a:avLst/>
              <a:gdLst/>
              <a:ahLst/>
              <a:cxnLst/>
              <a:rect l="l" t="t" r="r" b="b"/>
              <a:pathLst>
                <a:path w="5178" h="5379" extrusionOk="0">
                  <a:moveTo>
                    <a:pt x="0" y="1"/>
                  </a:moveTo>
                  <a:lnTo>
                    <a:pt x="4973" y="5377"/>
                  </a:lnTo>
                  <a:lnTo>
                    <a:pt x="5178" y="5379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3161130" y="4475847"/>
              <a:ext cx="192185" cy="199685"/>
            </a:xfrm>
            <a:custGeom>
              <a:avLst/>
              <a:gdLst/>
              <a:ahLst/>
              <a:cxnLst/>
              <a:rect l="l" t="t" r="r" b="b"/>
              <a:pathLst>
                <a:path w="5176" h="5378" extrusionOk="0">
                  <a:moveTo>
                    <a:pt x="1" y="0"/>
                  </a:moveTo>
                  <a:lnTo>
                    <a:pt x="4970" y="5376"/>
                  </a:lnTo>
                  <a:lnTo>
                    <a:pt x="5175" y="5378"/>
                  </a:lnTo>
                  <a:lnTo>
                    <a:pt x="20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3098418" y="4520700"/>
              <a:ext cx="219884" cy="11028"/>
            </a:xfrm>
            <a:custGeom>
              <a:avLst/>
              <a:gdLst/>
              <a:ahLst/>
              <a:cxnLst/>
              <a:rect l="l" t="t" r="r" b="b"/>
              <a:pathLst>
                <a:path w="5922" h="297" extrusionOk="0">
                  <a:moveTo>
                    <a:pt x="1" y="1"/>
                  </a:moveTo>
                  <a:lnTo>
                    <a:pt x="245" y="263"/>
                  </a:lnTo>
                  <a:lnTo>
                    <a:pt x="5921" y="297"/>
                  </a:lnTo>
                  <a:cubicBezTo>
                    <a:pt x="5832" y="219"/>
                    <a:pt x="5745" y="133"/>
                    <a:pt x="5666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3146984" y="4571048"/>
              <a:ext cx="220070" cy="11139"/>
            </a:xfrm>
            <a:custGeom>
              <a:avLst/>
              <a:gdLst/>
              <a:ahLst/>
              <a:cxnLst/>
              <a:rect l="l" t="t" r="r" b="b"/>
              <a:pathLst>
                <a:path w="5927" h="300" extrusionOk="0">
                  <a:moveTo>
                    <a:pt x="1" y="1"/>
                  </a:moveTo>
                  <a:lnTo>
                    <a:pt x="245" y="265"/>
                  </a:lnTo>
                  <a:lnTo>
                    <a:pt x="5926" y="299"/>
                  </a:lnTo>
                  <a:cubicBezTo>
                    <a:pt x="5835" y="223"/>
                    <a:pt x="5750" y="136"/>
                    <a:pt x="5670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3195624" y="4621508"/>
              <a:ext cx="220218" cy="11139"/>
            </a:xfrm>
            <a:custGeom>
              <a:avLst/>
              <a:gdLst/>
              <a:ahLst/>
              <a:cxnLst/>
              <a:rect l="l" t="t" r="r" b="b"/>
              <a:pathLst>
                <a:path w="5931" h="300" extrusionOk="0">
                  <a:moveTo>
                    <a:pt x="1" y="0"/>
                  </a:moveTo>
                  <a:lnTo>
                    <a:pt x="244" y="263"/>
                  </a:lnTo>
                  <a:lnTo>
                    <a:pt x="5931" y="299"/>
                  </a:lnTo>
                  <a:cubicBezTo>
                    <a:pt x="5841" y="222"/>
                    <a:pt x="5754" y="136"/>
                    <a:pt x="5674" y="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3112119" y="4475587"/>
              <a:ext cx="191999" cy="199611"/>
            </a:xfrm>
            <a:custGeom>
              <a:avLst/>
              <a:gdLst/>
              <a:ahLst/>
              <a:cxnLst/>
              <a:rect l="l" t="t" r="r" b="b"/>
              <a:pathLst>
                <a:path w="5171" h="5376" extrusionOk="0">
                  <a:moveTo>
                    <a:pt x="0" y="1"/>
                  </a:moveTo>
                  <a:lnTo>
                    <a:pt x="4965" y="5374"/>
                  </a:lnTo>
                  <a:lnTo>
                    <a:pt x="5170" y="5375"/>
                  </a:lnTo>
                  <a:lnTo>
                    <a:pt x="5170" y="5375"/>
                  </a:lnTo>
                  <a:lnTo>
                    <a:pt x="204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3261493" y="4702006"/>
              <a:ext cx="412514" cy="210007"/>
            </a:xfrm>
            <a:custGeom>
              <a:avLst/>
              <a:gdLst/>
              <a:ahLst/>
              <a:cxnLst/>
              <a:rect l="l" t="t" r="r" b="b"/>
              <a:pathLst>
                <a:path w="11110" h="5656" extrusionOk="0">
                  <a:moveTo>
                    <a:pt x="1" y="0"/>
                  </a:moveTo>
                  <a:lnTo>
                    <a:pt x="5178" y="5607"/>
                  </a:lnTo>
                  <a:lnTo>
                    <a:pt x="11110" y="5656"/>
                  </a:lnTo>
                  <a:lnTo>
                    <a:pt x="5915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3279204" y="4711028"/>
              <a:ext cx="376981" cy="191925"/>
            </a:xfrm>
            <a:custGeom>
              <a:avLst/>
              <a:gdLst/>
              <a:ahLst/>
              <a:cxnLst/>
              <a:rect l="l" t="t" r="r" b="b"/>
              <a:pathLst>
                <a:path w="10153" h="5169" extrusionOk="0">
                  <a:moveTo>
                    <a:pt x="1" y="1"/>
                  </a:moveTo>
                  <a:lnTo>
                    <a:pt x="4732" y="5124"/>
                  </a:lnTo>
                  <a:lnTo>
                    <a:pt x="10153" y="5169"/>
                  </a:lnTo>
                  <a:lnTo>
                    <a:pt x="5406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3420520" y="4706016"/>
              <a:ext cx="193002" cy="200539"/>
            </a:xfrm>
            <a:custGeom>
              <a:avLst/>
              <a:gdLst/>
              <a:ahLst/>
              <a:cxnLst/>
              <a:rect l="l" t="t" r="r" b="b"/>
              <a:pathLst>
                <a:path w="5198" h="5401" extrusionOk="0">
                  <a:moveTo>
                    <a:pt x="0" y="1"/>
                  </a:moveTo>
                  <a:lnTo>
                    <a:pt x="4990" y="5399"/>
                  </a:lnTo>
                  <a:lnTo>
                    <a:pt x="5198" y="5400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3371286" y="4705681"/>
              <a:ext cx="192816" cy="200465"/>
            </a:xfrm>
            <a:custGeom>
              <a:avLst/>
              <a:gdLst/>
              <a:ahLst/>
              <a:cxnLst/>
              <a:rect l="l" t="t" r="r" b="b"/>
              <a:pathLst>
                <a:path w="5193" h="5399" extrusionOk="0">
                  <a:moveTo>
                    <a:pt x="1" y="1"/>
                  </a:moveTo>
                  <a:lnTo>
                    <a:pt x="4988" y="5397"/>
                  </a:lnTo>
                  <a:lnTo>
                    <a:pt x="5193" y="5399"/>
                  </a:lnTo>
                  <a:lnTo>
                    <a:pt x="206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3308425" y="4750572"/>
              <a:ext cx="220589" cy="11362"/>
            </a:xfrm>
            <a:custGeom>
              <a:avLst/>
              <a:gdLst/>
              <a:ahLst/>
              <a:cxnLst/>
              <a:rect l="l" t="t" r="r" b="b"/>
              <a:pathLst>
                <a:path w="5941" h="306" extrusionOk="0">
                  <a:moveTo>
                    <a:pt x="1" y="0"/>
                  </a:moveTo>
                  <a:lnTo>
                    <a:pt x="244" y="265"/>
                  </a:lnTo>
                  <a:lnTo>
                    <a:pt x="5941" y="306"/>
                  </a:lnTo>
                  <a:cubicBezTo>
                    <a:pt x="5852" y="228"/>
                    <a:pt x="5764" y="141"/>
                    <a:pt x="5684" y="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3357102" y="4801143"/>
              <a:ext cx="220775" cy="11436"/>
            </a:xfrm>
            <a:custGeom>
              <a:avLst/>
              <a:gdLst/>
              <a:ahLst/>
              <a:cxnLst/>
              <a:rect l="l" t="t" r="r" b="b"/>
              <a:pathLst>
                <a:path w="5946" h="308" extrusionOk="0">
                  <a:moveTo>
                    <a:pt x="1" y="0"/>
                  </a:moveTo>
                  <a:lnTo>
                    <a:pt x="245" y="264"/>
                  </a:lnTo>
                  <a:lnTo>
                    <a:pt x="5945" y="307"/>
                  </a:lnTo>
                  <a:cubicBezTo>
                    <a:pt x="5856" y="231"/>
                    <a:pt x="5768" y="144"/>
                    <a:pt x="5689" y="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3405891" y="4851714"/>
              <a:ext cx="220924" cy="11547"/>
            </a:xfrm>
            <a:custGeom>
              <a:avLst/>
              <a:gdLst/>
              <a:ahLst/>
              <a:cxnLst/>
              <a:rect l="l" t="t" r="r" b="b"/>
              <a:pathLst>
                <a:path w="5950" h="31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11"/>
                  </a:lnTo>
                  <a:cubicBezTo>
                    <a:pt x="5861" y="232"/>
                    <a:pt x="5773" y="146"/>
                    <a:pt x="5693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3322089" y="4705347"/>
              <a:ext cx="192668" cy="200391"/>
            </a:xfrm>
            <a:custGeom>
              <a:avLst/>
              <a:gdLst/>
              <a:ahLst/>
              <a:cxnLst/>
              <a:rect l="l" t="t" r="r" b="b"/>
              <a:pathLst>
                <a:path w="5189" h="5397" extrusionOk="0">
                  <a:moveTo>
                    <a:pt x="1" y="0"/>
                  </a:moveTo>
                  <a:lnTo>
                    <a:pt x="4984" y="5395"/>
                  </a:lnTo>
                  <a:lnTo>
                    <a:pt x="5189" y="5396"/>
                  </a:lnTo>
                  <a:lnTo>
                    <a:pt x="20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3367443" y="4468272"/>
              <a:ext cx="419532" cy="216171"/>
            </a:xfrm>
            <a:custGeom>
              <a:avLst/>
              <a:gdLst/>
              <a:ahLst/>
              <a:cxnLst/>
              <a:rect l="l" t="t" r="r" b="b"/>
              <a:pathLst>
                <a:path w="11299" h="5822" extrusionOk="0">
                  <a:moveTo>
                    <a:pt x="1" y="0"/>
                  </a:moveTo>
                  <a:lnTo>
                    <a:pt x="5348" y="5780"/>
                  </a:lnTo>
                  <a:lnTo>
                    <a:pt x="11298" y="5821"/>
                  </a:lnTo>
                  <a:lnTo>
                    <a:pt x="6083" y="20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3543198" y="4483793"/>
              <a:ext cx="378318" cy="191591"/>
            </a:xfrm>
            <a:custGeom>
              <a:avLst/>
              <a:gdLst/>
              <a:ahLst/>
              <a:cxnLst/>
              <a:rect l="l" t="t" r="r" b="b"/>
              <a:pathLst>
                <a:path w="10189" h="5160" extrusionOk="0">
                  <a:moveTo>
                    <a:pt x="1" y="1"/>
                  </a:moveTo>
                  <a:lnTo>
                    <a:pt x="4750" y="5123"/>
                  </a:lnTo>
                  <a:lnTo>
                    <a:pt x="10188" y="5159"/>
                  </a:lnTo>
                  <a:lnTo>
                    <a:pt x="5423" y="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3684886" y="4478594"/>
              <a:ext cx="193819" cy="200428"/>
            </a:xfrm>
            <a:custGeom>
              <a:avLst/>
              <a:gdLst/>
              <a:ahLst/>
              <a:cxnLst/>
              <a:rect l="l" t="t" r="r" b="b"/>
              <a:pathLst>
                <a:path w="5220" h="5398" extrusionOk="0">
                  <a:moveTo>
                    <a:pt x="1" y="1"/>
                  </a:moveTo>
                  <a:lnTo>
                    <a:pt x="5012" y="5397"/>
                  </a:lnTo>
                  <a:lnTo>
                    <a:pt x="5219" y="5398"/>
                  </a:lnTo>
                  <a:lnTo>
                    <a:pt x="5219" y="5398"/>
                  </a:lnTo>
                  <a:lnTo>
                    <a:pt x="208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3635503" y="4478372"/>
              <a:ext cx="193559" cy="200316"/>
            </a:xfrm>
            <a:custGeom>
              <a:avLst/>
              <a:gdLst/>
              <a:ahLst/>
              <a:cxnLst/>
              <a:rect l="l" t="t" r="r" b="b"/>
              <a:pathLst>
                <a:path w="5213" h="5395" extrusionOk="0">
                  <a:moveTo>
                    <a:pt x="1" y="0"/>
                  </a:moveTo>
                  <a:lnTo>
                    <a:pt x="5007" y="5393"/>
                  </a:lnTo>
                  <a:lnTo>
                    <a:pt x="5213" y="5394"/>
                  </a:lnTo>
                  <a:lnTo>
                    <a:pt x="208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3572493" y="4523336"/>
              <a:ext cx="221258" cy="11028"/>
            </a:xfrm>
            <a:custGeom>
              <a:avLst/>
              <a:gdLst/>
              <a:ahLst/>
              <a:cxnLst/>
              <a:rect l="l" t="t" r="r" b="b"/>
              <a:pathLst>
                <a:path w="5959" h="297" extrusionOk="0">
                  <a:moveTo>
                    <a:pt x="1" y="1"/>
                  </a:moveTo>
                  <a:lnTo>
                    <a:pt x="244" y="265"/>
                  </a:lnTo>
                  <a:lnTo>
                    <a:pt x="5959" y="296"/>
                  </a:lnTo>
                  <a:cubicBezTo>
                    <a:pt x="5869" y="219"/>
                    <a:pt x="5783" y="133"/>
                    <a:pt x="5701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3621468" y="4573907"/>
              <a:ext cx="221480" cy="11102"/>
            </a:xfrm>
            <a:custGeom>
              <a:avLst/>
              <a:gdLst/>
              <a:ahLst/>
              <a:cxnLst/>
              <a:rect l="l" t="t" r="r" b="b"/>
              <a:pathLst>
                <a:path w="5965" h="299" extrusionOk="0">
                  <a:moveTo>
                    <a:pt x="0" y="0"/>
                  </a:moveTo>
                  <a:lnTo>
                    <a:pt x="244" y="264"/>
                  </a:lnTo>
                  <a:lnTo>
                    <a:pt x="5964" y="298"/>
                  </a:lnTo>
                  <a:cubicBezTo>
                    <a:pt x="5873" y="221"/>
                    <a:pt x="5788" y="134"/>
                    <a:pt x="5706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3670405" y="4624441"/>
              <a:ext cx="221592" cy="11213"/>
            </a:xfrm>
            <a:custGeom>
              <a:avLst/>
              <a:gdLst/>
              <a:ahLst/>
              <a:cxnLst/>
              <a:rect l="l" t="t" r="r" b="b"/>
              <a:pathLst>
                <a:path w="5968" h="302" extrusionOk="0">
                  <a:moveTo>
                    <a:pt x="1" y="1"/>
                  </a:moveTo>
                  <a:lnTo>
                    <a:pt x="244" y="265"/>
                  </a:lnTo>
                  <a:lnTo>
                    <a:pt x="5968" y="302"/>
                  </a:lnTo>
                  <a:cubicBezTo>
                    <a:pt x="5878" y="225"/>
                    <a:pt x="5792" y="138"/>
                    <a:pt x="5711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3586194" y="4478112"/>
              <a:ext cx="193410" cy="200279"/>
            </a:xfrm>
            <a:custGeom>
              <a:avLst/>
              <a:gdLst/>
              <a:ahLst/>
              <a:cxnLst/>
              <a:rect l="l" t="t" r="r" b="b"/>
              <a:pathLst>
                <a:path w="5209" h="5394" extrusionOk="0">
                  <a:moveTo>
                    <a:pt x="0" y="1"/>
                  </a:moveTo>
                  <a:lnTo>
                    <a:pt x="5002" y="5391"/>
                  </a:lnTo>
                  <a:lnTo>
                    <a:pt x="5209" y="539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3736719" y="4705273"/>
              <a:ext cx="415448" cy="210713"/>
            </a:xfrm>
            <a:custGeom>
              <a:avLst/>
              <a:gdLst/>
              <a:ahLst/>
              <a:cxnLst/>
              <a:rect l="l" t="t" r="r" b="b"/>
              <a:pathLst>
                <a:path w="11189" h="5675" extrusionOk="0">
                  <a:moveTo>
                    <a:pt x="1" y="0"/>
                  </a:moveTo>
                  <a:lnTo>
                    <a:pt x="5217" y="5625"/>
                  </a:lnTo>
                  <a:lnTo>
                    <a:pt x="11188" y="5674"/>
                  </a:lnTo>
                  <a:lnTo>
                    <a:pt x="11188" y="5674"/>
                  </a:lnTo>
                  <a:lnTo>
                    <a:pt x="6313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3754579" y="4714296"/>
              <a:ext cx="379617" cy="192593"/>
            </a:xfrm>
            <a:custGeom>
              <a:avLst/>
              <a:gdLst/>
              <a:ahLst/>
              <a:cxnLst/>
              <a:rect l="l" t="t" r="r" b="b"/>
              <a:pathLst>
                <a:path w="10224" h="5187" extrusionOk="0">
                  <a:moveTo>
                    <a:pt x="1" y="1"/>
                  </a:moveTo>
                  <a:lnTo>
                    <a:pt x="4768" y="5142"/>
                  </a:lnTo>
                  <a:lnTo>
                    <a:pt x="10224" y="5187"/>
                  </a:lnTo>
                  <a:lnTo>
                    <a:pt x="5442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3896787" y="4709320"/>
              <a:ext cx="194450" cy="201133"/>
            </a:xfrm>
            <a:custGeom>
              <a:avLst/>
              <a:gdLst/>
              <a:ahLst/>
              <a:cxnLst/>
              <a:rect l="l" t="t" r="r" b="b"/>
              <a:pathLst>
                <a:path w="5237" h="5417" extrusionOk="0">
                  <a:moveTo>
                    <a:pt x="1" y="1"/>
                  </a:moveTo>
                  <a:lnTo>
                    <a:pt x="5029" y="5416"/>
                  </a:lnTo>
                  <a:lnTo>
                    <a:pt x="5237" y="5417"/>
                  </a:lnTo>
                  <a:lnTo>
                    <a:pt x="208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3847255" y="4708986"/>
              <a:ext cx="194301" cy="201096"/>
            </a:xfrm>
            <a:custGeom>
              <a:avLst/>
              <a:gdLst/>
              <a:ahLst/>
              <a:cxnLst/>
              <a:rect l="l" t="t" r="r" b="b"/>
              <a:pathLst>
                <a:path w="5233" h="5416" extrusionOk="0">
                  <a:moveTo>
                    <a:pt x="1" y="0"/>
                  </a:moveTo>
                  <a:lnTo>
                    <a:pt x="5024" y="5414"/>
                  </a:lnTo>
                  <a:lnTo>
                    <a:pt x="5232" y="5415"/>
                  </a:lnTo>
                  <a:lnTo>
                    <a:pt x="208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3783986" y="4753988"/>
              <a:ext cx="222037" cy="11362"/>
            </a:xfrm>
            <a:custGeom>
              <a:avLst/>
              <a:gdLst/>
              <a:ahLst/>
              <a:cxnLst/>
              <a:rect l="l" t="t" r="r" b="b"/>
              <a:pathLst>
                <a:path w="5980" h="306" extrusionOk="0">
                  <a:moveTo>
                    <a:pt x="0" y="0"/>
                  </a:moveTo>
                  <a:lnTo>
                    <a:pt x="246" y="266"/>
                  </a:lnTo>
                  <a:lnTo>
                    <a:pt x="5980" y="306"/>
                  </a:lnTo>
                  <a:cubicBezTo>
                    <a:pt x="5890" y="227"/>
                    <a:pt x="5802" y="141"/>
                    <a:pt x="5722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3833072" y="4804707"/>
              <a:ext cx="222223" cy="11510"/>
            </a:xfrm>
            <a:custGeom>
              <a:avLst/>
              <a:gdLst/>
              <a:ahLst/>
              <a:cxnLst/>
              <a:rect l="l" t="t" r="r" b="b"/>
              <a:pathLst>
                <a:path w="5985" h="310" extrusionOk="0">
                  <a:moveTo>
                    <a:pt x="1" y="1"/>
                  </a:moveTo>
                  <a:lnTo>
                    <a:pt x="247" y="267"/>
                  </a:lnTo>
                  <a:lnTo>
                    <a:pt x="5985" y="309"/>
                  </a:lnTo>
                  <a:cubicBezTo>
                    <a:pt x="5895" y="232"/>
                    <a:pt x="5807" y="146"/>
                    <a:pt x="5725" y="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3882232" y="4855464"/>
              <a:ext cx="222409" cy="11622"/>
            </a:xfrm>
            <a:custGeom>
              <a:avLst/>
              <a:gdLst/>
              <a:ahLst/>
              <a:cxnLst/>
              <a:rect l="l" t="t" r="r" b="b"/>
              <a:pathLst>
                <a:path w="5990" h="313" extrusionOk="0">
                  <a:moveTo>
                    <a:pt x="0" y="0"/>
                  </a:moveTo>
                  <a:lnTo>
                    <a:pt x="246" y="266"/>
                  </a:lnTo>
                  <a:lnTo>
                    <a:pt x="5990" y="312"/>
                  </a:lnTo>
                  <a:cubicBezTo>
                    <a:pt x="5900" y="235"/>
                    <a:pt x="5812" y="149"/>
                    <a:pt x="5730" y="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3797724" y="4708689"/>
              <a:ext cx="194153" cy="200985"/>
            </a:xfrm>
            <a:custGeom>
              <a:avLst/>
              <a:gdLst/>
              <a:ahLst/>
              <a:cxnLst/>
              <a:rect l="l" t="t" r="r" b="b"/>
              <a:pathLst>
                <a:path w="5229" h="5413" extrusionOk="0">
                  <a:moveTo>
                    <a:pt x="0" y="0"/>
                  </a:moveTo>
                  <a:lnTo>
                    <a:pt x="5020" y="5411"/>
                  </a:lnTo>
                  <a:lnTo>
                    <a:pt x="5228" y="5413"/>
                  </a:lnTo>
                  <a:lnTo>
                    <a:pt x="20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3287521" y="4473545"/>
              <a:ext cx="412477" cy="209265"/>
            </a:xfrm>
            <a:custGeom>
              <a:avLst/>
              <a:gdLst/>
              <a:ahLst/>
              <a:cxnLst/>
              <a:rect l="l" t="t" r="r" b="b"/>
              <a:pathLst>
                <a:path w="11109" h="5636" extrusionOk="0">
                  <a:moveTo>
                    <a:pt x="1" y="1"/>
                  </a:moveTo>
                  <a:lnTo>
                    <a:pt x="5177" y="5595"/>
                  </a:lnTo>
                  <a:lnTo>
                    <a:pt x="11109" y="5635"/>
                  </a:lnTo>
                  <a:lnTo>
                    <a:pt x="5914" y="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3305232" y="4482567"/>
              <a:ext cx="376944" cy="191219"/>
            </a:xfrm>
            <a:custGeom>
              <a:avLst/>
              <a:gdLst/>
              <a:ahLst/>
              <a:cxnLst/>
              <a:rect l="l" t="t" r="r" b="b"/>
              <a:pathLst>
                <a:path w="10152" h="5150" extrusionOk="0">
                  <a:moveTo>
                    <a:pt x="1" y="0"/>
                  </a:moveTo>
                  <a:lnTo>
                    <a:pt x="4731" y="5113"/>
                  </a:lnTo>
                  <a:lnTo>
                    <a:pt x="10152" y="5149"/>
                  </a:lnTo>
                  <a:lnTo>
                    <a:pt x="5405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3446511" y="4477369"/>
              <a:ext cx="192965" cy="200056"/>
            </a:xfrm>
            <a:custGeom>
              <a:avLst/>
              <a:gdLst/>
              <a:ahLst/>
              <a:cxnLst/>
              <a:rect l="l" t="t" r="r" b="b"/>
              <a:pathLst>
                <a:path w="5197" h="5388" extrusionOk="0">
                  <a:moveTo>
                    <a:pt x="0" y="0"/>
                  </a:moveTo>
                  <a:lnTo>
                    <a:pt x="4991" y="5386"/>
                  </a:lnTo>
                  <a:lnTo>
                    <a:pt x="5197" y="5388"/>
                  </a:lnTo>
                  <a:lnTo>
                    <a:pt x="20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3397277" y="4477109"/>
              <a:ext cx="192816" cy="199982"/>
            </a:xfrm>
            <a:custGeom>
              <a:avLst/>
              <a:gdLst/>
              <a:ahLst/>
              <a:cxnLst/>
              <a:rect l="l" t="t" r="r" b="b"/>
              <a:pathLst>
                <a:path w="5193" h="5386" extrusionOk="0">
                  <a:moveTo>
                    <a:pt x="1" y="1"/>
                  </a:moveTo>
                  <a:lnTo>
                    <a:pt x="4988" y="5384"/>
                  </a:lnTo>
                  <a:lnTo>
                    <a:pt x="5193" y="5385"/>
                  </a:lnTo>
                  <a:lnTo>
                    <a:pt x="5193" y="5385"/>
                  </a:lnTo>
                  <a:lnTo>
                    <a:pt x="206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3334416" y="4522037"/>
              <a:ext cx="220552" cy="10990"/>
            </a:xfrm>
            <a:custGeom>
              <a:avLst/>
              <a:gdLst/>
              <a:ahLst/>
              <a:cxnLst/>
              <a:rect l="l" t="t" r="r" b="b"/>
              <a:pathLst>
                <a:path w="5940" h="296" extrusionOk="0">
                  <a:moveTo>
                    <a:pt x="1" y="0"/>
                  </a:moveTo>
                  <a:lnTo>
                    <a:pt x="244" y="263"/>
                  </a:lnTo>
                  <a:lnTo>
                    <a:pt x="5940" y="295"/>
                  </a:lnTo>
                  <a:cubicBezTo>
                    <a:pt x="5851" y="219"/>
                    <a:pt x="5764" y="132"/>
                    <a:pt x="5683" y="3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3383130" y="4572422"/>
              <a:ext cx="220738" cy="11102"/>
            </a:xfrm>
            <a:custGeom>
              <a:avLst/>
              <a:gdLst/>
              <a:ahLst/>
              <a:cxnLst/>
              <a:rect l="l" t="t" r="r" b="b"/>
              <a:pathLst>
                <a:path w="5945" h="299" extrusionOk="0">
                  <a:moveTo>
                    <a:pt x="1" y="1"/>
                  </a:moveTo>
                  <a:lnTo>
                    <a:pt x="246" y="265"/>
                  </a:lnTo>
                  <a:lnTo>
                    <a:pt x="5944" y="299"/>
                  </a:lnTo>
                  <a:cubicBezTo>
                    <a:pt x="5855" y="221"/>
                    <a:pt x="5767" y="135"/>
                    <a:pt x="5688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3431882" y="4622919"/>
              <a:ext cx="220924" cy="11176"/>
            </a:xfrm>
            <a:custGeom>
              <a:avLst/>
              <a:gdLst/>
              <a:ahLst/>
              <a:cxnLst/>
              <a:rect l="l" t="t" r="r" b="b"/>
              <a:pathLst>
                <a:path w="5950" h="30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00"/>
                  </a:lnTo>
                  <a:cubicBezTo>
                    <a:pt x="5861" y="224"/>
                    <a:pt x="5773" y="137"/>
                    <a:pt x="5693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3348043" y="4476849"/>
              <a:ext cx="192705" cy="199908"/>
            </a:xfrm>
            <a:custGeom>
              <a:avLst/>
              <a:gdLst/>
              <a:ahLst/>
              <a:cxnLst/>
              <a:rect l="l" t="t" r="r" b="b"/>
              <a:pathLst>
                <a:path w="5190" h="5384" extrusionOk="0">
                  <a:moveTo>
                    <a:pt x="1" y="0"/>
                  </a:moveTo>
                  <a:lnTo>
                    <a:pt x="4985" y="5383"/>
                  </a:lnTo>
                  <a:lnTo>
                    <a:pt x="5190" y="538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/>
            <p:cNvSpPr/>
            <p:nvPr/>
          </p:nvSpPr>
          <p:spPr>
            <a:xfrm>
              <a:off x="3498011" y="4703639"/>
              <a:ext cx="414000" cy="210341"/>
            </a:xfrm>
            <a:custGeom>
              <a:avLst/>
              <a:gdLst/>
              <a:ahLst/>
              <a:cxnLst/>
              <a:rect l="l" t="t" r="r" b="b"/>
              <a:pathLst>
                <a:path w="11150" h="5665" extrusionOk="0">
                  <a:moveTo>
                    <a:pt x="1" y="0"/>
                  </a:moveTo>
                  <a:lnTo>
                    <a:pt x="5198" y="5616"/>
                  </a:lnTo>
                  <a:lnTo>
                    <a:pt x="11150" y="5664"/>
                  </a:lnTo>
                  <a:lnTo>
                    <a:pt x="593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>
              <a:off x="3515833" y="4712625"/>
              <a:ext cx="378318" cy="192296"/>
            </a:xfrm>
            <a:custGeom>
              <a:avLst/>
              <a:gdLst/>
              <a:ahLst/>
              <a:cxnLst/>
              <a:rect l="l" t="t" r="r" b="b"/>
              <a:pathLst>
                <a:path w="10189" h="5179" extrusionOk="0">
                  <a:moveTo>
                    <a:pt x="0" y="1"/>
                  </a:moveTo>
                  <a:lnTo>
                    <a:pt x="4751" y="5133"/>
                  </a:lnTo>
                  <a:lnTo>
                    <a:pt x="10188" y="5178"/>
                  </a:lnTo>
                  <a:lnTo>
                    <a:pt x="542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3657595" y="4707686"/>
              <a:ext cx="193707" cy="200836"/>
            </a:xfrm>
            <a:custGeom>
              <a:avLst/>
              <a:gdLst/>
              <a:ahLst/>
              <a:cxnLst/>
              <a:rect l="l" t="t" r="r" b="b"/>
              <a:pathLst>
                <a:path w="5217" h="5409" extrusionOk="0">
                  <a:moveTo>
                    <a:pt x="0" y="1"/>
                  </a:moveTo>
                  <a:lnTo>
                    <a:pt x="5009" y="5406"/>
                  </a:lnTo>
                  <a:lnTo>
                    <a:pt x="5216" y="5409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3608175" y="4707352"/>
              <a:ext cx="193596" cy="200762"/>
            </a:xfrm>
            <a:custGeom>
              <a:avLst/>
              <a:gdLst/>
              <a:ahLst/>
              <a:cxnLst/>
              <a:rect l="l" t="t" r="r" b="b"/>
              <a:pathLst>
                <a:path w="5214" h="5407" extrusionOk="0">
                  <a:moveTo>
                    <a:pt x="0" y="1"/>
                  </a:moveTo>
                  <a:lnTo>
                    <a:pt x="5006" y="5405"/>
                  </a:lnTo>
                  <a:lnTo>
                    <a:pt x="5213" y="5406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3545166" y="4752280"/>
              <a:ext cx="221332" cy="11399"/>
            </a:xfrm>
            <a:custGeom>
              <a:avLst/>
              <a:gdLst/>
              <a:ahLst/>
              <a:cxnLst/>
              <a:rect l="l" t="t" r="r" b="b"/>
              <a:pathLst>
                <a:path w="5961" h="307" extrusionOk="0">
                  <a:moveTo>
                    <a:pt x="0" y="0"/>
                  </a:moveTo>
                  <a:lnTo>
                    <a:pt x="245" y="265"/>
                  </a:lnTo>
                  <a:lnTo>
                    <a:pt x="5960" y="307"/>
                  </a:lnTo>
                  <a:cubicBezTo>
                    <a:pt x="5870" y="228"/>
                    <a:pt x="5783" y="141"/>
                    <a:pt x="5703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3594066" y="4802925"/>
              <a:ext cx="221480" cy="11510"/>
            </a:xfrm>
            <a:custGeom>
              <a:avLst/>
              <a:gdLst/>
              <a:ahLst/>
              <a:cxnLst/>
              <a:rect l="l" t="t" r="r" b="b"/>
              <a:pathLst>
                <a:path w="5965" h="310" extrusionOk="0">
                  <a:moveTo>
                    <a:pt x="0" y="1"/>
                  </a:moveTo>
                  <a:lnTo>
                    <a:pt x="244" y="264"/>
                  </a:lnTo>
                  <a:lnTo>
                    <a:pt x="5965" y="309"/>
                  </a:lnTo>
                  <a:cubicBezTo>
                    <a:pt x="5874" y="231"/>
                    <a:pt x="5788" y="144"/>
                    <a:pt x="5706" y="4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3643003" y="4853570"/>
              <a:ext cx="221629" cy="11547"/>
            </a:xfrm>
            <a:custGeom>
              <a:avLst/>
              <a:gdLst/>
              <a:ahLst/>
              <a:cxnLst/>
              <a:rect l="l" t="t" r="r" b="b"/>
              <a:pathLst>
                <a:path w="5969" h="311" extrusionOk="0">
                  <a:moveTo>
                    <a:pt x="1" y="0"/>
                  </a:moveTo>
                  <a:lnTo>
                    <a:pt x="245" y="266"/>
                  </a:lnTo>
                  <a:lnTo>
                    <a:pt x="5968" y="311"/>
                  </a:lnTo>
                  <a:cubicBezTo>
                    <a:pt x="5878" y="232"/>
                    <a:pt x="5792" y="145"/>
                    <a:pt x="5711" y="4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3558830" y="4707018"/>
              <a:ext cx="193447" cy="200688"/>
            </a:xfrm>
            <a:custGeom>
              <a:avLst/>
              <a:gdLst/>
              <a:ahLst/>
              <a:cxnLst/>
              <a:rect l="l" t="t" r="r" b="b"/>
              <a:pathLst>
                <a:path w="5210" h="5405" extrusionOk="0">
                  <a:moveTo>
                    <a:pt x="0" y="0"/>
                  </a:moveTo>
                  <a:lnTo>
                    <a:pt x="5002" y="5402"/>
                  </a:lnTo>
                  <a:lnTo>
                    <a:pt x="5209" y="5405"/>
                  </a:lnTo>
                  <a:lnTo>
                    <a:pt x="20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1948130" y="4175273"/>
              <a:ext cx="1109593" cy="511948"/>
            </a:xfrm>
            <a:custGeom>
              <a:avLst/>
              <a:gdLst/>
              <a:ahLst/>
              <a:cxnLst/>
              <a:rect l="l" t="t" r="r" b="b"/>
              <a:pathLst>
                <a:path w="29884" h="13788" extrusionOk="0">
                  <a:moveTo>
                    <a:pt x="0" y="0"/>
                  </a:moveTo>
                  <a:lnTo>
                    <a:pt x="16610" y="13787"/>
                  </a:lnTo>
                  <a:lnTo>
                    <a:pt x="29883" y="13787"/>
                  </a:lnTo>
                  <a:lnTo>
                    <a:pt x="13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1748705" y="4210918"/>
              <a:ext cx="1137329" cy="932557"/>
            </a:xfrm>
            <a:custGeom>
              <a:avLst/>
              <a:gdLst/>
              <a:ahLst/>
              <a:cxnLst/>
              <a:rect l="l" t="t" r="r" b="b"/>
              <a:pathLst>
                <a:path w="30631" h="25116" extrusionOk="0">
                  <a:moveTo>
                    <a:pt x="16907" y="0"/>
                  </a:moveTo>
                  <a:lnTo>
                    <a:pt x="0" y="12180"/>
                  </a:lnTo>
                  <a:lnTo>
                    <a:pt x="0" y="25116"/>
                  </a:lnTo>
                  <a:lnTo>
                    <a:pt x="30630" y="25116"/>
                  </a:lnTo>
                  <a:lnTo>
                    <a:pt x="30630" y="12180"/>
                  </a:lnTo>
                  <a:lnTo>
                    <a:pt x="169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1495701" y="4552179"/>
              <a:ext cx="253004" cy="591295"/>
            </a:xfrm>
            <a:custGeom>
              <a:avLst/>
              <a:gdLst/>
              <a:ahLst/>
              <a:cxnLst/>
              <a:rect l="l" t="t" r="r" b="b"/>
              <a:pathLst>
                <a:path w="6814" h="15925" extrusionOk="0">
                  <a:moveTo>
                    <a:pt x="0" y="0"/>
                  </a:moveTo>
                  <a:lnTo>
                    <a:pt x="0" y="15925"/>
                  </a:lnTo>
                  <a:lnTo>
                    <a:pt x="6813" y="15925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1948130" y="4709908"/>
              <a:ext cx="143099" cy="137938"/>
            </a:xfrm>
            <a:custGeom>
              <a:avLst/>
              <a:gdLst/>
              <a:ahLst/>
              <a:cxnLst/>
              <a:rect l="l" t="t" r="r" b="b"/>
              <a:pathLst>
                <a:path w="3854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2292733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2636334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1523029" y="4175310"/>
              <a:ext cx="635591" cy="515327"/>
            </a:xfrm>
            <a:custGeom>
              <a:avLst/>
              <a:gdLst/>
              <a:ahLst/>
              <a:cxnLst/>
              <a:rect l="l" t="t" r="r" b="b"/>
              <a:pathLst>
                <a:path w="17118" h="13879" extrusionOk="0">
                  <a:moveTo>
                    <a:pt x="16046" y="1"/>
                  </a:moveTo>
                  <a:lnTo>
                    <a:pt x="8721" y="6335"/>
                  </a:lnTo>
                  <a:lnTo>
                    <a:pt x="3925" y="6335"/>
                  </a:lnTo>
                  <a:lnTo>
                    <a:pt x="3454" y="6723"/>
                  </a:lnTo>
                  <a:lnTo>
                    <a:pt x="3072" y="7036"/>
                  </a:lnTo>
                  <a:lnTo>
                    <a:pt x="7910" y="7036"/>
                  </a:lnTo>
                  <a:lnTo>
                    <a:pt x="1" y="13878"/>
                  </a:lnTo>
                  <a:lnTo>
                    <a:pt x="1072" y="13878"/>
                  </a:lnTo>
                  <a:lnTo>
                    <a:pt x="8982" y="7036"/>
                  </a:lnTo>
                  <a:lnTo>
                    <a:pt x="15943" y="7036"/>
                  </a:lnTo>
                  <a:lnTo>
                    <a:pt x="16334" y="6723"/>
                  </a:lnTo>
                  <a:lnTo>
                    <a:pt x="16819" y="6335"/>
                  </a:lnTo>
                  <a:lnTo>
                    <a:pt x="9794" y="6335"/>
                  </a:lnTo>
                  <a:lnTo>
                    <a:pt x="171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837785" y="4811235"/>
              <a:ext cx="1833814" cy="332276"/>
            </a:xfrm>
            <a:custGeom>
              <a:avLst/>
              <a:gdLst/>
              <a:ahLst/>
              <a:cxnLst/>
              <a:rect l="l" t="t" r="r" b="b"/>
              <a:pathLst>
                <a:path w="49389" h="8949" extrusionOk="0">
                  <a:moveTo>
                    <a:pt x="23121" y="0"/>
                  </a:moveTo>
                  <a:cubicBezTo>
                    <a:pt x="20672" y="0"/>
                    <a:pt x="18350" y="1305"/>
                    <a:pt x="17460" y="4150"/>
                  </a:cubicBezTo>
                  <a:cubicBezTo>
                    <a:pt x="16734" y="3481"/>
                    <a:pt x="15805" y="3180"/>
                    <a:pt x="14858" y="3180"/>
                  </a:cubicBezTo>
                  <a:cubicBezTo>
                    <a:pt x="12871" y="3180"/>
                    <a:pt x="10801" y="4506"/>
                    <a:pt x="10346" y="6528"/>
                  </a:cubicBezTo>
                  <a:cubicBezTo>
                    <a:pt x="9146" y="5271"/>
                    <a:pt x="7480" y="4699"/>
                    <a:pt x="5832" y="4699"/>
                  </a:cubicBezTo>
                  <a:cubicBezTo>
                    <a:pt x="3106" y="4699"/>
                    <a:pt x="431" y="6264"/>
                    <a:pt x="0" y="8891"/>
                  </a:cubicBezTo>
                  <a:cubicBezTo>
                    <a:pt x="13000" y="8891"/>
                    <a:pt x="23313" y="8949"/>
                    <a:pt x="33613" y="8949"/>
                  </a:cubicBezTo>
                  <a:cubicBezTo>
                    <a:pt x="38763" y="8949"/>
                    <a:pt x="43910" y="8934"/>
                    <a:pt x="49389" y="8891"/>
                  </a:cubicBezTo>
                  <a:cubicBezTo>
                    <a:pt x="48701" y="7839"/>
                    <a:pt x="47703" y="6669"/>
                    <a:pt x="46303" y="6669"/>
                  </a:cubicBezTo>
                  <a:cubicBezTo>
                    <a:pt x="45665" y="6669"/>
                    <a:pt x="44943" y="6912"/>
                    <a:pt x="44128" y="7521"/>
                  </a:cubicBezTo>
                  <a:cubicBezTo>
                    <a:pt x="43979" y="5459"/>
                    <a:pt x="41942" y="4245"/>
                    <a:pt x="39892" y="4245"/>
                  </a:cubicBezTo>
                  <a:cubicBezTo>
                    <a:pt x="38190" y="4245"/>
                    <a:pt x="36477" y="5081"/>
                    <a:pt x="35828" y="6965"/>
                  </a:cubicBezTo>
                  <a:cubicBezTo>
                    <a:pt x="35099" y="5777"/>
                    <a:pt x="33697" y="5098"/>
                    <a:pt x="32313" y="5098"/>
                  </a:cubicBezTo>
                  <a:cubicBezTo>
                    <a:pt x="31626" y="5098"/>
                    <a:pt x="30944" y="5266"/>
                    <a:pt x="30350" y="5620"/>
                  </a:cubicBezTo>
                  <a:cubicBezTo>
                    <a:pt x="29421" y="2025"/>
                    <a:pt x="26172" y="0"/>
                    <a:pt x="23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293330" y="4498570"/>
              <a:ext cx="86142" cy="707958"/>
            </a:xfrm>
            <a:custGeom>
              <a:avLst/>
              <a:gdLst/>
              <a:ahLst/>
              <a:cxnLst/>
              <a:rect l="l" t="t" r="r" b="b"/>
              <a:pathLst>
                <a:path w="2320" h="19067" extrusionOk="0">
                  <a:moveTo>
                    <a:pt x="1477" y="0"/>
                  </a:moveTo>
                  <a:lnTo>
                    <a:pt x="519" y="9"/>
                  </a:lnTo>
                  <a:lnTo>
                    <a:pt x="0" y="19066"/>
                  </a:lnTo>
                  <a:lnTo>
                    <a:pt x="2319" y="19047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310707" y="4498570"/>
              <a:ext cx="41808" cy="98989"/>
            </a:xfrm>
            <a:custGeom>
              <a:avLst/>
              <a:gdLst/>
              <a:ahLst/>
              <a:cxnLst/>
              <a:rect l="l" t="t" r="r" b="b"/>
              <a:pathLst>
                <a:path w="1126" h="2666" extrusionOk="0">
                  <a:moveTo>
                    <a:pt x="1009" y="0"/>
                  </a:moveTo>
                  <a:lnTo>
                    <a:pt x="51" y="9"/>
                  </a:lnTo>
                  <a:lnTo>
                    <a:pt x="0" y="1882"/>
                  </a:lnTo>
                  <a:lnTo>
                    <a:pt x="1126" y="2665"/>
                  </a:lnTo>
                  <a:lnTo>
                    <a:pt x="1126" y="266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216174" y="4134882"/>
              <a:ext cx="136119" cy="338700"/>
            </a:xfrm>
            <a:custGeom>
              <a:avLst/>
              <a:gdLst/>
              <a:ahLst/>
              <a:cxnLst/>
              <a:rect l="l" t="t" r="r" b="b"/>
              <a:pathLst>
                <a:path w="3666" h="9122" extrusionOk="0">
                  <a:moveTo>
                    <a:pt x="263" y="0"/>
                  </a:moveTo>
                  <a:lnTo>
                    <a:pt x="259" y="12"/>
                  </a:ln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5" y="14"/>
                    <a:pt x="249" y="18"/>
                  </a:cubicBezTo>
                  <a:cubicBezTo>
                    <a:pt x="75" y="177"/>
                    <a:pt x="0" y="418"/>
                    <a:pt x="45" y="648"/>
                  </a:cubicBezTo>
                  <a:cubicBezTo>
                    <a:pt x="152" y="1180"/>
                    <a:pt x="1571" y="7798"/>
                    <a:pt x="1744" y="8598"/>
                  </a:cubicBezTo>
                  <a:cubicBezTo>
                    <a:pt x="1755" y="8650"/>
                    <a:pt x="1786" y="8693"/>
                    <a:pt x="1832" y="8718"/>
                  </a:cubicBezTo>
                  <a:lnTo>
                    <a:pt x="2515" y="9100"/>
                  </a:lnTo>
                  <a:cubicBezTo>
                    <a:pt x="2542" y="9114"/>
                    <a:pt x="2572" y="9122"/>
                    <a:pt x="2603" y="9122"/>
                  </a:cubicBezTo>
                  <a:cubicBezTo>
                    <a:pt x="2620" y="9122"/>
                    <a:pt x="2637" y="9120"/>
                    <a:pt x="2654" y="9115"/>
                  </a:cubicBezTo>
                  <a:lnTo>
                    <a:pt x="3158" y="8969"/>
                  </a:lnTo>
                  <a:cubicBezTo>
                    <a:pt x="3204" y="8955"/>
                    <a:pt x="3244" y="8925"/>
                    <a:pt x="3267" y="8881"/>
                  </a:cubicBezTo>
                  <a:lnTo>
                    <a:pt x="3637" y="8195"/>
                  </a:lnTo>
                  <a:cubicBezTo>
                    <a:pt x="3664" y="8148"/>
                    <a:pt x="3666" y="8093"/>
                    <a:pt x="3646" y="8043"/>
                  </a:cubicBezTo>
                  <a:cubicBezTo>
                    <a:pt x="3324" y="7235"/>
                    <a:pt x="600" y="423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340633" y="4461329"/>
              <a:ext cx="342636" cy="112578"/>
            </a:xfrm>
            <a:custGeom>
              <a:avLst/>
              <a:gdLst/>
              <a:ahLst/>
              <a:cxnLst/>
              <a:rect l="l" t="t" r="r" b="b"/>
              <a:pathLst>
                <a:path w="9228" h="3032" extrusionOk="0">
                  <a:moveTo>
                    <a:pt x="986" y="1"/>
                  </a:moveTo>
                  <a:cubicBezTo>
                    <a:pt x="954" y="1"/>
                    <a:pt x="922" y="9"/>
                    <a:pt x="893" y="26"/>
                  </a:cubicBezTo>
                  <a:lnTo>
                    <a:pt x="221" y="427"/>
                  </a:lnTo>
                  <a:cubicBezTo>
                    <a:pt x="179" y="452"/>
                    <a:pt x="149" y="492"/>
                    <a:pt x="137" y="539"/>
                  </a:cubicBezTo>
                  <a:lnTo>
                    <a:pt x="11" y="1049"/>
                  </a:lnTo>
                  <a:cubicBezTo>
                    <a:pt x="1" y="1097"/>
                    <a:pt x="9" y="1146"/>
                    <a:pt x="34" y="1188"/>
                  </a:cubicBezTo>
                  <a:lnTo>
                    <a:pt x="442" y="1852"/>
                  </a:lnTo>
                  <a:cubicBezTo>
                    <a:pt x="471" y="1898"/>
                    <a:pt x="517" y="1928"/>
                    <a:pt x="570" y="1936"/>
                  </a:cubicBezTo>
                  <a:cubicBezTo>
                    <a:pt x="1401" y="2056"/>
                    <a:pt x="8171" y="3031"/>
                    <a:pt x="9143" y="3031"/>
                  </a:cubicBezTo>
                  <a:cubicBezTo>
                    <a:pt x="9180" y="3031"/>
                    <a:pt x="9208" y="3030"/>
                    <a:pt x="9228" y="3027"/>
                  </a:cubicBezTo>
                  <a:cubicBezTo>
                    <a:pt x="9226" y="3024"/>
                    <a:pt x="9219" y="3017"/>
                    <a:pt x="9219" y="3017"/>
                  </a:cubicBezTo>
                  <a:lnTo>
                    <a:pt x="9219" y="3017"/>
                  </a:lnTo>
                  <a:cubicBezTo>
                    <a:pt x="9219" y="3017"/>
                    <a:pt x="9219" y="3017"/>
                    <a:pt x="9219" y="3018"/>
                  </a:cubicBezTo>
                  <a:cubicBezTo>
                    <a:pt x="9220" y="3018"/>
                    <a:pt x="9220" y="3018"/>
                    <a:pt x="9220" y="3018"/>
                  </a:cubicBezTo>
                  <a:cubicBezTo>
                    <a:pt x="9221" y="3018"/>
                    <a:pt x="9219" y="3015"/>
                    <a:pt x="9218" y="3007"/>
                  </a:cubicBezTo>
                  <a:cubicBezTo>
                    <a:pt x="9169" y="2777"/>
                    <a:pt x="8998" y="2593"/>
                    <a:pt x="8777" y="2516"/>
                  </a:cubicBezTo>
                  <a:cubicBezTo>
                    <a:pt x="8264" y="2342"/>
                    <a:pt x="1823" y="262"/>
                    <a:pt x="1041" y="9"/>
                  </a:cubicBezTo>
                  <a:cubicBezTo>
                    <a:pt x="1023" y="4"/>
                    <a:pt x="1005" y="1"/>
                    <a:pt x="9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66317" y="4489251"/>
              <a:ext cx="258536" cy="255529"/>
            </a:xfrm>
            <a:custGeom>
              <a:avLst/>
              <a:gdLst/>
              <a:ahLst/>
              <a:cxnLst/>
              <a:rect l="l" t="t" r="r" b="b"/>
              <a:pathLst>
                <a:path w="6963" h="6882" extrusionOk="0">
                  <a:moveTo>
                    <a:pt x="5635" y="0"/>
                  </a:moveTo>
                  <a:cubicBezTo>
                    <a:pt x="5582" y="0"/>
                    <a:pt x="5530" y="24"/>
                    <a:pt x="5497" y="64"/>
                  </a:cubicBezTo>
                  <a:cubicBezTo>
                    <a:pt x="4937" y="731"/>
                    <a:pt x="215" y="6343"/>
                    <a:pt x="0" y="6840"/>
                  </a:cubicBezTo>
                  <a:cubicBezTo>
                    <a:pt x="5" y="6840"/>
                    <a:pt x="13" y="6839"/>
                    <a:pt x="14" y="6839"/>
                  </a:cubicBezTo>
                  <a:cubicBezTo>
                    <a:pt x="15" y="6839"/>
                    <a:pt x="15" y="6839"/>
                    <a:pt x="14" y="6839"/>
                  </a:cubicBezTo>
                  <a:cubicBezTo>
                    <a:pt x="11" y="6839"/>
                    <a:pt x="15" y="6840"/>
                    <a:pt x="23" y="6843"/>
                  </a:cubicBezTo>
                  <a:cubicBezTo>
                    <a:pt x="95" y="6869"/>
                    <a:pt x="170" y="6882"/>
                    <a:pt x="244" y="6882"/>
                  </a:cubicBezTo>
                  <a:cubicBezTo>
                    <a:pt x="398" y="6882"/>
                    <a:pt x="550" y="6828"/>
                    <a:pt x="673" y="6727"/>
                  </a:cubicBezTo>
                  <a:cubicBezTo>
                    <a:pt x="1093" y="6384"/>
                    <a:pt x="6260" y="2010"/>
                    <a:pt x="6883" y="1481"/>
                  </a:cubicBezTo>
                  <a:cubicBezTo>
                    <a:pt x="6922" y="1446"/>
                    <a:pt x="6944" y="1398"/>
                    <a:pt x="6946" y="1346"/>
                  </a:cubicBezTo>
                  <a:lnTo>
                    <a:pt x="6962" y="564"/>
                  </a:lnTo>
                  <a:cubicBezTo>
                    <a:pt x="6963" y="515"/>
                    <a:pt x="6944" y="470"/>
                    <a:pt x="6911" y="434"/>
                  </a:cubicBezTo>
                  <a:lnTo>
                    <a:pt x="6543" y="59"/>
                  </a:lnTo>
                  <a:cubicBezTo>
                    <a:pt x="6510" y="24"/>
                    <a:pt x="6463" y="4"/>
                    <a:pt x="6415" y="4"/>
                  </a:cubicBezTo>
                  <a:lnTo>
                    <a:pt x="5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596942" y="4439422"/>
              <a:ext cx="105004" cy="862938"/>
            </a:xfrm>
            <a:custGeom>
              <a:avLst/>
              <a:gdLst/>
              <a:ahLst/>
              <a:cxnLst/>
              <a:rect l="l" t="t" r="r" b="b"/>
              <a:pathLst>
                <a:path w="2828" h="23241" extrusionOk="0">
                  <a:moveTo>
                    <a:pt x="1801" y="1"/>
                  </a:moveTo>
                  <a:lnTo>
                    <a:pt x="635" y="9"/>
                  </a:lnTo>
                  <a:lnTo>
                    <a:pt x="1" y="23241"/>
                  </a:lnTo>
                  <a:lnTo>
                    <a:pt x="2828" y="23215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18143" y="4439422"/>
              <a:ext cx="51054" cy="120598"/>
            </a:xfrm>
            <a:custGeom>
              <a:avLst/>
              <a:gdLst/>
              <a:ahLst/>
              <a:cxnLst/>
              <a:rect l="l" t="t" r="r" b="b"/>
              <a:pathLst>
                <a:path w="1375" h="3248" extrusionOk="0">
                  <a:moveTo>
                    <a:pt x="1230" y="1"/>
                  </a:moveTo>
                  <a:lnTo>
                    <a:pt x="64" y="9"/>
                  </a:lnTo>
                  <a:lnTo>
                    <a:pt x="1" y="2293"/>
                  </a:lnTo>
                  <a:lnTo>
                    <a:pt x="1375" y="3248"/>
                  </a:lnTo>
                  <a:lnTo>
                    <a:pt x="12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466578" y="4009828"/>
              <a:ext cx="198534" cy="400893"/>
            </a:xfrm>
            <a:custGeom>
              <a:avLst/>
              <a:gdLst/>
              <a:ahLst/>
              <a:cxnLst/>
              <a:rect l="l" t="t" r="r" b="b"/>
              <a:pathLst>
                <a:path w="5347" h="10797" extrusionOk="0">
                  <a:moveTo>
                    <a:pt x="269" y="0"/>
                  </a:moveTo>
                  <a:cubicBezTo>
                    <a:pt x="268" y="3"/>
                    <a:pt x="266" y="12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6"/>
                    <a:pt x="265" y="16"/>
                  </a:cubicBezTo>
                  <a:cubicBezTo>
                    <a:pt x="265" y="16"/>
                    <a:pt x="265" y="16"/>
                    <a:pt x="265" y="15"/>
                  </a:cubicBezTo>
                  <a:lnTo>
                    <a:pt x="265" y="15"/>
                  </a:lnTo>
                  <a:cubicBezTo>
                    <a:pt x="264" y="16"/>
                    <a:pt x="260" y="19"/>
                    <a:pt x="256" y="24"/>
                  </a:cubicBezTo>
                  <a:cubicBezTo>
                    <a:pt x="63" y="236"/>
                    <a:pt x="0" y="535"/>
                    <a:pt x="82" y="810"/>
                  </a:cubicBezTo>
                  <a:cubicBezTo>
                    <a:pt x="270" y="1443"/>
                    <a:pt x="2766" y="9308"/>
                    <a:pt x="3069" y="10259"/>
                  </a:cubicBezTo>
                  <a:cubicBezTo>
                    <a:pt x="3089" y="10320"/>
                    <a:pt x="3134" y="10367"/>
                    <a:pt x="3191" y="10394"/>
                  </a:cubicBezTo>
                  <a:lnTo>
                    <a:pt x="4063" y="10778"/>
                  </a:lnTo>
                  <a:cubicBezTo>
                    <a:pt x="4092" y="10790"/>
                    <a:pt x="4122" y="10797"/>
                    <a:pt x="4152" y="10797"/>
                  </a:cubicBezTo>
                  <a:cubicBezTo>
                    <a:pt x="4180" y="10797"/>
                    <a:pt x="4207" y="10791"/>
                    <a:pt x="4234" y="10781"/>
                  </a:cubicBezTo>
                  <a:lnTo>
                    <a:pt x="4829" y="10543"/>
                  </a:lnTo>
                  <a:cubicBezTo>
                    <a:pt x="4883" y="10521"/>
                    <a:pt x="4926" y="10479"/>
                    <a:pt x="4950" y="10425"/>
                  </a:cubicBezTo>
                  <a:lnTo>
                    <a:pt x="5321" y="9549"/>
                  </a:lnTo>
                  <a:cubicBezTo>
                    <a:pt x="5347" y="9490"/>
                    <a:pt x="5344" y="9423"/>
                    <a:pt x="5314" y="9364"/>
                  </a:cubicBezTo>
                  <a:cubicBezTo>
                    <a:pt x="4829" y="8421"/>
                    <a:pt x="727" y="474"/>
                    <a:pt x="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658689" y="4388257"/>
              <a:ext cx="424025" cy="101959"/>
            </a:xfrm>
            <a:custGeom>
              <a:avLst/>
              <a:gdLst/>
              <a:ahLst/>
              <a:cxnLst/>
              <a:rect l="l" t="t" r="r" b="b"/>
              <a:pathLst>
                <a:path w="11420" h="2746" extrusionOk="0">
                  <a:moveTo>
                    <a:pt x="1089" y="0"/>
                  </a:moveTo>
                  <a:cubicBezTo>
                    <a:pt x="1043" y="0"/>
                    <a:pt x="997" y="14"/>
                    <a:pt x="959" y="43"/>
                  </a:cubicBezTo>
                  <a:lnTo>
                    <a:pt x="190" y="607"/>
                  </a:lnTo>
                  <a:cubicBezTo>
                    <a:pt x="143" y="642"/>
                    <a:pt x="111" y="694"/>
                    <a:pt x="102" y="753"/>
                  </a:cubicBezTo>
                  <a:lnTo>
                    <a:pt x="9" y="1387"/>
                  </a:lnTo>
                  <a:cubicBezTo>
                    <a:pt x="0" y="1445"/>
                    <a:pt x="16" y="1505"/>
                    <a:pt x="51" y="1553"/>
                  </a:cubicBezTo>
                  <a:lnTo>
                    <a:pt x="624" y="2310"/>
                  </a:lnTo>
                  <a:cubicBezTo>
                    <a:pt x="663" y="2362"/>
                    <a:pt x="723" y="2395"/>
                    <a:pt x="788" y="2397"/>
                  </a:cubicBezTo>
                  <a:cubicBezTo>
                    <a:pt x="1681" y="2440"/>
                    <a:pt x="8154" y="2746"/>
                    <a:pt x="10559" y="2746"/>
                  </a:cubicBezTo>
                  <a:cubicBezTo>
                    <a:pt x="11010" y="2746"/>
                    <a:pt x="11318" y="2735"/>
                    <a:pt x="11419" y="2710"/>
                  </a:cubicBezTo>
                  <a:cubicBezTo>
                    <a:pt x="11418" y="2707"/>
                    <a:pt x="11412" y="2702"/>
                    <a:pt x="11409" y="2699"/>
                  </a:cubicBezTo>
                  <a:lnTo>
                    <a:pt x="11409" y="2699"/>
                  </a:lnTo>
                  <a:cubicBezTo>
                    <a:pt x="11410" y="2699"/>
                    <a:pt x="11409" y="2694"/>
                    <a:pt x="11407" y="2687"/>
                  </a:cubicBezTo>
                  <a:cubicBezTo>
                    <a:pt x="11320" y="2413"/>
                    <a:pt x="11092" y="2209"/>
                    <a:pt x="10812" y="2143"/>
                  </a:cubicBezTo>
                  <a:cubicBezTo>
                    <a:pt x="10169" y="1991"/>
                    <a:pt x="2111" y="219"/>
                    <a:pt x="1136" y="5"/>
                  </a:cubicBezTo>
                  <a:cubicBezTo>
                    <a:pt x="1120" y="2"/>
                    <a:pt x="1105" y="0"/>
                    <a:pt x="10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353963" y="4430771"/>
              <a:ext cx="289317" cy="336769"/>
            </a:xfrm>
            <a:custGeom>
              <a:avLst/>
              <a:gdLst/>
              <a:ahLst/>
              <a:cxnLst/>
              <a:rect l="l" t="t" r="r" b="b"/>
              <a:pathLst>
                <a:path w="7792" h="9070" extrusionOk="0">
                  <a:moveTo>
                    <a:pt x="7005" y="1"/>
                  </a:moveTo>
                  <a:cubicBezTo>
                    <a:pt x="6998" y="1"/>
                    <a:pt x="6992" y="1"/>
                    <a:pt x="6985" y="2"/>
                  </a:cubicBezTo>
                  <a:lnTo>
                    <a:pt x="6039" y="88"/>
                  </a:lnTo>
                  <a:cubicBezTo>
                    <a:pt x="5974" y="95"/>
                    <a:pt x="5916" y="129"/>
                    <a:pt x="5879" y="183"/>
                  </a:cubicBezTo>
                  <a:cubicBezTo>
                    <a:pt x="5275" y="1054"/>
                    <a:pt x="203" y="8418"/>
                    <a:pt x="1" y="9046"/>
                  </a:cubicBezTo>
                  <a:cubicBezTo>
                    <a:pt x="4" y="9046"/>
                    <a:pt x="11" y="9043"/>
                    <a:pt x="15" y="9042"/>
                  </a:cubicBezTo>
                  <a:lnTo>
                    <a:pt x="15" y="9042"/>
                  </a:lnTo>
                  <a:cubicBezTo>
                    <a:pt x="16" y="9043"/>
                    <a:pt x="21" y="9044"/>
                    <a:pt x="27" y="9046"/>
                  </a:cubicBezTo>
                  <a:cubicBezTo>
                    <a:pt x="91" y="9062"/>
                    <a:pt x="155" y="9070"/>
                    <a:pt x="220" y="9070"/>
                  </a:cubicBezTo>
                  <a:cubicBezTo>
                    <a:pt x="435" y="9070"/>
                    <a:pt x="645" y="8983"/>
                    <a:pt x="802" y="8828"/>
                  </a:cubicBezTo>
                  <a:cubicBezTo>
                    <a:pt x="1272" y="8363"/>
                    <a:pt x="7030" y="2454"/>
                    <a:pt x="7726" y="1738"/>
                  </a:cubicBezTo>
                  <a:cubicBezTo>
                    <a:pt x="7770" y="1692"/>
                    <a:pt x="7792" y="1632"/>
                    <a:pt x="7787" y="1569"/>
                  </a:cubicBezTo>
                  <a:lnTo>
                    <a:pt x="7713" y="618"/>
                  </a:lnTo>
                  <a:cubicBezTo>
                    <a:pt x="7710" y="559"/>
                    <a:pt x="7682" y="504"/>
                    <a:pt x="7637" y="466"/>
                  </a:cubicBezTo>
                  <a:lnTo>
                    <a:pt x="7147" y="53"/>
                  </a:lnTo>
                  <a:cubicBezTo>
                    <a:pt x="7108" y="19"/>
                    <a:pt x="7057" y="1"/>
                    <a:pt x="7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1035447" y="4468272"/>
              <a:ext cx="89112" cy="731981"/>
            </a:xfrm>
            <a:custGeom>
              <a:avLst/>
              <a:gdLst/>
              <a:ahLst/>
              <a:cxnLst/>
              <a:rect l="l" t="t" r="r" b="b"/>
              <a:pathLst>
                <a:path w="2400" h="19714" extrusionOk="0">
                  <a:moveTo>
                    <a:pt x="1528" y="0"/>
                  </a:moveTo>
                  <a:lnTo>
                    <a:pt x="539" y="9"/>
                  </a:lnTo>
                  <a:lnTo>
                    <a:pt x="1" y="19714"/>
                  </a:lnTo>
                  <a:lnTo>
                    <a:pt x="2399" y="19693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1053492" y="4468272"/>
              <a:ext cx="43294" cy="102367"/>
            </a:xfrm>
            <a:custGeom>
              <a:avLst/>
              <a:gdLst/>
              <a:ahLst/>
              <a:cxnLst/>
              <a:rect l="l" t="t" r="r" b="b"/>
              <a:pathLst>
                <a:path w="1166" h="2757" extrusionOk="0">
                  <a:moveTo>
                    <a:pt x="1042" y="0"/>
                  </a:moveTo>
                  <a:lnTo>
                    <a:pt x="53" y="9"/>
                  </a:lnTo>
                  <a:lnTo>
                    <a:pt x="0" y="1945"/>
                  </a:lnTo>
                  <a:lnTo>
                    <a:pt x="1165" y="2756"/>
                  </a:lnTo>
                  <a:lnTo>
                    <a:pt x="1165" y="2756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939577" y="4095673"/>
              <a:ext cx="153941" cy="345903"/>
            </a:xfrm>
            <a:custGeom>
              <a:avLst/>
              <a:gdLst/>
              <a:ahLst/>
              <a:cxnLst/>
              <a:rect l="l" t="t" r="r" b="b"/>
              <a:pathLst>
                <a:path w="4146" h="9316" extrusionOk="0">
                  <a:moveTo>
                    <a:pt x="252" y="1"/>
                  </a:moveTo>
                  <a:cubicBezTo>
                    <a:pt x="250" y="4"/>
                    <a:pt x="248" y="12"/>
                    <a:pt x="247" y="14"/>
                  </a:cubicBezTo>
                  <a:lnTo>
                    <a:pt x="247" y="14"/>
                  </a:lnTo>
                  <a:cubicBezTo>
                    <a:pt x="247" y="14"/>
                    <a:pt x="247" y="14"/>
                    <a:pt x="247" y="14"/>
                  </a:cubicBezTo>
                  <a:cubicBezTo>
                    <a:pt x="246" y="14"/>
                    <a:pt x="243" y="16"/>
                    <a:pt x="238" y="20"/>
                  </a:cubicBezTo>
                  <a:cubicBezTo>
                    <a:pt x="65" y="193"/>
                    <a:pt x="1" y="443"/>
                    <a:pt x="58" y="680"/>
                  </a:cubicBezTo>
                  <a:cubicBezTo>
                    <a:pt x="190" y="1224"/>
                    <a:pt x="1966" y="7994"/>
                    <a:pt x="2181" y="8812"/>
                  </a:cubicBezTo>
                  <a:cubicBezTo>
                    <a:pt x="2195" y="8864"/>
                    <a:pt x="2230" y="8907"/>
                    <a:pt x="2278" y="8931"/>
                  </a:cubicBezTo>
                  <a:lnTo>
                    <a:pt x="3002" y="9295"/>
                  </a:lnTo>
                  <a:cubicBezTo>
                    <a:pt x="3028" y="9309"/>
                    <a:pt x="3057" y="9316"/>
                    <a:pt x="3086" y="9316"/>
                  </a:cubicBezTo>
                  <a:cubicBezTo>
                    <a:pt x="3106" y="9316"/>
                    <a:pt x="3127" y="9312"/>
                    <a:pt x="3146" y="9306"/>
                  </a:cubicBezTo>
                  <a:lnTo>
                    <a:pt x="3660" y="9130"/>
                  </a:lnTo>
                  <a:cubicBezTo>
                    <a:pt x="3707" y="9114"/>
                    <a:pt x="3747" y="9081"/>
                    <a:pt x="3768" y="9035"/>
                  </a:cubicBezTo>
                  <a:lnTo>
                    <a:pt x="4119" y="8309"/>
                  </a:lnTo>
                  <a:cubicBezTo>
                    <a:pt x="4144" y="8260"/>
                    <a:pt x="4145" y="8202"/>
                    <a:pt x="4121" y="8151"/>
                  </a:cubicBezTo>
                  <a:cubicBezTo>
                    <a:pt x="3750" y="7330"/>
                    <a:pt x="619" y="422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1084570" y="4425870"/>
              <a:ext cx="357153" cy="102219"/>
            </a:xfrm>
            <a:custGeom>
              <a:avLst/>
              <a:gdLst/>
              <a:ahLst/>
              <a:cxnLst/>
              <a:rect l="l" t="t" r="r" b="b"/>
              <a:pathLst>
                <a:path w="9619" h="2753" extrusionOk="0">
                  <a:moveTo>
                    <a:pt x="976" y="0"/>
                  </a:moveTo>
                  <a:cubicBezTo>
                    <a:pt x="939" y="0"/>
                    <a:pt x="904" y="11"/>
                    <a:pt x="873" y="32"/>
                  </a:cubicBezTo>
                  <a:lnTo>
                    <a:pt x="196" y="477"/>
                  </a:lnTo>
                  <a:cubicBezTo>
                    <a:pt x="155" y="504"/>
                    <a:pt x="125" y="547"/>
                    <a:pt x="116" y="597"/>
                  </a:cubicBezTo>
                  <a:lnTo>
                    <a:pt x="10" y="1130"/>
                  </a:lnTo>
                  <a:cubicBezTo>
                    <a:pt x="1" y="1178"/>
                    <a:pt x="10" y="1229"/>
                    <a:pt x="38" y="1271"/>
                  </a:cubicBezTo>
                  <a:lnTo>
                    <a:pt x="491" y="1937"/>
                  </a:lnTo>
                  <a:cubicBezTo>
                    <a:pt x="523" y="1983"/>
                    <a:pt x="572" y="2014"/>
                    <a:pt x="627" y="2019"/>
                  </a:cubicBezTo>
                  <a:cubicBezTo>
                    <a:pt x="1461" y="2102"/>
                    <a:pt x="8076" y="2753"/>
                    <a:pt x="9414" y="2753"/>
                  </a:cubicBezTo>
                  <a:cubicBezTo>
                    <a:pt x="9512" y="2753"/>
                    <a:pt x="9582" y="2750"/>
                    <a:pt x="9619" y="2742"/>
                  </a:cubicBezTo>
                  <a:lnTo>
                    <a:pt x="9610" y="2733"/>
                  </a:lnTo>
                  <a:lnTo>
                    <a:pt x="9610" y="2733"/>
                  </a:lnTo>
                  <a:cubicBezTo>
                    <a:pt x="9610" y="2733"/>
                    <a:pt x="9611" y="2733"/>
                    <a:pt x="9611" y="2733"/>
                  </a:cubicBezTo>
                  <a:cubicBezTo>
                    <a:pt x="9611" y="2733"/>
                    <a:pt x="9611" y="2730"/>
                    <a:pt x="9609" y="2722"/>
                  </a:cubicBezTo>
                  <a:cubicBezTo>
                    <a:pt x="9547" y="2487"/>
                    <a:pt x="9363" y="2304"/>
                    <a:pt x="9129" y="2236"/>
                  </a:cubicBezTo>
                  <a:cubicBezTo>
                    <a:pt x="8591" y="2079"/>
                    <a:pt x="1841" y="231"/>
                    <a:pt x="1025" y="7"/>
                  </a:cubicBezTo>
                  <a:cubicBezTo>
                    <a:pt x="1009" y="2"/>
                    <a:pt x="99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812370" y="4458247"/>
              <a:ext cx="256977" cy="274465"/>
            </a:xfrm>
            <a:custGeom>
              <a:avLst/>
              <a:gdLst/>
              <a:ahLst/>
              <a:cxnLst/>
              <a:rect l="l" t="t" r="r" b="b"/>
              <a:pathLst>
                <a:path w="6921" h="7392" extrusionOk="0">
                  <a:moveTo>
                    <a:pt x="6315" y="0"/>
                  </a:moveTo>
                  <a:cubicBezTo>
                    <a:pt x="6312" y="0"/>
                    <a:pt x="6310" y="0"/>
                    <a:pt x="6307" y="0"/>
                  </a:cubicBezTo>
                  <a:lnTo>
                    <a:pt x="5501" y="34"/>
                  </a:lnTo>
                  <a:cubicBezTo>
                    <a:pt x="5447" y="35"/>
                    <a:pt x="5396" y="61"/>
                    <a:pt x="5361" y="105"/>
                  </a:cubicBezTo>
                  <a:cubicBezTo>
                    <a:pt x="4814" y="819"/>
                    <a:pt x="197" y="6837"/>
                    <a:pt x="1" y="7360"/>
                  </a:cubicBezTo>
                  <a:cubicBezTo>
                    <a:pt x="3" y="7360"/>
                    <a:pt x="12" y="7358"/>
                    <a:pt x="14" y="7358"/>
                  </a:cubicBezTo>
                  <a:cubicBezTo>
                    <a:pt x="14" y="7358"/>
                    <a:pt x="14" y="7358"/>
                    <a:pt x="13" y="7358"/>
                  </a:cubicBezTo>
                  <a:cubicBezTo>
                    <a:pt x="12" y="7358"/>
                    <a:pt x="16" y="7359"/>
                    <a:pt x="24" y="7361"/>
                  </a:cubicBezTo>
                  <a:cubicBezTo>
                    <a:pt x="89" y="7382"/>
                    <a:pt x="157" y="7392"/>
                    <a:pt x="224" y="7392"/>
                  </a:cubicBezTo>
                  <a:cubicBezTo>
                    <a:pt x="393" y="7392"/>
                    <a:pt x="560" y="7328"/>
                    <a:pt x="689" y="7212"/>
                  </a:cubicBezTo>
                  <a:cubicBezTo>
                    <a:pt x="1107" y="6837"/>
                    <a:pt x="6241" y="2079"/>
                    <a:pt x="6861" y="1505"/>
                  </a:cubicBezTo>
                  <a:cubicBezTo>
                    <a:pt x="6899" y="1468"/>
                    <a:pt x="6920" y="1417"/>
                    <a:pt x="6919" y="1364"/>
                  </a:cubicBezTo>
                  <a:lnTo>
                    <a:pt x="6898" y="555"/>
                  </a:lnTo>
                  <a:cubicBezTo>
                    <a:pt x="6897" y="506"/>
                    <a:pt x="6876" y="458"/>
                    <a:pt x="6840" y="423"/>
                  </a:cubicBezTo>
                  <a:lnTo>
                    <a:pt x="6443" y="52"/>
                  </a:lnTo>
                  <a:cubicBezTo>
                    <a:pt x="6409" y="18"/>
                    <a:pt x="6363" y="0"/>
                    <a:pt x="6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1046289" y="4429212"/>
              <a:ext cx="54841" cy="54581"/>
            </a:xfrm>
            <a:custGeom>
              <a:avLst/>
              <a:gdLst/>
              <a:ahLst/>
              <a:cxnLst/>
              <a:rect l="l" t="t" r="r" b="b"/>
              <a:pathLst>
                <a:path w="1477" h="1470" extrusionOk="0">
                  <a:moveTo>
                    <a:pt x="737" y="1"/>
                  </a:moveTo>
                  <a:cubicBezTo>
                    <a:pt x="736" y="1"/>
                    <a:pt x="735" y="1"/>
                    <a:pt x="733" y="1"/>
                  </a:cubicBezTo>
                  <a:cubicBezTo>
                    <a:pt x="326" y="5"/>
                    <a:pt x="1" y="335"/>
                    <a:pt x="5" y="741"/>
                  </a:cubicBezTo>
                  <a:cubicBezTo>
                    <a:pt x="9" y="1145"/>
                    <a:pt x="338" y="1470"/>
                    <a:pt x="741" y="1470"/>
                  </a:cubicBezTo>
                  <a:cubicBezTo>
                    <a:pt x="742" y="1470"/>
                    <a:pt x="744" y="1470"/>
                    <a:pt x="745" y="1470"/>
                  </a:cubicBezTo>
                  <a:cubicBezTo>
                    <a:pt x="1151" y="1466"/>
                    <a:pt x="1476" y="1135"/>
                    <a:pt x="1474" y="729"/>
                  </a:cubicBezTo>
                  <a:cubicBezTo>
                    <a:pt x="1470" y="325"/>
                    <a:pt x="1141" y="1"/>
                    <a:pt x="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609715" y="4393418"/>
              <a:ext cx="64606" cy="64309"/>
            </a:xfrm>
            <a:custGeom>
              <a:avLst/>
              <a:gdLst/>
              <a:ahLst/>
              <a:cxnLst/>
              <a:rect l="l" t="t" r="r" b="b"/>
              <a:pathLst>
                <a:path w="1740" h="1732" extrusionOk="0">
                  <a:moveTo>
                    <a:pt x="870" y="1"/>
                  </a:moveTo>
                  <a:cubicBezTo>
                    <a:pt x="867" y="1"/>
                    <a:pt x="865" y="1"/>
                    <a:pt x="862" y="1"/>
                  </a:cubicBezTo>
                  <a:cubicBezTo>
                    <a:pt x="385" y="3"/>
                    <a:pt x="1" y="394"/>
                    <a:pt x="6" y="874"/>
                  </a:cubicBezTo>
                  <a:cubicBezTo>
                    <a:pt x="9" y="1350"/>
                    <a:pt x="397" y="1732"/>
                    <a:pt x="872" y="1732"/>
                  </a:cubicBezTo>
                  <a:cubicBezTo>
                    <a:pt x="874" y="1732"/>
                    <a:pt x="876" y="1732"/>
                    <a:pt x="878" y="1732"/>
                  </a:cubicBezTo>
                  <a:cubicBezTo>
                    <a:pt x="1357" y="1727"/>
                    <a:pt x="1740" y="1336"/>
                    <a:pt x="1736" y="859"/>
                  </a:cubicBezTo>
                  <a:cubicBezTo>
                    <a:pt x="1733" y="382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303800" y="4460846"/>
              <a:ext cx="53022" cy="52762"/>
            </a:xfrm>
            <a:custGeom>
              <a:avLst/>
              <a:gdLst/>
              <a:ahLst/>
              <a:cxnLst/>
              <a:rect l="l" t="t" r="r" b="b"/>
              <a:pathLst>
                <a:path w="1428" h="1421" extrusionOk="0">
                  <a:moveTo>
                    <a:pt x="715" y="0"/>
                  </a:moveTo>
                  <a:cubicBezTo>
                    <a:pt x="712" y="0"/>
                    <a:pt x="710" y="0"/>
                    <a:pt x="707" y="0"/>
                  </a:cubicBezTo>
                  <a:cubicBezTo>
                    <a:pt x="316" y="2"/>
                    <a:pt x="1" y="325"/>
                    <a:pt x="3" y="717"/>
                  </a:cubicBezTo>
                  <a:cubicBezTo>
                    <a:pt x="7" y="1107"/>
                    <a:pt x="323" y="1420"/>
                    <a:pt x="712" y="1420"/>
                  </a:cubicBezTo>
                  <a:cubicBezTo>
                    <a:pt x="715" y="1420"/>
                    <a:pt x="717" y="1420"/>
                    <a:pt x="720" y="1420"/>
                  </a:cubicBezTo>
                  <a:cubicBezTo>
                    <a:pt x="1112" y="1417"/>
                    <a:pt x="1427" y="1096"/>
                    <a:pt x="1424" y="704"/>
                  </a:cubicBezTo>
                  <a:cubicBezTo>
                    <a:pt x="1420" y="314"/>
                    <a:pt x="1104" y="0"/>
                    <a:pt x="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2" name="Track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6262" y="917228"/>
            <a:ext cx="609600" cy="609600"/>
          </a:xfrm>
          <a:prstGeom prst="rect">
            <a:avLst/>
          </a:prstGeom>
        </p:spPr>
      </p:pic>
      <p:sp>
        <p:nvSpPr>
          <p:cNvPr id="93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805864" y="1553111"/>
            <a:ext cx="998824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B0F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1. </a:t>
            </a:r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Look! There are black clouds all over!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B0F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2. </a:t>
            </a:r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 truck blocked the way to the club.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B0F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3. </a:t>
            </a:r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 students painted the classroom blue.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B0F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4. </a:t>
            </a:r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 wind blew the clock down.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B0F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5. </a:t>
            </a:r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We cleaned up the environment after the blast.</a:t>
            </a:r>
          </a:p>
        </p:txBody>
      </p:sp>
      <p:cxnSp>
        <p:nvCxnSpPr>
          <p:cNvPr id="94" name="Straight Connector 93"/>
          <p:cNvCxnSpPr/>
          <p:nvPr/>
        </p:nvCxnSpPr>
        <p:spPr>
          <a:xfrm>
            <a:off x="3514346" y="1945220"/>
            <a:ext cx="731520" cy="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2396790" y="2479206"/>
            <a:ext cx="914400" cy="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6355666" y="2996836"/>
            <a:ext cx="822960" cy="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2522768" y="3519514"/>
            <a:ext cx="731520" cy="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7138182" y="4061936"/>
            <a:ext cx="914400" cy="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Oval 98"/>
          <p:cNvSpPr/>
          <p:nvPr/>
        </p:nvSpPr>
        <p:spPr>
          <a:xfrm>
            <a:off x="4289010" y="1537871"/>
            <a:ext cx="1040655" cy="509923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  <p:sp>
        <p:nvSpPr>
          <p:cNvPr id="100" name="Oval 99"/>
          <p:cNvSpPr/>
          <p:nvPr/>
        </p:nvSpPr>
        <p:spPr>
          <a:xfrm>
            <a:off x="5514170" y="1980905"/>
            <a:ext cx="975945" cy="624254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  <p:sp>
        <p:nvSpPr>
          <p:cNvPr id="101" name="Oval 100"/>
          <p:cNvSpPr/>
          <p:nvPr/>
        </p:nvSpPr>
        <p:spPr>
          <a:xfrm>
            <a:off x="4805288" y="2589874"/>
            <a:ext cx="1645920" cy="457200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  <p:sp>
        <p:nvSpPr>
          <p:cNvPr id="102" name="Oval 101"/>
          <p:cNvSpPr/>
          <p:nvPr/>
        </p:nvSpPr>
        <p:spPr>
          <a:xfrm>
            <a:off x="3809499" y="3108034"/>
            <a:ext cx="914400" cy="457200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  <p:sp>
        <p:nvSpPr>
          <p:cNvPr id="104" name="Oval 103"/>
          <p:cNvSpPr/>
          <p:nvPr/>
        </p:nvSpPr>
        <p:spPr>
          <a:xfrm>
            <a:off x="1673334" y="3610917"/>
            <a:ext cx="1313705" cy="517720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05235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1408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</p:childTnLst>
        </p:cTn>
      </p:par>
    </p:tnLst>
    <p:bldLst>
      <p:bldP spid="99" grpId="0" animBg="1"/>
      <p:bldP spid="100" grpId="0" animBg="1"/>
      <p:bldP spid="101" grpId="0" animBg="1"/>
      <p:bldP spid="102" grpId="0" animBg="1"/>
      <p:bldP spid="10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529;p34"/>
          <p:cNvSpPr/>
          <p:nvPr/>
        </p:nvSpPr>
        <p:spPr>
          <a:xfrm flipH="1">
            <a:off x="5554998" y="3204438"/>
            <a:ext cx="3510294" cy="1875553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1275;p48"/>
          <p:cNvGrpSpPr/>
          <p:nvPr/>
        </p:nvGrpSpPr>
        <p:grpSpPr>
          <a:xfrm>
            <a:off x="5403218" y="3018822"/>
            <a:ext cx="3740782" cy="1906506"/>
            <a:chOff x="1732000" y="3862850"/>
            <a:chExt cx="2843300" cy="1426325"/>
          </a:xfrm>
        </p:grpSpPr>
        <p:sp>
          <p:nvSpPr>
            <p:cNvPr id="36" name="Google Shape;1276;p48"/>
            <p:cNvSpPr/>
            <p:nvPr/>
          </p:nvSpPr>
          <p:spPr>
            <a:xfrm>
              <a:off x="1732000" y="4703300"/>
              <a:ext cx="2773750" cy="585875"/>
            </a:xfrm>
            <a:custGeom>
              <a:avLst/>
              <a:gdLst/>
              <a:ahLst/>
              <a:cxnLst/>
              <a:rect l="l" t="t" r="r" b="b"/>
              <a:pathLst>
                <a:path w="110950" h="23435" extrusionOk="0">
                  <a:moveTo>
                    <a:pt x="16844" y="0"/>
                  </a:moveTo>
                  <a:cubicBezTo>
                    <a:pt x="16788" y="0"/>
                    <a:pt x="16732" y="1"/>
                    <a:pt x="16674" y="3"/>
                  </a:cubicBezTo>
                  <a:cubicBezTo>
                    <a:pt x="12462" y="140"/>
                    <a:pt x="12606" y="4187"/>
                    <a:pt x="12606" y="4187"/>
                  </a:cubicBezTo>
                  <a:cubicBezTo>
                    <a:pt x="12606" y="4187"/>
                    <a:pt x="11450" y="3178"/>
                    <a:pt x="9539" y="3178"/>
                  </a:cubicBezTo>
                  <a:cubicBezTo>
                    <a:pt x="8796" y="3178"/>
                    <a:pt x="7939" y="3331"/>
                    <a:pt x="6991" y="3754"/>
                  </a:cubicBezTo>
                  <a:cubicBezTo>
                    <a:pt x="3607" y="5266"/>
                    <a:pt x="5426" y="9300"/>
                    <a:pt x="5426" y="9300"/>
                  </a:cubicBezTo>
                  <a:cubicBezTo>
                    <a:pt x="5426" y="9300"/>
                    <a:pt x="4971" y="8802"/>
                    <a:pt x="4324" y="8802"/>
                  </a:cubicBezTo>
                  <a:cubicBezTo>
                    <a:pt x="4130" y="8802"/>
                    <a:pt x="3919" y="8847"/>
                    <a:pt x="3698" y="8963"/>
                  </a:cubicBezTo>
                  <a:cubicBezTo>
                    <a:pt x="2738" y="9466"/>
                    <a:pt x="4083" y="11076"/>
                    <a:pt x="4083" y="11076"/>
                  </a:cubicBezTo>
                  <a:cubicBezTo>
                    <a:pt x="4083" y="11076"/>
                    <a:pt x="1" y="19028"/>
                    <a:pt x="2703" y="23435"/>
                  </a:cubicBezTo>
                  <a:lnTo>
                    <a:pt x="109080" y="23435"/>
                  </a:lnTo>
                  <a:cubicBezTo>
                    <a:pt x="109080" y="23435"/>
                    <a:pt x="109080" y="23435"/>
                    <a:pt x="109080" y="23435"/>
                  </a:cubicBezTo>
                  <a:cubicBezTo>
                    <a:pt x="109080" y="23435"/>
                    <a:pt x="110950" y="13756"/>
                    <a:pt x="108528" y="10781"/>
                  </a:cubicBezTo>
                  <a:cubicBezTo>
                    <a:pt x="107610" y="9652"/>
                    <a:pt x="106566" y="9342"/>
                    <a:pt x="105695" y="9342"/>
                  </a:cubicBezTo>
                  <a:cubicBezTo>
                    <a:pt x="104628" y="9342"/>
                    <a:pt x="103821" y="9807"/>
                    <a:pt x="103821" y="9807"/>
                  </a:cubicBezTo>
                  <a:cubicBezTo>
                    <a:pt x="103821" y="9807"/>
                    <a:pt x="105450" y="7108"/>
                    <a:pt x="103991" y="5811"/>
                  </a:cubicBezTo>
                  <a:cubicBezTo>
                    <a:pt x="103504" y="5379"/>
                    <a:pt x="103066" y="5235"/>
                    <a:pt x="102699" y="5235"/>
                  </a:cubicBezTo>
                  <a:cubicBezTo>
                    <a:pt x="101964" y="5235"/>
                    <a:pt x="101509" y="5811"/>
                    <a:pt x="101509" y="5811"/>
                  </a:cubicBezTo>
                  <a:cubicBezTo>
                    <a:pt x="101509" y="5811"/>
                    <a:pt x="101452" y="1003"/>
                    <a:pt x="97051" y="659"/>
                  </a:cubicBezTo>
                  <a:cubicBezTo>
                    <a:pt x="96851" y="643"/>
                    <a:pt x="96657" y="635"/>
                    <a:pt x="96469" y="635"/>
                  </a:cubicBezTo>
                  <a:cubicBezTo>
                    <a:pt x="92000" y="635"/>
                    <a:pt x="91138" y="4909"/>
                    <a:pt x="91138" y="4909"/>
                  </a:cubicBezTo>
                  <a:cubicBezTo>
                    <a:pt x="91138" y="4909"/>
                    <a:pt x="90881" y="1"/>
                    <a:pt x="86812" y="1"/>
                  </a:cubicBezTo>
                  <a:cubicBezTo>
                    <a:pt x="86756" y="1"/>
                    <a:pt x="86700" y="2"/>
                    <a:pt x="86642" y="4"/>
                  </a:cubicBezTo>
                  <a:cubicBezTo>
                    <a:pt x="82429" y="141"/>
                    <a:pt x="82573" y="4188"/>
                    <a:pt x="82573" y="4188"/>
                  </a:cubicBezTo>
                  <a:cubicBezTo>
                    <a:pt x="82573" y="4188"/>
                    <a:pt x="81417" y="3179"/>
                    <a:pt x="79506" y="3179"/>
                  </a:cubicBezTo>
                  <a:cubicBezTo>
                    <a:pt x="78763" y="3179"/>
                    <a:pt x="77906" y="3332"/>
                    <a:pt x="76959" y="3755"/>
                  </a:cubicBezTo>
                  <a:cubicBezTo>
                    <a:pt x="73574" y="5267"/>
                    <a:pt x="75393" y="9301"/>
                    <a:pt x="75393" y="9301"/>
                  </a:cubicBezTo>
                  <a:cubicBezTo>
                    <a:pt x="75393" y="9301"/>
                    <a:pt x="75009" y="8881"/>
                    <a:pt x="74444" y="8813"/>
                  </a:cubicBezTo>
                  <a:cubicBezTo>
                    <a:pt x="74625" y="8078"/>
                    <a:pt x="74559" y="7089"/>
                    <a:pt x="73470" y="6194"/>
                  </a:cubicBezTo>
                  <a:cubicBezTo>
                    <a:pt x="72925" y="5746"/>
                    <a:pt x="72422" y="5582"/>
                    <a:pt x="71976" y="5582"/>
                  </a:cubicBezTo>
                  <a:cubicBezTo>
                    <a:pt x="70762" y="5582"/>
                    <a:pt x="69959" y="6791"/>
                    <a:pt x="69805" y="6791"/>
                  </a:cubicBezTo>
                  <a:cubicBezTo>
                    <a:pt x="69801" y="6791"/>
                    <a:pt x="69798" y="6790"/>
                    <a:pt x="69795" y="6788"/>
                  </a:cubicBezTo>
                  <a:cubicBezTo>
                    <a:pt x="69625" y="6702"/>
                    <a:pt x="71088" y="5411"/>
                    <a:pt x="70028" y="4626"/>
                  </a:cubicBezTo>
                  <a:cubicBezTo>
                    <a:pt x="69775" y="4439"/>
                    <a:pt x="69520" y="4368"/>
                    <a:pt x="69280" y="4368"/>
                  </a:cubicBezTo>
                  <a:cubicBezTo>
                    <a:pt x="68513" y="4368"/>
                    <a:pt x="67887" y="5092"/>
                    <a:pt x="67887" y="5092"/>
                  </a:cubicBezTo>
                  <a:cubicBezTo>
                    <a:pt x="67887" y="5092"/>
                    <a:pt x="67743" y="1554"/>
                    <a:pt x="62706" y="1554"/>
                  </a:cubicBezTo>
                  <a:cubicBezTo>
                    <a:pt x="62386" y="1554"/>
                    <a:pt x="62045" y="1568"/>
                    <a:pt x="61684" y="1599"/>
                  </a:cubicBezTo>
                  <a:cubicBezTo>
                    <a:pt x="55642" y="2107"/>
                    <a:pt x="57169" y="7194"/>
                    <a:pt x="57169" y="7194"/>
                  </a:cubicBezTo>
                  <a:cubicBezTo>
                    <a:pt x="57169" y="7194"/>
                    <a:pt x="56193" y="5662"/>
                    <a:pt x="55595" y="5662"/>
                  </a:cubicBezTo>
                  <a:cubicBezTo>
                    <a:pt x="55579" y="5662"/>
                    <a:pt x="55564" y="5663"/>
                    <a:pt x="55549" y="5665"/>
                  </a:cubicBezTo>
                  <a:cubicBezTo>
                    <a:pt x="54954" y="5749"/>
                    <a:pt x="54574" y="6661"/>
                    <a:pt x="54574" y="6661"/>
                  </a:cubicBezTo>
                  <a:cubicBezTo>
                    <a:pt x="54574" y="6661"/>
                    <a:pt x="53005" y="4813"/>
                    <a:pt x="51446" y="4813"/>
                  </a:cubicBezTo>
                  <a:cubicBezTo>
                    <a:pt x="51037" y="4813"/>
                    <a:pt x="50628" y="4940"/>
                    <a:pt x="50249" y="5262"/>
                  </a:cubicBezTo>
                  <a:cubicBezTo>
                    <a:pt x="49097" y="6241"/>
                    <a:pt x="49223" y="7658"/>
                    <a:pt x="49472" y="8571"/>
                  </a:cubicBezTo>
                  <a:cubicBezTo>
                    <a:pt x="48415" y="8766"/>
                    <a:pt x="47699" y="9965"/>
                    <a:pt x="47699" y="9965"/>
                  </a:cubicBezTo>
                  <a:cubicBezTo>
                    <a:pt x="47699" y="9965"/>
                    <a:pt x="48084" y="8541"/>
                    <a:pt x="47242" y="8541"/>
                  </a:cubicBezTo>
                  <a:cubicBezTo>
                    <a:pt x="47219" y="8541"/>
                    <a:pt x="47196" y="8542"/>
                    <a:pt x="47171" y="8544"/>
                  </a:cubicBezTo>
                  <a:cubicBezTo>
                    <a:pt x="46236" y="8626"/>
                    <a:pt x="45547" y="9762"/>
                    <a:pt x="45547" y="9762"/>
                  </a:cubicBezTo>
                  <a:cubicBezTo>
                    <a:pt x="45547" y="9762"/>
                    <a:pt x="46481" y="6555"/>
                    <a:pt x="43761" y="6069"/>
                  </a:cubicBezTo>
                  <a:cubicBezTo>
                    <a:pt x="43381" y="6001"/>
                    <a:pt x="43046" y="5972"/>
                    <a:pt x="42750" y="5972"/>
                  </a:cubicBezTo>
                  <a:cubicBezTo>
                    <a:pt x="40925" y="5972"/>
                    <a:pt x="40595" y="7084"/>
                    <a:pt x="40595" y="7084"/>
                  </a:cubicBezTo>
                  <a:cubicBezTo>
                    <a:pt x="40595" y="7084"/>
                    <a:pt x="40843" y="4200"/>
                    <a:pt x="38142" y="4200"/>
                  </a:cubicBezTo>
                  <a:cubicBezTo>
                    <a:pt x="37958" y="4200"/>
                    <a:pt x="37762" y="4213"/>
                    <a:pt x="37550" y="4242"/>
                  </a:cubicBezTo>
                  <a:cubicBezTo>
                    <a:pt x="34221" y="4689"/>
                    <a:pt x="34790" y="8300"/>
                    <a:pt x="34790" y="8300"/>
                  </a:cubicBezTo>
                  <a:cubicBezTo>
                    <a:pt x="34790" y="8300"/>
                    <a:pt x="34706" y="8195"/>
                    <a:pt x="34544" y="8055"/>
                  </a:cubicBezTo>
                  <a:cubicBezTo>
                    <a:pt x="34712" y="7273"/>
                    <a:pt x="34685" y="6398"/>
                    <a:pt x="34024" y="5810"/>
                  </a:cubicBezTo>
                  <a:cubicBezTo>
                    <a:pt x="33537" y="5378"/>
                    <a:pt x="33099" y="5234"/>
                    <a:pt x="32732" y="5234"/>
                  </a:cubicBezTo>
                  <a:cubicBezTo>
                    <a:pt x="31997" y="5234"/>
                    <a:pt x="31542" y="5810"/>
                    <a:pt x="31542" y="5810"/>
                  </a:cubicBezTo>
                  <a:cubicBezTo>
                    <a:pt x="31542" y="5810"/>
                    <a:pt x="31485" y="1002"/>
                    <a:pt x="27084" y="658"/>
                  </a:cubicBezTo>
                  <a:cubicBezTo>
                    <a:pt x="26884" y="642"/>
                    <a:pt x="26690" y="634"/>
                    <a:pt x="26502" y="634"/>
                  </a:cubicBezTo>
                  <a:cubicBezTo>
                    <a:pt x="22032" y="634"/>
                    <a:pt x="21171" y="4908"/>
                    <a:pt x="21171" y="4908"/>
                  </a:cubicBezTo>
                  <a:cubicBezTo>
                    <a:pt x="21171" y="4908"/>
                    <a:pt x="20914" y="0"/>
                    <a:pt x="168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77;p48"/>
            <p:cNvSpPr/>
            <p:nvPr/>
          </p:nvSpPr>
          <p:spPr>
            <a:xfrm>
              <a:off x="2360975" y="4426250"/>
              <a:ext cx="37050" cy="676925"/>
            </a:xfrm>
            <a:custGeom>
              <a:avLst/>
              <a:gdLst/>
              <a:ahLst/>
              <a:cxnLst/>
              <a:rect l="l" t="t" r="r" b="b"/>
              <a:pathLst>
                <a:path w="1482" h="27077" extrusionOk="0">
                  <a:moveTo>
                    <a:pt x="530" y="1"/>
                  </a:moveTo>
                  <a:lnTo>
                    <a:pt x="1" y="27077"/>
                  </a:lnTo>
                  <a:lnTo>
                    <a:pt x="1482" y="27077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78;p48"/>
            <p:cNvSpPr/>
            <p:nvPr/>
          </p:nvSpPr>
          <p:spPr>
            <a:xfrm>
              <a:off x="2363025" y="4427275"/>
              <a:ext cx="18600" cy="677925"/>
            </a:xfrm>
            <a:custGeom>
              <a:avLst/>
              <a:gdLst/>
              <a:ahLst/>
              <a:cxnLst/>
              <a:rect l="l" t="t" r="r" b="b"/>
              <a:pathLst>
                <a:path w="744" h="27117" extrusionOk="0">
                  <a:moveTo>
                    <a:pt x="529" y="0"/>
                  </a:moveTo>
                  <a:lnTo>
                    <a:pt x="1" y="27117"/>
                  </a:lnTo>
                  <a:lnTo>
                    <a:pt x="215" y="27117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79;p48"/>
            <p:cNvSpPr/>
            <p:nvPr/>
          </p:nvSpPr>
          <p:spPr>
            <a:xfrm>
              <a:off x="2282475" y="4135400"/>
              <a:ext cx="115375" cy="292200"/>
            </a:xfrm>
            <a:custGeom>
              <a:avLst/>
              <a:gdLst/>
              <a:ahLst/>
              <a:cxnLst/>
              <a:rect l="l" t="t" r="r" b="b"/>
              <a:pathLst>
                <a:path w="4615" h="11688" extrusionOk="0">
                  <a:moveTo>
                    <a:pt x="381" y="1"/>
                  </a:moveTo>
                  <a:lnTo>
                    <a:pt x="1" y="132"/>
                  </a:lnTo>
                  <a:lnTo>
                    <a:pt x="3979" y="11688"/>
                  </a:lnTo>
                  <a:lnTo>
                    <a:pt x="4615" y="6555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80;p48"/>
            <p:cNvSpPr/>
            <p:nvPr/>
          </p:nvSpPr>
          <p:spPr>
            <a:xfrm>
              <a:off x="2381900" y="4427825"/>
              <a:ext cx="283050" cy="124500"/>
            </a:xfrm>
            <a:custGeom>
              <a:avLst/>
              <a:gdLst/>
              <a:ahLst/>
              <a:cxnLst/>
              <a:rect l="l" t="t" r="r" b="b"/>
              <a:pathLst>
                <a:path w="11322" h="4980" extrusionOk="0">
                  <a:moveTo>
                    <a:pt x="1" y="0"/>
                  </a:moveTo>
                  <a:lnTo>
                    <a:pt x="3449" y="3857"/>
                  </a:lnTo>
                  <a:lnTo>
                    <a:pt x="11168" y="4979"/>
                  </a:lnTo>
                  <a:lnTo>
                    <a:pt x="11322" y="460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81;p48"/>
            <p:cNvSpPr/>
            <p:nvPr/>
          </p:nvSpPr>
          <p:spPr>
            <a:xfrm>
              <a:off x="2216200" y="4427925"/>
              <a:ext cx="165550" cy="262475"/>
            </a:xfrm>
            <a:custGeom>
              <a:avLst/>
              <a:gdLst/>
              <a:ahLst/>
              <a:cxnLst/>
              <a:rect l="l" t="t" r="r" b="b"/>
              <a:pathLst>
                <a:path w="6622" h="10499" extrusionOk="0">
                  <a:moveTo>
                    <a:pt x="6621" y="0"/>
                  </a:moveTo>
                  <a:lnTo>
                    <a:pt x="2284" y="2824"/>
                  </a:lnTo>
                  <a:lnTo>
                    <a:pt x="1" y="10286"/>
                  </a:lnTo>
                  <a:lnTo>
                    <a:pt x="355" y="10498"/>
                  </a:lnTo>
                  <a:lnTo>
                    <a:pt x="66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82;p48"/>
            <p:cNvSpPr/>
            <p:nvPr/>
          </p:nvSpPr>
          <p:spPr>
            <a:xfrm>
              <a:off x="2368400" y="4415800"/>
              <a:ext cx="26075" cy="23975"/>
            </a:xfrm>
            <a:custGeom>
              <a:avLst/>
              <a:gdLst/>
              <a:ahLst/>
              <a:cxnLst/>
              <a:rect l="l" t="t" r="r" b="b"/>
              <a:pathLst>
                <a:path w="1043" h="959" extrusionOk="0">
                  <a:moveTo>
                    <a:pt x="520" y="0"/>
                  </a:moveTo>
                  <a:cubicBezTo>
                    <a:pt x="297" y="0"/>
                    <a:pt x="97" y="158"/>
                    <a:pt x="52" y="385"/>
                  </a:cubicBezTo>
                  <a:cubicBezTo>
                    <a:pt x="0" y="645"/>
                    <a:pt x="168" y="896"/>
                    <a:pt x="428" y="949"/>
                  </a:cubicBezTo>
                  <a:cubicBezTo>
                    <a:pt x="459" y="955"/>
                    <a:pt x="491" y="958"/>
                    <a:pt x="522" y="958"/>
                  </a:cubicBezTo>
                  <a:cubicBezTo>
                    <a:pt x="745" y="958"/>
                    <a:pt x="946" y="801"/>
                    <a:pt x="991" y="573"/>
                  </a:cubicBezTo>
                  <a:cubicBezTo>
                    <a:pt x="1043" y="313"/>
                    <a:pt x="875" y="62"/>
                    <a:pt x="615" y="10"/>
                  </a:cubicBezTo>
                  <a:cubicBezTo>
                    <a:pt x="583" y="3"/>
                    <a:pt x="551" y="0"/>
                    <a:pt x="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83;p48"/>
            <p:cNvSpPr/>
            <p:nvPr/>
          </p:nvSpPr>
          <p:spPr>
            <a:xfrm>
              <a:off x="2369625" y="4415800"/>
              <a:ext cx="23975" cy="23975"/>
            </a:xfrm>
            <a:custGeom>
              <a:avLst/>
              <a:gdLst/>
              <a:ahLst/>
              <a:cxnLst/>
              <a:rect l="l" t="t" r="r" b="b"/>
              <a:pathLst>
                <a:path w="959" h="959" extrusionOk="0">
                  <a:moveTo>
                    <a:pt x="479" y="189"/>
                  </a:moveTo>
                  <a:cubicBezTo>
                    <a:pt x="640" y="189"/>
                    <a:pt x="771" y="319"/>
                    <a:pt x="771" y="480"/>
                  </a:cubicBezTo>
                  <a:cubicBezTo>
                    <a:pt x="771" y="641"/>
                    <a:pt x="640" y="771"/>
                    <a:pt x="479" y="771"/>
                  </a:cubicBezTo>
                  <a:cubicBezTo>
                    <a:pt x="319" y="771"/>
                    <a:pt x="188" y="641"/>
                    <a:pt x="188" y="480"/>
                  </a:cubicBezTo>
                  <a:cubicBezTo>
                    <a:pt x="188" y="319"/>
                    <a:pt x="319" y="189"/>
                    <a:pt x="479" y="189"/>
                  </a:cubicBezTo>
                  <a:close/>
                  <a:moveTo>
                    <a:pt x="479" y="0"/>
                  </a:moveTo>
                  <a:cubicBezTo>
                    <a:pt x="215" y="0"/>
                    <a:pt x="1" y="216"/>
                    <a:pt x="1" y="480"/>
                  </a:cubicBezTo>
                  <a:cubicBezTo>
                    <a:pt x="1" y="744"/>
                    <a:pt x="215" y="958"/>
                    <a:pt x="479" y="958"/>
                  </a:cubicBezTo>
                  <a:cubicBezTo>
                    <a:pt x="743" y="958"/>
                    <a:pt x="959" y="744"/>
                    <a:pt x="959" y="480"/>
                  </a:cubicBezTo>
                  <a:cubicBezTo>
                    <a:pt x="959" y="215"/>
                    <a:pt x="743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84;p48"/>
            <p:cNvSpPr/>
            <p:nvPr/>
          </p:nvSpPr>
          <p:spPr>
            <a:xfrm>
              <a:off x="1948975" y="4204325"/>
              <a:ext cx="43500" cy="796500"/>
            </a:xfrm>
            <a:custGeom>
              <a:avLst/>
              <a:gdLst/>
              <a:ahLst/>
              <a:cxnLst/>
              <a:rect l="l" t="t" r="r" b="b"/>
              <a:pathLst>
                <a:path w="1740" h="31860" extrusionOk="0">
                  <a:moveTo>
                    <a:pt x="622" y="1"/>
                  </a:moveTo>
                  <a:lnTo>
                    <a:pt x="0" y="31859"/>
                  </a:lnTo>
                  <a:lnTo>
                    <a:pt x="1740" y="31859"/>
                  </a:lnTo>
                  <a:lnTo>
                    <a:pt x="11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85;p48"/>
            <p:cNvSpPr/>
            <p:nvPr/>
          </p:nvSpPr>
          <p:spPr>
            <a:xfrm>
              <a:off x="1951000" y="4206350"/>
              <a:ext cx="21900" cy="796500"/>
            </a:xfrm>
            <a:custGeom>
              <a:avLst/>
              <a:gdLst/>
              <a:ahLst/>
              <a:cxnLst/>
              <a:rect l="l" t="t" r="r" b="b"/>
              <a:pathLst>
                <a:path w="876" h="31860" extrusionOk="0">
                  <a:moveTo>
                    <a:pt x="622" y="0"/>
                  </a:moveTo>
                  <a:lnTo>
                    <a:pt x="1" y="31860"/>
                  </a:lnTo>
                  <a:lnTo>
                    <a:pt x="254" y="31860"/>
                  </a:lnTo>
                  <a:lnTo>
                    <a:pt x="8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86;p48"/>
            <p:cNvSpPr/>
            <p:nvPr/>
          </p:nvSpPr>
          <p:spPr>
            <a:xfrm>
              <a:off x="1856350" y="3862850"/>
              <a:ext cx="135575" cy="343400"/>
            </a:xfrm>
            <a:custGeom>
              <a:avLst/>
              <a:gdLst/>
              <a:ahLst/>
              <a:cxnLst/>
              <a:rect l="l" t="t" r="r" b="b"/>
              <a:pathLst>
                <a:path w="5423" h="13736" extrusionOk="0">
                  <a:moveTo>
                    <a:pt x="447" y="1"/>
                  </a:moveTo>
                  <a:lnTo>
                    <a:pt x="1" y="153"/>
                  </a:lnTo>
                  <a:lnTo>
                    <a:pt x="4676" y="13735"/>
                  </a:lnTo>
                  <a:lnTo>
                    <a:pt x="5422" y="7703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87;p48"/>
            <p:cNvSpPr/>
            <p:nvPr/>
          </p:nvSpPr>
          <p:spPr>
            <a:xfrm>
              <a:off x="1973225" y="4206475"/>
              <a:ext cx="332675" cy="146350"/>
            </a:xfrm>
            <a:custGeom>
              <a:avLst/>
              <a:gdLst/>
              <a:ahLst/>
              <a:cxnLst/>
              <a:rect l="l" t="t" r="r" b="b"/>
              <a:pathLst>
                <a:path w="13307" h="5854" extrusionOk="0">
                  <a:moveTo>
                    <a:pt x="1" y="1"/>
                  </a:moveTo>
                  <a:lnTo>
                    <a:pt x="4052" y="4534"/>
                  </a:lnTo>
                  <a:lnTo>
                    <a:pt x="13125" y="5854"/>
                  </a:lnTo>
                  <a:lnTo>
                    <a:pt x="13306" y="54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88;p48"/>
            <p:cNvSpPr/>
            <p:nvPr/>
          </p:nvSpPr>
          <p:spPr>
            <a:xfrm>
              <a:off x="1778450" y="4206600"/>
              <a:ext cx="194575" cy="308525"/>
            </a:xfrm>
            <a:custGeom>
              <a:avLst/>
              <a:gdLst/>
              <a:ahLst/>
              <a:cxnLst/>
              <a:rect l="l" t="t" r="r" b="b"/>
              <a:pathLst>
                <a:path w="7783" h="12341" extrusionOk="0">
                  <a:moveTo>
                    <a:pt x="7782" y="1"/>
                  </a:moveTo>
                  <a:lnTo>
                    <a:pt x="2684" y="3320"/>
                  </a:lnTo>
                  <a:lnTo>
                    <a:pt x="1" y="12090"/>
                  </a:lnTo>
                  <a:lnTo>
                    <a:pt x="418" y="12340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89;p48"/>
            <p:cNvSpPr/>
            <p:nvPr/>
          </p:nvSpPr>
          <p:spPr>
            <a:xfrm>
              <a:off x="1957375" y="4192350"/>
              <a:ext cx="30925" cy="28175"/>
            </a:xfrm>
            <a:custGeom>
              <a:avLst/>
              <a:gdLst/>
              <a:ahLst/>
              <a:cxnLst/>
              <a:rect l="l" t="t" r="r" b="b"/>
              <a:pathLst>
                <a:path w="1237" h="1127" extrusionOk="0">
                  <a:moveTo>
                    <a:pt x="618" y="0"/>
                  </a:moveTo>
                  <a:cubicBezTo>
                    <a:pt x="474" y="0"/>
                    <a:pt x="330" y="55"/>
                    <a:pt x="220" y="165"/>
                  </a:cubicBezTo>
                  <a:cubicBezTo>
                    <a:pt x="1" y="385"/>
                    <a:pt x="1" y="742"/>
                    <a:pt x="220" y="961"/>
                  </a:cubicBezTo>
                  <a:cubicBezTo>
                    <a:pt x="330" y="1071"/>
                    <a:pt x="474" y="1127"/>
                    <a:pt x="618" y="1127"/>
                  </a:cubicBezTo>
                  <a:cubicBezTo>
                    <a:pt x="763" y="1127"/>
                    <a:pt x="907" y="1071"/>
                    <a:pt x="1017" y="961"/>
                  </a:cubicBezTo>
                  <a:cubicBezTo>
                    <a:pt x="1236" y="742"/>
                    <a:pt x="1236" y="385"/>
                    <a:pt x="1017" y="165"/>
                  </a:cubicBezTo>
                  <a:cubicBezTo>
                    <a:pt x="907" y="55"/>
                    <a:pt x="763" y="0"/>
                    <a:pt x="6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90;p48"/>
            <p:cNvSpPr/>
            <p:nvPr/>
          </p:nvSpPr>
          <p:spPr>
            <a:xfrm>
              <a:off x="1958775" y="4192375"/>
              <a:ext cx="28175" cy="28175"/>
            </a:xfrm>
            <a:custGeom>
              <a:avLst/>
              <a:gdLst/>
              <a:ahLst/>
              <a:cxnLst/>
              <a:rect l="l" t="t" r="r" b="b"/>
              <a:pathLst>
                <a:path w="1127" h="1127" extrusionOk="0">
                  <a:moveTo>
                    <a:pt x="564" y="221"/>
                  </a:moveTo>
                  <a:cubicBezTo>
                    <a:pt x="753" y="221"/>
                    <a:pt x="907" y="373"/>
                    <a:pt x="907" y="564"/>
                  </a:cubicBezTo>
                  <a:cubicBezTo>
                    <a:pt x="906" y="753"/>
                    <a:pt x="753" y="906"/>
                    <a:pt x="564" y="906"/>
                  </a:cubicBezTo>
                  <a:cubicBezTo>
                    <a:pt x="375" y="906"/>
                    <a:pt x="220" y="754"/>
                    <a:pt x="220" y="564"/>
                  </a:cubicBezTo>
                  <a:cubicBezTo>
                    <a:pt x="220" y="375"/>
                    <a:pt x="373" y="221"/>
                    <a:pt x="564" y="221"/>
                  </a:cubicBezTo>
                  <a:close/>
                  <a:moveTo>
                    <a:pt x="564" y="0"/>
                  </a:moveTo>
                  <a:cubicBezTo>
                    <a:pt x="253" y="0"/>
                    <a:pt x="1" y="253"/>
                    <a:pt x="1" y="564"/>
                  </a:cubicBezTo>
                  <a:cubicBezTo>
                    <a:pt x="1" y="874"/>
                    <a:pt x="253" y="1127"/>
                    <a:pt x="564" y="1127"/>
                  </a:cubicBezTo>
                  <a:cubicBezTo>
                    <a:pt x="875" y="1127"/>
                    <a:pt x="1126" y="874"/>
                    <a:pt x="1126" y="564"/>
                  </a:cubicBezTo>
                  <a:cubicBezTo>
                    <a:pt x="1126" y="253"/>
                    <a:pt x="875" y="0"/>
                    <a:pt x="5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91;p48"/>
            <p:cNvSpPr/>
            <p:nvPr/>
          </p:nvSpPr>
          <p:spPr>
            <a:xfrm>
              <a:off x="3747800" y="4426250"/>
              <a:ext cx="37050" cy="676925"/>
            </a:xfrm>
            <a:custGeom>
              <a:avLst/>
              <a:gdLst/>
              <a:ahLst/>
              <a:cxnLst/>
              <a:rect l="l" t="t" r="r" b="b"/>
              <a:pathLst>
                <a:path w="1482" h="27077" extrusionOk="0">
                  <a:moveTo>
                    <a:pt x="529" y="1"/>
                  </a:moveTo>
                  <a:lnTo>
                    <a:pt x="0" y="27077"/>
                  </a:lnTo>
                  <a:lnTo>
                    <a:pt x="1481" y="27077"/>
                  </a:lnTo>
                  <a:lnTo>
                    <a:pt x="9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92;p48"/>
            <p:cNvSpPr/>
            <p:nvPr/>
          </p:nvSpPr>
          <p:spPr>
            <a:xfrm>
              <a:off x="3749825" y="4427275"/>
              <a:ext cx="18600" cy="677925"/>
            </a:xfrm>
            <a:custGeom>
              <a:avLst/>
              <a:gdLst/>
              <a:ahLst/>
              <a:cxnLst/>
              <a:rect l="l" t="t" r="r" b="b"/>
              <a:pathLst>
                <a:path w="744" h="27117" extrusionOk="0">
                  <a:moveTo>
                    <a:pt x="529" y="0"/>
                  </a:moveTo>
                  <a:lnTo>
                    <a:pt x="0" y="27117"/>
                  </a:lnTo>
                  <a:lnTo>
                    <a:pt x="215" y="27117"/>
                  </a:lnTo>
                  <a:lnTo>
                    <a:pt x="7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93;p48"/>
            <p:cNvSpPr/>
            <p:nvPr/>
          </p:nvSpPr>
          <p:spPr>
            <a:xfrm>
              <a:off x="3669300" y="4135400"/>
              <a:ext cx="115375" cy="292200"/>
            </a:xfrm>
            <a:custGeom>
              <a:avLst/>
              <a:gdLst/>
              <a:ahLst/>
              <a:cxnLst/>
              <a:rect l="l" t="t" r="r" b="b"/>
              <a:pathLst>
                <a:path w="4615" h="11688" extrusionOk="0">
                  <a:moveTo>
                    <a:pt x="381" y="1"/>
                  </a:moveTo>
                  <a:lnTo>
                    <a:pt x="0" y="132"/>
                  </a:lnTo>
                  <a:lnTo>
                    <a:pt x="3977" y="11688"/>
                  </a:lnTo>
                  <a:lnTo>
                    <a:pt x="4614" y="6555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94;p48"/>
            <p:cNvSpPr/>
            <p:nvPr/>
          </p:nvSpPr>
          <p:spPr>
            <a:xfrm>
              <a:off x="3768725" y="4427825"/>
              <a:ext cx="283050" cy="124500"/>
            </a:xfrm>
            <a:custGeom>
              <a:avLst/>
              <a:gdLst/>
              <a:ahLst/>
              <a:cxnLst/>
              <a:rect l="l" t="t" r="r" b="b"/>
              <a:pathLst>
                <a:path w="11322" h="4980" extrusionOk="0">
                  <a:moveTo>
                    <a:pt x="0" y="0"/>
                  </a:moveTo>
                  <a:lnTo>
                    <a:pt x="3447" y="3857"/>
                  </a:lnTo>
                  <a:lnTo>
                    <a:pt x="11167" y="4979"/>
                  </a:lnTo>
                  <a:lnTo>
                    <a:pt x="11322" y="46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95;p48"/>
            <p:cNvSpPr/>
            <p:nvPr/>
          </p:nvSpPr>
          <p:spPr>
            <a:xfrm>
              <a:off x="3603025" y="4427925"/>
              <a:ext cx="165525" cy="262475"/>
            </a:xfrm>
            <a:custGeom>
              <a:avLst/>
              <a:gdLst/>
              <a:ahLst/>
              <a:cxnLst/>
              <a:rect l="l" t="t" r="r" b="b"/>
              <a:pathLst>
                <a:path w="6621" h="10499" extrusionOk="0">
                  <a:moveTo>
                    <a:pt x="6621" y="0"/>
                  </a:moveTo>
                  <a:lnTo>
                    <a:pt x="2284" y="2824"/>
                  </a:lnTo>
                  <a:lnTo>
                    <a:pt x="0" y="10286"/>
                  </a:lnTo>
                  <a:lnTo>
                    <a:pt x="355" y="10498"/>
                  </a:lnTo>
                  <a:lnTo>
                    <a:pt x="66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96;p48"/>
            <p:cNvSpPr/>
            <p:nvPr/>
          </p:nvSpPr>
          <p:spPr>
            <a:xfrm>
              <a:off x="3755150" y="4416125"/>
              <a:ext cx="26375" cy="23975"/>
            </a:xfrm>
            <a:custGeom>
              <a:avLst/>
              <a:gdLst/>
              <a:ahLst/>
              <a:cxnLst/>
              <a:rect l="l" t="t" r="r" b="b"/>
              <a:pathLst>
                <a:path w="1055" h="959" extrusionOk="0">
                  <a:moveTo>
                    <a:pt x="527" y="0"/>
                  </a:moveTo>
                  <a:cubicBezTo>
                    <a:pt x="310" y="0"/>
                    <a:pt x="114" y="149"/>
                    <a:pt x="62" y="369"/>
                  </a:cubicBezTo>
                  <a:cubicBezTo>
                    <a:pt x="1" y="626"/>
                    <a:pt x="160" y="884"/>
                    <a:pt x="418" y="945"/>
                  </a:cubicBezTo>
                  <a:cubicBezTo>
                    <a:pt x="455" y="954"/>
                    <a:pt x="491" y="958"/>
                    <a:pt x="528" y="958"/>
                  </a:cubicBezTo>
                  <a:cubicBezTo>
                    <a:pt x="744" y="958"/>
                    <a:pt x="941" y="810"/>
                    <a:pt x="994" y="589"/>
                  </a:cubicBezTo>
                  <a:cubicBezTo>
                    <a:pt x="1055" y="331"/>
                    <a:pt x="895" y="73"/>
                    <a:pt x="637" y="13"/>
                  </a:cubicBezTo>
                  <a:cubicBezTo>
                    <a:pt x="600" y="5"/>
                    <a:pt x="563" y="0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97;p48"/>
            <p:cNvSpPr/>
            <p:nvPr/>
          </p:nvSpPr>
          <p:spPr>
            <a:xfrm>
              <a:off x="3756450" y="4415800"/>
              <a:ext cx="23975" cy="23975"/>
            </a:xfrm>
            <a:custGeom>
              <a:avLst/>
              <a:gdLst/>
              <a:ahLst/>
              <a:cxnLst/>
              <a:rect l="l" t="t" r="r" b="b"/>
              <a:pathLst>
                <a:path w="959" h="959" extrusionOk="0">
                  <a:moveTo>
                    <a:pt x="479" y="189"/>
                  </a:moveTo>
                  <a:cubicBezTo>
                    <a:pt x="639" y="189"/>
                    <a:pt x="771" y="319"/>
                    <a:pt x="771" y="480"/>
                  </a:cubicBezTo>
                  <a:cubicBezTo>
                    <a:pt x="771" y="641"/>
                    <a:pt x="639" y="771"/>
                    <a:pt x="479" y="771"/>
                  </a:cubicBezTo>
                  <a:cubicBezTo>
                    <a:pt x="318" y="771"/>
                    <a:pt x="188" y="641"/>
                    <a:pt x="188" y="480"/>
                  </a:cubicBezTo>
                  <a:cubicBezTo>
                    <a:pt x="188" y="319"/>
                    <a:pt x="318" y="189"/>
                    <a:pt x="479" y="189"/>
                  </a:cubicBezTo>
                  <a:close/>
                  <a:moveTo>
                    <a:pt x="479" y="0"/>
                  </a:moveTo>
                  <a:cubicBezTo>
                    <a:pt x="215" y="0"/>
                    <a:pt x="0" y="216"/>
                    <a:pt x="0" y="480"/>
                  </a:cubicBezTo>
                  <a:cubicBezTo>
                    <a:pt x="0" y="744"/>
                    <a:pt x="215" y="958"/>
                    <a:pt x="479" y="958"/>
                  </a:cubicBezTo>
                  <a:cubicBezTo>
                    <a:pt x="743" y="958"/>
                    <a:pt x="958" y="744"/>
                    <a:pt x="958" y="480"/>
                  </a:cubicBezTo>
                  <a:cubicBezTo>
                    <a:pt x="958" y="215"/>
                    <a:pt x="743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98;p48"/>
            <p:cNvSpPr/>
            <p:nvPr/>
          </p:nvSpPr>
          <p:spPr>
            <a:xfrm>
              <a:off x="4220425" y="4206350"/>
              <a:ext cx="43525" cy="796500"/>
            </a:xfrm>
            <a:custGeom>
              <a:avLst/>
              <a:gdLst/>
              <a:ahLst/>
              <a:cxnLst/>
              <a:rect l="l" t="t" r="r" b="b"/>
              <a:pathLst>
                <a:path w="1741" h="31860" extrusionOk="0">
                  <a:moveTo>
                    <a:pt x="622" y="0"/>
                  </a:moveTo>
                  <a:lnTo>
                    <a:pt x="1" y="31860"/>
                  </a:lnTo>
                  <a:lnTo>
                    <a:pt x="1740" y="31860"/>
                  </a:lnTo>
                  <a:lnTo>
                    <a:pt x="11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99;p48"/>
            <p:cNvSpPr/>
            <p:nvPr/>
          </p:nvSpPr>
          <p:spPr>
            <a:xfrm>
              <a:off x="4220425" y="4206350"/>
              <a:ext cx="21875" cy="796500"/>
            </a:xfrm>
            <a:custGeom>
              <a:avLst/>
              <a:gdLst/>
              <a:ahLst/>
              <a:cxnLst/>
              <a:rect l="l" t="t" r="r" b="b"/>
              <a:pathLst>
                <a:path w="875" h="31860" extrusionOk="0">
                  <a:moveTo>
                    <a:pt x="622" y="0"/>
                  </a:moveTo>
                  <a:lnTo>
                    <a:pt x="1" y="31860"/>
                  </a:lnTo>
                  <a:lnTo>
                    <a:pt x="253" y="31860"/>
                  </a:lnTo>
                  <a:lnTo>
                    <a:pt x="8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300;p48"/>
            <p:cNvSpPr/>
            <p:nvPr/>
          </p:nvSpPr>
          <p:spPr>
            <a:xfrm>
              <a:off x="4125775" y="3862850"/>
              <a:ext cx="135550" cy="343400"/>
            </a:xfrm>
            <a:custGeom>
              <a:avLst/>
              <a:gdLst/>
              <a:ahLst/>
              <a:cxnLst/>
              <a:rect l="l" t="t" r="r" b="b"/>
              <a:pathLst>
                <a:path w="5422" h="13736" extrusionOk="0">
                  <a:moveTo>
                    <a:pt x="447" y="1"/>
                  </a:moveTo>
                  <a:lnTo>
                    <a:pt x="0" y="153"/>
                  </a:lnTo>
                  <a:lnTo>
                    <a:pt x="4675" y="13735"/>
                  </a:lnTo>
                  <a:lnTo>
                    <a:pt x="5422" y="7703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01;p48"/>
            <p:cNvSpPr/>
            <p:nvPr/>
          </p:nvSpPr>
          <p:spPr>
            <a:xfrm>
              <a:off x="4242650" y="4206475"/>
              <a:ext cx="332650" cy="146350"/>
            </a:xfrm>
            <a:custGeom>
              <a:avLst/>
              <a:gdLst/>
              <a:ahLst/>
              <a:cxnLst/>
              <a:rect l="l" t="t" r="r" b="b"/>
              <a:pathLst>
                <a:path w="13306" h="5854" extrusionOk="0">
                  <a:moveTo>
                    <a:pt x="0" y="1"/>
                  </a:moveTo>
                  <a:lnTo>
                    <a:pt x="4051" y="4534"/>
                  </a:lnTo>
                  <a:lnTo>
                    <a:pt x="13124" y="5854"/>
                  </a:lnTo>
                  <a:lnTo>
                    <a:pt x="13306" y="54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302;p48"/>
            <p:cNvSpPr/>
            <p:nvPr/>
          </p:nvSpPr>
          <p:spPr>
            <a:xfrm>
              <a:off x="4047875" y="4206600"/>
              <a:ext cx="194550" cy="308525"/>
            </a:xfrm>
            <a:custGeom>
              <a:avLst/>
              <a:gdLst/>
              <a:ahLst/>
              <a:cxnLst/>
              <a:rect l="l" t="t" r="r" b="b"/>
              <a:pathLst>
                <a:path w="7782" h="12341" extrusionOk="0">
                  <a:moveTo>
                    <a:pt x="7782" y="1"/>
                  </a:moveTo>
                  <a:lnTo>
                    <a:pt x="2683" y="3320"/>
                  </a:lnTo>
                  <a:lnTo>
                    <a:pt x="0" y="12090"/>
                  </a:lnTo>
                  <a:lnTo>
                    <a:pt x="418" y="12340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303;p48"/>
            <p:cNvSpPr/>
            <p:nvPr/>
          </p:nvSpPr>
          <p:spPr>
            <a:xfrm>
              <a:off x="4226775" y="4192375"/>
              <a:ext cx="30925" cy="28150"/>
            </a:xfrm>
            <a:custGeom>
              <a:avLst/>
              <a:gdLst/>
              <a:ahLst/>
              <a:cxnLst/>
              <a:rect l="l" t="t" r="r" b="b"/>
              <a:pathLst>
                <a:path w="1237" h="1126" extrusionOk="0">
                  <a:moveTo>
                    <a:pt x="618" y="0"/>
                  </a:moveTo>
                  <a:cubicBezTo>
                    <a:pt x="474" y="0"/>
                    <a:pt x="330" y="55"/>
                    <a:pt x="220" y="165"/>
                  </a:cubicBezTo>
                  <a:cubicBezTo>
                    <a:pt x="0" y="384"/>
                    <a:pt x="0" y="742"/>
                    <a:pt x="220" y="961"/>
                  </a:cubicBezTo>
                  <a:cubicBezTo>
                    <a:pt x="330" y="1071"/>
                    <a:pt x="474" y="1126"/>
                    <a:pt x="618" y="1126"/>
                  </a:cubicBezTo>
                  <a:cubicBezTo>
                    <a:pt x="763" y="1126"/>
                    <a:pt x="906" y="1071"/>
                    <a:pt x="1016" y="961"/>
                  </a:cubicBezTo>
                  <a:cubicBezTo>
                    <a:pt x="1237" y="742"/>
                    <a:pt x="1237" y="384"/>
                    <a:pt x="1016" y="165"/>
                  </a:cubicBezTo>
                  <a:cubicBezTo>
                    <a:pt x="906" y="55"/>
                    <a:pt x="763" y="0"/>
                    <a:pt x="6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304;p48"/>
            <p:cNvSpPr/>
            <p:nvPr/>
          </p:nvSpPr>
          <p:spPr>
            <a:xfrm>
              <a:off x="4228200" y="4192375"/>
              <a:ext cx="28175" cy="28175"/>
            </a:xfrm>
            <a:custGeom>
              <a:avLst/>
              <a:gdLst/>
              <a:ahLst/>
              <a:cxnLst/>
              <a:rect l="l" t="t" r="r" b="b"/>
              <a:pathLst>
                <a:path w="1127" h="1127" extrusionOk="0">
                  <a:moveTo>
                    <a:pt x="564" y="221"/>
                  </a:moveTo>
                  <a:cubicBezTo>
                    <a:pt x="752" y="221"/>
                    <a:pt x="906" y="373"/>
                    <a:pt x="906" y="564"/>
                  </a:cubicBezTo>
                  <a:cubicBezTo>
                    <a:pt x="905" y="753"/>
                    <a:pt x="752" y="906"/>
                    <a:pt x="564" y="906"/>
                  </a:cubicBezTo>
                  <a:cubicBezTo>
                    <a:pt x="374" y="906"/>
                    <a:pt x="221" y="754"/>
                    <a:pt x="221" y="564"/>
                  </a:cubicBezTo>
                  <a:cubicBezTo>
                    <a:pt x="221" y="375"/>
                    <a:pt x="373" y="221"/>
                    <a:pt x="564" y="221"/>
                  </a:cubicBezTo>
                  <a:close/>
                  <a:moveTo>
                    <a:pt x="564" y="0"/>
                  </a:moveTo>
                  <a:cubicBezTo>
                    <a:pt x="253" y="0"/>
                    <a:pt x="0" y="253"/>
                    <a:pt x="0" y="564"/>
                  </a:cubicBezTo>
                  <a:cubicBezTo>
                    <a:pt x="0" y="874"/>
                    <a:pt x="253" y="1127"/>
                    <a:pt x="564" y="1127"/>
                  </a:cubicBezTo>
                  <a:cubicBezTo>
                    <a:pt x="874" y="1127"/>
                    <a:pt x="1127" y="874"/>
                    <a:pt x="1127" y="564"/>
                  </a:cubicBezTo>
                  <a:cubicBezTo>
                    <a:pt x="1127" y="253"/>
                    <a:pt x="874" y="0"/>
                    <a:pt x="5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305;p48"/>
            <p:cNvSpPr/>
            <p:nvPr/>
          </p:nvSpPr>
          <p:spPr>
            <a:xfrm>
              <a:off x="1852250" y="4926475"/>
              <a:ext cx="907750" cy="362700"/>
            </a:xfrm>
            <a:custGeom>
              <a:avLst/>
              <a:gdLst/>
              <a:ahLst/>
              <a:cxnLst/>
              <a:rect l="l" t="t" r="r" b="b"/>
              <a:pathLst>
                <a:path w="36310" h="14508" extrusionOk="0">
                  <a:moveTo>
                    <a:pt x="16204" y="0"/>
                  </a:moveTo>
                  <a:cubicBezTo>
                    <a:pt x="15988" y="0"/>
                    <a:pt x="15757" y="16"/>
                    <a:pt x="15508" y="49"/>
                  </a:cubicBezTo>
                  <a:cubicBezTo>
                    <a:pt x="11597" y="573"/>
                    <a:pt x="12265" y="4821"/>
                    <a:pt x="12265" y="4821"/>
                  </a:cubicBezTo>
                  <a:cubicBezTo>
                    <a:pt x="12265" y="4821"/>
                    <a:pt x="11379" y="3705"/>
                    <a:pt x="9797" y="3705"/>
                  </a:cubicBezTo>
                  <a:cubicBezTo>
                    <a:pt x="9472" y="3705"/>
                    <a:pt x="9117" y="3752"/>
                    <a:pt x="8734" y="3866"/>
                  </a:cubicBezTo>
                  <a:cubicBezTo>
                    <a:pt x="6492" y="4534"/>
                    <a:pt x="6683" y="7493"/>
                    <a:pt x="6683" y="7493"/>
                  </a:cubicBezTo>
                  <a:cubicBezTo>
                    <a:pt x="6683" y="7493"/>
                    <a:pt x="6316" y="6913"/>
                    <a:pt x="5766" y="6913"/>
                  </a:cubicBezTo>
                  <a:cubicBezTo>
                    <a:pt x="5629" y="6913"/>
                    <a:pt x="5480" y="6949"/>
                    <a:pt x="5323" y="7040"/>
                  </a:cubicBezTo>
                  <a:cubicBezTo>
                    <a:pt x="4536" y="7493"/>
                    <a:pt x="5514" y="9378"/>
                    <a:pt x="5514" y="9378"/>
                  </a:cubicBezTo>
                  <a:cubicBezTo>
                    <a:pt x="5514" y="9378"/>
                    <a:pt x="4971" y="8989"/>
                    <a:pt x="4120" y="8989"/>
                  </a:cubicBezTo>
                  <a:cubicBezTo>
                    <a:pt x="3673" y="8989"/>
                    <a:pt x="3140" y="9097"/>
                    <a:pt x="2556" y="9426"/>
                  </a:cubicBezTo>
                  <a:cubicBezTo>
                    <a:pt x="863" y="10379"/>
                    <a:pt x="0" y="13267"/>
                    <a:pt x="979" y="14507"/>
                  </a:cubicBezTo>
                  <a:lnTo>
                    <a:pt x="35356" y="14507"/>
                  </a:lnTo>
                  <a:cubicBezTo>
                    <a:pt x="35356" y="14507"/>
                    <a:pt x="36310" y="12408"/>
                    <a:pt x="35356" y="10738"/>
                  </a:cubicBezTo>
                  <a:cubicBezTo>
                    <a:pt x="34934" y="9998"/>
                    <a:pt x="34043" y="9792"/>
                    <a:pt x="33182" y="9792"/>
                  </a:cubicBezTo>
                  <a:cubicBezTo>
                    <a:pt x="32099" y="9792"/>
                    <a:pt x="31062" y="10118"/>
                    <a:pt x="31062" y="10118"/>
                  </a:cubicBezTo>
                  <a:cubicBezTo>
                    <a:pt x="31062" y="10118"/>
                    <a:pt x="33590" y="7732"/>
                    <a:pt x="31396" y="5776"/>
                  </a:cubicBezTo>
                  <a:cubicBezTo>
                    <a:pt x="30851" y="5290"/>
                    <a:pt x="30332" y="5107"/>
                    <a:pt x="29861" y="5107"/>
                  </a:cubicBezTo>
                  <a:cubicBezTo>
                    <a:pt x="28434" y="5107"/>
                    <a:pt x="27437" y="6779"/>
                    <a:pt x="27437" y="6779"/>
                  </a:cubicBezTo>
                  <a:cubicBezTo>
                    <a:pt x="27437" y="6779"/>
                    <a:pt x="27889" y="5103"/>
                    <a:pt x="26900" y="5103"/>
                  </a:cubicBezTo>
                  <a:cubicBezTo>
                    <a:pt x="26873" y="5103"/>
                    <a:pt x="26845" y="5105"/>
                    <a:pt x="26816" y="5107"/>
                  </a:cubicBezTo>
                  <a:cubicBezTo>
                    <a:pt x="25719" y="5202"/>
                    <a:pt x="24908" y="6538"/>
                    <a:pt x="24908" y="6538"/>
                  </a:cubicBezTo>
                  <a:cubicBezTo>
                    <a:pt x="24908" y="6538"/>
                    <a:pt x="26005" y="2769"/>
                    <a:pt x="22808" y="2197"/>
                  </a:cubicBezTo>
                  <a:cubicBezTo>
                    <a:pt x="22362" y="2117"/>
                    <a:pt x="21968" y="2083"/>
                    <a:pt x="21620" y="2083"/>
                  </a:cubicBezTo>
                  <a:cubicBezTo>
                    <a:pt x="19476" y="2083"/>
                    <a:pt x="19086" y="3389"/>
                    <a:pt x="19086" y="3389"/>
                  </a:cubicBezTo>
                  <a:cubicBezTo>
                    <a:pt x="19086" y="3389"/>
                    <a:pt x="19380" y="0"/>
                    <a:pt x="16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306;p48"/>
            <p:cNvSpPr/>
            <p:nvPr/>
          </p:nvSpPr>
          <p:spPr>
            <a:xfrm>
              <a:off x="3289875" y="4969200"/>
              <a:ext cx="800800" cy="319975"/>
            </a:xfrm>
            <a:custGeom>
              <a:avLst/>
              <a:gdLst/>
              <a:ahLst/>
              <a:cxnLst/>
              <a:rect l="l" t="t" r="r" b="b"/>
              <a:pathLst>
                <a:path w="32032" h="12799" extrusionOk="0">
                  <a:moveTo>
                    <a:pt x="14293" y="1"/>
                  </a:moveTo>
                  <a:cubicBezTo>
                    <a:pt x="14103" y="1"/>
                    <a:pt x="13898" y="14"/>
                    <a:pt x="13679" y="44"/>
                  </a:cubicBezTo>
                  <a:cubicBezTo>
                    <a:pt x="10228" y="508"/>
                    <a:pt x="10817" y="4252"/>
                    <a:pt x="10817" y="4252"/>
                  </a:cubicBezTo>
                  <a:cubicBezTo>
                    <a:pt x="10817" y="4252"/>
                    <a:pt x="10035" y="3269"/>
                    <a:pt x="8640" y="3269"/>
                  </a:cubicBezTo>
                  <a:cubicBezTo>
                    <a:pt x="8353" y="3269"/>
                    <a:pt x="8040" y="3310"/>
                    <a:pt x="7702" y="3411"/>
                  </a:cubicBezTo>
                  <a:cubicBezTo>
                    <a:pt x="5724" y="4000"/>
                    <a:pt x="5892" y="6610"/>
                    <a:pt x="5892" y="6610"/>
                  </a:cubicBezTo>
                  <a:cubicBezTo>
                    <a:pt x="5892" y="6610"/>
                    <a:pt x="5569" y="6098"/>
                    <a:pt x="5085" y="6098"/>
                  </a:cubicBezTo>
                  <a:cubicBezTo>
                    <a:pt x="4963" y="6098"/>
                    <a:pt x="4832" y="6130"/>
                    <a:pt x="4693" y="6210"/>
                  </a:cubicBezTo>
                  <a:cubicBezTo>
                    <a:pt x="3999" y="6610"/>
                    <a:pt x="4861" y="8272"/>
                    <a:pt x="4861" y="8272"/>
                  </a:cubicBezTo>
                  <a:cubicBezTo>
                    <a:pt x="4861" y="8272"/>
                    <a:pt x="4382" y="7929"/>
                    <a:pt x="3632" y="7929"/>
                  </a:cubicBezTo>
                  <a:cubicBezTo>
                    <a:pt x="3237" y="7929"/>
                    <a:pt x="2766" y="8024"/>
                    <a:pt x="2251" y="8314"/>
                  </a:cubicBezTo>
                  <a:cubicBezTo>
                    <a:pt x="758" y="9157"/>
                    <a:pt x="1" y="11704"/>
                    <a:pt x="863" y="12798"/>
                  </a:cubicBezTo>
                  <a:lnTo>
                    <a:pt x="31190" y="12798"/>
                  </a:lnTo>
                  <a:cubicBezTo>
                    <a:pt x="31190" y="12798"/>
                    <a:pt x="32031" y="10947"/>
                    <a:pt x="31190" y="9473"/>
                  </a:cubicBezTo>
                  <a:cubicBezTo>
                    <a:pt x="30817" y="8820"/>
                    <a:pt x="30030" y="8639"/>
                    <a:pt x="29270" y="8639"/>
                  </a:cubicBezTo>
                  <a:cubicBezTo>
                    <a:pt x="28315" y="8639"/>
                    <a:pt x="27402" y="8925"/>
                    <a:pt x="27402" y="8925"/>
                  </a:cubicBezTo>
                  <a:cubicBezTo>
                    <a:pt x="27402" y="8925"/>
                    <a:pt x="29633" y="6821"/>
                    <a:pt x="27697" y="5095"/>
                  </a:cubicBezTo>
                  <a:cubicBezTo>
                    <a:pt x="27216" y="4666"/>
                    <a:pt x="26758" y="4505"/>
                    <a:pt x="26342" y="4505"/>
                  </a:cubicBezTo>
                  <a:cubicBezTo>
                    <a:pt x="25083" y="4505"/>
                    <a:pt x="24204" y="5979"/>
                    <a:pt x="24204" y="5979"/>
                  </a:cubicBezTo>
                  <a:cubicBezTo>
                    <a:pt x="24204" y="5979"/>
                    <a:pt x="24602" y="4502"/>
                    <a:pt x="23730" y="4502"/>
                  </a:cubicBezTo>
                  <a:cubicBezTo>
                    <a:pt x="23706" y="4502"/>
                    <a:pt x="23682" y="4503"/>
                    <a:pt x="23656" y="4505"/>
                  </a:cubicBezTo>
                  <a:cubicBezTo>
                    <a:pt x="22688" y="4590"/>
                    <a:pt x="21972" y="5769"/>
                    <a:pt x="21972" y="5769"/>
                  </a:cubicBezTo>
                  <a:cubicBezTo>
                    <a:pt x="21972" y="5769"/>
                    <a:pt x="22940" y="2442"/>
                    <a:pt x="20119" y="1938"/>
                  </a:cubicBezTo>
                  <a:cubicBezTo>
                    <a:pt x="19726" y="1867"/>
                    <a:pt x="19378" y="1837"/>
                    <a:pt x="19071" y="1837"/>
                  </a:cubicBezTo>
                  <a:cubicBezTo>
                    <a:pt x="17179" y="1837"/>
                    <a:pt x="16837" y="2990"/>
                    <a:pt x="16837" y="2990"/>
                  </a:cubicBezTo>
                  <a:cubicBezTo>
                    <a:pt x="16837" y="2990"/>
                    <a:pt x="17095" y="1"/>
                    <a:pt x="14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307;p48"/>
            <p:cNvSpPr/>
            <p:nvPr/>
          </p:nvSpPr>
          <p:spPr>
            <a:xfrm>
              <a:off x="3347100" y="5253325"/>
              <a:ext cx="59525" cy="35850"/>
            </a:xfrm>
            <a:custGeom>
              <a:avLst/>
              <a:gdLst/>
              <a:ahLst/>
              <a:cxnLst/>
              <a:rect l="l" t="t" r="r" b="b"/>
              <a:pathLst>
                <a:path w="2381" h="1434" extrusionOk="0">
                  <a:moveTo>
                    <a:pt x="1466" y="1"/>
                  </a:moveTo>
                  <a:cubicBezTo>
                    <a:pt x="819" y="1"/>
                    <a:pt x="0" y="1098"/>
                    <a:pt x="112" y="1318"/>
                  </a:cubicBezTo>
                  <a:cubicBezTo>
                    <a:pt x="150" y="1391"/>
                    <a:pt x="359" y="1434"/>
                    <a:pt x="627" y="1434"/>
                  </a:cubicBezTo>
                  <a:cubicBezTo>
                    <a:pt x="1311" y="1434"/>
                    <a:pt x="2380" y="1153"/>
                    <a:pt x="1980" y="368"/>
                  </a:cubicBezTo>
                  <a:cubicBezTo>
                    <a:pt x="1846" y="104"/>
                    <a:pt x="1664" y="1"/>
                    <a:pt x="1466" y="1"/>
                  </a:cubicBezTo>
                  <a:close/>
                </a:path>
              </a:pathLst>
            </a:custGeom>
            <a:solidFill>
              <a:srgbClr val="4EA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308;p48"/>
            <p:cNvSpPr/>
            <p:nvPr/>
          </p:nvSpPr>
          <p:spPr>
            <a:xfrm>
              <a:off x="3423475" y="5236375"/>
              <a:ext cx="35975" cy="29450"/>
            </a:xfrm>
            <a:custGeom>
              <a:avLst/>
              <a:gdLst/>
              <a:ahLst/>
              <a:cxnLst/>
              <a:rect l="l" t="t" r="r" b="b"/>
              <a:pathLst>
                <a:path w="1439" h="1178" extrusionOk="0">
                  <a:moveTo>
                    <a:pt x="1257" y="1"/>
                  </a:moveTo>
                  <a:cubicBezTo>
                    <a:pt x="1013" y="1"/>
                    <a:pt x="0" y="720"/>
                    <a:pt x="603" y="1101"/>
                  </a:cubicBezTo>
                  <a:cubicBezTo>
                    <a:pt x="687" y="1154"/>
                    <a:pt x="764" y="1178"/>
                    <a:pt x="833" y="1178"/>
                  </a:cubicBezTo>
                  <a:cubicBezTo>
                    <a:pt x="1305" y="1178"/>
                    <a:pt x="1439" y="102"/>
                    <a:pt x="1292" y="9"/>
                  </a:cubicBezTo>
                  <a:cubicBezTo>
                    <a:pt x="1283" y="3"/>
                    <a:pt x="1271" y="1"/>
                    <a:pt x="1257" y="1"/>
                  </a:cubicBezTo>
                  <a:close/>
                </a:path>
              </a:pathLst>
            </a:custGeom>
            <a:solidFill>
              <a:srgbClr val="4EA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309;p48"/>
            <p:cNvSpPr/>
            <p:nvPr/>
          </p:nvSpPr>
          <p:spPr>
            <a:xfrm>
              <a:off x="2776800" y="4941225"/>
              <a:ext cx="862100" cy="347950"/>
            </a:xfrm>
            <a:custGeom>
              <a:avLst/>
              <a:gdLst/>
              <a:ahLst/>
              <a:cxnLst/>
              <a:rect l="l" t="t" r="r" b="b"/>
              <a:pathLst>
                <a:path w="34484" h="13918" extrusionOk="0">
                  <a:moveTo>
                    <a:pt x="14170" y="1"/>
                  </a:moveTo>
                  <a:cubicBezTo>
                    <a:pt x="14124" y="1"/>
                    <a:pt x="14076" y="1"/>
                    <a:pt x="14028" y="3"/>
                  </a:cubicBezTo>
                  <a:cubicBezTo>
                    <a:pt x="10484" y="118"/>
                    <a:pt x="10606" y="3524"/>
                    <a:pt x="10606" y="3524"/>
                  </a:cubicBezTo>
                  <a:cubicBezTo>
                    <a:pt x="10606" y="3524"/>
                    <a:pt x="9633" y="2676"/>
                    <a:pt x="8026" y="2676"/>
                  </a:cubicBezTo>
                  <a:cubicBezTo>
                    <a:pt x="7401" y="2676"/>
                    <a:pt x="6680" y="2804"/>
                    <a:pt x="5882" y="3160"/>
                  </a:cubicBezTo>
                  <a:cubicBezTo>
                    <a:pt x="3034" y="4433"/>
                    <a:pt x="4566" y="7827"/>
                    <a:pt x="4566" y="7827"/>
                  </a:cubicBezTo>
                  <a:cubicBezTo>
                    <a:pt x="4566" y="7827"/>
                    <a:pt x="4184" y="7409"/>
                    <a:pt x="3640" y="7409"/>
                  </a:cubicBezTo>
                  <a:cubicBezTo>
                    <a:pt x="3476" y="7409"/>
                    <a:pt x="3298" y="7447"/>
                    <a:pt x="3111" y="7545"/>
                  </a:cubicBezTo>
                  <a:cubicBezTo>
                    <a:pt x="2303" y="7970"/>
                    <a:pt x="3434" y="9322"/>
                    <a:pt x="3434" y="9322"/>
                  </a:cubicBezTo>
                  <a:cubicBezTo>
                    <a:pt x="3434" y="9322"/>
                    <a:pt x="1" y="10210"/>
                    <a:pt x="2273" y="13917"/>
                  </a:cubicBezTo>
                  <a:lnTo>
                    <a:pt x="32910" y="13917"/>
                  </a:lnTo>
                  <a:cubicBezTo>
                    <a:pt x="32910" y="13917"/>
                    <a:pt x="34484" y="11575"/>
                    <a:pt x="32446" y="9071"/>
                  </a:cubicBezTo>
                  <a:cubicBezTo>
                    <a:pt x="31673" y="8122"/>
                    <a:pt x="30794" y="7860"/>
                    <a:pt x="30061" y="7860"/>
                  </a:cubicBezTo>
                  <a:cubicBezTo>
                    <a:pt x="29164" y="7860"/>
                    <a:pt x="28484" y="8252"/>
                    <a:pt x="28484" y="8252"/>
                  </a:cubicBezTo>
                  <a:cubicBezTo>
                    <a:pt x="28484" y="8252"/>
                    <a:pt x="29854" y="5981"/>
                    <a:pt x="28627" y="4890"/>
                  </a:cubicBezTo>
                  <a:cubicBezTo>
                    <a:pt x="28218" y="4526"/>
                    <a:pt x="27850" y="4405"/>
                    <a:pt x="27540" y="4405"/>
                  </a:cubicBezTo>
                  <a:cubicBezTo>
                    <a:pt x="26921" y="4405"/>
                    <a:pt x="26538" y="4890"/>
                    <a:pt x="26538" y="4890"/>
                  </a:cubicBezTo>
                  <a:cubicBezTo>
                    <a:pt x="26538" y="4890"/>
                    <a:pt x="26491" y="845"/>
                    <a:pt x="22787" y="555"/>
                  </a:cubicBezTo>
                  <a:cubicBezTo>
                    <a:pt x="22618" y="542"/>
                    <a:pt x="22455" y="535"/>
                    <a:pt x="22297" y="535"/>
                  </a:cubicBezTo>
                  <a:cubicBezTo>
                    <a:pt x="18537" y="535"/>
                    <a:pt x="17811" y="4130"/>
                    <a:pt x="17811" y="4130"/>
                  </a:cubicBezTo>
                  <a:cubicBezTo>
                    <a:pt x="17811" y="4130"/>
                    <a:pt x="17595" y="1"/>
                    <a:pt x="14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310;p48"/>
            <p:cNvSpPr/>
            <p:nvPr/>
          </p:nvSpPr>
          <p:spPr>
            <a:xfrm>
              <a:off x="2421325" y="5192575"/>
              <a:ext cx="779075" cy="96600"/>
            </a:xfrm>
            <a:custGeom>
              <a:avLst/>
              <a:gdLst/>
              <a:ahLst/>
              <a:cxnLst/>
              <a:rect l="l" t="t" r="r" b="b"/>
              <a:pathLst>
                <a:path w="31163" h="3864" extrusionOk="0">
                  <a:moveTo>
                    <a:pt x="1" y="0"/>
                  </a:moveTo>
                  <a:lnTo>
                    <a:pt x="1" y="3864"/>
                  </a:lnTo>
                  <a:lnTo>
                    <a:pt x="31162" y="3864"/>
                  </a:lnTo>
                  <a:lnTo>
                    <a:pt x="311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311;p48"/>
            <p:cNvSpPr/>
            <p:nvPr/>
          </p:nvSpPr>
          <p:spPr>
            <a:xfrm>
              <a:off x="2441400" y="4777375"/>
              <a:ext cx="458550" cy="415450"/>
            </a:xfrm>
            <a:custGeom>
              <a:avLst/>
              <a:gdLst/>
              <a:ahLst/>
              <a:cxnLst/>
              <a:rect l="l" t="t" r="r" b="b"/>
              <a:pathLst>
                <a:path w="18342" h="16618" extrusionOk="0">
                  <a:moveTo>
                    <a:pt x="1" y="1"/>
                  </a:moveTo>
                  <a:lnTo>
                    <a:pt x="1" y="16617"/>
                  </a:lnTo>
                  <a:lnTo>
                    <a:pt x="18341" y="16617"/>
                  </a:lnTo>
                  <a:lnTo>
                    <a:pt x="1834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312;p48"/>
            <p:cNvSpPr/>
            <p:nvPr/>
          </p:nvSpPr>
          <p:spPr>
            <a:xfrm>
              <a:off x="2441400" y="4385075"/>
              <a:ext cx="458550" cy="397125"/>
            </a:xfrm>
            <a:custGeom>
              <a:avLst/>
              <a:gdLst/>
              <a:ahLst/>
              <a:cxnLst/>
              <a:rect l="l" t="t" r="r" b="b"/>
              <a:pathLst>
                <a:path w="18342" h="15885" extrusionOk="0">
                  <a:moveTo>
                    <a:pt x="9171" y="0"/>
                  </a:moveTo>
                  <a:lnTo>
                    <a:pt x="1" y="15885"/>
                  </a:lnTo>
                  <a:lnTo>
                    <a:pt x="18341" y="15885"/>
                  </a:lnTo>
                  <a:lnTo>
                    <a:pt x="91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313;p48"/>
            <p:cNvSpPr/>
            <p:nvPr/>
          </p:nvSpPr>
          <p:spPr>
            <a:xfrm>
              <a:off x="2441400" y="4385075"/>
              <a:ext cx="458550" cy="397125"/>
            </a:xfrm>
            <a:custGeom>
              <a:avLst/>
              <a:gdLst/>
              <a:ahLst/>
              <a:cxnLst/>
              <a:rect l="l" t="t" r="r" b="b"/>
              <a:pathLst>
                <a:path w="18342" h="15885" extrusionOk="0">
                  <a:moveTo>
                    <a:pt x="9171" y="0"/>
                  </a:moveTo>
                  <a:lnTo>
                    <a:pt x="1" y="15885"/>
                  </a:lnTo>
                  <a:lnTo>
                    <a:pt x="18341" y="15885"/>
                  </a:lnTo>
                  <a:lnTo>
                    <a:pt x="9171" y="0"/>
                  </a:ln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314;p48"/>
            <p:cNvSpPr/>
            <p:nvPr/>
          </p:nvSpPr>
          <p:spPr>
            <a:xfrm>
              <a:off x="2441400" y="4777375"/>
              <a:ext cx="458550" cy="415450"/>
            </a:xfrm>
            <a:custGeom>
              <a:avLst/>
              <a:gdLst/>
              <a:ahLst/>
              <a:cxnLst/>
              <a:rect l="l" t="t" r="r" b="b"/>
              <a:pathLst>
                <a:path w="18342" h="16618" extrusionOk="0">
                  <a:moveTo>
                    <a:pt x="1" y="1"/>
                  </a:moveTo>
                  <a:lnTo>
                    <a:pt x="1" y="16617"/>
                  </a:lnTo>
                  <a:lnTo>
                    <a:pt x="18341" y="16617"/>
                  </a:lnTo>
                  <a:lnTo>
                    <a:pt x="18341" y="1"/>
                  </a:ln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315;p48"/>
            <p:cNvSpPr/>
            <p:nvPr/>
          </p:nvSpPr>
          <p:spPr>
            <a:xfrm>
              <a:off x="2899925" y="4782175"/>
              <a:ext cx="741850" cy="410675"/>
            </a:xfrm>
            <a:custGeom>
              <a:avLst/>
              <a:gdLst/>
              <a:ahLst/>
              <a:cxnLst/>
              <a:rect l="l" t="t" r="r" b="b"/>
              <a:pathLst>
                <a:path w="29674" h="16427" extrusionOk="0">
                  <a:moveTo>
                    <a:pt x="0" y="1"/>
                  </a:moveTo>
                  <a:lnTo>
                    <a:pt x="0" y="16426"/>
                  </a:lnTo>
                  <a:lnTo>
                    <a:pt x="29674" y="16426"/>
                  </a:lnTo>
                  <a:lnTo>
                    <a:pt x="296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316;p48"/>
            <p:cNvSpPr/>
            <p:nvPr/>
          </p:nvSpPr>
          <p:spPr>
            <a:xfrm>
              <a:off x="3200375" y="4892600"/>
              <a:ext cx="140950" cy="312000"/>
            </a:xfrm>
            <a:custGeom>
              <a:avLst/>
              <a:gdLst/>
              <a:ahLst/>
              <a:cxnLst/>
              <a:rect l="l" t="t" r="r" b="b"/>
              <a:pathLst>
                <a:path w="5638" h="12480" extrusionOk="0">
                  <a:moveTo>
                    <a:pt x="0" y="0"/>
                  </a:moveTo>
                  <a:lnTo>
                    <a:pt x="0" y="12480"/>
                  </a:lnTo>
                  <a:lnTo>
                    <a:pt x="5637" y="12480"/>
                  </a:lnTo>
                  <a:lnTo>
                    <a:pt x="56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317;p48"/>
            <p:cNvSpPr/>
            <p:nvPr/>
          </p:nvSpPr>
          <p:spPr>
            <a:xfrm>
              <a:off x="2979675" y="4892600"/>
              <a:ext cx="140950" cy="189700"/>
            </a:xfrm>
            <a:custGeom>
              <a:avLst/>
              <a:gdLst/>
              <a:ahLst/>
              <a:cxnLst/>
              <a:rect l="l" t="t" r="r" b="b"/>
              <a:pathLst>
                <a:path w="5638" h="7588" extrusionOk="0">
                  <a:moveTo>
                    <a:pt x="1" y="0"/>
                  </a:moveTo>
                  <a:lnTo>
                    <a:pt x="1" y="7587"/>
                  </a:lnTo>
                  <a:lnTo>
                    <a:pt x="5638" y="7587"/>
                  </a:lnTo>
                  <a:lnTo>
                    <a:pt x="56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318;p48"/>
            <p:cNvSpPr/>
            <p:nvPr/>
          </p:nvSpPr>
          <p:spPr>
            <a:xfrm>
              <a:off x="2963725" y="5088450"/>
              <a:ext cx="172850" cy="37250"/>
            </a:xfrm>
            <a:custGeom>
              <a:avLst/>
              <a:gdLst/>
              <a:ahLst/>
              <a:cxnLst/>
              <a:rect l="l" t="t" r="r" b="b"/>
              <a:pathLst>
                <a:path w="6914" h="1490" extrusionOk="0">
                  <a:moveTo>
                    <a:pt x="1" y="1"/>
                  </a:moveTo>
                  <a:lnTo>
                    <a:pt x="1" y="1489"/>
                  </a:lnTo>
                  <a:lnTo>
                    <a:pt x="6914" y="1489"/>
                  </a:lnTo>
                  <a:lnTo>
                    <a:pt x="69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319;p48"/>
            <p:cNvSpPr/>
            <p:nvPr/>
          </p:nvSpPr>
          <p:spPr>
            <a:xfrm>
              <a:off x="3045025" y="4892600"/>
              <a:ext cx="10300" cy="189700"/>
            </a:xfrm>
            <a:custGeom>
              <a:avLst/>
              <a:gdLst/>
              <a:ahLst/>
              <a:cxnLst/>
              <a:rect l="l" t="t" r="r" b="b"/>
              <a:pathLst>
                <a:path w="412" h="7588" extrusionOk="0">
                  <a:moveTo>
                    <a:pt x="1" y="0"/>
                  </a:moveTo>
                  <a:lnTo>
                    <a:pt x="1" y="7587"/>
                  </a:lnTo>
                  <a:lnTo>
                    <a:pt x="412" y="7587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320;p48"/>
            <p:cNvSpPr/>
            <p:nvPr/>
          </p:nvSpPr>
          <p:spPr>
            <a:xfrm>
              <a:off x="2979700" y="4892600"/>
              <a:ext cx="124100" cy="122775"/>
            </a:xfrm>
            <a:custGeom>
              <a:avLst/>
              <a:gdLst/>
              <a:ahLst/>
              <a:cxnLst/>
              <a:rect l="l" t="t" r="r" b="b"/>
              <a:pathLst>
                <a:path w="4964" h="4911" extrusionOk="0">
                  <a:moveTo>
                    <a:pt x="1950" y="0"/>
                  </a:moveTo>
                  <a:lnTo>
                    <a:pt x="1" y="1949"/>
                  </a:lnTo>
                  <a:lnTo>
                    <a:pt x="54" y="4910"/>
                  </a:lnTo>
                  <a:lnTo>
                    <a:pt x="4964" y="0"/>
                  </a:ln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321;p48"/>
            <p:cNvSpPr/>
            <p:nvPr/>
          </p:nvSpPr>
          <p:spPr>
            <a:xfrm>
              <a:off x="2600200" y="4892600"/>
              <a:ext cx="140950" cy="189700"/>
            </a:xfrm>
            <a:custGeom>
              <a:avLst/>
              <a:gdLst/>
              <a:ahLst/>
              <a:cxnLst/>
              <a:rect l="l" t="t" r="r" b="b"/>
              <a:pathLst>
                <a:path w="5638" h="7588" extrusionOk="0">
                  <a:moveTo>
                    <a:pt x="1" y="0"/>
                  </a:moveTo>
                  <a:lnTo>
                    <a:pt x="1" y="7587"/>
                  </a:lnTo>
                  <a:lnTo>
                    <a:pt x="5638" y="7587"/>
                  </a:lnTo>
                  <a:lnTo>
                    <a:pt x="56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322;p48"/>
            <p:cNvSpPr/>
            <p:nvPr/>
          </p:nvSpPr>
          <p:spPr>
            <a:xfrm>
              <a:off x="2584275" y="5088450"/>
              <a:ext cx="172825" cy="37250"/>
            </a:xfrm>
            <a:custGeom>
              <a:avLst/>
              <a:gdLst/>
              <a:ahLst/>
              <a:cxnLst/>
              <a:rect l="l" t="t" r="r" b="b"/>
              <a:pathLst>
                <a:path w="6913" h="1490" extrusionOk="0">
                  <a:moveTo>
                    <a:pt x="0" y="1"/>
                  </a:moveTo>
                  <a:lnTo>
                    <a:pt x="0" y="1489"/>
                  </a:lnTo>
                  <a:lnTo>
                    <a:pt x="6913" y="1489"/>
                  </a:lnTo>
                  <a:lnTo>
                    <a:pt x="69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23;p48"/>
            <p:cNvSpPr/>
            <p:nvPr/>
          </p:nvSpPr>
          <p:spPr>
            <a:xfrm>
              <a:off x="2665550" y="4892600"/>
              <a:ext cx="10275" cy="189700"/>
            </a:xfrm>
            <a:custGeom>
              <a:avLst/>
              <a:gdLst/>
              <a:ahLst/>
              <a:cxnLst/>
              <a:rect l="l" t="t" r="r" b="b"/>
              <a:pathLst>
                <a:path w="411" h="7588" extrusionOk="0">
                  <a:moveTo>
                    <a:pt x="1" y="0"/>
                  </a:moveTo>
                  <a:lnTo>
                    <a:pt x="1" y="7587"/>
                  </a:lnTo>
                  <a:lnTo>
                    <a:pt x="411" y="7587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24;p48"/>
            <p:cNvSpPr/>
            <p:nvPr/>
          </p:nvSpPr>
          <p:spPr>
            <a:xfrm>
              <a:off x="2600200" y="4892600"/>
              <a:ext cx="124125" cy="122775"/>
            </a:xfrm>
            <a:custGeom>
              <a:avLst/>
              <a:gdLst/>
              <a:ahLst/>
              <a:cxnLst/>
              <a:rect l="l" t="t" r="r" b="b"/>
              <a:pathLst>
                <a:path w="4965" h="4911" extrusionOk="0">
                  <a:moveTo>
                    <a:pt x="1951" y="0"/>
                  </a:moveTo>
                  <a:lnTo>
                    <a:pt x="1" y="1949"/>
                  </a:lnTo>
                  <a:lnTo>
                    <a:pt x="54" y="4910"/>
                  </a:lnTo>
                  <a:lnTo>
                    <a:pt x="4965" y="0"/>
                  </a:ln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25;p48"/>
            <p:cNvSpPr/>
            <p:nvPr/>
          </p:nvSpPr>
          <p:spPr>
            <a:xfrm>
              <a:off x="3421975" y="4892600"/>
              <a:ext cx="140925" cy="189700"/>
            </a:xfrm>
            <a:custGeom>
              <a:avLst/>
              <a:gdLst/>
              <a:ahLst/>
              <a:cxnLst/>
              <a:rect l="l" t="t" r="r" b="b"/>
              <a:pathLst>
                <a:path w="5637" h="7588" extrusionOk="0">
                  <a:moveTo>
                    <a:pt x="0" y="0"/>
                  </a:moveTo>
                  <a:lnTo>
                    <a:pt x="0" y="7587"/>
                  </a:lnTo>
                  <a:lnTo>
                    <a:pt x="5636" y="7587"/>
                  </a:lnTo>
                  <a:lnTo>
                    <a:pt x="563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26;p48"/>
            <p:cNvSpPr/>
            <p:nvPr/>
          </p:nvSpPr>
          <p:spPr>
            <a:xfrm>
              <a:off x="3406025" y="5088450"/>
              <a:ext cx="172850" cy="37250"/>
            </a:xfrm>
            <a:custGeom>
              <a:avLst/>
              <a:gdLst/>
              <a:ahLst/>
              <a:cxnLst/>
              <a:rect l="l" t="t" r="r" b="b"/>
              <a:pathLst>
                <a:path w="6914" h="1490" extrusionOk="0">
                  <a:moveTo>
                    <a:pt x="0" y="1"/>
                  </a:moveTo>
                  <a:lnTo>
                    <a:pt x="0" y="1489"/>
                  </a:lnTo>
                  <a:lnTo>
                    <a:pt x="6913" y="1489"/>
                  </a:lnTo>
                  <a:lnTo>
                    <a:pt x="69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27;p48"/>
            <p:cNvSpPr/>
            <p:nvPr/>
          </p:nvSpPr>
          <p:spPr>
            <a:xfrm>
              <a:off x="3487325" y="4892600"/>
              <a:ext cx="10275" cy="189700"/>
            </a:xfrm>
            <a:custGeom>
              <a:avLst/>
              <a:gdLst/>
              <a:ahLst/>
              <a:cxnLst/>
              <a:rect l="l" t="t" r="r" b="b"/>
              <a:pathLst>
                <a:path w="411" h="7588" extrusionOk="0">
                  <a:moveTo>
                    <a:pt x="0" y="0"/>
                  </a:moveTo>
                  <a:lnTo>
                    <a:pt x="0" y="7587"/>
                  </a:lnTo>
                  <a:lnTo>
                    <a:pt x="410" y="7587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28;p48"/>
            <p:cNvSpPr/>
            <p:nvPr/>
          </p:nvSpPr>
          <p:spPr>
            <a:xfrm>
              <a:off x="3421975" y="4892600"/>
              <a:ext cx="124100" cy="122775"/>
            </a:xfrm>
            <a:custGeom>
              <a:avLst/>
              <a:gdLst/>
              <a:ahLst/>
              <a:cxnLst/>
              <a:rect l="l" t="t" r="r" b="b"/>
              <a:pathLst>
                <a:path w="4964" h="4911" extrusionOk="0">
                  <a:moveTo>
                    <a:pt x="1950" y="0"/>
                  </a:moveTo>
                  <a:lnTo>
                    <a:pt x="0" y="1949"/>
                  </a:lnTo>
                  <a:lnTo>
                    <a:pt x="53" y="4910"/>
                  </a:lnTo>
                  <a:lnTo>
                    <a:pt x="4964" y="0"/>
                  </a:ln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29;p48"/>
            <p:cNvSpPr/>
            <p:nvPr/>
          </p:nvSpPr>
          <p:spPr>
            <a:xfrm>
              <a:off x="3226075" y="4934100"/>
              <a:ext cx="89525" cy="89550"/>
            </a:xfrm>
            <a:custGeom>
              <a:avLst/>
              <a:gdLst/>
              <a:ahLst/>
              <a:cxnLst/>
              <a:rect l="l" t="t" r="r" b="b"/>
              <a:pathLst>
                <a:path w="3581" h="3582" extrusionOk="0">
                  <a:moveTo>
                    <a:pt x="1" y="1"/>
                  </a:moveTo>
                  <a:lnTo>
                    <a:pt x="1" y="3582"/>
                  </a:lnTo>
                  <a:lnTo>
                    <a:pt x="3581" y="3582"/>
                  </a:lnTo>
                  <a:lnTo>
                    <a:pt x="35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30;p48"/>
            <p:cNvSpPr/>
            <p:nvPr/>
          </p:nvSpPr>
          <p:spPr>
            <a:xfrm>
              <a:off x="3226075" y="50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extrusionOk="0">
                  <a:moveTo>
                    <a:pt x="1" y="0"/>
                  </a:moveTo>
                  <a:lnTo>
                    <a:pt x="1" y="3580"/>
                  </a:lnTo>
                  <a:lnTo>
                    <a:pt x="3581" y="3580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31;p48"/>
            <p:cNvSpPr/>
            <p:nvPr/>
          </p:nvSpPr>
          <p:spPr>
            <a:xfrm>
              <a:off x="2899925" y="4782175"/>
              <a:ext cx="741850" cy="27200"/>
            </a:xfrm>
            <a:custGeom>
              <a:avLst/>
              <a:gdLst/>
              <a:ahLst/>
              <a:cxnLst/>
              <a:rect l="l" t="t" r="r" b="b"/>
              <a:pathLst>
                <a:path w="29674" h="1088" extrusionOk="0">
                  <a:moveTo>
                    <a:pt x="0" y="1"/>
                  </a:moveTo>
                  <a:lnTo>
                    <a:pt x="0" y="1088"/>
                  </a:lnTo>
                  <a:lnTo>
                    <a:pt x="29674" y="1088"/>
                  </a:lnTo>
                  <a:lnTo>
                    <a:pt x="29674" y="1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32;p48"/>
            <p:cNvSpPr/>
            <p:nvPr/>
          </p:nvSpPr>
          <p:spPr>
            <a:xfrm>
              <a:off x="2600225" y="4612200"/>
              <a:ext cx="140950" cy="140925"/>
            </a:xfrm>
            <a:custGeom>
              <a:avLst/>
              <a:gdLst/>
              <a:ahLst/>
              <a:cxnLst/>
              <a:rect l="l" t="t" r="r" b="b"/>
              <a:pathLst>
                <a:path w="5638" h="5637" extrusionOk="0">
                  <a:moveTo>
                    <a:pt x="2820" y="1"/>
                  </a:moveTo>
                  <a:cubicBezTo>
                    <a:pt x="1263" y="1"/>
                    <a:pt x="1" y="1262"/>
                    <a:pt x="1" y="2819"/>
                  </a:cubicBezTo>
                  <a:lnTo>
                    <a:pt x="1" y="5637"/>
                  </a:lnTo>
                  <a:lnTo>
                    <a:pt x="5638" y="5637"/>
                  </a:lnTo>
                  <a:lnTo>
                    <a:pt x="5638" y="2819"/>
                  </a:lnTo>
                  <a:cubicBezTo>
                    <a:pt x="5638" y="1262"/>
                    <a:pt x="4375" y="1"/>
                    <a:pt x="28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33;p48"/>
            <p:cNvSpPr/>
            <p:nvPr/>
          </p:nvSpPr>
          <p:spPr>
            <a:xfrm>
              <a:off x="2584275" y="4758775"/>
              <a:ext cx="172825" cy="37225"/>
            </a:xfrm>
            <a:custGeom>
              <a:avLst/>
              <a:gdLst/>
              <a:ahLst/>
              <a:cxnLst/>
              <a:rect l="l" t="t" r="r" b="b"/>
              <a:pathLst>
                <a:path w="6913" h="1489" extrusionOk="0">
                  <a:moveTo>
                    <a:pt x="0" y="0"/>
                  </a:moveTo>
                  <a:lnTo>
                    <a:pt x="0" y="1489"/>
                  </a:lnTo>
                  <a:lnTo>
                    <a:pt x="6913" y="1489"/>
                  </a:lnTo>
                  <a:lnTo>
                    <a:pt x="69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34;p48"/>
            <p:cNvSpPr/>
            <p:nvPr/>
          </p:nvSpPr>
          <p:spPr>
            <a:xfrm>
              <a:off x="2665550" y="4612200"/>
              <a:ext cx="10275" cy="140925"/>
            </a:xfrm>
            <a:custGeom>
              <a:avLst/>
              <a:gdLst/>
              <a:ahLst/>
              <a:cxnLst/>
              <a:rect l="l" t="t" r="r" b="b"/>
              <a:pathLst>
                <a:path w="411" h="5637" extrusionOk="0">
                  <a:moveTo>
                    <a:pt x="1" y="1"/>
                  </a:moveTo>
                  <a:lnTo>
                    <a:pt x="1" y="5637"/>
                  </a:lnTo>
                  <a:lnTo>
                    <a:pt x="411" y="5637"/>
                  </a:lnTo>
                  <a:lnTo>
                    <a:pt x="4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35;p48"/>
            <p:cNvSpPr/>
            <p:nvPr/>
          </p:nvSpPr>
          <p:spPr>
            <a:xfrm>
              <a:off x="2600200" y="4612200"/>
              <a:ext cx="110875" cy="122775"/>
            </a:xfrm>
            <a:custGeom>
              <a:avLst/>
              <a:gdLst/>
              <a:ahLst/>
              <a:cxnLst/>
              <a:rect l="l" t="t" r="r" b="b"/>
              <a:pathLst>
                <a:path w="4435" h="4911" extrusionOk="0">
                  <a:moveTo>
                    <a:pt x="2806" y="1"/>
                  </a:moveTo>
                  <a:cubicBezTo>
                    <a:pt x="2422" y="1"/>
                    <a:pt x="2056" y="78"/>
                    <a:pt x="1721" y="217"/>
                  </a:cubicBezTo>
                  <a:lnTo>
                    <a:pt x="207" y="1732"/>
                  </a:lnTo>
                  <a:cubicBezTo>
                    <a:pt x="97" y="1995"/>
                    <a:pt x="27" y="2278"/>
                    <a:pt x="1" y="2574"/>
                  </a:cubicBezTo>
                  <a:lnTo>
                    <a:pt x="42" y="4911"/>
                  </a:lnTo>
                  <a:lnTo>
                    <a:pt x="4434" y="519"/>
                  </a:lnTo>
                  <a:cubicBezTo>
                    <a:pt x="3976" y="192"/>
                    <a:pt x="3414" y="1"/>
                    <a:pt x="2807" y="1"/>
                  </a:cubicBez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36;p48"/>
            <p:cNvSpPr/>
            <p:nvPr/>
          </p:nvSpPr>
          <p:spPr>
            <a:xfrm>
              <a:off x="2670650" y="4329150"/>
              <a:ext cx="1002450" cy="453050"/>
            </a:xfrm>
            <a:custGeom>
              <a:avLst/>
              <a:gdLst/>
              <a:ahLst/>
              <a:cxnLst/>
              <a:rect l="l" t="t" r="r" b="b"/>
              <a:pathLst>
                <a:path w="40098" h="18122" extrusionOk="0">
                  <a:moveTo>
                    <a:pt x="1" y="0"/>
                  </a:moveTo>
                  <a:lnTo>
                    <a:pt x="9171" y="18122"/>
                  </a:lnTo>
                  <a:lnTo>
                    <a:pt x="40098" y="18122"/>
                  </a:lnTo>
                  <a:lnTo>
                    <a:pt x="296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37;p48"/>
            <p:cNvSpPr/>
            <p:nvPr/>
          </p:nvSpPr>
          <p:spPr>
            <a:xfrm>
              <a:off x="2409150" y="4329150"/>
              <a:ext cx="261525" cy="453050"/>
            </a:xfrm>
            <a:custGeom>
              <a:avLst/>
              <a:gdLst/>
              <a:ahLst/>
              <a:cxnLst/>
              <a:rect l="l" t="t" r="r" b="b"/>
              <a:pathLst>
                <a:path w="10461" h="18122" extrusionOk="0">
                  <a:moveTo>
                    <a:pt x="10461" y="0"/>
                  </a:moveTo>
                  <a:lnTo>
                    <a:pt x="0" y="18122"/>
                  </a:lnTo>
                  <a:lnTo>
                    <a:pt x="1291" y="18122"/>
                  </a:lnTo>
                  <a:lnTo>
                    <a:pt x="10461" y="2237"/>
                  </a:lnTo>
                  <a:lnTo>
                    <a:pt x="1046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38;p48"/>
            <p:cNvSpPr/>
            <p:nvPr/>
          </p:nvSpPr>
          <p:spPr>
            <a:xfrm>
              <a:off x="2670650" y="4329150"/>
              <a:ext cx="261600" cy="453050"/>
            </a:xfrm>
            <a:custGeom>
              <a:avLst/>
              <a:gdLst/>
              <a:ahLst/>
              <a:cxnLst/>
              <a:rect l="l" t="t" r="r" b="b"/>
              <a:pathLst>
                <a:path w="10464" h="18122" extrusionOk="0">
                  <a:moveTo>
                    <a:pt x="1" y="0"/>
                  </a:moveTo>
                  <a:lnTo>
                    <a:pt x="1" y="2237"/>
                  </a:lnTo>
                  <a:lnTo>
                    <a:pt x="9171" y="18122"/>
                  </a:lnTo>
                  <a:lnTo>
                    <a:pt x="10464" y="181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39;p48"/>
            <p:cNvSpPr/>
            <p:nvPr/>
          </p:nvSpPr>
          <p:spPr>
            <a:xfrm>
              <a:off x="2950325" y="4430850"/>
              <a:ext cx="497550" cy="243525"/>
            </a:xfrm>
            <a:custGeom>
              <a:avLst/>
              <a:gdLst/>
              <a:ahLst/>
              <a:cxnLst/>
              <a:rect l="l" t="t" r="r" b="b"/>
              <a:pathLst>
                <a:path w="19902" h="9741" extrusionOk="0">
                  <a:moveTo>
                    <a:pt x="14319" y="0"/>
                  </a:moveTo>
                  <a:lnTo>
                    <a:pt x="1" y="32"/>
                  </a:lnTo>
                  <a:lnTo>
                    <a:pt x="5584" y="9740"/>
                  </a:lnTo>
                  <a:lnTo>
                    <a:pt x="19902" y="9709"/>
                  </a:lnTo>
                  <a:lnTo>
                    <a:pt x="14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40;p48"/>
            <p:cNvSpPr/>
            <p:nvPr/>
          </p:nvSpPr>
          <p:spPr>
            <a:xfrm>
              <a:off x="3191500" y="4422775"/>
              <a:ext cx="149825" cy="260450"/>
            </a:xfrm>
            <a:custGeom>
              <a:avLst/>
              <a:gdLst/>
              <a:ahLst/>
              <a:cxnLst/>
              <a:rect l="l" t="t" r="r" b="b"/>
              <a:pathLst>
                <a:path w="5993" h="10418" extrusionOk="0">
                  <a:moveTo>
                    <a:pt x="0" y="0"/>
                  </a:moveTo>
                  <a:lnTo>
                    <a:pt x="5992" y="10417"/>
                  </a:lnTo>
                </a:path>
              </a:pathLst>
            </a:custGeom>
            <a:solidFill>
              <a:srgbClr val="6DC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41;p48"/>
            <p:cNvSpPr/>
            <p:nvPr/>
          </p:nvSpPr>
          <p:spPr>
            <a:xfrm>
              <a:off x="3186875" y="4420225"/>
              <a:ext cx="158725" cy="265550"/>
            </a:xfrm>
            <a:custGeom>
              <a:avLst/>
              <a:gdLst/>
              <a:ahLst/>
              <a:cxnLst/>
              <a:rect l="l" t="t" r="r" b="b"/>
              <a:pathLst>
                <a:path w="6349" h="10622" extrusionOk="0">
                  <a:moveTo>
                    <a:pt x="355" y="1"/>
                  </a:moveTo>
                  <a:lnTo>
                    <a:pt x="1" y="205"/>
                  </a:lnTo>
                  <a:lnTo>
                    <a:pt x="5993" y="10622"/>
                  </a:lnTo>
                  <a:lnTo>
                    <a:pt x="6348" y="10418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42;p48"/>
            <p:cNvSpPr/>
            <p:nvPr/>
          </p:nvSpPr>
          <p:spPr>
            <a:xfrm>
              <a:off x="3070125" y="4422775"/>
              <a:ext cx="149825" cy="260450"/>
            </a:xfrm>
            <a:custGeom>
              <a:avLst/>
              <a:gdLst/>
              <a:ahLst/>
              <a:cxnLst/>
              <a:rect l="l" t="t" r="r" b="b"/>
              <a:pathLst>
                <a:path w="5993" h="10418" extrusionOk="0">
                  <a:moveTo>
                    <a:pt x="0" y="0"/>
                  </a:moveTo>
                  <a:lnTo>
                    <a:pt x="5992" y="10417"/>
                  </a:lnTo>
                </a:path>
              </a:pathLst>
            </a:custGeom>
            <a:solidFill>
              <a:srgbClr val="6DC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43;p48"/>
            <p:cNvSpPr/>
            <p:nvPr/>
          </p:nvSpPr>
          <p:spPr>
            <a:xfrm>
              <a:off x="3065550" y="4420175"/>
              <a:ext cx="158700" cy="265550"/>
            </a:xfrm>
            <a:custGeom>
              <a:avLst/>
              <a:gdLst/>
              <a:ahLst/>
              <a:cxnLst/>
              <a:rect l="l" t="t" r="r" b="b"/>
              <a:pathLst>
                <a:path w="6348" h="10622" extrusionOk="0">
                  <a:moveTo>
                    <a:pt x="355" y="1"/>
                  </a:moveTo>
                  <a:lnTo>
                    <a:pt x="0" y="205"/>
                  </a:lnTo>
                  <a:lnTo>
                    <a:pt x="5992" y="10622"/>
                  </a:lnTo>
                  <a:lnTo>
                    <a:pt x="6347" y="10418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44;p48"/>
            <p:cNvSpPr/>
            <p:nvPr/>
          </p:nvSpPr>
          <p:spPr>
            <a:xfrm>
              <a:off x="2983000" y="4503500"/>
              <a:ext cx="382700" cy="10275"/>
            </a:xfrm>
            <a:custGeom>
              <a:avLst/>
              <a:gdLst/>
              <a:ahLst/>
              <a:cxnLst/>
              <a:rect l="l" t="t" r="r" b="b"/>
              <a:pathLst>
                <a:path w="15308" h="411" extrusionOk="0">
                  <a:moveTo>
                    <a:pt x="0" y="0"/>
                  </a:moveTo>
                  <a:lnTo>
                    <a:pt x="0" y="410"/>
                  </a:lnTo>
                  <a:lnTo>
                    <a:pt x="15308" y="410"/>
                  </a:lnTo>
                  <a:lnTo>
                    <a:pt x="153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45;p48"/>
            <p:cNvSpPr/>
            <p:nvPr/>
          </p:nvSpPr>
          <p:spPr>
            <a:xfrm>
              <a:off x="3027300" y="4584100"/>
              <a:ext cx="386600" cy="10275"/>
            </a:xfrm>
            <a:custGeom>
              <a:avLst/>
              <a:gdLst/>
              <a:ahLst/>
              <a:cxnLst/>
              <a:rect l="l" t="t" r="r" b="b"/>
              <a:pathLst>
                <a:path w="15464" h="411" extrusionOk="0">
                  <a:moveTo>
                    <a:pt x="0" y="0"/>
                  </a:moveTo>
                  <a:lnTo>
                    <a:pt x="0" y="410"/>
                  </a:lnTo>
                  <a:lnTo>
                    <a:pt x="15463" y="410"/>
                  </a:lnTo>
                  <a:lnTo>
                    <a:pt x="154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46;p48"/>
            <p:cNvSpPr/>
            <p:nvPr/>
          </p:nvSpPr>
          <p:spPr>
            <a:xfrm>
              <a:off x="2881300" y="5192575"/>
              <a:ext cx="779075" cy="96600"/>
            </a:xfrm>
            <a:custGeom>
              <a:avLst/>
              <a:gdLst/>
              <a:ahLst/>
              <a:cxnLst/>
              <a:rect l="l" t="t" r="r" b="b"/>
              <a:pathLst>
                <a:path w="31163" h="3864" extrusionOk="0">
                  <a:moveTo>
                    <a:pt x="1" y="0"/>
                  </a:moveTo>
                  <a:lnTo>
                    <a:pt x="1" y="3864"/>
                  </a:lnTo>
                  <a:lnTo>
                    <a:pt x="31162" y="3864"/>
                  </a:lnTo>
                  <a:lnTo>
                    <a:pt x="311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1" name="Google Shape;631;p35"/>
          <p:cNvSpPr txBox="1">
            <a:spLocks noGrp="1"/>
          </p:cNvSpPr>
          <p:nvPr>
            <p:ph type="title"/>
          </p:nvPr>
        </p:nvSpPr>
        <p:spPr>
          <a:xfrm>
            <a:off x="438261" y="292985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Recap</a:t>
            </a:r>
            <a:endParaRPr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9AA8A1-9493-DD56-0A6E-C0E6EFC56CCB}"/>
              </a:ext>
            </a:extLst>
          </p:cNvPr>
          <p:cNvSpPr/>
          <p:nvPr/>
        </p:nvSpPr>
        <p:spPr>
          <a:xfrm>
            <a:off x="442476" y="1202143"/>
            <a:ext cx="379709" cy="37970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matic SC" panose="020B0604020202020204" charset="-79"/>
                <a:cs typeface="Amatic SC" panose="020B0604020202020204" charset="-79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9F3449-83C1-2AE0-3C28-A5B8402D8777}"/>
              </a:ext>
            </a:extLst>
          </p:cNvPr>
          <p:cNvSpPr txBox="1"/>
          <p:nvPr/>
        </p:nvSpPr>
        <p:spPr>
          <a:xfrm>
            <a:off x="840082" y="1188000"/>
            <a:ext cx="8303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Pollution can have serious effects on the balanced ______.</a:t>
            </a:r>
          </a:p>
          <a:p>
            <a:r>
              <a:rPr lang="en-US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A. species 		B. ecosystem		C. habitat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0E27DAD-C6D7-CCAD-0FA1-ABAC7CADAA87}"/>
              </a:ext>
            </a:extLst>
          </p:cNvPr>
          <p:cNvSpPr/>
          <p:nvPr/>
        </p:nvSpPr>
        <p:spPr>
          <a:xfrm>
            <a:off x="460373" y="2292287"/>
            <a:ext cx="379709" cy="379709"/>
          </a:xfrm>
          <a:prstGeom prst="ellipse">
            <a:avLst/>
          </a:prstGeom>
          <a:solidFill>
            <a:srgbClr val="FAA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matic SC" panose="020B0604020202020204" charset="-79"/>
                <a:cs typeface="Amatic SC" panose="020B0604020202020204" charset="-79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D22548-4481-D759-061C-D595550105C2}"/>
              </a:ext>
            </a:extLst>
          </p:cNvPr>
          <p:cNvSpPr txBox="1"/>
          <p:nvPr/>
        </p:nvSpPr>
        <p:spPr>
          <a:xfrm>
            <a:off x="840083" y="2266012"/>
            <a:ext cx="7953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With so many areas of woodland being cut down, a lot of wildlife is losing its natural____.</a:t>
            </a:r>
          </a:p>
          <a:p>
            <a:r>
              <a:rPr lang="en-US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A. Life		 B. protection	C. habitat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4E86DE2-97F1-C7A6-A755-0DE9ADD091B8}"/>
              </a:ext>
            </a:extLst>
          </p:cNvPr>
          <p:cNvSpPr/>
          <p:nvPr/>
        </p:nvSpPr>
        <p:spPr>
          <a:xfrm>
            <a:off x="438261" y="3608037"/>
            <a:ext cx="379709" cy="37970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matic SC" panose="020B0604020202020204" charset="-79"/>
                <a:cs typeface="Amatic SC" panose="020B0604020202020204" charset="-79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D22548-4481-D759-061C-D595550105C2}"/>
              </a:ext>
            </a:extLst>
          </p:cNvPr>
          <p:cNvSpPr txBox="1"/>
          <p:nvPr/>
        </p:nvSpPr>
        <p:spPr>
          <a:xfrm>
            <a:off x="840083" y="3576611"/>
            <a:ext cx="7953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Listen and write down the words</a:t>
            </a:r>
          </a:p>
          <a:p>
            <a:pPr marL="457200" indent="-457200">
              <a:buAutoNum type="arabicPeriod"/>
            </a:pPr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Clap</a:t>
            </a:r>
          </a:p>
          <a:p>
            <a:pPr marL="457200" indent="-457200">
              <a:buAutoNum type="arabicPeriod"/>
            </a:pPr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Blockbuster</a:t>
            </a:r>
            <a:r>
              <a:rPr lang="en-US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	</a:t>
            </a:r>
          </a:p>
        </p:txBody>
      </p:sp>
      <p:pic>
        <p:nvPicPr>
          <p:cNvPr id="10" name="blockbuster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99551" y="4419595"/>
            <a:ext cx="379709" cy="379710"/>
          </a:xfrm>
          <a:prstGeom prst="rect">
            <a:avLst/>
          </a:prstGeom>
        </p:spPr>
      </p:pic>
      <p:pic>
        <p:nvPicPr>
          <p:cNvPr id="11" name="clap__gb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97381" y="3987746"/>
            <a:ext cx="384048" cy="384048"/>
          </a:xfrm>
          <a:prstGeom prst="rect">
            <a:avLst/>
          </a:prstGeom>
        </p:spPr>
      </p:pic>
      <p:sp>
        <p:nvSpPr>
          <p:cNvPr id="108" name="Oval 107"/>
          <p:cNvSpPr/>
          <p:nvPr/>
        </p:nvSpPr>
        <p:spPr>
          <a:xfrm>
            <a:off x="3533364" y="1550523"/>
            <a:ext cx="457200" cy="457200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  <p:sp>
        <p:nvSpPr>
          <p:cNvPr id="109" name="Oval 108"/>
          <p:cNvSpPr/>
          <p:nvPr/>
        </p:nvSpPr>
        <p:spPr>
          <a:xfrm>
            <a:off x="5386928" y="3000320"/>
            <a:ext cx="457200" cy="457200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176302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2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/>
      <p:bldP spid="23" grpId="0"/>
      <p:bldP spid="108" grpId="0" animBg="1"/>
      <p:bldP spid="10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3" name="Google Shape;1093;p48"/>
          <p:cNvGrpSpPr/>
          <p:nvPr/>
        </p:nvGrpSpPr>
        <p:grpSpPr>
          <a:xfrm>
            <a:off x="6278094" y="2531332"/>
            <a:ext cx="2145906" cy="2072086"/>
            <a:chOff x="1786925" y="743575"/>
            <a:chExt cx="4478100" cy="4323150"/>
          </a:xfrm>
        </p:grpSpPr>
        <p:sp>
          <p:nvSpPr>
            <p:cNvPr id="1094" name="Google Shape;1094;p48"/>
            <p:cNvSpPr/>
            <p:nvPr/>
          </p:nvSpPr>
          <p:spPr>
            <a:xfrm>
              <a:off x="1786950" y="2878075"/>
              <a:ext cx="2009525" cy="1424275"/>
            </a:xfrm>
            <a:custGeom>
              <a:avLst/>
              <a:gdLst/>
              <a:ahLst/>
              <a:cxnLst/>
              <a:rect l="l" t="t" r="r" b="b"/>
              <a:pathLst>
                <a:path w="80381" h="56971" extrusionOk="0">
                  <a:moveTo>
                    <a:pt x="7425" y="0"/>
                  </a:moveTo>
                  <a:cubicBezTo>
                    <a:pt x="4820" y="0"/>
                    <a:pt x="2288" y="332"/>
                    <a:pt x="1" y="806"/>
                  </a:cubicBezTo>
                  <a:lnTo>
                    <a:pt x="1" y="56970"/>
                  </a:lnTo>
                  <a:cubicBezTo>
                    <a:pt x="6717" y="53754"/>
                    <a:pt x="17899" y="48931"/>
                    <a:pt x="33965" y="43664"/>
                  </a:cubicBezTo>
                  <a:cubicBezTo>
                    <a:pt x="62565" y="34286"/>
                    <a:pt x="80380" y="33349"/>
                    <a:pt x="80380" y="33349"/>
                  </a:cubicBezTo>
                  <a:cubicBezTo>
                    <a:pt x="76256" y="11641"/>
                    <a:pt x="52838" y="10837"/>
                    <a:pt x="49392" y="10837"/>
                  </a:cubicBezTo>
                  <a:cubicBezTo>
                    <a:pt x="49116" y="10837"/>
                    <a:pt x="48968" y="10843"/>
                    <a:pt x="48968" y="10843"/>
                  </a:cubicBezTo>
                  <a:cubicBezTo>
                    <a:pt x="43860" y="3492"/>
                    <a:pt x="35838" y="1770"/>
                    <a:pt x="29443" y="1770"/>
                  </a:cubicBezTo>
                  <a:cubicBezTo>
                    <a:pt x="23805" y="1770"/>
                    <a:pt x="19431" y="3108"/>
                    <a:pt x="19431" y="3108"/>
                  </a:cubicBezTo>
                  <a:cubicBezTo>
                    <a:pt x="15681" y="799"/>
                    <a:pt x="11465" y="0"/>
                    <a:pt x="7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8"/>
            <p:cNvSpPr/>
            <p:nvPr/>
          </p:nvSpPr>
          <p:spPr>
            <a:xfrm>
              <a:off x="4846275" y="2713975"/>
              <a:ext cx="1418750" cy="984600"/>
            </a:xfrm>
            <a:custGeom>
              <a:avLst/>
              <a:gdLst/>
              <a:ahLst/>
              <a:cxnLst/>
              <a:rect l="l" t="t" r="r" b="b"/>
              <a:pathLst>
                <a:path w="56750" h="39384" extrusionOk="0">
                  <a:moveTo>
                    <a:pt x="52584" y="1"/>
                  </a:moveTo>
                  <a:cubicBezTo>
                    <a:pt x="48635" y="1"/>
                    <a:pt x="44139" y="821"/>
                    <a:pt x="40642" y="3744"/>
                  </a:cubicBezTo>
                  <a:cubicBezTo>
                    <a:pt x="40642" y="3744"/>
                    <a:pt x="39338" y="3544"/>
                    <a:pt x="37359" y="3544"/>
                  </a:cubicBezTo>
                  <a:cubicBezTo>
                    <a:pt x="32636" y="3544"/>
                    <a:pt x="24069" y="4683"/>
                    <a:pt x="20222" y="12398"/>
                  </a:cubicBezTo>
                  <a:cubicBezTo>
                    <a:pt x="20222" y="12398"/>
                    <a:pt x="747" y="14549"/>
                    <a:pt x="1" y="31866"/>
                  </a:cubicBezTo>
                  <a:cubicBezTo>
                    <a:pt x="1" y="31866"/>
                    <a:pt x="1955" y="31685"/>
                    <a:pt x="5612" y="31685"/>
                  </a:cubicBezTo>
                  <a:cubicBezTo>
                    <a:pt x="11352" y="31685"/>
                    <a:pt x="21287" y="32130"/>
                    <a:pt x="34444" y="34416"/>
                  </a:cubicBezTo>
                  <a:cubicBezTo>
                    <a:pt x="44126" y="36100"/>
                    <a:pt x="51530" y="37905"/>
                    <a:pt x="56750" y="39383"/>
                  </a:cubicBezTo>
                  <a:lnTo>
                    <a:pt x="56750" y="284"/>
                  </a:lnTo>
                  <a:cubicBezTo>
                    <a:pt x="55496" y="118"/>
                    <a:pt x="54079" y="1"/>
                    <a:pt x="52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8"/>
            <p:cNvSpPr/>
            <p:nvPr/>
          </p:nvSpPr>
          <p:spPr>
            <a:xfrm>
              <a:off x="3570825" y="3202675"/>
              <a:ext cx="774325" cy="645525"/>
            </a:xfrm>
            <a:custGeom>
              <a:avLst/>
              <a:gdLst/>
              <a:ahLst/>
              <a:cxnLst/>
              <a:rect l="l" t="t" r="r" b="b"/>
              <a:pathLst>
                <a:path w="30973" h="25821" extrusionOk="0">
                  <a:moveTo>
                    <a:pt x="22319" y="1"/>
                  </a:moveTo>
                  <a:cubicBezTo>
                    <a:pt x="22133" y="1"/>
                    <a:pt x="21947" y="11"/>
                    <a:pt x="21761" y="33"/>
                  </a:cubicBezTo>
                  <a:cubicBezTo>
                    <a:pt x="20251" y="209"/>
                    <a:pt x="18786" y="1273"/>
                    <a:pt x="18480" y="2762"/>
                  </a:cubicBezTo>
                  <a:cubicBezTo>
                    <a:pt x="17974" y="2471"/>
                    <a:pt x="17404" y="2337"/>
                    <a:pt x="16828" y="2337"/>
                  </a:cubicBezTo>
                  <a:cubicBezTo>
                    <a:pt x="15330" y="2337"/>
                    <a:pt x="13799" y="3249"/>
                    <a:pt x="13291" y="4681"/>
                  </a:cubicBezTo>
                  <a:cubicBezTo>
                    <a:pt x="13031" y="4571"/>
                    <a:pt x="12758" y="4520"/>
                    <a:pt x="12485" y="4520"/>
                  </a:cubicBezTo>
                  <a:cubicBezTo>
                    <a:pt x="11206" y="4520"/>
                    <a:pt x="9916" y="5622"/>
                    <a:pt x="9933" y="6938"/>
                  </a:cubicBezTo>
                  <a:cubicBezTo>
                    <a:pt x="9026" y="6452"/>
                    <a:pt x="8019" y="6227"/>
                    <a:pt x="7005" y="6227"/>
                  </a:cubicBezTo>
                  <a:cubicBezTo>
                    <a:pt x="4162" y="6227"/>
                    <a:pt x="1260" y="7993"/>
                    <a:pt x="331" y="10722"/>
                  </a:cubicBezTo>
                  <a:cubicBezTo>
                    <a:pt x="120" y="11338"/>
                    <a:pt x="0" y="11999"/>
                    <a:pt x="103" y="12643"/>
                  </a:cubicBezTo>
                  <a:cubicBezTo>
                    <a:pt x="462" y="14893"/>
                    <a:pt x="3132" y="15818"/>
                    <a:pt x="5344" y="16362"/>
                  </a:cubicBezTo>
                  <a:cubicBezTo>
                    <a:pt x="14206" y="18539"/>
                    <a:pt x="22819" y="21723"/>
                    <a:pt x="30971" y="25820"/>
                  </a:cubicBezTo>
                  <a:lnTo>
                    <a:pt x="30971" y="8470"/>
                  </a:lnTo>
                  <a:lnTo>
                    <a:pt x="30972" y="8470"/>
                  </a:lnTo>
                  <a:cubicBezTo>
                    <a:pt x="30351" y="5551"/>
                    <a:pt x="28578" y="2866"/>
                    <a:pt x="26062" y="1247"/>
                  </a:cubicBezTo>
                  <a:cubicBezTo>
                    <a:pt x="24941" y="527"/>
                    <a:pt x="23640" y="1"/>
                    <a:pt x="22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8"/>
            <p:cNvSpPr/>
            <p:nvPr/>
          </p:nvSpPr>
          <p:spPr>
            <a:xfrm>
              <a:off x="1786925" y="3531900"/>
              <a:ext cx="1138625" cy="1154550"/>
            </a:xfrm>
            <a:custGeom>
              <a:avLst/>
              <a:gdLst/>
              <a:ahLst/>
              <a:cxnLst/>
              <a:rect l="l" t="t" r="r" b="b"/>
              <a:pathLst>
                <a:path w="45545" h="46182" extrusionOk="0">
                  <a:moveTo>
                    <a:pt x="12600" y="1"/>
                  </a:moveTo>
                  <a:cubicBezTo>
                    <a:pt x="12324" y="1"/>
                    <a:pt x="12050" y="20"/>
                    <a:pt x="11779" y="61"/>
                  </a:cubicBezTo>
                  <a:cubicBezTo>
                    <a:pt x="9701" y="368"/>
                    <a:pt x="7887" y="1671"/>
                    <a:pt x="6478" y="3229"/>
                  </a:cubicBezTo>
                  <a:cubicBezTo>
                    <a:pt x="2695" y="7408"/>
                    <a:pt x="1470" y="13735"/>
                    <a:pt x="3422" y="19023"/>
                  </a:cubicBezTo>
                  <a:cubicBezTo>
                    <a:pt x="2062" y="20024"/>
                    <a:pt x="946" y="21210"/>
                    <a:pt x="1" y="22528"/>
                  </a:cubicBezTo>
                  <a:lnTo>
                    <a:pt x="1" y="46182"/>
                  </a:lnTo>
                  <a:cubicBezTo>
                    <a:pt x="532" y="45662"/>
                    <a:pt x="1052" y="45134"/>
                    <a:pt x="1573" y="44610"/>
                  </a:cubicBezTo>
                  <a:cubicBezTo>
                    <a:pt x="12792" y="33319"/>
                    <a:pt x="25625" y="23632"/>
                    <a:pt x="39559" y="15937"/>
                  </a:cubicBezTo>
                  <a:cubicBezTo>
                    <a:pt x="42316" y="14414"/>
                    <a:pt x="45545" y="12222"/>
                    <a:pt x="45214" y="9089"/>
                  </a:cubicBezTo>
                  <a:cubicBezTo>
                    <a:pt x="45120" y="8193"/>
                    <a:pt x="44720" y="7354"/>
                    <a:pt x="44219" y="6607"/>
                  </a:cubicBezTo>
                  <a:cubicBezTo>
                    <a:pt x="42491" y="4037"/>
                    <a:pt x="39384" y="2673"/>
                    <a:pt x="36306" y="2673"/>
                  </a:cubicBezTo>
                  <a:cubicBezTo>
                    <a:pt x="34009" y="2673"/>
                    <a:pt x="31727" y="3433"/>
                    <a:pt x="30045" y="5016"/>
                  </a:cubicBezTo>
                  <a:cubicBezTo>
                    <a:pt x="29668" y="3541"/>
                    <a:pt x="28124" y="2597"/>
                    <a:pt x="26631" y="2597"/>
                  </a:cubicBezTo>
                  <a:cubicBezTo>
                    <a:pt x="25957" y="2597"/>
                    <a:pt x="25293" y="2789"/>
                    <a:pt x="24752" y="3213"/>
                  </a:cubicBezTo>
                  <a:cubicBezTo>
                    <a:pt x="23831" y="1877"/>
                    <a:pt x="22204" y="1176"/>
                    <a:pt x="20590" y="1176"/>
                  </a:cubicBezTo>
                  <a:cubicBezTo>
                    <a:pt x="19314" y="1176"/>
                    <a:pt x="18046" y="1613"/>
                    <a:pt x="17139" y="2521"/>
                  </a:cubicBezTo>
                  <a:cubicBezTo>
                    <a:pt x="16318" y="888"/>
                    <a:pt x="14443" y="1"/>
                    <a:pt x="126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8"/>
            <p:cNvSpPr/>
            <p:nvPr/>
          </p:nvSpPr>
          <p:spPr>
            <a:xfrm>
              <a:off x="1802075" y="3799950"/>
              <a:ext cx="1003800" cy="1016125"/>
            </a:xfrm>
            <a:custGeom>
              <a:avLst/>
              <a:gdLst/>
              <a:ahLst/>
              <a:cxnLst/>
              <a:rect l="l" t="t" r="r" b="b"/>
              <a:pathLst>
                <a:path w="40152" h="40645" extrusionOk="0">
                  <a:moveTo>
                    <a:pt x="11841" y="0"/>
                  </a:moveTo>
                  <a:cubicBezTo>
                    <a:pt x="11606" y="0"/>
                    <a:pt x="11370" y="17"/>
                    <a:pt x="11139" y="51"/>
                  </a:cubicBezTo>
                  <a:cubicBezTo>
                    <a:pt x="9353" y="318"/>
                    <a:pt x="7794" y="1436"/>
                    <a:pt x="6582" y="2775"/>
                  </a:cubicBezTo>
                  <a:cubicBezTo>
                    <a:pt x="3332" y="6365"/>
                    <a:pt x="2280" y="11802"/>
                    <a:pt x="3956" y="16345"/>
                  </a:cubicBezTo>
                  <a:cubicBezTo>
                    <a:pt x="2260" y="17596"/>
                    <a:pt x="1003" y="19177"/>
                    <a:pt x="1" y="20958"/>
                  </a:cubicBezTo>
                  <a:lnTo>
                    <a:pt x="1" y="40644"/>
                  </a:lnTo>
                  <a:cubicBezTo>
                    <a:pt x="819" y="39908"/>
                    <a:pt x="1595" y="39112"/>
                    <a:pt x="2369" y="38333"/>
                  </a:cubicBezTo>
                  <a:cubicBezTo>
                    <a:pt x="12010" y="28631"/>
                    <a:pt x="23037" y="20308"/>
                    <a:pt x="35010" y="13697"/>
                  </a:cubicBezTo>
                  <a:cubicBezTo>
                    <a:pt x="37378" y="12387"/>
                    <a:pt x="40151" y="10502"/>
                    <a:pt x="39869" y="7810"/>
                  </a:cubicBezTo>
                  <a:cubicBezTo>
                    <a:pt x="39789" y="7041"/>
                    <a:pt x="39446" y="6320"/>
                    <a:pt x="39013" y="5678"/>
                  </a:cubicBezTo>
                  <a:cubicBezTo>
                    <a:pt x="37528" y="3469"/>
                    <a:pt x="34859" y="2297"/>
                    <a:pt x="32214" y="2297"/>
                  </a:cubicBezTo>
                  <a:cubicBezTo>
                    <a:pt x="30240" y="2297"/>
                    <a:pt x="28279" y="2950"/>
                    <a:pt x="26834" y="4311"/>
                  </a:cubicBezTo>
                  <a:cubicBezTo>
                    <a:pt x="26510" y="3044"/>
                    <a:pt x="25184" y="2232"/>
                    <a:pt x="23901" y="2232"/>
                  </a:cubicBezTo>
                  <a:cubicBezTo>
                    <a:pt x="23321" y="2232"/>
                    <a:pt x="22751" y="2398"/>
                    <a:pt x="22286" y="2762"/>
                  </a:cubicBezTo>
                  <a:cubicBezTo>
                    <a:pt x="21494" y="1614"/>
                    <a:pt x="20096" y="1011"/>
                    <a:pt x="18708" y="1011"/>
                  </a:cubicBezTo>
                  <a:cubicBezTo>
                    <a:pt x="17612" y="1011"/>
                    <a:pt x="16523" y="1387"/>
                    <a:pt x="15744" y="2167"/>
                  </a:cubicBezTo>
                  <a:cubicBezTo>
                    <a:pt x="15038" y="763"/>
                    <a:pt x="13425" y="0"/>
                    <a:pt x="11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4886450" y="2861875"/>
              <a:ext cx="1377800" cy="1148675"/>
            </a:xfrm>
            <a:custGeom>
              <a:avLst/>
              <a:gdLst/>
              <a:ahLst/>
              <a:cxnLst/>
              <a:rect l="l" t="t" r="r" b="b"/>
              <a:pathLst>
                <a:path w="55112" h="45947" extrusionOk="0">
                  <a:moveTo>
                    <a:pt x="39715" y="1"/>
                  </a:moveTo>
                  <a:cubicBezTo>
                    <a:pt x="39384" y="1"/>
                    <a:pt x="39052" y="19"/>
                    <a:pt x="38720" y="58"/>
                  </a:cubicBezTo>
                  <a:cubicBezTo>
                    <a:pt x="36033" y="371"/>
                    <a:pt x="33427" y="2263"/>
                    <a:pt x="32883" y="4914"/>
                  </a:cubicBezTo>
                  <a:cubicBezTo>
                    <a:pt x="31984" y="4396"/>
                    <a:pt x="30969" y="4157"/>
                    <a:pt x="29946" y="4157"/>
                  </a:cubicBezTo>
                  <a:cubicBezTo>
                    <a:pt x="27279" y="4157"/>
                    <a:pt x="24554" y="5780"/>
                    <a:pt x="23652" y="8330"/>
                  </a:cubicBezTo>
                  <a:cubicBezTo>
                    <a:pt x="23189" y="8135"/>
                    <a:pt x="22703" y="8044"/>
                    <a:pt x="22215" y="8044"/>
                  </a:cubicBezTo>
                  <a:cubicBezTo>
                    <a:pt x="19941" y="8044"/>
                    <a:pt x="17645" y="10004"/>
                    <a:pt x="17676" y="12346"/>
                  </a:cubicBezTo>
                  <a:cubicBezTo>
                    <a:pt x="16062" y="11482"/>
                    <a:pt x="14271" y="11082"/>
                    <a:pt x="12466" y="11082"/>
                  </a:cubicBezTo>
                  <a:cubicBezTo>
                    <a:pt x="7408" y="11082"/>
                    <a:pt x="2244" y="14222"/>
                    <a:pt x="590" y="19078"/>
                  </a:cubicBezTo>
                  <a:cubicBezTo>
                    <a:pt x="216" y="20176"/>
                    <a:pt x="0" y="21353"/>
                    <a:pt x="185" y="22498"/>
                  </a:cubicBezTo>
                  <a:cubicBezTo>
                    <a:pt x="827" y="26501"/>
                    <a:pt x="5573" y="28147"/>
                    <a:pt x="9513" y="29116"/>
                  </a:cubicBezTo>
                  <a:cubicBezTo>
                    <a:pt x="25279" y="32991"/>
                    <a:pt x="40606" y="38654"/>
                    <a:pt x="55112" y="45946"/>
                  </a:cubicBezTo>
                  <a:lnTo>
                    <a:pt x="55112" y="15069"/>
                  </a:lnTo>
                  <a:cubicBezTo>
                    <a:pt x="54005" y="9876"/>
                    <a:pt x="50851" y="5098"/>
                    <a:pt x="46375" y="2219"/>
                  </a:cubicBezTo>
                  <a:cubicBezTo>
                    <a:pt x="44382" y="936"/>
                    <a:pt x="42066" y="1"/>
                    <a:pt x="397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8"/>
            <p:cNvSpPr/>
            <p:nvPr/>
          </p:nvSpPr>
          <p:spPr>
            <a:xfrm>
              <a:off x="4976175" y="3094225"/>
              <a:ext cx="1255250" cy="1046475"/>
            </a:xfrm>
            <a:custGeom>
              <a:avLst/>
              <a:gdLst/>
              <a:ahLst/>
              <a:cxnLst/>
              <a:rect l="l" t="t" r="r" b="b"/>
              <a:pathLst>
                <a:path w="50210" h="41859" extrusionOk="0">
                  <a:moveTo>
                    <a:pt x="36183" y="0"/>
                  </a:moveTo>
                  <a:cubicBezTo>
                    <a:pt x="35882" y="0"/>
                    <a:pt x="35579" y="17"/>
                    <a:pt x="35277" y="52"/>
                  </a:cubicBezTo>
                  <a:cubicBezTo>
                    <a:pt x="32830" y="338"/>
                    <a:pt x="30455" y="2063"/>
                    <a:pt x="29958" y="4476"/>
                  </a:cubicBezTo>
                  <a:cubicBezTo>
                    <a:pt x="29139" y="4005"/>
                    <a:pt x="28215" y="3787"/>
                    <a:pt x="27283" y="3787"/>
                  </a:cubicBezTo>
                  <a:cubicBezTo>
                    <a:pt x="24853" y="3787"/>
                    <a:pt x="22369" y="5266"/>
                    <a:pt x="21547" y="7588"/>
                  </a:cubicBezTo>
                  <a:cubicBezTo>
                    <a:pt x="21126" y="7410"/>
                    <a:pt x="20683" y="7328"/>
                    <a:pt x="20239" y="7328"/>
                  </a:cubicBezTo>
                  <a:cubicBezTo>
                    <a:pt x="18167" y="7328"/>
                    <a:pt x="16075" y="9114"/>
                    <a:pt x="16103" y="11248"/>
                  </a:cubicBezTo>
                  <a:cubicBezTo>
                    <a:pt x="14632" y="10460"/>
                    <a:pt x="13000" y="10095"/>
                    <a:pt x="11355" y="10095"/>
                  </a:cubicBezTo>
                  <a:cubicBezTo>
                    <a:pt x="6748" y="10095"/>
                    <a:pt x="2044" y="12957"/>
                    <a:pt x="536" y="17381"/>
                  </a:cubicBezTo>
                  <a:cubicBezTo>
                    <a:pt x="196" y="18381"/>
                    <a:pt x="1" y="19454"/>
                    <a:pt x="167" y="20496"/>
                  </a:cubicBezTo>
                  <a:cubicBezTo>
                    <a:pt x="752" y="24144"/>
                    <a:pt x="5077" y="25643"/>
                    <a:pt x="8666" y="26525"/>
                  </a:cubicBezTo>
                  <a:cubicBezTo>
                    <a:pt x="23030" y="30056"/>
                    <a:pt x="36993" y="35214"/>
                    <a:pt x="50208" y="41858"/>
                  </a:cubicBezTo>
                  <a:lnTo>
                    <a:pt x="50208" y="13729"/>
                  </a:lnTo>
                  <a:lnTo>
                    <a:pt x="50209" y="13729"/>
                  </a:lnTo>
                  <a:cubicBezTo>
                    <a:pt x="49202" y="8996"/>
                    <a:pt x="46329" y="4644"/>
                    <a:pt x="42251" y="2020"/>
                  </a:cubicBezTo>
                  <a:cubicBezTo>
                    <a:pt x="40433" y="851"/>
                    <a:pt x="38325" y="0"/>
                    <a:pt x="36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8"/>
            <p:cNvSpPr/>
            <p:nvPr/>
          </p:nvSpPr>
          <p:spPr>
            <a:xfrm>
              <a:off x="1786925" y="3444450"/>
              <a:ext cx="4477325" cy="1622275"/>
            </a:xfrm>
            <a:custGeom>
              <a:avLst/>
              <a:gdLst/>
              <a:ahLst/>
              <a:cxnLst/>
              <a:rect l="l" t="t" r="r" b="b"/>
              <a:pathLst>
                <a:path w="179093" h="64891" extrusionOk="0">
                  <a:moveTo>
                    <a:pt x="114652" y="0"/>
                  </a:moveTo>
                  <a:cubicBezTo>
                    <a:pt x="103406" y="0"/>
                    <a:pt x="92161" y="886"/>
                    <a:pt x="81123" y="2672"/>
                  </a:cubicBezTo>
                  <a:cubicBezTo>
                    <a:pt x="70614" y="4372"/>
                    <a:pt x="60302" y="6886"/>
                    <a:pt x="50348" y="10148"/>
                  </a:cubicBezTo>
                  <a:cubicBezTo>
                    <a:pt x="33193" y="15770"/>
                    <a:pt x="16326" y="23609"/>
                    <a:pt x="2390" y="33681"/>
                  </a:cubicBezTo>
                  <a:cubicBezTo>
                    <a:pt x="1524" y="34307"/>
                    <a:pt x="733" y="34987"/>
                    <a:pt x="1" y="35707"/>
                  </a:cubicBezTo>
                  <a:lnTo>
                    <a:pt x="1" y="64890"/>
                  </a:lnTo>
                  <a:lnTo>
                    <a:pt x="179093" y="64890"/>
                  </a:lnTo>
                  <a:lnTo>
                    <a:pt x="179093" y="10330"/>
                  </a:lnTo>
                  <a:cubicBezTo>
                    <a:pt x="178198" y="9776"/>
                    <a:pt x="177103" y="9416"/>
                    <a:pt x="176039" y="9089"/>
                  </a:cubicBezTo>
                  <a:cubicBezTo>
                    <a:pt x="156454" y="3060"/>
                    <a:pt x="135551" y="0"/>
                    <a:pt x="114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8"/>
            <p:cNvSpPr/>
            <p:nvPr/>
          </p:nvSpPr>
          <p:spPr>
            <a:xfrm>
              <a:off x="1786925" y="3571325"/>
              <a:ext cx="4477325" cy="1495400"/>
            </a:xfrm>
            <a:custGeom>
              <a:avLst/>
              <a:gdLst/>
              <a:ahLst/>
              <a:cxnLst/>
              <a:rect l="l" t="t" r="r" b="b"/>
              <a:pathLst>
                <a:path w="179093" h="59816" extrusionOk="0">
                  <a:moveTo>
                    <a:pt x="114653" y="0"/>
                  </a:moveTo>
                  <a:cubicBezTo>
                    <a:pt x="103407" y="0"/>
                    <a:pt x="92161" y="830"/>
                    <a:pt x="81123" y="2503"/>
                  </a:cubicBezTo>
                  <a:cubicBezTo>
                    <a:pt x="70614" y="4095"/>
                    <a:pt x="60302" y="6449"/>
                    <a:pt x="50348" y="9504"/>
                  </a:cubicBezTo>
                  <a:cubicBezTo>
                    <a:pt x="33193" y="14768"/>
                    <a:pt x="16326" y="22108"/>
                    <a:pt x="2390" y="31542"/>
                  </a:cubicBezTo>
                  <a:cubicBezTo>
                    <a:pt x="1524" y="32128"/>
                    <a:pt x="733" y="32765"/>
                    <a:pt x="1" y="33438"/>
                  </a:cubicBezTo>
                  <a:lnTo>
                    <a:pt x="1" y="59815"/>
                  </a:lnTo>
                  <a:lnTo>
                    <a:pt x="179093" y="59815"/>
                  </a:lnTo>
                  <a:lnTo>
                    <a:pt x="179093" y="9675"/>
                  </a:lnTo>
                  <a:cubicBezTo>
                    <a:pt x="178198" y="9155"/>
                    <a:pt x="177103" y="8818"/>
                    <a:pt x="176039" y="8512"/>
                  </a:cubicBezTo>
                  <a:cubicBezTo>
                    <a:pt x="156454" y="2866"/>
                    <a:pt x="135552" y="0"/>
                    <a:pt x="1146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8"/>
            <p:cNvSpPr/>
            <p:nvPr/>
          </p:nvSpPr>
          <p:spPr>
            <a:xfrm>
              <a:off x="4381900" y="4131775"/>
              <a:ext cx="992575" cy="207100"/>
            </a:xfrm>
            <a:custGeom>
              <a:avLst/>
              <a:gdLst/>
              <a:ahLst/>
              <a:cxnLst/>
              <a:rect l="l" t="t" r="r" b="b"/>
              <a:pathLst>
                <a:path w="39703" h="8284" extrusionOk="0">
                  <a:moveTo>
                    <a:pt x="26127" y="1"/>
                  </a:moveTo>
                  <a:cubicBezTo>
                    <a:pt x="25712" y="1"/>
                    <a:pt x="25294" y="13"/>
                    <a:pt x="24875" y="37"/>
                  </a:cubicBezTo>
                  <a:cubicBezTo>
                    <a:pt x="17174" y="491"/>
                    <a:pt x="7266" y="2316"/>
                    <a:pt x="7266" y="2316"/>
                  </a:cubicBezTo>
                  <a:cubicBezTo>
                    <a:pt x="7240" y="2315"/>
                    <a:pt x="7214" y="2315"/>
                    <a:pt x="7187" y="2315"/>
                  </a:cubicBezTo>
                  <a:cubicBezTo>
                    <a:pt x="5208" y="2315"/>
                    <a:pt x="1" y="4418"/>
                    <a:pt x="3908" y="6857"/>
                  </a:cubicBezTo>
                  <a:cubicBezTo>
                    <a:pt x="5501" y="7853"/>
                    <a:pt x="9726" y="8283"/>
                    <a:pt x="14596" y="8283"/>
                  </a:cubicBezTo>
                  <a:cubicBezTo>
                    <a:pt x="21832" y="8283"/>
                    <a:pt x="30493" y="7334"/>
                    <a:pt x="34060" y="5882"/>
                  </a:cubicBezTo>
                  <a:cubicBezTo>
                    <a:pt x="39703" y="3583"/>
                    <a:pt x="33346" y="1"/>
                    <a:pt x="26127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8"/>
            <p:cNvSpPr/>
            <p:nvPr/>
          </p:nvSpPr>
          <p:spPr>
            <a:xfrm>
              <a:off x="2196550" y="4162550"/>
              <a:ext cx="1759675" cy="286275"/>
            </a:xfrm>
            <a:custGeom>
              <a:avLst/>
              <a:gdLst/>
              <a:ahLst/>
              <a:cxnLst/>
              <a:rect l="l" t="t" r="r" b="b"/>
              <a:pathLst>
                <a:path w="70387" h="11451" extrusionOk="0">
                  <a:moveTo>
                    <a:pt x="32418" y="0"/>
                  </a:moveTo>
                  <a:cubicBezTo>
                    <a:pt x="30179" y="0"/>
                    <a:pt x="27960" y="30"/>
                    <a:pt x="25842" y="101"/>
                  </a:cubicBezTo>
                  <a:cubicBezTo>
                    <a:pt x="12169" y="560"/>
                    <a:pt x="1" y="7356"/>
                    <a:pt x="11112" y="10071"/>
                  </a:cubicBezTo>
                  <a:cubicBezTo>
                    <a:pt x="14954" y="11010"/>
                    <a:pt x="21755" y="11451"/>
                    <a:pt x="29273" y="11451"/>
                  </a:cubicBezTo>
                  <a:cubicBezTo>
                    <a:pt x="43502" y="11451"/>
                    <a:pt x="60299" y="9872"/>
                    <a:pt x="64462" y="7104"/>
                  </a:cubicBezTo>
                  <a:cubicBezTo>
                    <a:pt x="70387" y="3161"/>
                    <a:pt x="62072" y="853"/>
                    <a:pt x="58194" y="853"/>
                  </a:cubicBezTo>
                  <a:cubicBezTo>
                    <a:pt x="57909" y="853"/>
                    <a:pt x="57648" y="865"/>
                    <a:pt x="57419" y="890"/>
                  </a:cubicBezTo>
                  <a:cubicBezTo>
                    <a:pt x="57419" y="890"/>
                    <a:pt x="44632" y="0"/>
                    <a:pt x="32418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8"/>
            <p:cNvSpPr/>
            <p:nvPr/>
          </p:nvSpPr>
          <p:spPr>
            <a:xfrm>
              <a:off x="4929000" y="2442475"/>
              <a:ext cx="1257875" cy="432825"/>
            </a:xfrm>
            <a:custGeom>
              <a:avLst/>
              <a:gdLst/>
              <a:ahLst/>
              <a:cxnLst/>
              <a:rect l="l" t="t" r="r" b="b"/>
              <a:pathLst>
                <a:path w="50315" h="17313" extrusionOk="0">
                  <a:moveTo>
                    <a:pt x="22321" y="1"/>
                  </a:moveTo>
                  <a:cubicBezTo>
                    <a:pt x="21141" y="1"/>
                    <a:pt x="19943" y="327"/>
                    <a:pt x="18797" y="1037"/>
                  </a:cubicBezTo>
                  <a:cubicBezTo>
                    <a:pt x="13661" y="4215"/>
                    <a:pt x="13482" y="10460"/>
                    <a:pt x="13482" y="10460"/>
                  </a:cubicBezTo>
                  <a:cubicBezTo>
                    <a:pt x="13482" y="10460"/>
                    <a:pt x="11952" y="8548"/>
                    <a:pt x="9521" y="8548"/>
                  </a:cubicBezTo>
                  <a:cubicBezTo>
                    <a:pt x="8752" y="8548"/>
                    <a:pt x="7892" y="8740"/>
                    <a:pt x="6962" y="9244"/>
                  </a:cubicBezTo>
                  <a:cubicBezTo>
                    <a:pt x="3094" y="11345"/>
                    <a:pt x="4199" y="16096"/>
                    <a:pt x="4199" y="16096"/>
                  </a:cubicBezTo>
                  <a:cubicBezTo>
                    <a:pt x="4199" y="16096"/>
                    <a:pt x="1658" y="16428"/>
                    <a:pt x="0" y="17312"/>
                  </a:cubicBezTo>
                  <a:lnTo>
                    <a:pt x="50315" y="17312"/>
                  </a:lnTo>
                  <a:cubicBezTo>
                    <a:pt x="50315" y="17312"/>
                    <a:pt x="48511" y="16649"/>
                    <a:pt x="42655" y="16428"/>
                  </a:cubicBezTo>
                  <a:cubicBezTo>
                    <a:pt x="42655" y="16428"/>
                    <a:pt x="41108" y="10682"/>
                    <a:pt x="37130" y="9466"/>
                  </a:cubicBezTo>
                  <a:cubicBezTo>
                    <a:pt x="35804" y="9060"/>
                    <a:pt x="34687" y="8925"/>
                    <a:pt x="33786" y="8925"/>
                  </a:cubicBezTo>
                  <a:cubicBezTo>
                    <a:pt x="31985" y="8925"/>
                    <a:pt x="31052" y="9466"/>
                    <a:pt x="31052" y="9466"/>
                  </a:cubicBezTo>
                  <a:cubicBezTo>
                    <a:pt x="30315" y="3953"/>
                    <a:pt x="26427" y="1"/>
                    <a:pt x="22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8"/>
            <p:cNvSpPr/>
            <p:nvPr/>
          </p:nvSpPr>
          <p:spPr>
            <a:xfrm>
              <a:off x="4743700" y="3071150"/>
              <a:ext cx="134925" cy="141950"/>
            </a:xfrm>
            <a:custGeom>
              <a:avLst/>
              <a:gdLst/>
              <a:ahLst/>
              <a:cxnLst/>
              <a:rect l="l" t="t" r="r" b="b"/>
              <a:pathLst>
                <a:path w="5397" h="5678" extrusionOk="0">
                  <a:moveTo>
                    <a:pt x="1" y="1"/>
                  </a:moveTo>
                  <a:lnTo>
                    <a:pt x="1" y="5677"/>
                  </a:lnTo>
                  <a:lnTo>
                    <a:pt x="5397" y="5677"/>
                  </a:lnTo>
                  <a:lnTo>
                    <a:pt x="5397" y="1"/>
                  </a:lnTo>
                  <a:close/>
                </a:path>
              </a:pathLst>
            </a:custGeom>
            <a:solidFill>
              <a:srgbClr val="D86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8"/>
            <p:cNvSpPr/>
            <p:nvPr/>
          </p:nvSpPr>
          <p:spPr>
            <a:xfrm>
              <a:off x="4590525" y="3158300"/>
              <a:ext cx="303475" cy="152625"/>
            </a:xfrm>
            <a:custGeom>
              <a:avLst/>
              <a:gdLst/>
              <a:ahLst/>
              <a:cxnLst/>
              <a:rect l="l" t="t" r="r" b="b"/>
              <a:pathLst>
                <a:path w="12139" h="6105" extrusionOk="0">
                  <a:moveTo>
                    <a:pt x="5079" y="0"/>
                  </a:moveTo>
                  <a:lnTo>
                    <a:pt x="4929" y="2050"/>
                  </a:lnTo>
                  <a:cubicBezTo>
                    <a:pt x="4929" y="2050"/>
                    <a:pt x="877" y="4060"/>
                    <a:pt x="422" y="4894"/>
                  </a:cubicBezTo>
                  <a:cubicBezTo>
                    <a:pt x="0" y="5666"/>
                    <a:pt x="829" y="6105"/>
                    <a:pt x="1991" y="6105"/>
                  </a:cubicBezTo>
                  <a:cubicBezTo>
                    <a:pt x="2084" y="6105"/>
                    <a:pt x="2179" y="6102"/>
                    <a:pt x="2276" y="6096"/>
                  </a:cubicBezTo>
                  <a:lnTo>
                    <a:pt x="11527" y="5551"/>
                  </a:lnTo>
                  <a:cubicBezTo>
                    <a:pt x="11804" y="5534"/>
                    <a:pt x="12023" y="5309"/>
                    <a:pt x="12030" y="5030"/>
                  </a:cubicBezTo>
                  <a:lnTo>
                    <a:pt x="12139" y="727"/>
                  </a:lnTo>
                  <a:lnTo>
                    <a:pt x="50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8"/>
            <p:cNvSpPr/>
            <p:nvPr/>
          </p:nvSpPr>
          <p:spPr>
            <a:xfrm>
              <a:off x="5629950" y="2740575"/>
              <a:ext cx="159650" cy="155275"/>
            </a:xfrm>
            <a:custGeom>
              <a:avLst/>
              <a:gdLst/>
              <a:ahLst/>
              <a:cxnLst/>
              <a:rect l="l" t="t" r="r" b="b"/>
              <a:pathLst>
                <a:path w="6386" h="6211" extrusionOk="0">
                  <a:moveTo>
                    <a:pt x="1383" y="1"/>
                  </a:moveTo>
                  <a:lnTo>
                    <a:pt x="1" y="4757"/>
                  </a:lnTo>
                  <a:lnTo>
                    <a:pt x="5004" y="6211"/>
                  </a:lnTo>
                  <a:lnTo>
                    <a:pt x="6386" y="1454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rgbClr val="D86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8"/>
            <p:cNvSpPr/>
            <p:nvPr/>
          </p:nvSpPr>
          <p:spPr>
            <a:xfrm>
              <a:off x="5722025" y="2744400"/>
              <a:ext cx="134600" cy="264150"/>
            </a:xfrm>
            <a:custGeom>
              <a:avLst/>
              <a:gdLst/>
              <a:ahLst/>
              <a:cxnLst/>
              <a:rect l="l" t="t" r="r" b="b"/>
              <a:pathLst>
                <a:path w="5384" h="10566" extrusionOk="0">
                  <a:moveTo>
                    <a:pt x="1532" y="0"/>
                  </a:moveTo>
                  <a:lnTo>
                    <a:pt x="0" y="6496"/>
                  </a:lnTo>
                  <a:lnTo>
                    <a:pt x="961" y="6810"/>
                  </a:lnTo>
                  <a:cubicBezTo>
                    <a:pt x="961" y="6810"/>
                    <a:pt x="2440" y="10340"/>
                    <a:pt x="2656" y="10513"/>
                  </a:cubicBezTo>
                  <a:cubicBezTo>
                    <a:pt x="2697" y="10545"/>
                    <a:pt x="2746" y="10566"/>
                    <a:pt x="2804" y="10566"/>
                  </a:cubicBezTo>
                  <a:cubicBezTo>
                    <a:pt x="3054" y="10566"/>
                    <a:pt x="3464" y="10185"/>
                    <a:pt x="4034" y="8745"/>
                  </a:cubicBezTo>
                  <a:cubicBezTo>
                    <a:pt x="4750" y="6933"/>
                    <a:pt x="5234" y="2691"/>
                    <a:pt x="5363" y="1468"/>
                  </a:cubicBezTo>
                  <a:cubicBezTo>
                    <a:pt x="5383" y="1272"/>
                    <a:pt x="5260" y="1092"/>
                    <a:pt x="5071" y="1036"/>
                  </a:cubicBezTo>
                  <a:lnTo>
                    <a:pt x="15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8"/>
            <p:cNvSpPr/>
            <p:nvPr/>
          </p:nvSpPr>
          <p:spPr>
            <a:xfrm>
              <a:off x="4862950" y="1253650"/>
              <a:ext cx="322625" cy="613375"/>
            </a:xfrm>
            <a:custGeom>
              <a:avLst/>
              <a:gdLst/>
              <a:ahLst/>
              <a:cxnLst/>
              <a:rect l="l" t="t" r="r" b="b"/>
              <a:pathLst>
                <a:path w="12905" h="24535" extrusionOk="0">
                  <a:moveTo>
                    <a:pt x="6173" y="0"/>
                  </a:moveTo>
                  <a:cubicBezTo>
                    <a:pt x="6173" y="0"/>
                    <a:pt x="4825" y="4634"/>
                    <a:pt x="2412" y="8903"/>
                  </a:cubicBezTo>
                  <a:cubicBezTo>
                    <a:pt x="1" y="13174"/>
                    <a:pt x="5274" y="24534"/>
                    <a:pt x="5274" y="24534"/>
                  </a:cubicBezTo>
                  <a:lnTo>
                    <a:pt x="12904" y="20022"/>
                  </a:lnTo>
                  <a:lnTo>
                    <a:pt x="12507" y="9317"/>
                  </a:lnTo>
                  <a:lnTo>
                    <a:pt x="12781" y="2479"/>
                  </a:lnTo>
                  <a:lnTo>
                    <a:pt x="6173" y="0"/>
                  </a:lnTo>
                  <a:close/>
                </a:path>
              </a:pathLst>
            </a:custGeom>
            <a:solidFill>
              <a:srgbClr val="04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8"/>
            <p:cNvSpPr/>
            <p:nvPr/>
          </p:nvSpPr>
          <p:spPr>
            <a:xfrm>
              <a:off x="4992250" y="1188350"/>
              <a:ext cx="532650" cy="722900"/>
            </a:xfrm>
            <a:custGeom>
              <a:avLst/>
              <a:gdLst/>
              <a:ahLst/>
              <a:cxnLst/>
              <a:rect l="l" t="t" r="r" b="b"/>
              <a:pathLst>
                <a:path w="21306" h="28916" extrusionOk="0">
                  <a:moveTo>
                    <a:pt x="4111" y="1"/>
                  </a:moveTo>
                  <a:cubicBezTo>
                    <a:pt x="3575" y="1"/>
                    <a:pt x="2955" y="107"/>
                    <a:pt x="2277" y="409"/>
                  </a:cubicBezTo>
                  <a:cubicBezTo>
                    <a:pt x="1" y="1421"/>
                    <a:pt x="927" y="3855"/>
                    <a:pt x="927" y="3855"/>
                  </a:cubicBezTo>
                  <a:lnTo>
                    <a:pt x="4304" y="19443"/>
                  </a:lnTo>
                  <a:lnTo>
                    <a:pt x="9085" y="28916"/>
                  </a:lnTo>
                  <a:lnTo>
                    <a:pt x="12812" y="28315"/>
                  </a:lnTo>
                  <a:cubicBezTo>
                    <a:pt x="12812" y="28315"/>
                    <a:pt x="20049" y="27368"/>
                    <a:pt x="20710" y="21945"/>
                  </a:cubicBezTo>
                  <a:cubicBezTo>
                    <a:pt x="21305" y="17055"/>
                    <a:pt x="17198" y="13602"/>
                    <a:pt x="14590" y="12228"/>
                  </a:cubicBezTo>
                  <a:cubicBezTo>
                    <a:pt x="13471" y="11639"/>
                    <a:pt x="12495" y="10809"/>
                    <a:pt x="11756" y="9781"/>
                  </a:cubicBezTo>
                  <a:cubicBezTo>
                    <a:pt x="11088" y="8853"/>
                    <a:pt x="10424" y="7601"/>
                    <a:pt x="10058" y="6000"/>
                  </a:cubicBezTo>
                  <a:cubicBezTo>
                    <a:pt x="9200" y="2223"/>
                    <a:pt x="7749" y="563"/>
                    <a:pt x="6438" y="563"/>
                  </a:cubicBezTo>
                  <a:cubicBezTo>
                    <a:pt x="6347" y="563"/>
                    <a:pt x="6257" y="571"/>
                    <a:pt x="6167" y="587"/>
                  </a:cubicBezTo>
                  <a:cubicBezTo>
                    <a:pt x="6167" y="587"/>
                    <a:pt x="5372" y="1"/>
                    <a:pt x="4111" y="1"/>
                  </a:cubicBezTo>
                  <a:close/>
                </a:path>
              </a:pathLst>
            </a:custGeom>
            <a:solidFill>
              <a:srgbClr val="04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8"/>
            <p:cNvSpPr/>
            <p:nvPr/>
          </p:nvSpPr>
          <p:spPr>
            <a:xfrm>
              <a:off x="5047000" y="1373925"/>
              <a:ext cx="120850" cy="133900"/>
            </a:xfrm>
            <a:custGeom>
              <a:avLst/>
              <a:gdLst/>
              <a:ahLst/>
              <a:cxnLst/>
              <a:rect l="l" t="t" r="r" b="b"/>
              <a:pathLst>
                <a:path w="4834" h="5356" extrusionOk="0">
                  <a:moveTo>
                    <a:pt x="4176" y="1"/>
                  </a:moveTo>
                  <a:lnTo>
                    <a:pt x="441" y="2077"/>
                  </a:lnTo>
                  <a:lnTo>
                    <a:pt x="338" y="2140"/>
                  </a:lnTo>
                  <a:lnTo>
                    <a:pt x="1" y="2353"/>
                  </a:lnTo>
                  <a:lnTo>
                    <a:pt x="90" y="3962"/>
                  </a:lnTo>
                  <a:lnTo>
                    <a:pt x="159" y="5205"/>
                  </a:lnTo>
                  <a:lnTo>
                    <a:pt x="4834" y="5355"/>
                  </a:lnTo>
                  <a:lnTo>
                    <a:pt x="4176" y="1"/>
                  </a:lnTo>
                  <a:close/>
                </a:path>
              </a:pathLst>
            </a:custGeom>
            <a:solidFill>
              <a:srgbClr val="D86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8"/>
            <p:cNvSpPr/>
            <p:nvPr/>
          </p:nvSpPr>
          <p:spPr>
            <a:xfrm>
              <a:off x="5047000" y="1427400"/>
              <a:ext cx="60175" cy="45575"/>
            </a:xfrm>
            <a:custGeom>
              <a:avLst/>
              <a:gdLst/>
              <a:ahLst/>
              <a:cxnLst/>
              <a:rect l="l" t="t" r="r" b="b"/>
              <a:pathLst>
                <a:path w="2407" h="1823" extrusionOk="0">
                  <a:moveTo>
                    <a:pt x="338" y="1"/>
                  </a:moveTo>
                  <a:lnTo>
                    <a:pt x="1" y="214"/>
                  </a:lnTo>
                  <a:lnTo>
                    <a:pt x="90" y="1823"/>
                  </a:lnTo>
                  <a:lnTo>
                    <a:pt x="2407" y="15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F5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8"/>
            <p:cNvSpPr/>
            <p:nvPr/>
          </p:nvSpPr>
          <p:spPr>
            <a:xfrm>
              <a:off x="4983575" y="1235800"/>
              <a:ext cx="179625" cy="212850"/>
            </a:xfrm>
            <a:custGeom>
              <a:avLst/>
              <a:gdLst/>
              <a:ahLst/>
              <a:cxnLst/>
              <a:rect l="l" t="t" r="r" b="b"/>
              <a:pathLst>
                <a:path w="7185" h="8514" extrusionOk="0">
                  <a:moveTo>
                    <a:pt x="3955" y="1"/>
                  </a:moveTo>
                  <a:cubicBezTo>
                    <a:pt x="2990" y="1"/>
                    <a:pt x="1672" y="259"/>
                    <a:pt x="1217" y="1575"/>
                  </a:cubicBezTo>
                  <a:cubicBezTo>
                    <a:pt x="452" y="3790"/>
                    <a:pt x="1" y="8229"/>
                    <a:pt x="2848" y="8503"/>
                  </a:cubicBezTo>
                  <a:cubicBezTo>
                    <a:pt x="2924" y="8510"/>
                    <a:pt x="3000" y="8514"/>
                    <a:pt x="3075" y="8514"/>
                  </a:cubicBezTo>
                  <a:cubicBezTo>
                    <a:pt x="5307" y="8514"/>
                    <a:pt x="7101" y="5385"/>
                    <a:pt x="7142" y="4919"/>
                  </a:cubicBezTo>
                  <a:cubicBezTo>
                    <a:pt x="7184" y="4438"/>
                    <a:pt x="7137" y="109"/>
                    <a:pt x="5063" y="109"/>
                  </a:cubicBezTo>
                  <a:cubicBezTo>
                    <a:pt x="5062" y="109"/>
                    <a:pt x="5060" y="109"/>
                    <a:pt x="5059" y="109"/>
                  </a:cubicBezTo>
                  <a:cubicBezTo>
                    <a:pt x="5059" y="109"/>
                    <a:pt x="4581" y="1"/>
                    <a:pt x="3955" y="1"/>
                  </a:cubicBezTo>
                  <a:close/>
                </a:path>
              </a:pathLst>
            </a:custGeom>
            <a:solidFill>
              <a:srgbClr val="D86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8"/>
            <p:cNvSpPr/>
            <p:nvPr/>
          </p:nvSpPr>
          <p:spPr>
            <a:xfrm>
              <a:off x="5006375" y="1224675"/>
              <a:ext cx="176225" cy="127400"/>
            </a:xfrm>
            <a:custGeom>
              <a:avLst/>
              <a:gdLst/>
              <a:ahLst/>
              <a:cxnLst/>
              <a:rect l="l" t="t" r="r" b="b"/>
              <a:pathLst>
                <a:path w="7049" h="5096" extrusionOk="0">
                  <a:moveTo>
                    <a:pt x="2392" y="0"/>
                  </a:moveTo>
                  <a:cubicBezTo>
                    <a:pt x="1269" y="0"/>
                    <a:pt x="355" y="357"/>
                    <a:pt x="226" y="729"/>
                  </a:cubicBezTo>
                  <a:cubicBezTo>
                    <a:pt x="0" y="1386"/>
                    <a:pt x="213" y="2300"/>
                    <a:pt x="213" y="2300"/>
                  </a:cubicBezTo>
                  <a:cubicBezTo>
                    <a:pt x="213" y="2300"/>
                    <a:pt x="1086" y="1103"/>
                    <a:pt x="1806" y="891"/>
                  </a:cubicBezTo>
                  <a:cubicBezTo>
                    <a:pt x="2045" y="821"/>
                    <a:pt x="2371" y="798"/>
                    <a:pt x="2695" y="798"/>
                  </a:cubicBezTo>
                  <a:cubicBezTo>
                    <a:pt x="3308" y="798"/>
                    <a:pt x="3914" y="880"/>
                    <a:pt x="3914" y="880"/>
                  </a:cubicBezTo>
                  <a:cubicBezTo>
                    <a:pt x="3914" y="880"/>
                    <a:pt x="4411" y="1931"/>
                    <a:pt x="5147" y="3367"/>
                  </a:cubicBezTo>
                  <a:cubicBezTo>
                    <a:pt x="5912" y="4860"/>
                    <a:pt x="5917" y="5096"/>
                    <a:pt x="5917" y="5096"/>
                  </a:cubicBezTo>
                  <a:cubicBezTo>
                    <a:pt x="7048" y="2579"/>
                    <a:pt x="5070" y="774"/>
                    <a:pt x="5069" y="773"/>
                  </a:cubicBezTo>
                  <a:cubicBezTo>
                    <a:pt x="4225" y="207"/>
                    <a:pt x="3248" y="0"/>
                    <a:pt x="2392" y="0"/>
                  </a:cubicBezTo>
                  <a:close/>
                </a:path>
              </a:pathLst>
            </a:custGeom>
            <a:solidFill>
              <a:srgbClr val="04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8"/>
            <p:cNvSpPr/>
            <p:nvPr/>
          </p:nvSpPr>
          <p:spPr>
            <a:xfrm>
              <a:off x="5050675" y="1387725"/>
              <a:ext cx="39625" cy="20875"/>
            </a:xfrm>
            <a:custGeom>
              <a:avLst/>
              <a:gdLst/>
              <a:ahLst/>
              <a:cxnLst/>
              <a:rect l="l" t="t" r="r" b="b"/>
              <a:pathLst>
                <a:path w="1585" h="835" extrusionOk="0">
                  <a:moveTo>
                    <a:pt x="1193" y="1"/>
                  </a:moveTo>
                  <a:cubicBezTo>
                    <a:pt x="1193" y="1"/>
                    <a:pt x="827" y="401"/>
                    <a:pt x="402" y="445"/>
                  </a:cubicBezTo>
                  <a:cubicBezTo>
                    <a:pt x="0" y="488"/>
                    <a:pt x="175" y="835"/>
                    <a:pt x="598" y="835"/>
                  </a:cubicBezTo>
                  <a:cubicBezTo>
                    <a:pt x="624" y="835"/>
                    <a:pt x="650" y="833"/>
                    <a:pt x="677" y="831"/>
                  </a:cubicBezTo>
                  <a:cubicBezTo>
                    <a:pt x="1158" y="784"/>
                    <a:pt x="1585" y="9"/>
                    <a:pt x="1193" y="1"/>
                  </a:cubicBezTo>
                  <a:close/>
                </a:path>
              </a:pathLst>
            </a:custGeom>
            <a:solidFill>
              <a:srgbClr val="C64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8"/>
            <p:cNvSpPr/>
            <p:nvPr/>
          </p:nvSpPr>
          <p:spPr>
            <a:xfrm>
              <a:off x="5134375" y="1327625"/>
              <a:ext cx="49550" cy="61425"/>
            </a:xfrm>
            <a:custGeom>
              <a:avLst/>
              <a:gdLst/>
              <a:ahLst/>
              <a:cxnLst/>
              <a:rect l="l" t="t" r="r" b="b"/>
              <a:pathLst>
                <a:path w="1982" h="2457" extrusionOk="0">
                  <a:moveTo>
                    <a:pt x="1052" y="1"/>
                  </a:moveTo>
                  <a:cubicBezTo>
                    <a:pt x="577" y="1"/>
                    <a:pt x="1" y="525"/>
                    <a:pt x="1" y="525"/>
                  </a:cubicBezTo>
                  <a:lnTo>
                    <a:pt x="43" y="2457"/>
                  </a:lnTo>
                  <a:cubicBezTo>
                    <a:pt x="1981" y="1866"/>
                    <a:pt x="1843" y="597"/>
                    <a:pt x="1415" y="150"/>
                  </a:cubicBezTo>
                  <a:cubicBezTo>
                    <a:pt x="1312" y="43"/>
                    <a:pt x="1186" y="1"/>
                    <a:pt x="1052" y="1"/>
                  </a:cubicBezTo>
                  <a:close/>
                </a:path>
              </a:pathLst>
            </a:custGeom>
            <a:solidFill>
              <a:srgbClr val="D86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8"/>
            <p:cNvSpPr/>
            <p:nvPr/>
          </p:nvSpPr>
          <p:spPr>
            <a:xfrm>
              <a:off x="5140450" y="1347400"/>
              <a:ext cx="21925" cy="12675"/>
            </a:xfrm>
            <a:custGeom>
              <a:avLst/>
              <a:gdLst/>
              <a:ahLst/>
              <a:cxnLst/>
              <a:rect l="l" t="t" r="r" b="b"/>
              <a:pathLst>
                <a:path w="877" h="507" extrusionOk="0">
                  <a:moveTo>
                    <a:pt x="0" y="507"/>
                  </a:moveTo>
                  <a:lnTo>
                    <a:pt x="8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8"/>
            <p:cNvSpPr/>
            <p:nvPr/>
          </p:nvSpPr>
          <p:spPr>
            <a:xfrm>
              <a:off x="5139075" y="1346175"/>
              <a:ext cx="24700" cy="15100"/>
            </a:xfrm>
            <a:custGeom>
              <a:avLst/>
              <a:gdLst/>
              <a:ahLst/>
              <a:cxnLst/>
              <a:rect l="l" t="t" r="r" b="b"/>
              <a:pathLst>
                <a:path w="988" h="604" extrusionOk="0">
                  <a:moveTo>
                    <a:pt x="932" y="0"/>
                  </a:moveTo>
                  <a:cubicBezTo>
                    <a:pt x="924" y="0"/>
                    <a:pt x="915" y="2"/>
                    <a:pt x="908" y="7"/>
                  </a:cubicBezTo>
                  <a:lnTo>
                    <a:pt x="31" y="513"/>
                  </a:lnTo>
                  <a:cubicBezTo>
                    <a:pt x="8" y="526"/>
                    <a:pt x="0" y="556"/>
                    <a:pt x="14" y="578"/>
                  </a:cubicBezTo>
                  <a:cubicBezTo>
                    <a:pt x="22" y="594"/>
                    <a:pt x="37" y="603"/>
                    <a:pt x="55" y="603"/>
                  </a:cubicBezTo>
                  <a:cubicBezTo>
                    <a:pt x="63" y="603"/>
                    <a:pt x="72" y="602"/>
                    <a:pt x="79" y="597"/>
                  </a:cubicBezTo>
                  <a:lnTo>
                    <a:pt x="956" y="91"/>
                  </a:lnTo>
                  <a:cubicBezTo>
                    <a:pt x="979" y="77"/>
                    <a:pt x="987" y="48"/>
                    <a:pt x="974" y="24"/>
                  </a:cubicBezTo>
                  <a:cubicBezTo>
                    <a:pt x="965" y="9"/>
                    <a:pt x="949" y="0"/>
                    <a:pt x="932" y="0"/>
                  </a:cubicBezTo>
                  <a:close/>
                </a:path>
              </a:pathLst>
            </a:custGeom>
            <a:solidFill>
              <a:srgbClr val="C64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8"/>
            <p:cNvSpPr/>
            <p:nvPr/>
          </p:nvSpPr>
          <p:spPr>
            <a:xfrm>
              <a:off x="5009525" y="1233625"/>
              <a:ext cx="94700" cy="48550"/>
            </a:xfrm>
            <a:custGeom>
              <a:avLst/>
              <a:gdLst/>
              <a:ahLst/>
              <a:cxnLst/>
              <a:rect l="l" t="t" r="r" b="b"/>
              <a:pathLst>
                <a:path w="3788" h="1942" extrusionOk="0">
                  <a:moveTo>
                    <a:pt x="2036" y="1"/>
                  </a:moveTo>
                  <a:cubicBezTo>
                    <a:pt x="1757" y="1"/>
                    <a:pt x="1471" y="49"/>
                    <a:pt x="1197" y="174"/>
                  </a:cubicBezTo>
                  <a:cubicBezTo>
                    <a:pt x="1" y="719"/>
                    <a:pt x="87" y="1942"/>
                    <a:pt x="87" y="1942"/>
                  </a:cubicBezTo>
                  <a:cubicBezTo>
                    <a:pt x="900" y="662"/>
                    <a:pt x="2581" y="503"/>
                    <a:pt x="3366" y="503"/>
                  </a:cubicBezTo>
                  <a:cubicBezTo>
                    <a:pt x="3626" y="503"/>
                    <a:pt x="3788" y="521"/>
                    <a:pt x="3788" y="521"/>
                  </a:cubicBezTo>
                  <a:cubicBezTo>
                    <a:pt x="3788" y="521"/>
                    <a:pt x="2954" y="1"/>
                    <a:pt x="2036" y="1"/>
                  </a:cubicBezTo>
                  <a:close/>
                </a:path>
              </a:pathLst>
            </a:custGeom>
            <a:solidFill>
              <a:srgbClr val="F6C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8"/>
            <p:cNvSpPr/>
            <p:nvPr/>
          </p:nvSpPr>
          <p:spPr>
            <a:xfrm>
              <a:off x="4993825" y="1223275"/>
              <a:ext cx="152825" cy="88650"/>
            </a:xfrm>
            <a:custGeom>
              <a:avLst/>
              <a:gdLst/>
              <a:ahLst/>
              <a:cxnLst/>
              <a:rect l="l" t="t" r="r" b="b"/>
              <a:pathLst>
                <a:path w="6113" h="3546" extrusionOk="0">
                  <a:moveTo>
                    <a:pt x="4027" y="0"/>
                  </a:moveTo>
                  <a:lnTo>
                    <a:pt x="855" y="349"/>
                  </a:lnTo>
                  <a:cubicBezTo>
                    <a:pt x="855" y="349"/>
                    <a:pt x="0" y="1999"/>
                    <a:pt x="69" y="3034"/>
                  </a:cubicBezTo>
                  <a:cubicBezTo>
                    <a:pt x="69" y="3034"/>
                    <a:pt x="1274" y="2656"/>
                    <a:pt x="2011" y="2656"/>
                  </a:cubicBezTo>
                  <a:cubicBezTo>
                    <a:pt x="2092" y="2656"/>
                    <a:pt x="2168" y="2661"/>
                    <a:pt x="2235" y="2671"/>
                  </a:cubicBezTo>
                  <a:lnTo>
                    <a:pt x="3154" y="924"/>
                  </a:lnTo>
                  <a:lnTo>
                    <a:pt x="3029" y="2717"/>
                  </a:lnTo>
                  <a:lnTo>
                    <a:pt x="6113" y="3546"/>
                  </a:lnTo>
                  <a:lnTo>
                    <a:pt x="5946" y="404"/>
                  </a:lnTo>
                  <a:lnTo>
                    <a:pt x="4027" y="0"/>
                  </a:lnTo>
                  <a:close/>
                </a:path>
              </a:pathLst>
            </a:custGeom>
            <a:solidFill>
              <a:srgbClr val="04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8"/>
            <p:cNvSpPr/>
            <p:nvPr/>
          </p:nvSpPr>
          <p:spPr>
            <a:xfrm>
              <a:off x="5040600" y="1341300"/>
              <a:ext cx="18600" cy="37400"/>
            </a:xfrm>
            <a:custGeom>
              <a:avLst/>
              <a:gdLst/>
              <a:ahLst/>
              <a:cxnLst/>
              <a:rect l="l" t="t" r="r" b="b"/>
              <a:pathLst>
                <a:path w="744" h="1496" extrusionOk="0">
                  <a:moveTo>
                    <a:pt x="534" y="0"/>
                  </a:moveTo>
                  <a:cubicBezTo>
                    <a:pt x="508" y="0"/>
                    <a:pt x="482" y="14"/>
                    <a:pt x="468" y="39"/>
                  </a:cubicBezTo>
                  <a:cubicBezTo>
                    <a:pt x="389" y="178"/>
                    <a:pt x="1" y="887"/>
                    <a:pt x="24" y="1124"/>
                  </a:cubicBezTo>
                  <a:cubicBezTo>
                    <a:pt x="51" y="1393"/>
                    <a:pt x="550" y="1479"/>
                    <a:pt x="649" y="1493"/>
                  </a:cubicBezTo>
                  <a:cubicBezTo>
                    <a:pt x="651" y="1495"/>
                    <a:pt x="656" y="1495"/>
                    <a:pt x="660" y="1495"/>
                  </a:cubicBezTo>
                  <a:cubicBezTo>
                    <a:pt x="697" y="1495"/>
                    <a:pt x="731" y="1467"/>
                    <a:pt x="737" y="1427"/>
                  </a:cubicBezTo>
                  <a:cubicBezTo>
                    <a:pt x="744" y="1386"/>
                    <a:pt x="716" y="1347"/>
                    <a:pt x="672" y="1341"/>
                  </a:cubicBezTo>
                  <a:cubicBezTo>
                    <a:pt x="479" y="1313"/>
                    <a:pt x="189" y="1219"/>
                    <a:pt x="178" y="1108"/>
                  </a:cubicBezTo>
                  <a:cubicBezTo>
                    <a:pt x="162" y="963"/>
                    <a:pt x="431" y="421"/>
                    <a:pt x="603" y="115"/>
                  </a:cubicBezTo>
                  <a:cubicBezTo>
                    <a:pt x="623" y="77"/>
                    <a:pt x="610" y="31"/>
                    <a:pt x="573" y="10"/>
                  </a:cubicBezTo>
                  <a:cubicBezTo>
                    <a:pt x="560" y="3"/>
                    <a:pt x="547" y="0"/>
                    <a:pt x="534" y="0"/>
                  </a:cubicBezTo>
                  <a:close/>
                </a:path>
              </a:pathLst>
            </a:custGeom>
            <a:solidFill>
              <a:srgbClr val="C64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8"/>
            <p:cNvSpPr/>
            <p:nvPr/>
          </p:nvSpPr>
          <p:spPr>
            <a:xfrm>
              <a:off x="5026700" y="1339450"/>
              <a:ext cx="11350" cy="11925"/>
            </a:xfrm>
            <a:custGeom>
              <a:avLst/>
              <a:gdLst/>
              <a:ahLst/>
              <a:cxnLst/>
              <a:rect l="l" t="t" r="r" b="b"/>
              <a:pathLst>
                <a:path w="454" h="477" extrusionOk="0">
                  <a:moveTo>
                    <a:pt x="232" y="1"/>
                  </a:moveTo>
                  <a:cubicBezTo>
                    <a:pt x="119" y="1"/>
                    <a:pt x="21" y="96"/>
                    <a:pt x="11" y="221"/>
                  </a:cubicBezTo>
                  <a:cubicBezTo>
                    <a:pt x="1" y="352"/>
                    <a:pt x="88" y="467"/>
                    <a:pt x="207" y="476"/>
                  </a:cubicBezTo>
                  <a:cubicBezTo>
                    <a:pt x="212" y="476"/>
                    <a:pt x="217" y="476"/>
                    <a:pt x="222" y="476"/>
                  </a:cubicBezTo>
                  <a:cubicBezTo>
                    <a:pt x="335" y="476"/>
                    <a:pt x="431" y="382"/>
                    <a:pt x="443" y="256"/>
                  </a:cubicBezTo>
                  <a:cubicBezTo>
                    <a:pt x="453" y="125"/>
                    <a:pt x="366" y="9"/>
                    <a:pt x="247" y="1"/>
                  </a:cubicBezTo>
                  <a:cubicBezTo>
                    <a:pt x="242" y="1"/>
                    <a:pt x="237" y="1"/>
                    <a:pt x="2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8"/>
            <p:cNvSpPr/>
            <p:nvPr/>
          </p:nvSpPr>
          <p:spPr>
            <a:xfrm>
              <a:off x="5071025" y="1321825"/>
              <a:ext cx="25700" cy="8400"/>
            </a:xfrm>
            <a:custGeom>
              <a:avLst/>
              <a:gdLst/>
              <a:ahLst/>
              <a:cxnLst/>
              <a:rect l="l" t="t" r="r" b="b"/>
              <a:pathLst>
                <a:path w="1028" h="336" extrusionOk="0">
                  <a:moveTo>
                    <a:pt x="469" y="0"/>
                  </a:moveTo>
                  <a:cubicBezTo>
                    <a:pt x="243" y="0"/>
                    <a:pt x="66" y="88"/>
                    <a:pt x="54" y="95"/>
                  </a:cubicBezTo>
                  <a:cubicBezTo>
                    <a:pt x="17" y="115"/>
                    <a:pt x="1" y="161"/>
                    <a:pt x="20" y="199"/>
                  </a:cubicBezTo>
                  <a:cubicBezTo>
                    <a:pt x="33" y="225"/>
                    <a:pt x="61" y="240"/>
                    <a:pt x="89" y="240"/>
                  </a:cubicBezTo>
                  <a:cubicBezTo>
                    <a:pt x="100" y="240"/>
                    <a:pt x="112" y="238"/>
                    <a:pt x="123" y="232"/>
                  </a:cubicBezTo>
                  <a:cubicBezTo>
                    <a:pt x="126" y="230"/>
                    <a:pt x="275" y="155"/>
                    <a:pt x="466" y="155"/>
                  </a:cubicBezTo>
                  <a:cubicBezTo>
                    <a:pt x="599" y="155"/>
                    <a:pt x="752" y="192"/>
                    <a:pt x="889" y="317"/>
                  </a:cubicBezTo>
                  <a:cubicBezTo>
                    <a:pt x="904" y="329"/>
                    <a:pt x="923" y="335"/>
                    <a:pt x="940" y="335"/>
                  </a:cubicBezTo>
                  <a:cubicBezTo>
                    <a:pt x="962" y="335"/>
                    <a:pt x="983" y="328"/>
                    <a:pt x="998" y="310"/>
                  </a:cubicBezTo>
                  <a:cubicBezTo>
                    <a:pt x="1027" y="280"/>
                    <a:pt x="1024" y="231"/>
                    <a:pt x="993" y="203"/>
                  </a:cubicBezTo>
                  <a:cubicBezTo>
                    <a:pt x="821" y="46"/>
                    <a:pt x="632" y="0"/>
                    <a:pt x="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8"/>
            <p:cNvSpPr/>
            <p:nvPr/>
          </p:nvSpPr>
          <p:spPr>
            <a:xfrm>
              <a:off x="5023525" y="1318225"/>
              <a:ext cx="20100" cy="6900"/>
            </a:xfrm>
            <a:custGeom>
              <a:avLst/>
              <a:gdLst/>
              <a:ahLst/>
              <a:cxnLst/>
              <a:rect l="l" t="t" r="r" b="b"/>
              <a:pathLst>
                <a:path w="804" h="276" extrusionOk="0">
                  <a:moveTo>
                    <a:pt x="369" y="0"/>
                  </a:moveTo>
                  <a:cubicBezTo>
                    <a:pt x="265" y="0"/>
                    <a:pt x="153" y="28"/>
                    <a:pt x="44" y="104"/>
                  </a:cubicBezTo>
                  <a:cubicBezTo>
                    <a:pt x="8" y="129"/>
                    <a:pt x="0" y="177"/>
                    <a:pt x="24" y="211"/>
                  </a:cubicBezTo>
                  <a:cubicBezTo>
                    <a:pt x="39" y="233"/>
                    <a:pt x="64" y="245"/>
                    <a:pt x="88" y="245"/>
                  </a:cubicBezTo>
                  <a:cubicBezTo>
                    <a:pt x="103" y="245"/>
                    <a:pt x="118" y="240"/>
                    <a:pt x="132" y="231"/>
                  </a:cubicBezTo>
                  <a:cubicBezTo>
                    <a:pt x="214" y="174"/>
                    <a:pt x="295" y="154"/>
                    <a:pt x="369" y="154"/>
                  </a:cubicBezTo>
                  <a:cubicBezTo>
                    <a:pt x="534" y="154"/>
                    <a:pt x="661" y="252"/>
                    <a:pt x="669" y="259"/>
                  </a:cubicBezTo>
                  <a:cubicBezTo>
                    <a:pt x="684" y="270"/>
                    <a:pt x="700" y="275"/>
                    <a:pt x="717" y="275"/>
                  </a:cubicBezTo>
                  <a:cubicBezTo>
                    <a:pt x="739" y="275"/>
                    <a:pt x="763" y="265"/>
                    <a:pt x="777" y="245"/>
                  </a:cubicBezTo>
                  <a:cubicBezTo>
                    <a:pt x="804" y="211"/>
                    <a:pt x="799" y="163"/>
                    <a:pt x="765" y="136"/>
                  </a:cubicBezTo>
                  <a:cubicBezTo>
                    <a:pt x="687" y="75"/>
                    <a:pt x="539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8"/>
            <p:cNvSpPr/>
            <p:nvPr/>
          </p:nvSpPr>
          <p:spPr>
            <a:xfrm>
              <a:off x="5071700" y="1344825"/>
              <a:ext cx="11700" cy="12325"/>
            </a:xfrm>
            <a:custGeom>
              <a:avLst/>
              <a:gdLst/>
              <a:ahLst/>
              <a:cxnLst/>
              <a:rect l="l" t="t" r="r" b="b"/>
              <a:pathLst>
                <a:path w="468" h="493" extrusionOk="0">
                  <a:moveTo>
                    <a:pt x="236" y="1"/>
                  </a:moveTo>
                  <a:cubicBezTo>
                    <a:pt x="121" y="1"/>
                    <a:pt x="22" y="99"/>
                    <a:pt x="12" y="228"/>
                  </a:cubicBezTo>
                  <a:cubicBezTo>
                    <a:pt x="1" y="364"/>
                    <a:pt x="91" y="482"/>
                    <a:pt x="213" y="492"/>
                  </a:cubicBezTo>
                  <a:cubicBezTo>
                    <a:pt x="219" y="492"/>
                    <a:pt x="225" y="492"/>
                    <a:pt x="231" y="492"/>
                  </a:cubicBezTo>
                  <a:cubicBezTo>
                    <a:pt x="346" y="492"/>
                    <a:pt x="445" y="394"/>
                    <a:pt x="456" y="265"/>
                  </a:cubicBezTo>
                  <a:cubicBezTo>
                    <a:pt x="467" y="130"/>
                    <a:pt x="377" y="12"/>
                    <a:pt x="254" y="2"/>
                  </a:cubicBezTo>
                  <a:cubicBezTo>
                    <a:pt x="248" y="1"/>
                    <a:pt x="242" y="1"/>
                    <a:pt x="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8"/>
            <p:cNvSpPr/>
            <p:nvPr/>
          </p:nvSpPr>
          <p:spPr>
            <a:xfrm>
              <a:off x="4534375" y="1864250"/>
              <a:ext cx="1256400" cy="1247850"/>
            </a:xfrm>
            <a:custGeom>
              <a:avLst/>
              <a:gdLst/>
              <a:ahLst/>
              <a:cxnLst/>
              <a:rect l="l" t="t" r="r" b="b"/>
              <a:pathLst>
                <a:path w="50256" h="49914" extrusionOk="0">
                  <a:moveTo>
                    <a:pt x="27302" y="1"/>
                  </a:moveTo>
                  <a:cubicBezTo>
                    <a:pt x="26499" y="191"/>
                    <a:pt x="25318" y="474"/>
                    <a:pt x="24586" y="629"/>
                  </a:cubicBezTo>
                  <a:cubicBezTo>
                    <a:pt x="21473" y="1287"/>
                    <a:pt x="18680" y="1563"/>
                    <a:pt x="15567" y="1563"/>
                  </a:cubicBezTo>
                  <a:cubicBezTo>
                    <a:pt x="15263" y="1563"/>
                    <a:pt x="14956" y="1561"/>
                    <a:pt x="14646" y="1556"/>
                  </a:cubicBezTo>
                  <a:cubicBezTo>
                    <a:pt x="13928" y="1544"/>
                    <a:pt x="12728" y="1476"/>
                    <a:pt x="11932" y="1462"/>
                  </a:cubicBezTo>
                  <a:cubicBezTo>
                    <a:pt x="7452" y="15684"/>
                    <a:pt x="3317" y="30079"/>
                    <a:pt x="0" y="44621"/>
                  </a:cubicBezTo>
                  <a:cubicBezTo>
                    <a:pt x="4351" y="47814"/>
                    <a:pt x="10061" y="49713"/>
                    <a:pt x="15558" y="49713"/>
                  </a:cubicBezTo>
                  <a:cubicBezTo>
                    <a:pt x="16548" y="49713"/>
                    <a:pt x="17531" y="49651"/>
                    <a:pt x="18497" y="49525"/>
                  </a:cubicBezTo>
                  <a:cubicBezTo>
                    <a:pt x="20112" y="49788"/>
                    <a:pt x="21664" y="49914"/>
                    <a:pt x="23156" y="49914"/>
                  </a:cubicBezTo>
                  <a:cubicBezTo>
                    <a:pt x="35599" y="49914"/>
                    <a:pt x="43901" y="41151"/>
                    <a:pt x="50255" y="29962"/>
                  </a:cubicBezTo>
                  <a:cubicBezTo>
                    <a:pt x="46711" y="28716"/>
                    <a:pt x="39796" y="25713"/>
                    <a:pt x="34348" y="18916"/>
                  </a:cubicBezTo>
                  <a:cubicBezTo>
                    <a:pt x="30895" y="14610"/>
                    <a:pt x="29391" y="10474"/>
                    <a:pt x="29027" y="9431"/>
                  </a:cubicBezTo>
                  <a:cubicBezTo>
                    <a:pt x="27706" y="5646"/>
                    <a:pt x="27364" y="2303"/>
                    <a:pt x="27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8"/>
            <p:cNvSpPr/>
            <p:nvPr/>
          </p:nvSpPr>
          <p:spPr>
            <a:xfrm>
              <a:off x="4738100" y="1501025"/>
              <a:ext cx="329275" cy="448050"/>
            </a:xfrm>
            <a:custGeom>
              <a:avLst/>
              <a:gdLst/>
              <a:ahLst/>
              <a:cxnLst/>
              <a:rect l="l" t="t" r="r" b="b"/>
              <a:pathLst>
                <a:path w="13171" h="17922" extrusionOk="0">
                  <a:moveTo>
                    <a:pt x="11277" y="1"/>
                  </a:moveTo>
                  <a:cubicBezTo>
                    <a:pt x="9938" y="270"/>
                    <a:pt x="8440" y="807"/>
                    <a:pt x="7746" y="1768"/>
                  </a:cubicBezTo>
                  <a:lnTo>
                    <a:pt x="7684" y="1803"/>
                  </a:lnTo>
                  <a:cubicBezTo>
                    <a:pt x="7684" y="1803"/>
                    <a:pt x="7691" y="1810"/>
                    <a:pt x="7706" y="1826"/>
                  </a:cubicBezTo>
                  <a:cubicBezTo>
                    <a:pt x="7678" y="1867"/>
                    <a:pt x="7652" y="1909"/>
                    <a:pt x="7627" y="1951"/>
                  </a:cubicBezTo>
                  <a:cubicBezTo>
                    <a:pt x="7080" y="2888"/>
                    <a:pt x="6435" y="3899"/>
                    <a:pt x="5891" y="4726"/>
                  </a:cubicBezTo>
                  <a:lnTo>
                    <a:pt x="5044" y="6828"/>
                  </a:lnTo>
                  <a:lnTo>
                    <a:pt x="2388" y="13418"/>
                  </a:lnTo>
                  <a:cubicBezTo>
                    <a:pt x="2388" y="13418"/>
                    <a:pt x="2262" y="13651"/>
                    <a:pt x="2049" y="14049"/>
                  </a:cubicBezTo>
                  <a:cubicBezTo>
                    <a:pt x="1617" y="14856"/>
                    <a:pt x="827" y="16337"/>
                    <a:pt x="0" y="17921"/>
                  </a:cubicBezTo>
                  <a:cubicBezTo>
                    <a:pt x="2118" y="17535"/>
                    <a:pt x="4263" y="16996"/>
                    <a:pt x="5370" y="16286"/>
                  </a:cubicBezTo>
                  <a:lnTo>
                    <a:pt x="6046" y="15625"/>
                  </a:lnTo>
                  <a:lnTo>
                    <a:pt x="9343" y="11138"/>
                  </a:lnTo>
                  <a:lnTo>
                    <a:pt x="9434" y="10994"/>
                  </a:lnTo>
                  <a:lnTo>
                    <a:pt x="12443" y="4202"/>
                  </a:lnTo>
                  <a:cubicBezTo>
                    <a:pt x="12528" y="4063"/>
                    <a:pt x="12610" y="3902"/>
                    <a:pt x="12674" y="3745"/>
                  </a:cubicBezTo>
                  <a:cubicBezTo>
                    <a:pt x="12692" y="3697"/>
                    <a:pt x="12710" y="3650"/>
                    <a:pt x="12728" y="3602"/>
                  </a:cubicBezTo>
                  <a:cubicBezTo>
                    <a:pt x="13171" y="2317"/>
                    <a:pt x="12677" y="914"/>
                    <a:pt x="11578" y="177"/>
                  </a:cubicBezTo>
                  <a:cubicBezTo>
                    <a:pt x="11481" y="113"/>
                    <a:pt x="11382" y="54"/>
                    <a:pt x="11277" y="1"/>
                  </a:cubicBezTo>
                  <a:close/>
                </a:path>
              </a:pathLst>
            </a:custGeom>
            <a:solidFill>
              <a:srgbClr val="D86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8"/>
            <p:cNvSpPr/>
            <p:nvPr/>
          </p:nvSpPr>
          <p:spPr>
            <a:xfrm>
              <a:off x="4663700" y="1844225"/>
              <a:ext cx="225525" cy="115875"/>
            </a:xfrm>
            <a:custGeom>
              <a:avLst/>
              <a:gdLst/>
              <a:ahLst/>
              <a:cxnLst/>
              <a:rect l="l" t="t" r="r" b="b"/>
              <a:pathLst>
                <a:path w="9021" h="4635" extrusionOk="0">
                  <a:moveTo>
                    <a:pt x="5845" y="1"/>
                  </a:moveTo>
                  <a:lnTo>
                    <a:pt x="5025" y="322"/>
                  </a:lnTo>
                  <a:lnTo>
                    <a:pt x="0" y="2287"/>
                  </a:lnTo>
                  <a:cubicBezTo>
                    <a:pt x="83" y="3070"/>
                    <a:pt x="104" y="3849"/>
                    <a:pt x="153" y="4634"/>
                  </a:cubicBezTo>
                  <a:cubicBezTo>
                    <a:pt x="1018" y="4519"/>
                    <a:pt x="1994" y="4372"/>
                    <a:pt x="2975" y="4194"/>
                  </a:cubicBezTo>
                  <a:cubicBezTo>
                    <a:pt x="5094" y="3807"/>
                    <a:pt x="7239" y="3268"/>
                    <a:pt x="8345" y="2560"/>
                  </a:cubicBezTo>
                  <a:cubicBezTo>
                    <a:pt x="8666" y="2354"/>
                    <a:pt x="8900" y="2134"/>
                    <a:pt x="9020" y="1899"/>
                  </a:cubicBezTo>
                  <a:cubicBezTo>
                    <a:pt x="7080" y="139"/>
                    <a:pt x="5845" y="1"/>
                    <a:pt x="5845" y="1"/>
                  </a:cubicBezTo>
                  <a:close/>
                </a:path>
              </a:pathLst>
            </a:custGeom>
            <a:solidFill>
              <a:srgbClr val="D86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8"/>
            <p:cNvSpPr/>
            <p:nvPr/>
          </p:nvSpPr>
          <p:spPr>
            <a:xfrm>
              <a:off x="4836625" y="1477750"/>
              <a:ext cx="254400" cy="321825"/>
            </a:xfrm>
            <a:custGeom>
              <a:avLst/>
              <a:gdLst/>
              <a:ahLst/>
              <a:cxnLst/>
              <a:rect l="l" t="t" r="r" b="b"/>
              <a:pathLst>
                <a:path w="10176" h="12873" extrusionOk="0">
                  <a:moveTo>
                    <a:pt x="9994" y="0"/>
                  </a:moveTo>
                  <a:cubicBezTo>
                    <a:pt x="9857" y="0"/>
                    <a:pt x="9651" y="2"/>
                    <a:pt x="9395" y="10"/>
                  </a:cubicBezTo>
                  <a:cubicBezTo>
                    <a:pt x="9282" y="13"/>
                    <a:pt x="9160" y="17"/>
                    <a:pt x="9032" y="23"/>
                  </a:cubicBezTo>
                  <a:cubicBezTo>
                    <a:pt x="8621" y="43"/>
                    <a:pt x="8130" y="79"/>
                    <a:pt x="7617" y="141"/>
                  </a:cubicBezTo>
                  <a:cubicBezTo>
                    <a:pt x="6472" y="282"/>
                    <a:pt x="5218" y="561"/>
                    <a:pt x="4490" y="1109"/>
                  </a:cubicBezTo>
                  <a:cubicBezTo>
                    <a:pt x="4464" y="1129"/>
                    <a:pt x="4439" y="1147"/>
                    <a:pt x="4415" y="1168"/>
                  </a:cubicBezTo>
                  <a:cubicBezTo>
                    <a:pt x="2882" y="2426"/>
                    <a:pt x="0" y="10542"/>
                    <a:pt x="0" y="10542"/>
                  </a:cubicBezTo>
                  <a:cubicBezTo>
                    <a:pt x="0" y="10542"/>
                    <a:pt x="171" y="10636"/>
                    <a:pt x="446" y="10781"/>
                  </a:cubicBezTo>
                  <a:cubicBezTo>
                    <a:pt x="744" y="10939"/>
                    <a:pt x="1164" y="11159"/>
                    <a:pt x="1622" y="11392"/>
                  </a:cubicBezTo>
                  <a:cubicBezTo>
                    <a:pt x="2637" y="11909"/>
                    <a:pt x="3834" y="12487"/>
                    <a:pt x="4300" y="12586"/>
                  </a:cubicBezTo>
                  <a:cubicBezTo>
                    <a:pt x="4357" y="12598"/>
                    <a:pt x="4704" y="12872"/>
                    <a:pt x="4740" y="12872"/>
                  </a:cubicBezTo>
                  <a:cubicBezTo>
                    <a:pt x="4740" y="12872"/>
                    <a:pt x="4740" y="12872"/>
                    <a:pt x="4741" y="12872"/>
                  </a:cubicBezTo>
                  <a:cubicBezTo>
                    <a:pt x="4820" y="12866"/>
                    <a:pt x="4765" y="12499"/>
                    <a:pt x="4803" y="12231"/>
                  </a:cubicBezTo>
                  <a:cubicBezTo>
                    <a:pt x="4844" y="11933"/>
                    <a:pt x="5186" y="11625"/>
                    <a:pt x="5417" y="11190"/>
                  </a:cubicBezTo>
                  <a:cubicBezTo>
                    <a:pt x="5676" y="10698"/>
                    <a:pt x="5958" y="10109"/>
                    <a:pt x="6234" y="9479"/>
                  </a:cubicBezTo>
                  <a:cubicBezTo>
                    <a:pt x="7061" y="7584"/>
                    <a:pt x="7835" y="5300"/>
                    <a:pt x="7775" y="4050"/>
                  </a:cubicBezTo>
                  <a:cubicBezTo>
                    <a:pt x="7737" y="3281"/>
                    <a:pt x="7975" y="2587"/>
                    <a:pt x="8313" y="2000"/>
                  </a:cubicBezTo>
                  <a:cubicBezTo>
                    <a:pt x="8523" y="1637"/>
                    <a:pt x="8770" y="1313"/>
                    <a:pt x="9015" y="1039"/>
                  </a:cubicBezTo>
                  <a:cubicBezTo>
                    <a:pt x="9602" y="383"/>
                    <a:pt x="10176" y="2"/>
                    <a:pt x="10176" y="2"/>
                  </a:cubicBezTo>
                  <a:cubicBezTo>
                    <a:pt x="10176" y="2"/>
                    <a:pt x="10111" y="0"/>
                    <a:pt x="99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8"/>
            <p:cNvSpPr/>
            <p:nvPr/>
          </p:nvSpPr>
          <p:spPr>
            <a:xfrm>
              <a:off x="4914175" y="1477150"/>
              <a:ext cx="382350" cy="606850"/>
            </a:xfrm>
            <a:custGeom>
              <a:avLst/>
              <a:gdLst/>
              <a:ahLst/>
              <a:cxnLst/>
              <a:rect l="l" t="t" r="r" b="b"/>
              <a:pathLst>
                <a:path w="15294" h="24274" extrusionOk="0">
                  <a:moveTo>
                    <a:pt x="6404" y="1"/>
                  </a:moveTo>
                  <a:lnTo>
                    <a:pt x="6292" y="32"/>
                  </a:lnTo>
                  <a:lnTo>
                    <a:pt x="5798" y="169"/>
                  </a:lnTo>
                  <a:lnTo>
                    <a:pt x="1506" y="1350"/>
                  </a:lnTo>
                  <a:cubicBezTo>
                    <a:pt x="1506" y="1350"/>
                    <a:pt x="2256" y="5545"/>
                    <a:pt x="1911" y="10281"/>
                  </a:cubicBezTo>
                  <a:cubicBezTo>
                    <a:pt x="1896" y="10483"/>
                    <a:pt x="1880" y="10686"/>
                    <a:pt x="1860" y="10890"/>
                  </a:cubicBezTo>
                  <a:cubicBezTo>
                    <a:pt x="1819" y="11341"/>
                    <a:pt x="1766" y="11797"/>
                    <a:pt x="1703" y="12253"/>
                  </a:cubicBezTo>
                  <a:cubicBezTo>
                    <a:pt x="1699" y="12280"/>
                    <a:pt x="1694" y="12306"/>
                    <a:pt x="1691" y="12333"/>
                  </a:cubicBezTo>
                  <a:cubicBezTo>
                    <a:pt x="1663" y="12523"/>
                    <a:pt x="1634" y="12714"/>
                    <a:pt x="1601" y="12902"/>
                  </a:cubicBezTo>
                  <a:cubicBezTo>
                    <a:pt x="1156" y="15577"/>
                    <a:pt x="1" y="20524"/>
                    <a:pt x="3" y="20524"/>
                  </a:cubicBezTo>
                  <a:cubicBezTo>
                    <a:pt x="1601" y="20870"/>
                    <a:pt x="2955" y="20953"/>
                    <a:pt x="4141" y="20953"/>
                  </a:cubicBezTo>
                  <a:cubicBezTo>
                    <a:pt x="5222" y="20953"/>
                    <a:pt x="6163" y="20884"/>
                    <a:pt x="7019" y="20884"/>
                  </a:cubicBezTo>
                  <a:cubicBezTo>
                    <a:pt x="9151" y="20884"/>
                    <a:pt x="10762" y="21309"/>
                    <a:pt x="12725" y="24274"/>
                  </a:cubicBezTo>
                  <a:cubicBezTo>
                    <a:pt x="12740" y="24253"/>
                    <a:pt x="13521" y="18172"/>
                    <a:pt x="13827" y="15215"/>
                  </a:cubicBezTo>
                  <a:cubicBezTo>
                    <a:pt x="13847" y="15031"/>
                    <a:pt x="13865" y="14848"/>
                    <a:pt x="13881" y="14662"/>
                  </a:cubicBezTo>
                  <a:cubicBezTo>
                    <a:pt x="13931" y="14137"/>
                    <a:pt x="13969" y="13612"/>
                    <a:pt x="13998" y="13098"/>
                  </a:cubicBezTo>
                  <a:cubicBezTo>
                    <a:pt x="14010" y="12905"/>
                    <a:pt x="14019" y="12715"/>
                    <a:pt x="14026" y="12524"/>
                  </a:cubicBezTo>
                  <a:cubicBezTo>
                    <a:pt x="14033" y="12373"/>
                    <a:pt x="14040" y="12224"/>
                    <a:pt x="14044" y="12076"/>
                  </a:cubicBezTo>
                  <a:cubicBezTo>
                    <a:pt x="14049" y="11918"/>
                    <a:pt x="14052" y="11765"/>
                    <a:pt x="14056" y="11612"/>
                  </a:cubicBezTo>
                  <a:cubicBezTo>
                    <a:pt x="14067" y="11093"/>
                    <a:pt x="14066" y="10595"/>
                    <a:pt x="14052" y="10129"/>
                  </a:cubicBezTo>
                  <a:cubicBezTo>
                    <a:pt x="14050" y="10036"/>
                    <a:pt x="14047" y="9943"/>
                    <a:pt x="14044" y="9852"/>
                  </a:cubicBezTo>
                  <a:cubicBezTo>
                    <a:pt x="13990" y="8515"/>
                    <a:pt x="13828" y="7477"/>
                    <a:pt x="13544" y="7010"/>
                  </a:cubicBezTo>
                  <a:cubicBezTo>
                    <a:pt x="12469" y="5251"/>
                    <a:pt x="15009" y="2382"/>
                    <a:pt x="15271" y="2095"/>
                  </a:cubicBezTo>
                  <a:cubicBezTo>
                    <a:pt x="15285" y="2080"/>
                    <a:pt x="15293" y="2071"/>
                    <a:pt x="15293" y="2071"/>
                  </a:cubicBezTo>
                  <a:lnTo>
                    <a:pt x="15231" y="2036"/>
                  </a:lnTo>
                  <a:cubicBezTo>
                    <a:pt x="13771" y="1222"/>
                    <a:pt x="12433" y="735"/>
                    <a:pt x="11398" y="445"/>
                  </a:cubicBezTo>
                  <a:cubicBezTo>
                    <a:pt x="10589" y="218"/>
                    <a:pt x="9966" y="113"/>
                    <a:pt x="9619" y="65"/>
                  </a:cubicBezTo>
                  <a:cubicBezTo>
                    <a:pt x="9559" y="56"/>
                    <a:pt x="9507" y="50"/>
                    <a:pt x="9462" y="45"/>
                  </a:cubicBezTo>
                  <a:cubicBezTo>
                    <a:pt x="9362" y="34"/>
                    <a:pt x="9308" y="30"/>
                    <a:pt x="9308" y="30"/>
                  </a:cubicBezTo>
                  <a:lnTo>
                    <a:pt x="640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8"/>
            <p:cNvSpPr/>
            <p:nvPr/>
          </p:nvSpPr>
          <p:spPr>
            <a:xfrm>
              <a:off x="4877225" y="1652700"/>
              <a:ext cx="84725" cy="146900"/>
            </a:xfrm>
            <a:custGeom>
              <a:avLst/>
              <a:gdLst/>
              <a:ahLst/>
              <a:cxnLst/>
              <a:rect l="l" t="t" r="r" b="b"/>
              <a:pathLst>
                <a:path w="3389" h="5876" extrusionOk="0">
                  <a:moveTo>
                    <a:pt x="3156" y="1"/>
                  </a:moveTo>
                  <a:cubicBezTo>
                    <a:pt x="3156" y="1"/>
                    <a:pt x="3111" y="4642"/>
                    <a:pt x="1613" y="4642"/>
                  </a:cubicBezTo>
                  <a:cubicBezTo>
                    <a:pt x="1609" y="4642"/>
                    <a:pt x="1605" y="4641"/>
                    <a:pt x="1601" y="4641"/>
                  </a:cubicBezTo>
                  <a:cubicBezTo>
                    <a:pt x="823" y="4630"/>
                    <a:pt x="312" y="4508"/>
                    <a:pt x="1" y="4394"/>
                  </a:cubicBezTo>
                  <a:lnTo>
                    <a:pt x="1" y="4394"/>
                  </a:lnTo>
                  <a:cubicBezTo>
                    <a:pt x="1014" y="4910"/>
                    <a:pt x="2212" y="5487"/>
                    <a:pt x="2678" y="5588"/>
                  </a:cubicBezTo>
                  <a:cubicBezTo>
                    <a:pt x="2735" y="5600"/>
                    <a:pt x="3086" y="5875"/>
                    <a:pt x="3123" y="5875"/>
                  </a:cubicBezTo>
                  <a:cubicBezTo>
                    <a:pt x="3123" y="5875"/>
                    <a:pt x="3124" y="5875"/>
                    <a:pt x="3124" y="5875"/>
                  </a:cubicBezTo>
                  <a:cubicBezTo>
                    <a:pt x="3202" y="5869"/>
                    <a:pt x="3197" y="5501"/>
                    <a:pt x="3212" y="5227"/>
                  </a:cubicBezTo>
                  <a:cubicBezTo>
                    <a:pt x="3227" y="4925"/>
                    <a:pt x="3333" y="3927"/>
                    <a:pt x="3389" y="3261"/>
                  </a:cubicBezTo>
                  <a:cubicBezTo>
                    <a:pt x="3389" y="3261"/>
                    <a:pt x="3201" y="1189"/>
                    <a:pt x="3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8"/>
            <p:cNvSpPr/>
            <p:nvPr/>
          </p:nvSpPr>
          <p:spPr>
            <a:xfrm>
              <a:off x="4891475" y="1732475"/>
              <a:ext cx="373425" cy="72175"/>
            </a:xfrm>
            <a:custGeom>
              <a:avLst/>
              <a:gdLst/>
              <a:ahLst/>
              <a:cxnLst/>
              <a:rect l="l" t="t" r="r" b="b"/>
              <a:pathLst>
                <a:path w="14937" h="2887" extrusionOk="0">
                  <a:moveTo>
                    <a:pt x="4910" y="0"/>
                  </a:moveTo>
                  <a:lnTo>
                    <a:pt x="2157" y="1802"/>
                  </a:lnTo>
                  <a:lnTo>
                    <a:pt x="64" y="69"/>
                  </a:lnTo>
                  <a:cubicBezTo>
                    <a:pt x="44" y="273"/>
                    <a:pt x="23" y="476"/>
                    <a:pt x="0" y="679"/>
                  </a:cubicBezTo>
                  <a:lnTo>
                    <a:pt x="2110" y="2425"/>
                  </a:lnTo>
                  <a:lnTo>
                    <a:pt x="4915" y="591"/>
                  </a:lnTo>
                  <a:lnTo>
                    <a:pt x="7878" y="2460"/>
                  </a:lnTo>
                  <a:lnTo>
                    <a:pt x="11622" y="714"/>
                  </a:lnTo>
                  <a:lnTo>
                    <a:pt x="14901" y="2886"/>
                  </a:lnTo>
                  <a:cubicBezTo>
                    <a:pt x="14916" y="2693"/>
                    <a:pt x="14927" y="2503"/>
                    <a:pt x="14936" y="2313"/>
                  </a:cubicBezTo>
                  <a:lnTo>
                    <a:pt x="11676" y="152"/>
                  </a:lnTo>
                  <a:lnTo>
                    <a:pt x="7926" y="1903"/>
                  </a:lnTo>
                  <a:lnTo>
                    <a:pt x="49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8"/>
            <p:cNvSpPr/>
            <p:nvPr/>
          </p:nvSpPr>
          <p:spPr>
            <a:xfrm>
              <a:off x="4883550" y="1785500"/>
              <a:ext cx="376875" cy="72050"/>
            </a:xfrm>
            <a:custGeom>
              <a:avLst/>
              <a:gdLst/>
              <a:ahLst/>
              <a:cxnLst/>
              <a:rect l="l" t="t" r="r" b="b"/>
              <a:pathLst>
                <a:path w="15075" h="2882" extrusionOk="0">
                  <a:moveTo>
                    <a:pt x="111" y="1"/>
                  </a:moveTo>
                  <a:cubicBezTo>
                    <a:pt x="75" y="192"/>
                    <a:pt x="39" y="382"/>
                    <a:pt x="0" y="571"/>
                  </a:cubicBezTo>
                  <a:lnTo>
                    <a:pt x="2302" y="2476"/>
                  </a:lnTo>
                  <a:lnTo>
                    <a:pt x="5107" y="641"/>
                  </a:lnTo>
                  <a:lnTo>
                    <a:pt x="8069" y="2511"/>
                  </a:lnTo>
                  <a:lnTo>
                    <a:pt x="11812" y="764"/>
                  </a:lnTo>
                  <a:lnTo>
                    <a:pt x="15008" y="2881"/>
                  </a:lnTo>
                  <a:cubicBezTo>
                    <a:pt x="15032" y="2697"/>
                    <a:pt x="15053" y="2514"/>
                    <a:pt x="15074" y="2328"/>
                  </a:cubicBezTo>
                  <a:lnTo>
                    <a:pt x="11868" y="205"/>
                  </a:lnTo>
                  <a:lnTo>
                    <a:pt x="8117" y="1955"/>
                  </a:lnTo>
                  <a:lnTo>
                    <a:pt x="5101" y="52"/>
                  </a:lnTo>
                  <a:lnTo>
                    <a:pt x="2349" y="1853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8"/>
            <p:cNvSpPr/>
            <p:nvPr/>
          </p:nvSpPr>
          <p:spPr>
            <a:xfrm>
              <a:off x="4867000" y="1757325"/>
              <a:ext cx="3650" cy="2325"/>
            </a:xfrm>
            <a:custGeom>
              <a:avLst/>
              <a:gdLst/>
              <a:ahLst/>
              <a:cxnLst/>
              <a:rect l="l" t="t" r="r" b="b"/>
              <a:pathLst>
                <a:path w="146" h="93" extrusionOk="0">
                  <a:moveTo>
                    <a:pt x="1" y="1"/>
                  </a:moveTo>
                  <a:cubicBezTo>
                    <a:pt x="10" y="7"/>
                    <a:pt x="53" y="43"/>
                    <a:pt x="146" y="9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A3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8"/>
            <p:cNvSpPr/>
            <p:nvPr/>
          </p:nvSpPr>
          <p:spPr>
            <a:xfrm>
              <a:off x="5214200" y="1643525"/>
              <a:ext cx="60650" cy="146800"/>
            </a:xfrm>
            <a:custGeom>
              <a:avLst/>
              <a:gdLst/>
              <a:ahLst/>
              <a:cxnLst/>
              <a:rect l="l" t="t" r="r" b="b"/>
              <a:pathLst>
                <a:path w="2426" h="5872" extrusionOk="0">
                  <a:moveTo>
                    <a:pt x="181" y="0"/>
                  </a:moveTo>
                  <a:lnTo>
                    <a:pt x="181" y="0"/>
                  </a:lnTo>
                  <a:cubicBezTo>
                    <a:pt x="181" y="0"/>
                    <a:pt x="0" y="4144"/>
                    <a:pt x="2027" y="5871"/>
                  </a:cubicBezTo>
                  <a:cubicBezTo>
                    <a:pt x="2425" y="5102"/>
                    <a:pt x="2209" y="2894"/>
                    <a:pt x="2209" y="2894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8"/>
            <p:cNvSpPr/>
            <p:nvPr/>
          </p:nvSpPr>
          <p:spPr>
            <a:xfrm>
              <a:off x="4949225" y="1823500"/>
              <a:ext cx="308425" cy="260500"/>
            </a:xfrm>
            <a:custGeom>
              <a:avLst/>
              <a:gdLst/>
              <a:ahLst/>
              <a:cxnLst/>
              <a:rect l="l" t="t" r="r" b="b"/>
              <a:pathLst>
                <a:path w="12337" h="10420" extrusionOk="0">
                  <a:moveTo>
                    <a:pt x="0" y="0"/>
                  </a:moveTo>
                  <a:cubicBezTo>
                    <a:pt x="1" y="0"/>
                    <a:pt x="9081" y="3076"/>
                    <a:pt x="9768" y="5102"/>
                  </a:cubicBezTo>
                  <a:cubicBezTo>
                    <a:pt x="10456" y="7128"/>
                    <a:pt x="11323" y="10420"/>
                    <a:pt x="11323" y="10420"/>
                  </a:cubicBezTo>
                  <a:lnTo>
                    <a:pt x="12336" y="23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8"/>
            <p:cNvSpPr/>
            <p:nvPr/>
          </p:nvSpPr>
          <p:spPr>
            <a:xfrm>
              <a:off x="4681975" y="1768100"/>
              <a:ext cx="400750" cy="9525"/>
            </a:xfrm>
            <a:custGeom>
              <a:avLst/>
              <a:gdLst/>
              <a:ahLst/>
              <a:cxnLst/>
              <a:rect l="l" t="t" r="r" b="b"/>
              <a:pathLst>
                <a:path w="16030" h="381" extrusionOk="0">
                  <a:moveTo>
                    <a:pt x="0" y="1"/>
                  </a:moveTo>
                  <a:lnTo>
                    <a:pt x="0" y="381"/>
                  </a:lnTo>
                  <a:lnTo>
                    <a:pt x="16029" y="381"/>
                  </a:lnTo>
                  <a:lnTo>
                    <a:pt x="151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8"/>
            <p:cNvSpPr/>
            <p:nvPr/>
          </p:nvSpPr>
          <p:spPr>
            <a:xfrm>
              <a:off x="4703975" y="1536575"/>
              <a:ext cx="160175" cy="139250"/>
            </a:xfrm>
            <a:custGeom>
              <a:avLst/>
              <a:gdLst/>
              <a:ahLst/>
              <a:cxnLst/>
              <a:rect l="l" t="t" r="r" b="b"/>
              <a:pathLst>
                <a:path w="6407" h="5570" extrusionOk="0">
                  <a:moveTo>
                    <a:pt x="1120" y="0"/>
                  </a:moveTo>
                  <a:cubicBezTo>
                    <a:pt x="474" y="0"/>
                    <a:pt x="29" y="76"/>
                    <a:pt x="29" y="76"/>
                  </a:cubicBezTo>
                  <a:cubicBezTo>
                    <a:pt x="29" y="76"/>
                    <a:pt x="1" y="2986"/>
                    <a:pt x="1753" y="4483"/>
                  </a:cubicBezTo>
                  <a:cubicBezTo>
                    <a:pt x="2817" y="5391"/>
                    <a:pt x="4291" y="5569"/>
                    <a:pt x="5287" y="5569"/>
                  </a:cubicBezTo>
                  <a:cubicBezTo>
                    <a:pt x="5933" y="5569"/>
                    <a:pt x="6378" y="5494"/>
                    <a:pt x="6378" y="5494"/>
                  </a:cubicBezTo>
                  <a:cubicBezTo>
                    <a:pt x="6378" y="5494"/>
                    <a:pt x="6407" y="2583"/>
                    <a:pt x="4653" y="1087"/>
                  </a:cubicBezTo>
                  <a:cubicBezTo>
                    <a:pt x="3590" y="179"/>
                    <a:pt x="2116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8"/>
            <p:cNvSpPr/>
            <p:nvPr/>
          </p:nvSpPr>
          <p:spPr>
            <a:xfrm>
              <a:off x="4748700" y="1587200"/>
              <a:ext cx="138275" cy="250850"/>
            </a:xfrm>
            <a:custGeom>
              <a:avLst/>
              <a:gdLst/>
              <a:ahLst/>
              <a:cxnLst/>
              <a:rect l="l" t="t" r="r" b="b"/>
              <a:pathLst>
                <a:path w="5531" h="10034" extrusionOk="0">
                  <a:moveTo>
                    <a:pt x="1" y="0"/>
                  </a:moveTo>
                  <a:lnTo>
                    <a:pt x="1" y="0"/>
                  </a:lnTo>
                  <a:cubicBezTo>
                    <a:pt x="528" y="58"/>
                    <a:pt x="1050" y="165"/>
                    <a:pt x="1539" y="358"/>
                  </a:cubicBezTo>
                  <a:cubicBezTo>
                    <a:pt x="1662" y="404"/>
                    <a:pt x="1781" y="461"/>
                    <a:pt x="1901" y="514"/>
                  </a:cubicBezTo>
                  <a:cubicBezTo>
                    <a:pt x="2018" y="574"/>
                    <a:pt x="2135" y="632"/>
                    <a:pt x="2246" y="700"/>
                  </a:cubicBezTo>
                  <a:cubicBezTo>
                    <a:pt x="2471" y="834"/>
                    <a:pt x="2687" y="983"/>
                    <a:pt x="2885" y="1153"/>
                  </a:cubicBezTo>
                  <a:cubicBezTo>
                    <a:pt x="3281" y="1492"/>
                    <a:pt x="3620" y="1894"/>
                    <a:pt x="3890" y="2336"/>
                  </a:cubicBezTo>
                  <a:cubicBezTo>
                    <a:pt x="4164" y="2777"/>
                    <a:pt x="4375" y="3256"/>
                    <a:pt x="4536" y="3750"/>
                  </a:cubicBezTo>
                  <a:cubicBezTo>
                    <a:pt x="4859" y="4739"/>
                    <a:pt x="4993" y="5784"/>
                    <a:pt x="5025" y="6825"/>
                  </a:cubicBezTo>
                  <a:cubicBezTo>
                    <a:pt x="5040" y="7347"/>
                    <a:pt x="5029" y="7868"/>
                    <a:pt x="4993" y="8389"/>
                  </a:cubicBezTo>
                  <a:cubicBezTo>
                    <a:pt x="4975" y="8649"/>
                    <a:pt x="4951" y="8908"/>
                    <a:pt x="4921" y="9167"/>
                  </a:cubicBezTo>
                  <a:cubicBezTo>
                    <a:pt x="4890" y="9424"/>
                    <a:pt x="4856" y="9686"/>
                    <a:pt x="4810" y="9932"/>
                  </a:cubicBezTo>
                  <a:lnTo>
                    <a:pt x="5403" y="10033"/>
                  </a:lnTo>
                  <a:cubicBezTo>
                    <a:pt x="5441" y="9754"/>
                    <a:pt x="5463" y="9492"/>
                    <a:pt x="5482" y="9220"/>
                  </a:cubicBezTo>
                  <a:cubicBezTo>
                    <a:pt x="5501" y="8951"/>
                    <a:pt x="5514" y="8684"/>
                    <a:pt x="5519" y="8414"/>
                  </a:cubicBezTo>
                  <a:cubicBezTo>
                    <a:pt x="5530" y="7876"/>
                    <a:pt x="5517" y="7338"/>
                    <a:pt x="5475" y="6802"/>
                  </a:cubicBezTo>
                  <a:cubicBezTo>
                    <a:pt x="5391" y="5731"/>
                    <a:pt x="5203" y="4659"/>
                    <a:pt x="4820" y="3649"/>
                  </a:cubicBezTo>
                  <a:cubicBezTo>
                    <a:pt x="4628" y="3144"/>
                    <a:pt x="4386" y="2657"/>
                    <a:pt x="4080" y="2212"/>
                  </a:cubicBezTo>
                  <a:cubicBezTo>
                    <a:pt x="3776" y="1765"/>
                    <a:pt x="3406" y="1365"/>
                    <a:pt x="2979" y="1035"/>
                  </a:cubicBezTo>
                  <a:cubicBezTo>
                    <a:pt x="2769" y="869"/>
                    <a:pt x="2539" y="726"/>
                    <a:pt x="2302" y="601"/>
                  </a:cubicBezTo>
                  <a:cubicBezTo>
                    <a:pt x="2184" y="537"/>
                    <a:pt x="2061" y="483"/>
                    <a:pt x="1940" y="428"/>
                  </a:cubicBezTo>
                  <a:cubicBezTo>
                    <a:pt x="1816" y="379"/>
                    <a:pt x="1692" y="326"/>
                    <a:pt x="1564" y="288"/>
                  </a:cubicBezTo>
                  <a:cubicBezTo>
                    <a:pt x="1059" y="115"/>
                    <a:pt x="529" y="3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8"/>
            <p:cNvSpPr/>
            <p:nvPr/>
          </p:nvSpPr>
          <p:spPr>
            <a:xfrm>
              <a:off x="4900525" y="1536575"/>
              <a:ext cx="160175" cy="139250"/>
            </a:xfrm>
            <a:custGeom>
              <a:avLst/>
              <a:gdLst/>
              <a:ahLst/>
              <a:cxnLst/>
              <a:rect l="l" t="t" r="r" b="b"/>
              <a:pathLst>
                <a:path w="6407" h="5570" extrusionOk="0">
                  <a:moveTo>
                    <a:pt x="5287" y="0"/>
                  </a:moveTo>
                  <a:cubicBezTo>
                    <a:pt x="4291" y="0"/>
                    <a:pt x="2817" y="179"/>
                    <a:pt x="1754" y="1087"/>
                  </a:cubicBezTo>
                  <a:cubicBezTo>
                    <a:pt x="1" y="2583"/>
                    <a:pt x="29" y="5494"/>
                    <a:pt x="29" y="5494"/>
                  </a:cubicBezTo>
                  <a:cubicBezTo>
                    <a:pt x="29" y="5494"/>
                    <a:pt x="474" y="5569"/>
                    <a:pt x="1120" y="5569"/>
                  </a:cubicBezTo>
                  <a:cubicBezTo>
                    <a:pt x="2116" y="5569"/>
                    <a:pt x="3590" y="5391"/>
                    <a:pt x="4653" y="4483"/>
                  </a:cubicBezTo>
                  <a:cubicBezTo>
                    <a:pt x="6407" y="2986"/>
                    <a:pt x="6378" y="76"/>
                    <a:pt x="6378" y="76"/>
                  </a:cubicBezTo>
                  <a:cubicBezTo>
                    <a:pt x="6378" y="76"/>
                    <a:pt x="5933" y="0"/>
                    <a:pt x="52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8"/>
            <p:cNvSpPr/>
            <p:nvPr/>
          </p:nvSpPr>
          <p:spPr>
            <a:xfrm>
              <a:off x="4877675" y="1587175"/>
              <a:ext cx="138250" cy="250850"/>
            </a:xfrm>
            <a:custGeom>
              <a:avLst/>
              <a:gdLst/>
              <a:ahLst/>
              <a:cxnLst/>
              <a:rect l="l" t="t" r="r" b="b"/>
              <a:pathLst>
                <a:path w="5530" h="10034" extrusionOk="0">
                  <a:moveTo>
                    <a:pt x="5530" y="0"/>
                  </a:moveTo>
                  <a:lnTo>
                    <a:pt x="5530" y="0"/>
                  </a:lnTo>
                  <a:cubicBezTo>
                    <a:pt x="5002" y="32"/>
                    <a:pt x="4472" y="115"/>
                    <a:pt x="3967" y="287"/>
                  </a:cubicBezTo>
                  <a:cubicBezTo>
                    <a:pt x="3838" y="326"/>
                    <a:pt x="3716" y="378"/>
                    <a:pt x="3592" y="427"/>
                  </a:cubicBezTo>
                  <a:cubicBezTo>
                    <a:pt x="3469" y="483"/>
                    <a:pt x="3346" y="536"/>
                    <a:pt x="3229" y="601"/>
                  </a:cubicBezTo>
                  <a:cubicBezTo>
                    <a:pt x="2993" y="726"/>
                    <a:pt x="2764" y="869"/>
                    <a:pt x="2552" y="1035"/>
                  </a:cubicBezTo>
                  <a:cubicBezTo>
                    <a:pt x="2126" y="1363"/>
                    <a:pt x="1754" y="1765"/>
                    <a:pt x="1450" y="2212"/>
                  </a:cubicBezTo>
                  <a:cubicBezTo>
                    <a:pt x="1145" y="2657"/>
                    <a:pt x="904" y="3145"/>
                    <a:pt x="712" y="3648"/>
                  </a:cubicBezTo>
                  <a:cubicBezTo>
                    <a:pt x="329" y="4660"/>
                    <a:pt x="139" y="5730"/>
                    <a:pt x="55" y="6801"/>
                  </a:cubicBezTo>
                  <a:cubicBezTo>
                    <a:pt x="14" y="7337"/>
                    <a:pt x="0" y="7877"/>
                    <a:pt x="13" y="8413"/>
                  </a:cubicBezTo>
                  <a:cubicBezTo>
                    <a:pt x="19" y="8683"/>
                    <a:pt x="30" y="8951"/>
                    <a:pt x="49" y="9220"/>
                  </a:cubicBezTo>
                  <a:cubicBezTo>
                    <a:pt x="67" y="9491"/>
                    <a:pt x="90" y="9755"/>
                    <a:pt x="128" y="10033"/>
                  </a:cubicBezTo>
                  <a:lnTo>
                    <a:pt x="720" y="9931"/>
                  </a:lnTo>
                  <a:cubicBezTo>
                    <a:pt x="676" y="9687"/>
                    <a:pt x="639" y="9423"/>
                    <a:pt x="609" y="9167"/>
                  </a:cubicBezTo>
                  <a:cubicBezTo>
                    <a:pt x="579" y="8908"/>
                    <a:pt x="557" y="8649"/>
                    <a:pt x="538" y="8388"/>
                  </a:cubicBezTo>
                  <a:cubicBezTo>
                    <a:pt x="503" y="7868"/>
                    <a:pt x="490" y="7346"/>
                    <a:pt x="506" y="6824"/>
                  </a:cubicBezTo>
                  <a:cubicBezTo>
                    <a:pt x="538" y="5783"/>
                    <a:pt x="673" y="4739"/>
                    <a:pt x="995" y="3750"/>
                  </a:cubicBezTo>
                  <a:cubicBezTo>
                    <a:pt x="1155" y="3257"/>
                    <a:pt x="1367" y="2777"/>
                    <a:pt x="1640" y="2336"/>
                  </a:cubicBezTo>
                  <a:cubicBezTo>
                    <a:pt x="1910" y="1892"/>
                    <a:pt x="2250" y="1491"/>
                    <a:pt x="2646" y="1152"/>
                  </a:cubicBezTo>
                  <a:cubicBezTo>
                    <a:pt x="2844" y="983"/>
                    <a:pt x="3059" y="834"/>
                    <a:pt x="3284" y="700"/>
                  </a:cubicBezTo>
                  <a:cubicBezTo>
                    <a:pt x="3396" y="632"/>
                    <a:pt x="3514" y="574"/>
                    <a:pt x="3630" y="514"/>
                  </a:cubicBezTo>
                  <a:cubicBezTo>
                    <a:pt x="3749" y="461"/>
                    <a:pt x="3867" y="404"/>
                    <a:pt x="3991" y="358"/>
                  </a:cubicBezTo>
                  <a:cubicBezTo>
                    <a:pt x="4482" y="165"/>
                    <a:pt x="5003" y="58"/>
                    <a:pt x="55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8"/>
            <p:cNvSpPr/>
            <p:nvPr/>
          </p:nvSpPr>
          <p:spPr>
            <a:xfrm>
              <a:off x="4681975" y="1777600"/>
              <a:ext cx="400725" cy="214875"/>
            </a:xfrm>
            <a:custGeom>
              <a:avLst/>
              <a:gdLst/>
              <a:ahLst/>
              <a:cxnLst/>
              <a:rect l="l" t="t" r="r" b="b"/>
              <a:pathLst>
                <a:path w="16029" h="8595" extrusionOk="0">
                  <a:moveTo>
                    <a:pt x="0" y="1"/>
                  </a:moveTo>
                  <a:lnTo>
                    <a:pt x="0" y="8594"/>
                  </a:lnTo>
                  <a:lnTo>
                    <a:pt x="16028" y="8594"/>
                  </a:lnTo>
                  <a:lnTo>
                    <a:pt x="160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8"/>
            <p:cNvSpPr/>
            <p:nvPr/>
          </p:nvSpPr>
          <p:spPr>
            <a:xfrm>
              <a:off x="5082700" y="1777600"/>
              <a:ext cx="19125" cy="214875"/>
            </a:xfrm>
            <a:custGeom>
              <a:avLst/>
              <a:gdLst/>
              <a:ahLst/>
              <a:cxnLst/>
              <a:rect l="l" t="t" r="r" b="b"/>
              <a:pathLst>
                <a:path w="765" h="8595" extrusionOk="0">
                  <a:moveTo>
                    <a:pt x="0" y="1"/>
                  </a:moveTo>
                  <a:lnTo>
                    <a:pt x="0" y="8594"/>
                  </a:lnTo>
                  <a:lnTo>
                    <a:pt x="765" y="845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8"/>
            <p:cNvSpPr/>
            <p:nvPr/>
          </p:nvSpPr>
          <p:spPr>
            <a:xfrm>
              <a:off x="4628400" y="1799550"/>
              <a:ext cx="117200" cy="177000"/>
            </a:xfrm>
            <a:custGeom>
              <a:avLst/>
              <a:gdLst/>
              <a:ahLst/>
              <a:cxnLst/>
              <a:rect l="l" t="t" r="r" b="b"/>
              <a:pathLst>
                <a:path w="4688" h="7080" extrusionOk="0">
                  <a:moveTo>
                    <a:pt x="2869" y="5437"/>
                  </a:moveTo>
                  <a:cubicBezTo>
                    <a:pt x="2455" y="5486"/>
                    <a:pt x="2086" y="5535"/>
                    <a:pt x="1912" y="5535"/>
                  </a:cubicBezTo>
                  <a:cubicBezTo>
                    <a:pt x="1844" y="5535"/>
                    <a:pt x="1807" y="5528"/>
                    <a:pt x="1808" y="5510"/>
                  </a:cubicBezTo>
                  <a:cubicBezTo>
                    <a:pt x="1810" y="5469"/>
                    <a:pt x="2297" y="5468"/>
                    <a:pt x="2869" y="5437"/>
                  </a:cubicBezTo>
                  <a:close/>
                  <a:moveTo>
                    <a:pt x="1843" y="0"/>
                  </a:moveTo>
                  <a:cubicBezTo>
                    <a:pt x="1565" y="0"/>
                    <a:pt x="1634" y="2392"/>
                    <a:pt x="1513" y="2486"/>
                  </a:cubicBezTo>
                  <a:cubicBezTo>
                    <a:pt x="1391" y="2580"/>
                    <a:pt x="1052" y="3049"/>
                    <a:pt x="1052" y="3049"/>
                  </a:cubicBezTo>
                  <a:cubicBezTo>
                    <a:pt x="1052" y="3049"/>
                    <a:pt x="0" y="5933"/>
                    <a:pt x="1484" y="7079"/>
                  </a:cubicBezTo>
                  <a:cubicBezTo>
                    <a:pt x="3595" y="6420"/>
                    <a:pt x="4351" y="6581"/>
                    <a:pt x="4294" y="6093"/>
                  </a:cubicBezTo>
                  <a:cubicBezTo>
                    <a:pt x="4286" y="6024"/>
                    <a:pt x="4166" y="5998"/>
                    <a:pt x="3981" y="5998"/>
                  </a:cubicBezTo>
                  <a:cubicBezTo>
                    <a:pt x="3360" y="5998"/>
                    <a:pt x="2011" y="6297"/>
                    <a:pt x="1770" y="6297"/>
                  </a:cubicBezTo>
                  <a:cubicBezTo>
                    <a:pt x="1746" y="6297"/>
                    <a:pt x="1733" y="6294"/>
                    <a:pt x="1733" y="6288"/>
                  </a:cubicBezTo>
                  <a:cubicBezTo>
                    <a:pt x="1733" y="6104"/>
                    <a:pt x="4646" y="6048"/>
                    <a:pt x="4678" y="5542"/>
                  </a:cubicBezTo>
                  <a:cubicBezTo>
                    <a:pt x="4688" y="5391"/>
                    <a:pt x="4437" y="5341"/>
                    <a:pt x="4079" y="5341"/>
                  </a:cubicBezTo>
                  <a:cubicBezTo>
                    <a:pt x="3993" y="5341"/>
                    <a:pt x="3902" y="5344"/>
                    <a:pt x="3806" y="5349"/>
                  </a:cubicBezTo>
                  <a:lnTo>
                    <a:pt x="3806" y="5349"/>
                  </a:lnTo>
                  <a:cubicBezTo>
                    <a:pt x="4293" y="5273"/>
                    <a:pt x="4678" y="5143"/>
                    <a:pt x="4678" y="4910"/>
                  </a:cubicBezTo>
                  <a:cubicBezTo>
                    <a:pt x="4678" y="4712"/>
                    <a:pt x="4225" y="4661"/>
                    <a:pt x="3685" y="4661"/>
                  </a:cubicBezTo>
                  <a:cubicBezTo>
                    <a:pt x="3106" y="4661"/>
                    <a:pt x="2428" y="4720"/>
                    <a:pt x="2099" y="4720"/>
                  </a:cubicBezTo>
                  <a:cubicBezTo>
                    <a:pt x="1976" y="4720"/>
                    <a:pt x="1902" y="4711"/>
                    <a:pt x="1902" y="4688"/>
                  </a:cubicBezTo>
                  <a:cubicBezTo>
                    <a:pt x="1902" y="4593"/>
                    <a:pt x="4458" y="4679"/>
                    <a:pt x="4458" y="4191"/>
                  </a:cubicBezTo>
                  <a:cubicBezTo>
                    <a:pt x="4458" y="3703"/>
                    <a:pt x="1942" y="4244"/>
                    <a:pt x="1961" y="3606"/>
                  </a:cubicBezTo>
                  <a:cubicBezTo>
                    <a:pt x="1978" y="2966"/>
                    <a:pt x="3055" y="2912"/>
                    <a:pt x="2379" y="695"/>
                  </a:cubicBezTo>
                  <a:cubicBezTo>
                    <a:pt x="2379" y="695"/>
                    <a:pt x="2197" y="5"/>
                    <a:pt x="1844" y="0"/>
                  </a:cubicBezTo>
                  <a:cubicBezTo>
                    <a:pt x="1844" y="0"/>
                    <a:pt x="1844" y="0"/>
                    <a:pt x="1843" y="0"/>
                  </a:cubicBezTo>
                  <a:close/>
                </a:path>
              </a:pathLst>
            </a:custGeom>
            <a:solidFill>
              <a:srgbClr val="D86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8"/>
            <p:cNvSpPr/>
            <p:nvPr/>
          </p:nvSpPr>
          <p:spPr>
            <a:xfrm>
              <a:off x="5038875" y="1619900"/>
              <a:ext cx="391450" cy="346650"/>
            </a:xfrm>
            <a:custGeom>
              <a:avLst/>
              <a:gdLst/>
              <a:ahLst/>
              <a:cxnLst/>
              <a:rect l="l" t="t" r="r" b="b"/>
              <a:pathLst>
                <a:path w="15658" h="13866" extrusionOk="0">
                  <a:moveTo>
                    <a:pt x="11451" y="0"/>
                  </a:moveTo>
                  <a:lnTo>
                    <a:pt x="9313" y="6070"/>
                  </a:lnTo>
                  <a:lnTo>
                    <a:pt x="10416" y="8553"/>
                  </a:lnTo>
                  <a:lnTo>
                    <a:pt x="0" y="12209"/>
                  </a:lnTo>
                  <a:lnTo>
                    <a:pt x="345" y="13865"/>
                  </a:lnTo>
                  <a:cubicBezTo>
                    <a:pt x="345" y="13865"/>
                    <a:pt x="14554" y="12830"/>
                    <a:pt x="15106" y="9588"/>
                  </a:cubicBezTo>
                  <a:cubicBezTo>
                    <a:pt x="15657" y="6346"/>
                    <a:pt x="11451" y="0"/>
                    <a:pt x="11451" y="0"/>
                  </a:cubicBezTo>
                  <a:close/>
                </a:path>
              </a:pathLst>
            </a:custGeom>
            <a:solidFill>
              <a:srgbClr val="D86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8"/>
            <p:cNvSpPr/>
            <p:nvPr/>
          </p:nvSpPr>
          <p:spPr>
            <a:xfrm>
              <a:off x="5146325" y="1478225"/>
              <a:ext cx="265975" cy="309325"/>
            </a:xfrm>
            <a:custGeom>
              <a:avLst/>
              <a:gdLst/>
              <a:ahLst/>
              <a:cxnLst/>
              <a:rect l="l" t="t" r="r" b="b"/>
              <a:pathLst>
                <a:path w="10639" h="12373" extrusionOk="0">
                  <a:moveTo>
                    <a:pt x="396" y="0"/>
                  </a:moveTo>
                  <a:cubicBezTo>
                    <a:pt x="381" y="0"/>
                    <a:pt x="365" y="0"/>
                    <a:pt x="350" y="0"/>
                  </a:cubicBezTo>
                  <a:cubicBezTo>
                    <a:pt x="290" y="0"/>
                    <a:pt x="492" y="195"/>
                    <a:pt x="436" y="196"/>
                  </a:cubicBezTo>
                  <a:cubicBezTo>
                    <a:pt x="0" y="328"/>
                    <a:pt x="271" y="734"/>
                    <a:pt x="291" y="1161"/>
                  </a:cubicBezTo>
                  <a:cubicBezTo>
                    <a:pt x="331" y="1961"/>
                    <a:pt x="164" y="4142"/>
                    <a:pt x="823" y="5116"/>
                  </a:cubicBezTo>
                  <a:cubicBezTo>
                    <a:pt x="2662" y="7516"/>
                    <a:pt x="3258" y="9337"/>
                    <a:pt x="4602" y="12147"/>
                  </a:cubicBezTo>
                  <a:cubicBezTo>
                    <a:pt x="4626" y="12119"/>
                    <a:pt x="4681" y="12081"/>
                    <a:pt x="4759" y="12032"/>
                  </a:cubicBezTo>
                  <a:cubicBezTo>
                    <a:pt x="4948" y="11915"/>
                    <a:pt x="5295" y="11870"/>
                    <a:pt x="5729" y="11870"/>
                  </a:cubicBezTo>
                  <a:cubicBezTo>
                    <a:pt x="7181" y="11870"/>
                    <a:pt x="9611" y="12372"/>
                    <a:pt x="10397" y="12372"/>
                  </a:cubicBezTo>
                  <a:cubicBezTo>
                    <a:pt x="10525" y="12372"/>
                    <a:pt x="10609" y="12359"/>
                    <a:pt x="10638" y="12328"/>
                  </a:cubicBezTo>
                  <a:cubicBezTo>
                    <a:pt x="9095" y="9313"/>
                    <a:pt x="7841" y="2728"/>
                    <a:pt x="5973" y="1583"/>
                  </a:cubicBezTo>
                  <a:cubicBezTo>
                    <a:pt x="4540" y="705"/>
                    <a:pt x="2015" y="0"/>
                    <a:pt x="3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8"/>
            <p:cNvSpPr/>
            <p:nvPr/>
          </p:nvSpPr>
          <p:spPr>
            <a:xfrm>
              <a:off x="4873700" y="1864450"/>
              <a:ext cx="208700" cy="131875"/>
            </a:xfrm>
            <a:custGeom>
              <a:avLst/>
              <a:gdLst/>
              <a:ahLst/>
              <a:cxnLst/>
              <a:rect l="l" t="t" r="r" b="b"/>
              <a:pathLst>
                <a:path w="8348" h="5275" extrusionOk="0">
                  <a:moveTo>
                    <a:pt x="2761" y="0"/>
                  </a:moveTo>
                  <a:cubicBezTo>
                    <a:pt x="2581" y="0"/>
                    <a:pt x="2443" y="201"/>
                    <a:pt x="2542" y="379"/>
                  </a:cubicBezTo>
                  <a:cubicBezTo>
                    <a:pt x="2778" y="806"/>
                    <a:pt x="3150" y="1335"/>
                    <a:pt x="3635" y="1564"/>
                  </a:cubicBezTo>
                  <a:cubicBezTo>
                    <a:pt x="3723" y="1606"/>
                    <a:pt x="3701" y="1738"/>
                    <a:pt x="3606" y="1752"/>
                  </a:cubicBezTo>
                  <a:cubicBezTo>
                    <a:pt x="2451" y="1931"/>
                    <a:pt x="1" y="2639"/>
                    <a:pt x="19" y="2995"/>
                  </a:cubicBezTo>
                  <a:cubicBezTo>
                    <a:pt x="24" y="3072"/>
                    <a:pt x="130" y="3103"/>
                    <a:pt x="305" y="3103"/>
                  </a:cubicBezTo>
                  <a:cubicBezTo>
                    <a:pt x="1043" y="3103"/>
                    <a:pt x="2990" y="2550"/>
                    <a:pt x="3555" y="2550"/>
                  </a:cubicBezTo>
                  <a:cubicBezTo>
                    <a:pt x="3641" y="2550"/>
                    <a:pt x="3694" y="2563"/>
                    <a:pt x="3707" y="2593"/>
                  </a:cubicBezTo>
                  <a:cubicBezTo>
                    <a:pt x="3823" y="2863"/>
                    <a:pt x="190" y="3414"/>
                    <a:pt x="323" y="3893"/>
                  </a:cubicBezTo>
                  <a:cubicBezTo>
                    <a:pt x="346" y="3976"/>
                    <a:pt x="472" y="4010"/>
                    <a:pt x="664" y="4010"/>
                  </a:cubicBezTo>
                  <a:cubicBezTo>
                    <a:pt x="1492" y="4010"/>
                    <a:pt x="3553" y="3383"/>
                    <a:pt x="3978" y="3383"/>
                  </a:cubicBezTo>
                  <a:cubicBezTo>
                    <a:pt x="4019" y="3383"/>
                    <a:pt x="4045" y="3389"/>
                    <a:pt x="4053" y="3402"/>
                  </a:cubicBezTo>
                  <a:cubicBezTo>
                    <a:pt x="4161" y="3579"/>
                    <a:pt x="515" y="4146"/>
                    <a:pt x="617" y="4535"/>
                  </a:cubicBezTo>
                  <a:cubicBezTo>
                    <a:pt x="634" y="4600"/>
                    <a:pt x="749" y="4626"/>
                    <a:pt x="927" y="4626"/>
                  </a:cubicBezTo>
                  <a:cubicBezTo>
                    <a:pt x="1710" y="4626"/>
                    <a:pt x="3727" y="4120"/>
                    <a:pt x="4200" y="4120"/>
                  </a:cubicBezTo>
                  <a:cubicBezTo>
                    <a:pt x="4263" y="4120"/>
                    <a:pt x="4299" y="4129"/>
                    <a:pt x="4301" y="4150"/>
                  </a:cubicBezTo>
                  <a:cubicBezTo>
                    <a:pt x="4317" y="4359"/>
                    <a:pt x="1871" y="4909"/>
                    <a:pt x="2081" y="5219"/>
                  </a:cubicBezTo>
                  <a:cubicBezTo>
                    <a:pt x="2107" y="5257"/>
                    <a:pt x="2180" y="5275"/>
                    <a:pt x="2291" y="5275"/>
                  </a:cubicBezTo>
                  <a:cubicBezTo>
                    <a:pt x="3065" y="5275"/>
                    <a:pt x="5675" y="4426"/>
                    <a:pt x="6986" y="4081"/>
                  </a:cubicBezTo>
                  <a:cubicBezTo>
                    <a:pt x="7647" y="4014"/>
                    <a:pt x="7772" y="3953"/>
                    <a:pt x="8348" y="3952"/>
                  </a:cubicBezTo>
                  <a:cubicBezTo>
                    <a:pt x="7920" y="3282"/>
                    <a:pt x="7802" y="2038"/>
                    <a:pt x="7788" y="2014"/>
                  </a:cubicBezTo>
                  <a:cubicBezTo>
                    <a:pt x="7757" y="2022"/>
                    <a:pt x="7725" y="2025"/>
                    <a:pt x="7693" y="2025"/>
                  </a:cubicBezTo>
                  <a:cubicBezTo>
                    <a:pt x="7454" y="2025"/>
                    <a:pt x="7200" y="1825"/>
                    <a:pt x="7040" y="1760"/>
                  </a:cubicBezTo>
                  <a:cubicBezTo>
                    <a:pt x="6387" y="1497"/>
                    <a:pt x="3995" y="497"/>
                    <a:pt x="2861" y="21"/>
                  </a:cubicBezTo>
                  <a:cubicBezTo>
                    <a:pt x="2827" y="6"/>
                    <a:pt x="2793" y="0"/>
                    <a:pt x="2761" y="0"/>
                  </a:cubicBezTo>
                  <a:close/>
                </a:path>
              </a:pathLst>
            </a:custGeom>
            <a:solidFill>
              <a:srgbClr val="D86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8"/>
            <p:cNvSpPr/>
            <p:nvPr/>
          </p:nvSpPr>
          <p:spPr>
            <a:xfrm>
              <a:off x="4624225" y="3293700"/>
              <a:ext cx="602225" cy="82725"/>
            </a:xfrm>
            <a:custGeom>
              <a:avLst/>
              <a:gdLst/>
              <a:ahLst/>
              <a:cxnLst/>
              <a:rect l="l" t="t" r="r" b="b"/>
              <a:pathLst>
                <a:path w="24089" h="3309" extrusionOk="0">
                  <a:moveTo>
                    <a:pt x="0" y="1"/>
                  </a:moveTo>
                  <a:lnTo>
                    <a:pt x="0" y="3308"/>
                  </a:lnTo>
                  <a:lnTo>
                    <a:pt x="24088" y="3308"/>
                  </a:lnTo>
                  <a:lnTo>
                    <a:pt x="24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8"/>
            <p:cNvSpPr/>
            <p:nvPr/>
          </p:nvSpPr>
          <p:spPr>
            <a:xfrm>
              <a:off x="5054700" y="3353225"/>
              <a:ext cx="108675" cy="893250"/>
            </a:xfrm>
            <a:custGeom>
              <a:avLst/>
              <a:gdLst/>
              <a:ahLst/>
              <a:cxnLst/>
              <a:rect l="l" t="t" r="r" b="b"/>
              <a:pathLst>
                <a:path w="4347" h="35730" extrusionOk="0">
                  <a:moveTo>
                    <a:pt x="0" y="0"/>
                  </a:moveTo>
                  <a:lnTo>
                    <a:pt x="0" y="35730"/>
                  </a:lnTo>
                  <a:lnTo>
                    <a:pt x="4347" y="35730"/>
                  </a:lnTo>
                  <a:lnTo>
                    <a:pt x="43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8"/>
            <p:cNvSpPr/>
            <p:nvPr/>
          </p:nvSpPr>
          <p:spPr>
            <a:xfrm>
              <a:off x="4511275" y="3335025"/>
              <a:ext cx="474125" cy="911450"/>
            </a:xfrm>
            <a:custGeom>
              <a:avLst/>
              <a:gdLst/>
              <a:ahLst/>
              <a:cxnLst/>
              <a:rect l="l" t="t" r="r" b="b"/>
              <a:pathLst>
                <a:path w="18965" h="36458" extrusionOk="0">
                  <a:moveTo>
                    <a:pt x="18964" y="1"/>
                  </a:moveTo>
                  <a:lnTo>
                    <a:pt x="13881" y="764"/>
                  </a:lnTo>
                  <a:lnTo>
                    <a:pt x="0" y="36458"/>
                  </a:lnTo>
                  <a:lnTo>
                    <a:pt x="4518" y="36279"/>
                  </a:lnTo>
                  <a:lnTo>
                    <a:pt x="189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8"/>
            <p:cNvSpPr/>
            <p:nvPr/>
          </p:nvSpPr>
          <p:spPr>
            <a:xfrm>
              <a:off x="4624225" y="3554275"/>
              <a:ext cx="180575" cy="68100"/>
            </a:xfrm>
            <a:custGeom>
              <a:avLst/>
              <a:gdLst/>
              <a:ahLst/>
              <a:cxnLst/>
              <a:rect l="l" t="t" r="r" b="b"/>
              <a:pathLst>
                <a:path w="7223" h="2724" extrusionOk="0">
                  <a:moveTo>
                    <a:pt x="0" y="1"/>
                  </a:moveTo>
                  <a:lnTo>
                    <a:pt x="0" y="2724"/>
                  </a:lnTo>
                  <a:lnTo>
                    <a:pt x="7222" y="2724"/>
                  </a:lnTo>
                  <a:lnTo>
                    <a:pt x="72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8"/>
            <p:cNvSpPr/>
            <p:nvPr/>
          </p:nvSpPr>
          <p:spPr>
            <a:xfrm>
              <a:off x="4546525" y="3906950"/>
              <a:ext cx="180575" cy="68125"/>
            </a:xfrm>
            <a:custGeom>
              <a:avLst/>
              <a:gdLst/>
              <a:ahLst/>
              <a:cxnLst/>
              <a:rect l="l" t="t" r="r" b="b"/>
              <a:pathLst>
                <a:path w="7223" h="2725" extrusionOk="0">
                  <a:moveTo>
                    <a:pt x="1" y="1"/>
                  </a:moveTo>
                  <a:lnTo>
                    <a:pt x="1" y="2724"/>
                  </a:lnTo>
                  <a:lnTo>
                    <a:pt x="7223" y="2724"/>
                  </a:lnTo>
                  <a:lnTo>
                    <a:pt x="72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8"/>
            <p:cNvSpPr/>
            <p:nvPr/>
          </p:nvSpPr>
          <p:spPr>
            <a:xfrm>
              <a:off x="4804800" y="3687825"/>
              <a:ext cx="274850" cy="91675"/>
            </a:xfrm>
            <a:custGeom>
              <a:avLst/>
              <a:gdLst/>
              <a:ahLst/>
              <a:cxnLst/>
              <a:rect l="l" t="t" r="r" b="b"/>
              <a:pathLst>
                <a:path w="10994" h="3667" extrusionOk="0">
                  <a:moveTo>
                    <a:pt x="0" y="0"/>
                  </a:moveTo>
                  <a:lnTo>
                    <a:pt x="0" y="3666"/>
                  </a:lnTo>
                  <a:lnTo>
                    <a:pt x="10994" y="3666"/>
                  </a:lnTo>
                  <a:lnTo>
                    <a:pt x="109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8"/>
            <p:cNvSpPr/>
            <p:nvPr/>
          </p:nvSpPr>
          <p:spPr>
            <a:xfrm>
              <a:off x="2971650" y="1515150"/>
              <a:ext cx="2170875" cy="2017175"/>
            </a:xfrm>
            <a:custGeom>
              <a:avLst/>
              <a:gdLst/>
              <a:ahLst/>
              <a:cxnLst/>
              <a:rect l="l" t="t" r="r" b="b"/>
              <a:pathLst>
                <a:path w="86835" h="80687" extrusionOk="0">
                  <a:moveTo>
                    <a:pt x="43368" y="1"/>
                  </a:moveTo>
                  <a:cubicBezTo>
                    <a:pt x="23974" y="1"/>
                    <a:pt x="6870" y="14031"/>
                    <a:pt x="3613" y="33800"/>
                  </a:cubicBezTo>
                  <a:cubicBezTo>
                    <a:pt x="1" y="55781"/>
                    <a:pt x="14890" y="76531"/>
                    <a:pt x="36867" y="80145"/>
                  </a:cubicBezTo>
                  <a:cubicBezTo>
                    <a:pt x="39084" y="80510"/>
                    <a:pt x="41289" y="80687"/>
                    <a:pt x="43465" y="80687"/>
                  </a:cubicBezTo>
                  <a:cubicBezTo>
                    <a:pt x="62861" y="80687"/>
                    <a:pt x="79965" y="66659"/>
                    <a:pt x="83218" y="46894"/>
                  </a:cubicBezTo>
                  <a:cubicBezTo>
                    <a:pt x="86835" y="24913"/>
                    <a:pt x="71941" y="4159"/>
                    <a:pt x="49964" y="542"/>
                  </a:cubicBezTo>
                  <a:cubicBezTo>
                    <a:pt x="47747" y="177"/>
                    <a:pt x="45543" y="1"/>
                    <a:pt x="43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8"/>
            <p:cNvSpPr/>
            <p:nvPr/>
          </p:nvSpPr>
          <p:spPr>
            <a:xfrm>
              <a:off x="3068950" y="1616075"/>
              <a:ext cx="677850" cy="1348225"/>
            </a:xfrm>
            <a:custGeom>
              <a:avLst/>
              <a:gdLst/>
              <a:ahLst/>
              <a:cxnLst/>
              <a:rect l="l" t="t" r="r" b="b"/>
              <a:pathLst>
                <a:path w="27114" h="53929" extrusionOk="0">
                  <a:moveTo>
                    <a:pt x="21957" y="0"/>
                  </a:moveTo>
                  <a:lnTo>
                    <a:pt x="21957" y="0"/>
                  </a:lnTo>
                  <a:cubicBezTo>
                    <a:pt x="10983" y="5322"/>
                    <a:pt x="2583" y="15526"/>
                    <a:pt x="0" y="28280"/>
                  </a:cubicBezTo>
                  <a:cubicBezTo>
                    <a:pt x="532" y="29254"/>
                    <a:pt x="1204" y="30189"/>
                    <a:pt x="2396" y="30312"/>
                  </a:cubicBezTo>
                  <a:cubicBezTo>
                    <a:pt x="2708" y="30343"/>
                    <a:pt x="3021" y="30352"/>
                    <a:pt x="3333" y="30352"/>
                  </a:cubicBezTo>
                  <a:cubicBezTo>
                    <a:pt x="3794" y="30352"/>
                    <a:pt x="4254" y="30332"/>
                    <a:pt x="4711" y="30332"/>
                  </a:cubicBezTo>
                  <a:cubicBezTo>
                    <a:pt x="5567" y="30332"/>
                    <a:pt x="6410" y="30403"/>
                    <a:pt x="7219" y="30810"/>
                  </a:cubicBezTo>
                  <a:cubicBezTo>
                    <a:pt x="7296" y="30847"/>
                    <a:pt x="7347" y="30927"/>
                    <a:pt x="7328" y="31014"/>
                  </a:cubicBezTo>
                  <a:cubicBezTo>
                    <a:pt x="7197" y="31633"/>
                    <a:pt x="6888" y="32210"/>
                    <a:pt x="6653" y="32788"/>
                  </a:cubicBezTo>
                  <a:cubicBezTo>
                    <a:pt x="6312" y="33633"/>
                    <a:pt x="9125" y="35416"/>
                    <a:pt x="9092" y="36743"/>
                  </a:cubicBezTo>
                  <a:cubicBezTo>
                    <a:pt x="9047" y="38531"/>
                    <a:pt x="9026" y="40321"/>
                    <a:pt x="9033" y="42115"/>
                  </a:cubicBezTo>
                  <a:cubicBezTo>
                    <a:pt x="9041" y="44133"/>
                    <a:pt x="9052" y="46292"/>
                    <a:pt x="9746" y="48215"/>
                  </a:cubicBezTo>
                  <a:cubicBezTo>
                    <a:pt x="9916" y="48675"/>
                    <a:pt x="11520" y="49752"/>
                    <a:pt x="12037" y="49752"/>
                  </a:cubicBezTo>
                  <a:cubicBezTo>
                    <a:pt x="12085" y="49752"/>
                    <a:pt x="12124" y="49742"/>
                    <a:pt x="12151" y="49722"/>
                  </a:cubicBezTo>
                  <a:cubicBezTo>
                    <a:pt x="12874" y="49194"/>
                    <a:pt x="13686" y="48734"/>
                    <a:pt x="14591" y="48734"/>
                  </a:cubicBezTo>
                  <a:cubicBezTo>
                    <a:pt x="14706" y="48734"/>
                    <a:pt x="14823" y="48741"/>
                    <a:pt x="14940" y="48757"/>
                  </a:cubicBezTo>
                  <a:cubicBezTo>
                    <a:pt x="17360" y="49074"/>
                    <a:pt x="19454" y="51733"/>
                    <a:pt x="20389" y="53929"/>
                  </a:cubicBezTo>
                  <a:cubicBezTo>
                    <a:pt x="21991" y="51847"/>
                    <a:pt x="27114" y="43070"/>
                    <a:pt x="26859" y="42638"/>
                  </a:cubicBezTo>
                  <a:cubicBezTo>
                    <a:pt x="26620" y="42227"/>
                    <a:pt x="23873" y="37529"/>
                    <a:pt x="21483" y="37529"/>
                  </a:cubicBezTo>
                  <a:cubicBezTo>
                    <a:pt x="21394" y="37529"/>
                    <a:pt x="21306" y="37535"/>
                    <a:pt x="21218" y="37549"/>
                  </a:cubicBezTo>
                  <a:cubicBezTo>
                    <a:pt x="19303" y="37842"/>
                    <a:pt x="15573" y="39094"/>
                    <a:pt x="15320" y="39094"/>
                  </a:cubicBezTo>
                  <a:cubicBezTo>
                    <a:pt x="15309" y="39094"/>
                    <a:pt x="15304" y="39092"/>
                    <a:pt x="15307" y="39087"/>
                  </a:cubicBezTo>
                  <a:cubicBezTo>
                    <a:pt x="16056" y="37670"/>
                    <a:pt x="16797" y="36252"/>
                    <a:pt x="17547" y="34833"/>
                  </a:cubicBezTo>
                  <a:cubicBezTo>
                    <a:pt x="16899" y="34649"/>
                    <a:pt x="15377" y="34263"/>
                    <a:pt x="15397" y="34131"/>
                  </a:cubicBezTo>
                  <a:cubicBezTo>
                    <a:pt x="15707" y="32121"/>
                    <a:pt x="19297" y="25346"/>
                    <a:pt x="21017" y="24784"/>
                  </a:cubicBezTo>
                  <a:cubicBezTo>
                    <a:pt x="22123" y="24421"/>
                    <a:pt x="23247" y="24121"/>
                    <a:pt x="24329" y="23711"/>
                  </a:cubicBezTo>
                  <a:cubicBezTo>
                    <a:pt x="24512" y="23640"/>
                    <a:pt x="25838" y="23223"/>
                    <a:pt x="25743" y="22936"/>
                  </a:cubicBezTo>
                  <a:cubicBezTo>
                    <a:pt x="25558" y="22368"/>
                    <a:pt x="25331" y="21819"/>
                    <a:pt x="25071" y="21289"/>
                  </a:cubicBezTo>
                  <a:cubicBezTo>
                    <a:pt x="24448" y="20010"/>
                    <a:pt x="23685" y="18746"/>
                    <a:pt x="23330" y="17357"/>
                  </a:cubicBezTo>
                  <a:cubicBezTo>
                    <a:pt x="23207" y="16884"/>
                    <a:pt x="18732" y="16989"/>
                    <a:pt x="18774" y="16884"/>
                  </a:cubicBezTo>
                  <a:cubicBezTo>
                    <a:pt x="19570" y="15169"/>
                    <a:pt x="21222" y="13726"/>
                    <a:pt x="21650" y="11850"/>
                  </a:cubicBezTo>
                  <a:cubicBezTo>
                    <a:pt x="22047" y="10111"/>
                    <a:pt x="19676" y="9457"/>
                    <a:pt x="18894" y="8235"/>
                  </a:cubicBezTo>
                  <a:cubicBezTo>
                    <a:pt x="18017" y="6862"/>
                    <a:pt x="22193" y="5310"/>
                    <a:pt x="22056" y="4408"/>
                  </a:cubicBezTo>
                  <a:cubicBezTo>
                    <a:pt x="21986" y="3981"/>
                    <a:pt x="21876" y="3553"/>
                    <a:pt x="21937" y="3118"/>
                  </a:cubicBezTo>
                  <a:cubicBezTo>
                    <a:pt x="22082" y="2076"/>
                    <a:pt x="22001" y="1039"/>
                    <a:pt x="21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8"/>
            <p:cNvSpPr/>
            <p:nvPr/>
          </p:nvSpPr>
          <p:spPr>
            <a:xfrm>
              <a:off x="4174375" y="1809475"/>
              <a:ext cx="894175" cy="1402375"/>
            </a:xfrm>
            <a:custGeom>
              <a:avLst/>
              <a:gdLst/>
              <a:ahLst/>
              <a:cxnLst/>
              <a:rect l="l" t="t" r="r" b="b"/>
              <a:pathLst>
                <a:path w="35767" h="56095" extrusionOk="0">
                  <a:moveTo>
                    <a:pt x="19091" y="1"/>
                  </a:moveTo>
                  <a:cubicBezTo>
                    <a:pt x="17393" y="1"/>
                    <a:pt x="17438" y="3966"/>
                    <a:pt x="17012" y="5122"/>
                  </a:cubicBezTo>
                  <a:cubicBezTo>
                    <a:pt x="17011" y="5126"/>
                    <a:pt x="17004" y="5127"/>
                    <a:pt x="16991" y="5127"/>
                  </a:cubicBezTo>
                  <a:cubicBezTo>
                    <a:pt x="16709" y="5127"/>
                    <a:pt x="13663" y="4270"/>
                    <a:pt x="10955" y="4270"/>
                  </a:cubicBezTo>
                  <a:cubicBezTo>
                    <a:pt x="10105" y="4270"/>
                    <a:pt x="9288" y="4354"/>
                    <a:pt x="8600" y="4576"/>
                  </a:cubicBezTo>
                  <a:cubicBezTo>
                    <a:pt x="8586" y="5486"/>
                    <a:pt x="8579" y="6397"/>
                    <a:pt x="8604" y="7306"/>
                  </a:cubicBezTo>
                  <a:cubicBezTo>
                    <a:pt x="8657" y="7302"/>
                    <a:pt x="8712" y="7300"/>
                    <a:pt x="8768" y="7300"/>
                  </a:cubicBezTo>
                  <a:cubicBezTo>
                    <a:pt x="8816" y="7300"/>
                    <a:pt x="8864" y="7301"/>
                    <a:pt x="8912" y="7304"/>
                  </a:cubicBezTo>
                  <a:cubicBezTo>
                    <a:pt x="10510" y="7414"/>
                    <a:pt x="11811" y="8782"/>
                    <a:pt x="12925" y="9791"/>
                  </a:cubicBezTo>
                  <a:cubicBezTo>
                    <a:pt x="12979" y="9840"/>
                    <a:pt x="11252" y="11755"/>
                    <a:pt x="10073" y="13006"/>
                  </a:cubicBezTo>
                  <a:cubicBezTo>
                    <a:pt x="10208" y="13419"/>
                    <a:pt x="10355" y="13826"/>
                    <a:pt x="10510" y="14230"/>
                  </a:cubicBezTo>
                  <a:cubicBezTo>
                    <a:pt x="10983" y="14645"/>
                    <a:pt x="11445" y="15074"/>
                    <a:pt x="11874" y="15535"/>
                  </a:cubicBezTo>
                  <a:cubicBezTo>
                    <a:pt x="12027" y="15696"/>
                    <a:pt x="12159" y="15757"/>
                    <a:pt x="12291" y="15757"/>
                  </a:cubicBezTo>
                  <a:cubicBezTo>
                    <a:pt x="12505" y="15757"/>
                    <a:pt x="12718" y="15597"/>
                    <a:pt x="13014" y="15444"/>
                  </a:cubicBezTo>
                  <a:cubicBezTo>
                    <a:pt x="13473" y="15213"/>
                    <a:pt x="13921" y="14973"/>
                    <a:pt x="14398" y="14772"/>
                  </a:cubicBezTo>
                  <a:cubicBezTo>
                    <a:pt x="14523" y="14719"/>
                    <a:pt x="14680" y="14694"/>
                    <a:pt x="14859" y="14694"/>
                  </a:cubicBezTo>
                  <a:cubicBezTo>
                    <a:pt x="16617" y="14694"/>
                    <a:pt x="20636" y="17056"/>
                    <a:pt x="20400" y="18217"/>
                  </a:cubicBezTo>
                  <a:cubicBezTo>
                    <a:pt x="20156" y="19418"/>
                    <a:pt x="19113" y="20393"/>
                    <a:pt x="18438" y="21359"/>
                  </a:cubicBezTo>
                  <a:cubicBezTo>
                    <a:pt x="18407" y="21405"/>
                    <a:pt x="18351" y="21429"/>
                    <a:pt x="18297" y="21429"/>
                  </a:cubicBezTo>
                  <a:cubicBezTo>
                    <a:pt x="18268" y="21429"/>
                    <a:pt x="18240" y="21422"/>
                    <a:pt x="18215" y="21409"/>
                  </a:cubicBezTo>
                  <a:cubicBezTo>
                    <a:pt x="17578" y="21086"/>
                    <a:pt x="17019" y="20667"/>
                    <a:pt x="16452" y="20231"/>
                  </a:cubicBezTo>
                  <a:cubicBezTo>
                    <a:pt x="15707" y="20285"/>
                    <a:pt x="14970" y="20351"/>
                    <a:pt x="14225" y="20444"/>
                  </a:cubicBezTo>
                  <a:cubicBezTo>
                    <a:pt x="13222" y="21661"/>
                    <a:pt x="12180" y="22831"/>
                    <a:pt x="11035" y="23905"/>
                  </a:cubicBezTo>
                  <a:cubicBezTo>
                    <a:pt x="10991" y="23945"/>
                    <a:pt x="10938" y="23973"/>
                    <a:pt x="10882" y="23973"/>
                  </a:cubicBezTo>
                  <a:cubicBezTo>
                    <a:pt x="10858" y="23973"/>
                    <a:pt x="10832" y="23968"/>
                    <a:pt x="10807" y="23955"/>
                  </a:cubicBezTo>
                  <a:cubicBezTo>
                    <a:pt x="9875" y="23486"/>
                    <a:pt x="8342" y="22250"/>
                    <a:pt x="6856" y="21569"/>
                  </a:cubicBezTo>
                  <a:cubicBezTo>
                    <a:pt x="5809" y="21730"/>
                    <a:pt x="4780" y="21936"/>
                    <a:pt x="3791" y="22298"/>
                  </a:cubicBezTo>
                  <a:cubicBezTo>
                    <a:pt x="2355" y="24877"/>
                    <a:pt x="1054" y="27530"/>
                    <a:pt x="1" y="30275"/>
                  </a:cubicBezTo>
                  <a:cubicBezTo>
                    <a:pt x="622" y="31047"/>
                    <a:pt x="1157" y="31890"/>
                    <a:pt x="1690" y="32734"/>
                  </a:cubicBezTo>
                  <a:cubicBezTo>
                    <a:pt x="1800" y="32767"/>
                    <a:pt x="1909" y="32806"/>
                    <a:pt x="2006" y="32843"/>
                  </a:cubicBezTo>
                  <a:cubicBezTo>
                    <a:pt x="3017" y="33264"/>
                    <a:pt x="4115" y="34123"/>
                    <a:pt x="4420" y="35232"/>
                  </a:cubicBezTo>
                  <a:cubicBezTo>
                    <a:pt x="4597" y="35895"/>
                    <a:pt x="4521" y="36574"/>
                    <a:pt x="4415" y="37250"/>
                  </a:cubicBezTo>
                  <a:cubicBezTo>
                    <a:pt x="4717" y="37614"/>
                    <a:pt x="5027" y="37971"/>
                    <a:pt x="5338" y="38325"/>
                  </a:cubicBezTo>
                  <a:cubicBezTo>
                    <a:pt x="5988" y="38022"/>
                    <a:pt x="6695" y="37750"/>
                    <a:pt x="7335" y="37750"/>
                  </a:cubicBezTo>
                  <a:cubicBezTo>
                    <a:pt x="7644" y="37750"/>
                    <a:pt x="7938" y="37813"/>
                    <a:pt x="8203" y="37967"/>
                  </a:cubicBezTo>
                  <a:cubicBezTo>
                    <a:pt x="8886" y="38365"/>
                    <a:pt x="9394" y="39016"/>
                    <a:pt x="9859" y="39644"/>
                  </a:cubicBezTo>
                  <a:cubicBezTo>
                    <a:pt x="10572" y="40597"/>
                    <a:pt x="11364" y="41534"/>
                    <a:pt x="11939" y="42570"/>
                  </a:cubicBezTo>
                  <a:cubicBezTo>
                    <a:pt x="12914" y="44322"/>
                    <a:pt x="11898" y="46232"/>
                    <a:pt x="10935" y="47751"/>
                  </a:cubicBezTo>
                  <a:cubicBezTo>
                    <a:pt x="10183" y="48929"/>
                    <a:pt x="9301" y="50086"/>
                    <a:pt x="8604" y="51319"/>
                  </a:cubicBezTo>
                  <a:cubicBezTo>
                    <a:pt x="8807" y="52629"/>
                    <a:pt x="9015" y="53937"/>
                    <a:pt x="9237" y="55241"/>
                  </a:cubicBezTo>
                  <a:cubicBezTo>
                    <a:pt x="9497" y="55533"/>
                    <a:pt x="9764" y="55815"/>
                    <a:pt x="10035" y="56094"/>
                  </a:cubicBezTo>
                  <a:cubicBezTo>
                    <a:pt x="11359" y="55515"/>
                    <a:pt x="12681" y="54935"/>
                    <a:pt x="13981" y="54314"/>
                  </a:cubicBezTo>
                  <a:cubicBezTo>
                    <a:pt x="14071" y="53394"/>
                    <a:pt x="14235" y="52470"/>
                    <a:pt x="14457" y="51600"/>
                  </a:cubicBezTo>
                  <a:cubicBezTo>
                    <a:pt x="14806" y="50232"/>
                    <a:pt x="15344" y="49060"/>
                    <a:pt x="16517" y="48211"/>
                  </a:cubicBezTo>
                  <a:cubicBezTo>
                    <a:pt x="18056" y="47094"/>
                    <a:pt x="19822" y="46451"/>
                    <a:pt x="21605" y="45851"/>
                  </a:cubicBezTo>
                  <a:cubicBezTo>
                    <a:pt x="22344" y="43844"/>
                    <a:pt x="22879" y="41758"/>
                    <a:pt x="23491" y="39701"/>
                  </a:cubicBezTo>
                  <a:cubicBezTo>
                    <a:pt x="21966" y="39094"/>
                    <a:pt x="20391" y="38587"/>
                    <a:pt x="18920" y="37835"/>
                  </a:cubicBezTo>
                  <a:cubicBezTo>
                    <a:pt x="18802" y="37779"/>
                    <a:pt x="18782" y="37646"/>
                    <a:pt x="18855" y="37546"/>
                  </a:cubicBezTo>
                  <a:cubicBezTo>
                    <a:pt x="20057" y="35823"/>
                    <a:pt x="20719" y="33802"/>
                    <a:pt x="21723" y="31969"/>
                  </a:cubicBezTo>
                  <a:cubicBezTo>
                    <a:pt x="21755" y="31910"/>
                    <a:pt x="21817" y="31856"/>
                    <a:pt x="21889" y="31856"/>
                  </a:cubicBezTo>
                  <a:cubicBezTo>
                    <a:pt x="21901" y="31856"/>
                    <a:pt x="21914" y="31857"/>
                    <a:pt x="21927" y="31861"/>
                  </a:cubicBezTo>
                  <a:cubicBezTo>
                    <a:pt x="22715" y="32081"/>
                    <a:pt x="23528" y="32208"/>
                    <a:pt x="24329" y="32402"/>
                  </a:cubicBezTo>
                  <a:cubicBezTo>
                    <a:pt x="24540" y="32454"/>
                    <a:pt x="25952" y="32972"/>
                    <a:pt x="26300" y="32972"/>
                  </a:cubicBezTo>
                  <a:cubicBezTo>
                    <a:pt x="26339" y="32972"/>
                    <a:pt x="26364" y="32966"/>
                    <a:pt x="26373" y="32951"/>
                  </a:cubicBezTo>
                  <a:cubicBezTo>
                    <a:pt x="27246" y="31607"/>
                    <a:pt x="27863" y="30121"/>
                    <a:pt x="28725" y="28773"/>
                  </a:cubicBezTo>
                  <a:cubicBezTo>
                    <a:pt x="28754" y="28726"/>
                    <a:pt x="28813" y="28703"/>
                    <a:pt x="28872" y="28703"/>
                  </a:cubicBezTo>
                  <a:cubicBezTo>
                    <a:pt x="28916" y="28703"/>
                    <a:pt x="28960" y="28716"/>
                    <a:pt x="28991" y="28743"/>
                  </a:cubicBezTo>
                  <a:cubicBezTo>
                    <a:pt x="30382" y="30137"/>
                    <a:pt x="31468" y="31746"/>
                    <a:pt x="32518" y="33407"/>
                  </a:cubicBezTo>
                  <a:cubicBezTo>
                    <a:pt x="32543" y="33447"/>
                    <a:pt x="32585" y="33465"/>
                    <a:pt x="32641" y="33465"/>
                  </a:cubicBezTo>
                  <a:cubicBezTo>
                    <a:pt x="33109" y="33465"/>
                    <a:pt x="34563" y="32163"/>
                    <a:pt x="35552" y="31212"/>
                  </a:cubicBezTo>
                  <a:cubicBezTo>
                    <a:pt x="35766" y="28087"/>
                    <a:pt x="35601" y="25002"/>
                    <a:pt x="35111" y="22009"/>
                  </a:cubicBezTo>
                  <a:cubicBezTo>
                    <a:pt x="34273" y="23220"/>
                    <a:pt x="33460" y="24444"/>
                    <a:pt x="32657" y="25673"/>
                  </a:cubicBezTo>
                  <a:cubicBezTo>
                    <a:pt x="32627" y="25718"/>
                    <a:pt x="32571" y="25740"/>
                    <a:pt x="32514" y="25740"/>
                  </a:cubicBezTo>
                  <a:cubicBezTo>
                    <a:pt x="32451" y="25740"/>
                    <a:pt x="32388" y="25714"/>
                    <a:pt x="32359" y="25663"/>
                  </a:cubicBezTo>
                  <a:cubicBezTo>
                    <a:pt x="31653" y="24386"/>
                    <a:pt x="32150" y="22510"/>
                    <a:pt x="31166" y="21435"/>
                  </a:cubicBezTo>
                  <a:cubicBezTo>
                    <a:pt x="30201" y="20377"/>
                    <a:pt x="28847" y="19715"/>
                    <a:pt x="27619" y="19016"/>
                  </a:cubicBezTo>
                  <a:cubicBezTo>
                    <a:pt x="27524" y="18959"/>
                    <a:pt x="27483" y="18863"/>
                    <a:pt x="27528" y="18761"/>
                  </a:cubicBezTo>
                  <a:cubicBezTo>
                    <a:pt x="28047" y="17407"/>
                    <a:pt x="28831" y="16190"/>
                    <a:pt x="29676" y="15009"/>
                  </a:cubicBezTo>
                  <a:cubicBezTo>
                    <a:pt x="30027" y="14524"/>
                    <a:pt x="31032" y="13561"/>
                    <a:pt x="30936" y="12919"/>
                  </a:cubicBezTo>
                  <a:cubicBezTo>
                    <a:pt x="30842" y="12249"/>
                    <a:pt x="30756" y="11573"/>
                    <a:pt x="30691" y="10900"/>
                  </a:cubicBezTo>
                  <a:cubicBezTo>
                    <a:pt x="30627" y="10240"/>
                    <a:pt x="30578" y="9584"/>
                    <a:pt x="30535" y="8921"/>
                  </a:cubicBezTo>
                  <a:cubicBezTo>
                    <a:pt x="28849" y="5915"/>
                    <a:pt x="26788" y="3126"/>
                    <a:pt x="24401" y="633"/>
                  </a:cubicBezTo>
                  <a:lnTo>
                    <a:pt x="24401" y="633"/>
                  </a:lnTo>
                  <a:cubicBezTo>
                    <a:pt x="24540" y="1609"/>
                    <a:pt x="24625" y="2589"/>
                    <a:pt x="24614" y="3585"/>
                  </a:cubicBezTo>
                  <a:cubicBezTo>
                    <a:pt x="24611" y="3709"/>
                    <a:pt x="24522" y="3788"/>
                    <a:pt x="24425" y="3788"/>
                  </a:cubicBezTo>
                  <a:cubicBezTo>
                    <a:pt x="24372" y="3788"/>
                    <a:pt x="24317" y="3765"/>
                    <a:pt x="24272" y="3713"/>
                  </a:cubicBezTo>
                  <a:cubicBezTo>
                    <a:pt x="23614" y="2970"/>
                    <a:pt x="22858" y="2306"/>
                    <a:pt x="22087" y="1691"/>
                  </a:cubicBezTo>
                  <a:cubicBezTo>
                    <a:pt x="21306" y="1074"/>
                    <a:pt x="20444" y="363"/>
                    <a:pt x="19486" y="65"/>
                  </a:cubicBezTo>
                  <a:cubicBezTo>
                    <a:pt x="19345" y="21"/>
                    <a:pt x="19213" y="1"/>
                    <a:pt x="19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8"/>
            <p:cNvSpPr/>
            <p:nvPr/>
          </p:nvSpPr>
          <p:spPr>
            <a:xfrm>
              <a:off x="3720025" y="1658025"/>
              <a:ext cx="220550" cy="165200"/>
            </a:xfrm>
            <a:custGeom>
              <a:avLst/>
              <a:gdLst/>
              <a:ahLst/>
              <a:cxnLst/>
              <a:rect l="l" t="t" r="r" b="b"/>
              <a:pathLst>
                <a:path w="8822" h="6608" extrusionOk="0">
                  <a:moveTo>
                    <a:pt x="8821" y="1346"/>
                  </a:moveTo>
                  <a:lnTo>
                    <a:pt x="8821" y="1346"/>
                  </a:lnTo>
                  <a:cubicBezTo>
                    <a:pt x="8822" y="1346"/>
                    <a:pt x="8822" y="1346"/>
                    <a:pt x="8822" y="1346"/>
                  </a:cubicBezTo>
                  <a:cubicBezTo>
                    <a:pt x="8822" y="1346"/>
                    <a:pt x="8822" y="1346"/>
                    <a:pt x="8821" y="1346"/>
                  </a:cubicBezTo>
                  <a:close/>
                  <a:moveTo>
                    <a:pt x="3824" y="0"/>
                  </a:moveTo>
                  <a:cubicBezTo>
                    <a:pt x="2526" y="1172"/>
                    <a:pt x="1244" y="2373"/>
                    <a:pt x="95" y="3698"/>
                  </a:cubicBezTo>
                  <a:cubicBezTo>
                    <a:pt x="76" y="3719"/>
                    <a:pt x="40" y="3755"/>
                    <a:pt x="1" y="3800"/>
                  </a:cubicBezTo>
                  <a:cubicBezTo>
                    <a:pt x="1050" y="4685"/>
                    <a:pt x="2022" y="5662"/>
                    <a:pt x="3023" y="6608"/>
                  </a:cubicBezTo>
                  <a:cubicBezTo>
                    <a:pt x="4149" y="5750"/>
                    <a:pt x="8426" y="1345"/>
                    <a:pt x="8814" y="1345"/>
                  </a:cubicBezTo>
                  <a:cubicBezTo>
                    <a:pt x="8817" y="1345"/>
                    <a:pt x="8819" y="1345"/>
                    <a:pt x="8821" y="1346"/>
                  </a:cubicBezTo>
                  <a:lnTo>
                    <a:pt x="8821" y="1346"/>
                  </a:lnTo>
                  <a:cubicBezTo>
                    <a:pt x="7128" y="1016"/>
                    <a:pt x="5493" y="435"/>
                    <a:pt x="38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8"/>
            <p:cNvSpPr/>
            <p:nvPr/>
          </p:nvSpPr>
          <p:spPr>
            <a:xfrm>
              <a:off x="4608300" y="3149400"/>
              <a:ext cx="89275" cy="81075"/>
            </a:xfrm>
            <a:custGeom>
              <a:avLst/>
              <a:gdLst/>
              <a:ahLst/>
              <a:cxnLst/>
              <a:rect l="l" t="t" r="r" b="b"/>
              <a:pathLst>
                <a:path w="3571" h="3243" extrusionOk="0">
                  <a:moveTo>
                    <a:pt x="1122" y="0"/>
                  </a:moveTo>
                  <a:cubicBezTo>
                    <a:pt x="985" y="0"/>
                    <a:pt x="847" y="2"/>
                    <a:pt x="710" y="4"/>
                  </a:cubicBezTo>
                  <a:cubicBezTo>
                    <a:pt x="684" y="5"/>
                    <a:pt x="644" y="6"/>
                    <a:pt x="593" y="6"/>
                  </a:cubicBezTo>
                  <a:cubicBezTo>
                    <a:pt x="452" y="999"/>
                    <a:pt x="204" y="1995"/>
                    <a:pt x="0" y="2994"/>
                  </a:cubicBezTo>
                  <a:cubicBezTo>
                    <a:pt x="507" y="3080"/>
                    <a:pt x="1844" y="3159"/>
                    <a:pt x="3145" y="3242"/>
                  </a:cubicBezTo>
                  <a:cubicBezTo>
                    <a:pt x="3244" y="2196"/>
                    <a:pt x="3352" y="1150"/>
                    <a:pt x="3571" y="107"/>
                  </a:cubicBezTo>
                  <a:cubicBezTo>
                    <a:pt x="2763" y="44"/>
                    <a:pt x="1944" y="0"/>
                    <a:pt x="1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8"/>
            <p:cNvSpPr/>
            <p:nvPr/>
          </p:nvSpPr>
          <p:spPr>
            <a:xfrm>
              <a:off x="2971650" y="1515150"/>
              <a:ext cx="2170875" cy="2017175"/>
            </a:xfrm>
            <a:custGeom>
              <a:avLst/>
              <a:gdLst/>
              <a:ahLst/>
              <a:cxnLst/>
              <a:rect l="l" t="t" r="r" b="b"/>
              <a:pathLst>
                <a:path w="86835" h="80687" extrusionOk="0">
                  <a:moveTo>
                    <a:pt x="43333" y="2560"/>
                  </a:moveTo>
                  <a:cubicBezTo>
                    <a:pt x="45192" y="2560"/>
                    <a:pt x="47077" y="2711"/>
                    <a:pt x="48972" y="3023"/>
                  </a:cubicBezTo>
                  <a:cubicBezTo>
                    <a:pt x="67760" y="6114"/>
                    <a:pt x="80488" y="23854"/>
                    <a:pt x="77398" y="42644"/>
                  </a:cubicBezTo>
                  <a:cubicBezTo>
                    <a:pt x="74616" y="59539"/>
                    <a:pt x="59997" y="71531"/>
                    <a:pt x="43418" y="71531"/>
                  </a:cubicBezTo>
                  <a:cubicBezTo>
                    <a:pt x="41557" y="71531"/>
                    <a:pt x="39673" y="71380"/>
                    <a:pt x="37777" y="71068"/>
                  </a:cubicBezTo>
                  <a:cubicBezTo>
                    <a:pt x="18990" y="67980"/>
                    <a:pt x="6262" y="50241"/>
                    <a:pt x="9351" y="31452"/>
                  </a:cubicBezTo>
                  <a:cubicBezTo>
                    <a:pt x="12134" y="14553"/>
                    <a:pt x="26756" y="2560"/>
                    <a:pt x="43333" y="2560"/>
                  </a:cubicBezTo>
                  <a:close/>
                  <a:moveTo>
                    <a:pt x="43368" y="1"/>
                  </a:moveTo>
                  <a:cubicBezTo>
                    <a:pt x="23974" y="1"/>
                    <a:pt x="6870" y="14031"/>
                    <a:pt x="3613" y="33800"/>
                  </a:cubicBezTo>
                  <a:cubicBezTo>
                    <a:pt x="1" y="55781"/>
                    <a:pt x="14890" y="76531"/>
                    <a:pt x="36867" y="80145"/>
                  </a:cubicBezTo>
                  <a:cubicBezTo>
                    <a:pt x="39084" y="80510"/>
                    <a:pt x="41289" y="80687"/>
                    <a:pt x="43465" y="80687"/>
                  </a:cubicBezTo>
                  <a:cubicBezTo>
                    <a:pt x="62861" y="80687"/>
                    <a:pt x="79965" y="66659"/>
                    <a:pt x="83218" y="46894"/>
                  </a:cubicBezTo>
                  <a:cubicBezTo>
                    <a:pt x="86835" y="24913"/>
                    <a:pt x="71941" y="4159"/>
                    <a:pt x="49964" y="542"/>
                  </a:cubicBezTo>
                  <a:cubicBezTo>
                    <a:pt x="47747" y="177"/>
                    <a:pt x="45543" y="1"/>
                    <a:pt x="43368" y="1"/>
                  </a:cubicBez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8"/>
            <p:cNvSpPr/>
            <p:nvPr/>
          </p:nvSpPr>
          <p:spPr>
            <a:xfrm>
              <a:off x="3387400" y="2355550"/>
              <a:ext cx="400450" cy="662275"/>
            </a:xfrm>
            <a:custGeom>
              <a:avLst/>
              <a:gdLst/>
              <a:ahLst/>
              <a:cxnLst/>
              <a:rect l="l" t="t" r="r" b="b"/>
              <a:pathLst>
                <a:path w="16018" h="26491" extrusionOk="0">
                  <a:moveTo>
                    <a:pt x="13959" y="1"/>
                  </a:moveTo>
                  <a:lnTo>
                    <a:pt x="3933" y="3806"/>
                  </a:lnTo>
                  <a:lnTo>
                    <a:pt x="5958" y="4897"/>
                  </a:lnTo>
                  <a:lnTo>
                    <a:pt x="394" y="13455"/>
                  </a:lnTo>
                  <a:cubicBezTo>
                    <a:pt x="223" y="13928"/>
                    <a:pt x="53" y="14326"/>
                    <a:pt x="42" y="14648"/>
                  </a:cubicBezTo>
                  <a:cubicBezTo>
                    <a:pt x="0" y="15770"/>
                    <a:pt x="322" y="16905"/>
                    <a:pt x="806" y="17910"/>
                  </a:cubicBezTo>
                  <a:cubicBezTo>
                    <a:pt x="901" y="18107"/>
                    <a:pt x="1002" y="18299"/>
                    <a:pt x="1106" y="18491"/>
                  </a:cubicBezTo>
                  <a:lnTo>
                    <a:pt x="8815" y="26491"/>
                  </a:lnTo>
                  <a:cubicBezTo>
                    <a:pt x="6311" y="23085"/>
                    <a:pt x="8604" y="18423"/>
                    <a:pt x="9093" y="17514"/>
                  </a:cubicBezTo>
                  <a:lnTo>
                    <a:pt x="9064" y="17512"/>
                  </a:lnTo>
                  <a:lnTo>
                    <a:pt x="13914" y="9173"/>
                  </a:lnTo>
                  <a:lnTo>
                    <a:pt x="16018" y="10306"/>
                  </a:lnTo>
                  <a:lnTo>
                    <a:pt x="139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8"/>
            <p:cNvSpPr/>
            <p:nvPr/>
          </p:nvSpPr>
          <p:spPr>
            <a:xfrm>
              <a:off x="3561950" y="2793200"/>
              <a:ext cx="398825" cy="230700"/>
            </a:xfrm>
            <a:custGeom>
              <a:avLst/>
              <a:gdLst/>
              <a:ahLst/>
              <a:cxnLst/>
              <a:rect l="l" t="t" r="r" b="b"/>
              <a:pathLst>
                <a:path w="15953" h="9228" extrusionOk="0">
                  <a:moveTo>
                    <a:pt x="2782" y="1"/>
                  </a:moveTo>
                  <a:cubicBezTo>
                    <a:pt x="2292" y="910"/>
                    <a:pt x="1" y="5573"/>
                    <a:pt x="2505" y="8978"/>
                  </a:cubicBezTo>
                  <a:lnTo>
                    <a:pt x="15953" y="9227"/>
                  </a:lnTo>
                  <a:lnTo>
                    <a:pt x="15875" y="243"/>
                  </a:lnTo>
                  <a:lnTo>
                    <a:pt x="27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8"/>
            <p:cNvSpPr/>
            <p:nvPr/>
          </p:nvSpPr>
          <p:spPr>
            <a:xfrm>
              <a:off x="3850025" y="1871450"/>
              <a:ext cx="554225" cy="506475"/>
            </a:xfrm>
            <a:custGeom>
              <a:avLst/>
              <a:gdLst/>
              <a:ahLst/>
              <a:cxnLst/>
              <a:rect l="l" t="t" r="r" b="b"/>
              <a:pathLst>
                <a:path w="22169" h="20259" extrusionOk="0">
                  <a:moveTo>
                    <a:pt x="10748" y="1"/>
                  </a:moveTo>
                  <a:lnTo>
                    <a:pt x="1" y="2807"/>
                  </a:lnTo>
                  <a:cubicBezTo>
                    <a:pt x="238" y="2778"/>
                    <a:pt x="471" y="2764"/>
                    <a:pt x="700" y="2764"/>
                  </a:cubicBezTo>
                  <a:cubicBezTo>
                    <a:pt x="4521" y="2764"/>
                    <a:pt x="7171" y="6620"/>
                    <a:pt x="7692" y="7442"/>
                  </a:cubicBezTo>
                  <a:lnTo>
                    <a:pt x="7707" y="7418"/>
                  </a:lnTo>
                  <a:lnTo>
                    <a:pt x="12604" y="15729"/>
                  </a:lnTo>
                  <a:lnTo>
                    <a:pt x="10587" y="17008"/>
                  </a:lnTo>
                  <a:lnTo>
                    <a:pt x="20578" y="20259"/>
                  </a:lnTo>
                  <a:lnTo>
                    <a:pt x="22169" y="9653"/>
                  </a:lnTo>
                  <a:lnTo>
                    <a:pt x="20228" y="10885"/>
                  </a:lnTo>
                  <a:lnTo>
                    <a:pt x="15489" y="1843"/>
                  </a:lnTo>
                  <a:cubicBezTo>
                    <a:pt x="15158" y="1463"/>
                    <a:pt x="14896" y="1119"/>
                    <a:pt x="14623" y="953"/>
                  </a:cubicBezTo>
                  <a:cubicBezTo>
                    <a:pt x="13665" y="366"/>
                    <a:pt x="12517" y="93"/>
                    <a:pt x="11402" y="23"/>
                  </a:cubicBezTo>
                  <a:cubicBezTo>
                    <a:pt x="11184" y="9"/>
                    <a:pt x="10965" y="3"/>
                    <a:pt x="107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8"/>
            <p:cNvSpPr/>
            <p:nvPr/>
          </p:nvSpPr>
          <p:spPr>
            <a:xfrm>
              <a:off x="3677450" y="1955525"/>
              <a:ext cx="354950" cy="387850"/>
            </a:xfrm>
            <a:custGeom>
              <a:avLst/>
              <a:gdLst/>
              <a:ahLst/>
              <a:cxnLst/>
              <a:rect l="l" t="t" r="r" b="b"/>
              <a:pathLst>
                <a:path w="14198" h="15514" extrusionOk="0">
                  <a:moveTo>
                    <a:pt x="7207" y="0"/>
                  </a:moveTo>
                  <a:cubicBezTo>
                    <a:pt x="6977" y="0"/>
                    <a:pt x="6744" y="14"/>
                    <a:pt x="6506" y="44"/>
                  </a:cubicBezTo>
                  <a:lnTo>
                    <a:pt x="1" y="11145"/>
                  </a:lnTo>
                  <a:cubicBezTo>
                    <a:pt x="2587" y="12655"/>
                    <a:pt x="5226" y="14069"/>
                    <a:pt x="7847" y="15514"/>
                  </a:cubicBezTo>
                  <a:lnTo>
                    <a:pt x="14197" y="4679"/>
                  </a:lnTo>
                  <a:cubicBezTo>
                    <a:pt x="13675" y="3857"/>
                    <a:pt x="11025" y="0"/>
                    <a:pt x="72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8"/>
            <p:cNvSpPr/>
            <p:nvPr/>
          </p:nvSpPr>
          <p:spPr>
            <a:xfrm>
              <a:off x="4041650" y="2649175"/>
              <a:ext cx="625625" cy="410900"/>
            </a:xfrm>
            <a:custGeom>
              <a:avLst/>
              <a:gdLst/>
              <a:ahLst/>
              <a:cxnLst/>
              <a:rect l="l" t="t" r="r" b="b"/>
              <a:pathLst>
                <a:path w="25025" h="16436" extrusionOk="0">
                  <a:moveTo>
                    <a:pt x="25025" y="0"/>
                  </a:moveTo>
                  <a:lnTo>
                    <a:pt x="25025" y="0"/>
                  </a:lnTo>
                  <a:cubicBezTo>
                    <a:pt x="23529" y="3953"/>
                    <a:pt x="18369" y="4565"/>
                    <a:pt x="17340" y="4650"/>
                  </a:cubicBezTo>
                  <a:lnTo>
                    <a:pt x="17358" y="4676"/>
                  </a:lnTo>
                  <a:lnTo>
                    <a:pt x="7721" y="5140"/>
                  </a:lnTo>
                  <a:lnTo>
                    <a:pt x="7525" y="2761"/>
                  </a:lnTo>
                  <a:lnTo>
                    <a:pt x="1" y="10091"/>
                  </a:lnTo>
                  <a:lnTo>
                    <a:pt x="8647" y="16435"/>
                  </a:lnTo>
                  <a:lnTo>
                    <a:pt x="8458" y="14144"/>
                  </a:lnTo>
                  <a:lnTo>
                    <a:pt x="18668" y="14157"/>
                  </a:lnTo>
                  <a:cubicBezTo>
                    <a:pt x="19156" y="14042"/>
                    <a:pt x="19585" y="13970"/>
                    <a:pt x="19857" y="13805"/>
                  </a:cubicBezTo>
                  <a:cubicBezTo>
                    <a:pt x="20824" y="13230"/>
                    <a:pt x="21599" y="12342"/>
                    <a:pt x="22180" y="11386"/>
                  </a:cubicBezTo>
                  <a:cubicBezTo>
                    <a:pt x="22295" y="11199"/>
                    <a:pt x="22399" y="11010"/>
                    <a:pt x="22504" y="10819"/>
                  </a:cubicBezTo>
                  <a:lnTo>
                    <a:pt x="250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8"/>
            <p:cNvSpPr/>
            <p:nvPr/>
          </p:nvSpPr>
          <p:spPr>
            <a:xfrm>
              <a:off x="4299500" y="2368475"/>
              <a:ext cx="356650" cy="386050"/>
            </a:xfrm>
            <a:custGeom>
              <a:avLst/>
              <a:gdLst/>
              <a:ahLst/>
              <a:cxnLst/>
              <a:rect l="l" t="t" r="r" b="b"/>
              <a:pathLst>
                <a:path w="14266" h="15442" extrusionOk="0">
                  <a:moveTo>
                    <a:pt x="7552" y="1"/>
                  </a:moveTo>
                  <a:cubicBezTo>
                    <a:pt x="5074" y="1682"/>
                    <a:pt x="2539" y="3274"/>
                    <a:pt x="1" y="4864"/>
                  </a:cubicBezTo>
                  <a:lnTo>
                    <a:pt x="6583" y="15441"/>
                  </a:lnTo>
                  <a:cubicBezTo>
                    <a:pt x="7610" y="15357"/>
                    <a:pt x="12772" y="14745"/>
                    <a:pt x="14266" y="10792"/>
                  </a:cubicBezTo>
                  <a:lnTo>
                    <a:pt x="75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8"/>
            <p:cNvSpPr/>
            <p:nvPr/>
          </p:nvSpPr>
          <p:spPr>
            <a:xfrm>
              <a:off x="4214000" y="1037200"/>
              <a:ext cx="299825" cy="63650"/>
            </a:xfrm>
            <a:custGeom>
              <a:avLst/>
              <a:gdLst/>
              <a:ahLst/>
              <a:cxnLst/>
              <a:rect l="l" t="t" r="r" b="b"/>
              <a:pathLst>
                <a:path w="11993" h="2546" extrusionOk="0">
                  <a:moveTo>
                    <a:pt x="5071" y="0"/>
                  </a:moveTo>
                  <a:cubicBezTo>
                    <a:pt x="2216" y="0"/>
                    <a:pt x="1" y="1178"/>
                    <a:pt x="1" y="1178"/>
                  </a:cubicBezTo>
                  <a:lnTo>
                    <a:pt x="11993" y="2546"/>
                  </a:lnTo>
                  <a:cubicBezTo>
                    <a:pt x="11993" y="2546"/>
                    <a:pt x="9580" y="448"/>
                    <a:pt x="6201" y="64"/>
                  </a:cubicBezTo>
                  <a:cubicBezTo>
                    <a:pt x="5816" y="20"/>
                    <a:pt x="5438" y="0"/>
                    <a:pt x="5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8"/>
            <p:cNvSpPr/>
            <p:nvPr/>
          </p:nvSpPr>
          <p:spPr>
            <a:xfrm>
              <a:off x="4214000" y="1066650"/>
              <a:ext cx="299825" cy="63650"/>
            </a:xfrm>
            <a:custGeom>
              <a:avLst/>
              <a:gdLst/>
              <a:ahLst/>
              <a:cxnLst/>
              <a:rect l="l" t="t" r="r" b="b"/>
              <a:pathLst>
                <a:path w="11993" h="2546" extrusionOk="0">
                  <a:moveTo>
                    <a:pt x="1" y="0"/>
                  </a:moveTo>
                  <a:cubicBezTo>
                    <a:pt x="1" y="0"/>
                    <a:pt x="2412" y="2098"/>
                    <a:pt x="5791" y="2482"/>
                  </a:cubicBezTo>
                  <a:cubicBezTo>
                    <a:pt x="6176" y="2526"/>
                    <a:pt x="6554" y="2546"/>
                    <a:pt x="6922" y="2546"/>
                  </a:cubicBezTo>
                  <a:cubicBezTo>
                    <a:pt x="9777" y="2546"/>
                    <a:pt x="11993" y="1368"/>
                    <a:pt x="11993" y="136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8"/>
            <p:cNvSpPr/>
            <p:nvPr/>
          </p:nvSpPr>
          <p:spPr>
            <a:xfrm>
              <a:off x="4012700" y="1066650"/>
              <a:ext cx="201325" cy="224825"/>
            </a:xfrm>
            <a:custGeom>
              <a:avLst/>
              <a:gdLst/>
              <a:ahLst/>
              <a:cxnLst/>
              <a:rect l="l" t="t" r="r" b="b"/>
              <a:pathLst>
                <a:path w="8053" h="8993" extrusionOk="0">
                  <a:moveTo>
                    <a:pt x="8053" y="0"/>
                  </a:moveTo>
                  <a:lnTo>
                    <a:pt x="1" y="8993"/>
                  </a:lnTo>
                  <a:cubicBezTo>
                    <a:pt x="1" y="8993"/>
                    <a:pt x="3107" y="8238"/>
                    <a:pt x="5376" y="5704"/>
                  </a:cubicBezTo>
                  <a:cubicBezTo>
                    <a:pt x="7644" y="3171"/>
                    <a:pt x="8052" y="1"/>
                    <a:pt x="8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8"/>
            <p:cNvSpPr/>
            <p:nvPr/>
          </p:nvSpPr>
          <p:spPr>
            <a:xfrm>
              <a:off x="4012700" y="1066650"/>
              <a:ext cx="201325" cy="224825"/>
            </a:xfrm>
            <a:custGeom>
              <a:avLst/>
              <a:gdLst/>
              <a:ahLst/>
              <a:cxnLst/>
              <a:rect l="l" t="t" r="r" b="b"/>
              <a:pathLst>
                <a:path w="8053" h="8993" extrusionOk="0">
                  <a:moveTo>
                    <a:pt x="8053" y="0"/>
                  </a:moveTo>
                  <a:cubicBezTo>
                    <a:pt x="8052" y="0"/>
                    <a:pt x="4946" y="756"/>
                    <a:pt x="2678" y="3289"/>
                  </a:cubicBezTo>
                  <a:cubicBezTo>
                    <a:pt x="409" y="5822"/>
                    <a:pt x="1" y="8993"/>
                    <a:pt x="1" y="8993"/>
                  </a:cubicBezTo>
                  <a:lnTo>
                    <a:pt x="80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8"/>
            <p:cNvSpPr/>
            <p:nvPr/>
          </p:nvSpPr>
          <p:spPr>
            <a:xfrm>
              <a:off x="4068450" y="802275"/>
              <a:ext cx="153450" cy="264400"/>
            </a:xfrm>
            <a:custGeom>
              <a:avLst/>
              <a:gdLst/>
              <a:ahLst/>
              <a:cxnLst/>
              <a:rect l="l" t="t" r="r" b="b"/>
              <a:pathLst>
                <a:path w="6138" h="10576" extrusionOk="0">
                  <a:moveTo>
                    <a:pt x="0" y="0"/>
                  </a:moveTo>
                  <a:lnTo>
                    <a:pt x="5823" y="10575"/>
                  </a:lnTo>
                  <a:cubicBezTo>
                    <a:pt x="5823" y="10575"/>
                    <a:pt x="6137" y="7395"/>
                    <a:pt x="4498" y="4414"/>
                  </a:cubicBezTo>
                  <a:cubicBezTo>
                    <a:pt x="2857" y="1435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8"/>
            <p:cNvSpPr/>
            <p:nvPr/>
          </p:nvSpPr>
          <p:spPr>
            <a:xfrm>
              <a:off x="4060575" y="802275"/>
              <a:ext cx="153450" cy="264400"/>
            </a:xfrm>
            <a:custGeom>
              <a:avLst/>
              <a:gdLst/>
              <a:ahLst/>
              <a:cxnLst/>
              <a:rect l="l" t="t" r="r" b="b"/>
              <a:pathLst>
                <a:path w="6138" h="10576" extrusionOk="0">
                  <a:moveTo>
                    <a:pt x="315" y="0"/>
                  </a:moveTo>
                  <a:lnTo>
                    <a:pt x="315" y="0"/>
                  </a:lnTo>
                  <a:cubicBezTo>
                    <a:pt x="315" y="1"/>
                    <a:pt x="0" y="3182"/>
                    <a:pt x="1640" y="6162"/>
                  </a:cubicBezTo>
                  <a:cubicBezTo>
                    <a:pt x="3281" y="9141"/>
                    <a:pt x="6138" y="10575"/>
                    <a:pt x="6138" y="10575"/>
                  </a:cubicBezTo>
                  <a:lnTo>
                    <a:pt x="3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8"/>
            <p:cNvSpPr/>
            <p:nvPr/>
          </p:nvSpPr>
          <p:spPr>
            <a:xfrm>
              <a:off x="4104850" y="840675"/>
              <a:ext cx="89250" cy="156325"/>
            </a:xfrm>
            <a:custGeom>
              <a:avLst/>
              <a:gdLst/>
              <a:ahLst/>
              <a:cxnLst/>
              <a:rect l="l" t="t" r="r" b="b"/>
              <a:pathLst>
                <a:path w="3570" h="6253" extrusionOk="0">
                  <a:moveTo>
                    <a:pt x="0" y="1"/>
                  </a:moveTo>
                  <a:lnTo>
                    <a:pt x="3570" y="6253"/>
                  </a:lnTo>
                  <a:cubicBezTo>
                    <a:pt x="3570" y="6253"/>
                    <a:pt x="3400" y="4276"/>
                    <a:pt x="2541" y="2751"/>
                  </a:cubicBezTo>
                  <a:cubicBezTo>
                    <a:pt x="1684" y="122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8"/>
            <p:cNvSpPr/>
            <p:nvPr/>
          </p:nvSpPr>
          <p:spPr>
            <a:xfrm>
              <a:off x="4056700" y="1130625"/>
              <a:ext cx="122150" cy="132250"/>
            </a:xfrm>
            <a:custGeom>
              <a:avLst/>
              <a:gdLst/>
              <a:ahLst/>
              <a:cxnLst/>
              <a:rect l="l" t="t" r="r" b="b"/>
              <a:pathLst>
                <a:path w="4886" h="5290" extrusionOk="0">
                  <a:moveTo>
                    <a:pt x="4886" y="1"/>
                  </a:moveTo>
                  <a:lnTo>
                    <a:pt x="1" y="5289"/>
                  </a:lnTo>
                  <a:cubicBezTo>
                    <a:pt x="1" y="5289"/>
                    <a:pt x="1916" y="4475"/>
                    <a:pt x="3095" y="3182"/>
                  </a:cubicBezTo>
                  <a:cubicBezTo>
                    <a:pt x="4275" y="1889"/>
                    <a:pt x="4886" y="1"/>
                    <a:pt x="4886" y="1"/>
                  </a:cubicBez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8"/>
            <p:cNvSpPr/>
            <p:nvPr/>
          </p:nvSpPr>
          <p:spPr>
            <a:xfrm>
              <a:off x="4280475" y="1050275"/>
              <a:ext cx="178875" cy="32125"/>
            </a:xfrm>
            <a:custGeom>
              <a:avLst/>
              <a:gdLst/>
              <a:ahLst/>
              <a:cxnLst/>
              <a:rect l="l" t="t" r="r" b="b"/>
              <a:pathLst>
                <a:path w="7155" h="1285" extrusionOk="0">
                  <a:moveTo>
                    <a:pt x="2945" y="0"/>
                  </a:moveTo>
                  <a:cubicBezTo>
                    <a:pt x="1428" y="0"/>
                    <a:pt x="1" y="474"/>
                    <a:pt x="1" y="474"/>
                  </a:cubicBezTo>
                  <a:lnTo>
                    <a:pt x="7154" y="1284"/>
                  </a:lnTo>
                  <a:cubicBezTo>
                    <a:pt x="7154" y="1284"/>
                    <a:pt x="5365" y="221"/>
                    <a:pt x="3625" y="35"/>
                  </a:cubicBezTo>
                  <a:cubicBezTo>
                    <a:pt x="3399" y="11"/>
                    <a:pt x="3171" y="0"/>
                    <a:pt x="2945" y="0"/>
                  </a:cubicBez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8"/>
            <p:cNvSpPr/>
            <p:nvPr/>
          </p:nvSpPr>
          <p:spPr>
            <a:xfrm>
              <a:off x="4147000" y="1066650"/>
              <a:ext cx="133125" cy="450925"/>
            </a:xfrm>
            <a:custGeom>
              <a:avLst/>
              <a:gdLst/>
              <a:ahLst/>
              <a:cxnLst/>
              <a:rect l="l" t="t" r="r" b="b"/>
              <a:pathLst>
                <a:path w="5325" h="18037" extrusionOk="0">
                  <a:moveTo>
                    <a:pt x="1984" y="0"/>
                  </a:moveTo>
                  <a:lnTo>
                    <a:pt x="1" y="18037"/>
                  </a:lnTo>
                  <a:lnTo>
                    <a:pt x="5324" y="18037"/>
                  </a:lnTo>
                  <a:lnTo>
                    <a:pt x="33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8"/>
            <p:cNvSpPr/>
            <p:nvPr/>
          </p:nvSpPr>
          <p:spPr>
            <a:xfrm>
              <a:off x="4189675" y="1099250"/>
              <a:ext cx="90400" cy="418300"/>
            </a:xfrm>
            <a:custGeom>
              <a:avLst/>
              <a:gdLst/>
              <a:ahLst/>
              <a:cxnLst/>
              <a:rect l="l" t="t" r="r" b="b"/>
              <a:pathLst>
                <a:path w="3616" h="16732" extrusionOk="0">
                  <a:moveTo>
                    <a:pt x="134" y="1"/>
                  </a:moveTo>
                  <a:lnTo>
                    <a:pt x="1" y="1207"/>
                  </a:lnTo>
                  <a:cubicBezTo>
                    <a:pt x="318" y="1300"/>
                    <a:pt x="701" y="1376"/>
                    <a:pt x="1118" y="1376"/>
                  </a:cubicBezTo>
                  <a:cubicBezTo>
                    <a:pt x="1177" y="1376"/>
                    <a:pt x="1236" y="1374"/>
                    <a:pt x="1297" y="1371"/>
                  </a:cubicBezTo>
                  <a:lnTo>
                    <a:pt x="1618" y="16732"/>
                  </a:lnTo>
                  <a:lnTo>
                    <a:pt x="3616" y="16732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8"/>
            <p:cNvSpPr/>
            <p:nvPr/>
          </p:nvSpPr>
          <p:spPr>
            <a:xfrm>
              <a:off x="4154550" y="1012525"/>
              <a:ext cx="118825" cy="108275"/>
            </a:xfrm>
            <a:custGeom>
              <a:avLst/>
              <a:gdLst/>
              <a:ahLst/>
              <a:cxnLst/>
              <a:rect l="l" t="t" r="r" b="b"/>
              <a:pathLst>
                <a:path w="4753" h="4331" extrusionOk="0">
                  <a:moveTo>
                    <a:pt x="2377" y="1"/>
                  </a:moveTo>
                  <a:cubicBezTo>
                    <a:pt x="1823" y="1"/>
                    <a:pt x="1269" y="212"/>
                    <a:pt x="845" y="635"/>
                  </a:cubicBezTo>
                  <a:cubicBezTo>
                    <a:pt x="0" y="1481"/>
                    <a:pt x="0" y="2851"/>
                    <a:pt x="845" y="3696"/>
                  </a:cubicBezTo>
                  <a:cubicBezTo>
                    <a:pt x="1269" y="4119"/>
                    <a:pt x="1823" y="4330"/>
                    <a:pt x="2377" y="4330"/>
                  </a:cubicBezTo>
                  <a:cubicBezTo>
                    <a:pt x="2931" y="4330"/>
                    <a:pt x="3485" y="4119"/>
                    <a:pt x="3907" y="3696"/>
                  </a:cubicBezTo>
                  <a:cubicBezTo>
                    <a:pt x="4753" y="2851"/>
                    <a:pt x="4753" y="1481"/>
                    <a:pt x="3907" y="635"/>
                  </a:cubicBezTo>
                  <a:cubicBezTo>
                    <a:pt x="3485" y="212"/>
                    <a:pt x="2931" y="1"/>
                    <a:pt x="23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8"/>
            <p:cNvSpPr/>
            <p:nvPr/>
          </p:nvSpPr>
          <p:spPr>
            <a:xfrm>
              <a:off x="4178175" y="1034075"/>
              <a:ext cx="71575" cy="65200"/>
            </a:xfrm>
            <a:custGeom>
              <a:avLst/>
              <a:gdLst/>
              <a:ahLst/>
              <a:cxnLst/>
              <a:rect l="l" t="t" r="r" b="b"/>
              <a:pathLst>
                <a:path w="2863" h="2608" extrusionOk="0">
                  <a:moveTo>
                    <a:pt x="1432" y="0"/>
                  </a:moveTo>
                  <a:cubicBezTo>
                    <a:pt x="1098" y="0"/>
                    <a:pt x="764" y="127"/>
                    <a:pt x="510" y="381"/>
                  </a:cubicBezTo>
                  <a:cubicBezTo>
                    <a:pt x="1" y="891"/>
                    <a:pt x="1" y="1717"/>
                    <a:pt x="510" y="2225"/>
                  </a:cubicBezTo>
                  <a:cubicBezTo>
                    <a:pt x="764" y="2480"/>
                    <a:pt x="1098" y="2608"/>
                    <a:pt x="1432" y="2608"/>
                  </a:cubicBezTo>
                  <a:cubicBezTo>
                    <a:pt x="1766" y="2608"/>
                    <a:pt x="2099" y="2480"/>
                    <a:pt x="2353" y="2225"/>
                  </a:cubicBezTo>
                  <a:cubicBezTo>
                    <a:pt x="2863" y="1717"/>
                    <a:pt x="2863" y="891"/>
                    <a:pt x="2353" y="381"/>
                  </a:cubicBezTo>
                  <a:cubicBezTo>
                    <a:pt x="2099" y="127"/>
                    <a:pt x="1766" y="0"/>
                    <a:pt x="1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8"/>
            <p:cNvSpPr/>
            <p:nvPr/>
          </p:nvSpPr>
          <p:spPr>
            <a:xfrm>
              <a:off x="4168725" y="1174675"/>
              <a:ext cx="31525" cy="323300"/>
            </a:xfrm>
            <a:custGeom>
              <a:avLst/>
              <a:gdLst/>
              <a:ahLst/>
              <a:cxnLst/>
              <a:rect l="l" t="t" r="r" b="b"/>
              <a:pathLst>
                <a:path w="1261" h="12932" extrusionOk="0">
                  <a:moveTo>
                    <a:pt x="1260" y="1"/>
                  </a:moveTo>
                  <a:lnTo>
                    <a:pt x="1" y="12932"/>
                  </a:lnTo>
                  <a:lnTo>
                    <a:pt x="1260" y="12932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8"/>
            <p:cNvSpPr/>
            <p:nvPr/>
          </p:nvSpPr>
          <p:spPr>
            <a:xfrm>
              <a:off x="4074400" y="1517550"/>
              <a:ext cx="279700" cy="39625"/>
            </a:xfrm>
            <a:custGeom>
              <a:avLst/>
              <a:gdLst/>
              <a:ahLst/>
              <a:cxnLst/>
              <a:rect l="l" t="t" r="r" b="b"/>
              <a:pathLst>
                <a:path w="11188" h="1585" extrusionOk="0">
                  <a:moveTo>
                    <a:pt x="894" y="1"/>
                  </a:moveTo>
                  <a:cubicBezTo>
                    <a:pt x="401" y="1"/>
                    <a:pt x="0" y="401"/>
                    <a:pt x="0" y="895"/>
                  </a:cubicBezTo>
                  <a:lnTo>
                    <a:pt x="0" y="1585"/>
                  </a:lnTo>
                  <a:lnTo>
                    <a:pt x="11187" y="1585"/>
                  </a:lnTo>
                  <a:lnTo>
                    <a:pt x="11187" y="895"/>
                  </a:lnTo>
                  <a:cubicBezTo>
                    <a:pt x="11187" y="401"/>
                    <a:pt x="10788" y="1"/>
                    <a:pt x="10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8"/>
            <p:cNvSpPr/>
            <p:nvPr/>
          </p:nvSpPr>
          <p:spPr>
            <a:xfrm>
              <a:off x="4074450" y="1537375"/>
              <a:ext cx="279000" cy="19825"/>
            </a:xfrm>
            <a:custGeom>
              <a:avLst/>
              <a:gdLst/>
              <a:ahLst/>
              <a:cxnLst/>
              <a:rect l="l" t="t" r="r" b="b"/>
              <a:pathLst>
                <a:path w="11160" h="793" extrusionOk="0">
                  <a:moveTo>
                    <a:pt x="701" y="0"/>
                  </a:moveTo>
                  <a:cubicBezTo>
                    <a:pt x="368" y="0"/>
                    <a:pt x="88" y="223"/>
                    <a:pt x="0" y="527"/>
                  </a:cubicBezTo>
                  <a:lnTo>
                    <a:pt x="0" y="793"/>
                  </a:lnTo>
                  <a:lnTo>
                    <a:pt x="11160" y="793"/>
                  </a:lnTo>
                  <a:lnTo>
                    <a:pt x="11160" y="730"/>
                  </a:lnTo>
                  <a:cubicBezTo>
                    <a:pt x="11159" y="326"/>
                    <a:pt x="10832" y="0"/>
                    <a:pt x="10429" y="0"/>
                  </a:cubicBez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8"/>
            <p:cNvSpPr/>
            <p:nvPr/>
          </p:nvSpPr>
          <p:spPr>
            <a:xfrm>
              <a:off x="3815525" y="1081900"/>
              <a:ext cx="149200" cy="505550"/>
            </a:xfrm>
            <a:custGeom>
              <a:avLst/>
              <a:gdLst/>
              <a:ahLst/>
              <a:cxnLst/>
              <a:rect l="l" t="t" r="r" b="b"/>
              <a:pathLst>
                <a:path w="5968" h="20222" extrusionOk="0">
                  <a:moveTo>
                    <a:pt x="2226" y="1"/>
                  </a:moveTo>
                  <a:lnTo>
                    <a:pt x="1" y="20221"/>
                  </a:lnTo>
                  <a:lnTo>
                    <a:pt x="5967" y="20221"/>
                  </a:lnTo>
                  <a:lnTo>
                    <a:pt x="37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8"/>
            <p:cNvSpPr/>
            <p:nvPr/>
          </p:nvSpPr>
          <p:spPr>
            <a:xfrm>
              <a:off x="3863425" y="1118450"/>
              <a:ext cx="101350" cy="469000"/>
            </a:xfrm>
            <a:custGeom>
              <a:avLst/>
              <a:gdLst/>
              <a:ahLst/>
              <a:cxnLst/>
              <a:rect l="l" t="t" r="r" b="b"/>
              <a:pathLst>
                <a:path w="4054" h="18760" extrusionOk="0">
                  <a:moveTo>
                    <a:pt x="149" y="0"/>
                  </a:moveTo>
                  <a:lnTo>
                    <a:pt x="0" y="1353"/>
                  </a:lnTo>
                  <a:cubicBezTo>
                    <a:pt x="357" y="1458"/>
                    <a:pt x="790" y="1543"/>
                    <a:pt x="1259" y="1543"/>
                  </a:cubicBezTo>
                  <a:cubicBezTo>
                    <a:pt x="1323" y="1543"/>
                    <a:pt x="1388" y="1542"/>
                    <a:pt x="1453" y="1538"/>
                  </a:cubicBezTo>
                  <a:lnTo>
                    <a:pt x="1813" y="18759"/>
                  </a:lnTo>
                  <a:lnTo>
                    <a:pt x="4053" y="18759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8"/>
            <p:cNvSpPr/>
            <p:nvPr/>
          </p:nvSpPr>
          <p:spPr>
            <a:xfrm>
              <a:off x="3839875" y="743575"/>
              <a:ext cx="50775" cy="338350"/>
            </a:xfrm>
            <a:custGeom>
              <a:avLst/>
              <a:gdLst/>
              <a:ahLst/>
              <a:cxnLst/>
              <a:rect l="l" t="t" r="r" b="b"/>
              <a:pathLst>
                <a:path w="2031" h="13534" extrusionOk="0">
                  <a:moveTo>
                    <a:pt x="2031" y="0"/>
                  </a:moveTo>
                  <a:cubicBezTo>
                    <a:pt x="2031" y="0"/>
                    <a:pt x="1" y="2953"/>
                    <a:pt x="1" y="6766"/>
                  </a:cubicBezTo>
                  <a:cubicBezTo>
                    <a:pt x="1" y="10579"/>
                    <a:pt x="2031" y="13534"/>
                    <a:pt x="2031" y="13534"/>
                  </a:cubicBezTo>
                  <a:lnTo>
                    <a:pt x="20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8"/>
            <p:cNvSpPr/>
            <p:nvPr/>
          </p:nvSpPr>
          <p:spPr>
            <a:xfrm>
              <a:off x="3890625" y="743575"/>
              <a:ext cx="50800" cy="338350"/>
            </a:xfrm>
            <a:custGeom>
              <a:avLst/>
              <a:gdLst/>
              <a:ahLst/>
              <a:cxnLst/>
              <a:rect l="l" t="t" r="r" b="b"/>
              <a:pathLst>
                <a:path w="2032" h="13534" extrusionOk="0">
                  <a:moveTo>
                    <a:pt x="1" y="0"/>
                  </a:moveTo>
                  <a:lnTo>
                    <a:pt x="1" y="13534"/>
                  </a:lnTo>
                  <a:cubicBezTo>
                    <a:pt x="1" y="13534"/>
                    <a:pt x="2031" y="10579"/>
                    <a:pt x="2031" y="6766"/>
                  </a:cubicBezTo>
                  <a:cubicBezTo>
                    <a:pt x="2031" y="2953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8"/>
            <p:cNvSpPr/>
            <p:nvPr/>
          </p:nvSpPr>
          <p:spPr>
            <a:xfrm>
              <a:off x="3890625" y="1081900"/>
              <a:ext cx="276025" cy="195700"/>
            </a:xfrm>
            <a:custGeom>
              <a:avLst/>
              <a:gdLst/>
              <a:ahLst/>
              <a:cxnLst/>
              <a:rect l="l" t="t" r="r" b="b"/>
              <a:pathLst>
                <a:path w="11041" h="7828" extrusionOk="0">
                  <a:moveTo>
                    <a:pt x="1" y="1"/>
                  </a:moveTo>
                  <a:lnTo>
                    <a:pt x="11041" y="7827"/>
                  </a:lnTo>
                  <a:cubicBezTo>
                    <a:pt x="11041" y="7827"/>
                    <a:pt x="9805" y="4463"/>
                    <a:pt x="6696" y="2259"/>
                  </a:cubicBezTo>
                  <a:cubicBezTo>
                    <a:pt x="3584" y="5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8"/>
            <p:cNvSpPr/>
            <p:nvPr/>
          </p:nvSpPr>
          <p:spPr>
            <a:xfrm>
              <a:off x="3890625" y="1081900"/>
              <a:ext cx="276025" cy="195700"/>
            </a:xfrm>
            <a:custGeom>
              <a:avLst/>
              <a:gdLst/>
              <a:ahLst/>
              <a:cxnLst/>
              <a:rect l="l" t="t" r="r" b="b"/>
              <a:pathLst>
                <a:path w="11041" h="7828" extrusionOk="0">
                  <a:moveTo>
                    <a:pt x="1" y="1"/>
                  </a:moveTo>
                  <a:cubicBezTo>
                    <a:pt x="1" y="1"/>
                    <a:pt x="1237" y="3364"/>
                    <a:pt x="4346" y="5570"/>
                  </a:cubicBezTo>
                  <a:cubicBezTo>
                    <a:pt x="7457" y="7776"/>
                    <a:pt x="11041" y="7827"/>
                    <a:pt x="11041" y="78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8"/>
            <p:cNvSpPr/>
            <p:nvPr/>
          </p:nvSpPr>
          <p:spPr>
            <a:xfrm>
              <a:off x="3614650" y="1081900"/>
              <a:ext cx="276000" cy="195700"/>
            </a:xfrm>
            <a:custGeom>
              <a:avLst/>
              <a:gdLst/>
              <a:ahLst/>
              <a:cxnLst/>
              <a:rect l="l" t="t" r="r" b="b"/>
              <a:pathLst>
                <a:path w="11040" h="7828" extrusionOk="0">
                  <a:moveTo>
                    <a:pt x="11040" y="1"/>
                  </a:moveTo>
                  <a:cubicBezTo>
                    <a:pt x="11040" y="1"/>
                    <a:pt x="7456" y="53"/>
                    <a:pt x="4346" y="2259"/>
                  </a:cubicBezTo>
                  <a:cubicBezTo>
                    <a:pt x="1236" y="4463"/>
                    <a:pt x="1" y="7827"/>
                    <a:pt x="1" y="7827"/>
                  </a:cubicBezTo>
                  <a:lnTo>
                    <a:pt x="110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8"/>
            <p:cNvSpPr/>
            <p:nvPr/>
          </p:nvSpPr>
          <p:spPr>
            <a:xfrm>
              <a:off x="3614650" y="1081900"/>
              <a:ext cx="276000" cy="195700"/>
            </a:xfrm>
            <a:custGeom>
              <a:avLst/>
              <a:gdLst/>
              <a:ahLst/>
              <a:cxnLst/>
              <a:rect l="l" t="t" r="r" b="b"/>
              <a:pathLst>
                <a:path w="11040" h="7828" extrusionOk="0">
                  <a:moveTo>
                    <a:pt x="11040" y="1"/>
                  </a:moveTo>
                  <a:lnTo>
                    <a:pt x="1" y="7827"/>
                  </a:lnTo>
                  <a:cubicBezTo>
                    <a:pt x="1" y="7827"/>
                    <a:pt x="3585" y="7776"/>
                    <a:pt x="6694" y="5570"/>
                  </a:cubicBezTo>
                  <a:cubicBezTo>
                    <a:pt x="9804" y="3364"/>
                    <a:pt x="11040" y="1"/>
                    <a:pt x="110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8"/>
            <p:cNvSpPr/>
            <p:nvPr/>
          </p:nvSpPr>
          <p:spPr>
            <a:xfrm>
              <a:off x="3824000" y="1021200"/>
              <a:ext cx="133275" cy="121400"/>
            </a:xfrm>
            <a:custGeom>
              <a:avLst/>
              <a:gdLst/>
              <a:ahLst/>
              <a:cxnLst/>
              <a:rect l="l" t="t" r="r" b="b"/>
              <a:pathLst>
                <a:path w="5331" h="4856" extrusionOk="0">
                  <a:moveTo>
                    <a:pt x="2665" y="0"/>
                  </a:moveTo>
                  <a:cubicBezTo>
                    <a:pt x="2044" y="0"/>
                    <a:pt x="1422" y="237"/>
                    <a:pt x="948" y="711"/>
                  </a:cubicBezTo>
                  <a:cubicBezTo>
                    <a:pt x="1" y="1660"/>
                    <a:pt x="1" y="3197"/>
                    <a:pt x="948" y="4145"/>
                  </a:cubicBezTo>
                  <a:cubicBezTo>
                    <a:pt x="1422" y="4619"/>
                    <a:pt x="2044" y="4856"/>
                    <a:pt x="2665" y="4856"/>
                  </a:cubicBezTo>
                  <a:cubicBezTo>
                    <a:pt x="3286" y="4856"/>
                    <a:pt x="3907" y="4619"/>
                    <a:pt x="4381" y="4145"/>
                  </a:cubicBezTo>
                  <a:cubicBezTo>
                    <a:pt x="5330" y="3197"/>
                    <a:pt x="5330" y="1660"/>
                    <a:pt x="4381" y="711"/>
                  </a:cubicBezTo>
                  <a:cubicBezTo>
                    <a:pt x="3907" y="237"/>
                    <a:pt x="3286" y="0"/>
                    <a:pt x="26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8"/>
            <p:cNvSpPr/>
            <p:nvPr/>
          </p:nvSpPr>
          <p:spPr>
            <a:xfrm>
              <a:off x="3854100" y="1045325"/>
              <a:ext cx="73125" cy="73150"/>
            </a:xfrm>
            <a:custGeom>
              <a:avLst/>
              <a:gdLst/>
              <a:ahLst/>
              <a:cxnLst/>
              <a:rect l="l" t="t" r="r" b="b"/>
              <a:pathLst>
                <a:path w="2925" h="2926" extrusionOk="0">
                  <a:moveTo>
                    <a:pt x="1462" y="1"/>
                  </a:moveTo>
                  <a:cubicBezTo>
                    <a:pt x="655" y="1"/>
                    <a:pt x="0" y="656"/>
                    <a:pt x="0" y="1462"/>
                  </a:cubicBezTo>
                  <a:cubicBezTo>
                    <a:pt x="0" y="2270"/>
                    <a:pt x="655" y="2925"/>
                    <a:pt x="1462" y="2925"/>
                  </a:cubicBezTo>
                  <a:cubicBezTo>
                    <a:pt x="2270" y="2925"/>
                    <a:pt x="2924" y="2270"/>
                    <a:pt x="2924" y="1462"/>
                  </a:cubicBezTo>
                  <a:cubicBezTo>
                    <a:pt x="2924" y="656"/>
                    <a:pt x="2270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8"/>
            <p:cNvSpPr/>
            <p:nvPr/>
          </p:nvSpPr>
          <p:spPr>
            <a:xfrm>
              <a:off x="3652750" y="1112925"/>
              <a:ext cx="162800" cy="119275"/>
            </a:xfrm>
            <a:custGeom>
              <a:avLst/>
              <a:gdLst/>
              <a:ahLst/>
              <a:cxnLst/>
              <a:rect l="l" t="t" r="r" b="b"/>
              <a:pathLst>
                <a:path w="6512" h="4771" extrusionOk="0">
                  <a:moveTo>
                    <a:pt x="6512" y="0"/>
                  </a:moveTo>
                  <a:lnTo>
                    <a:pt x="6512" y="0"/>
                  </a:lnTo>
                  <a:cubicBezTo>
                    <a:pt x="6512" y="1"/>
                    <a:pt x="4330" y="441"/>
                    <a:pt x="2740" y="1591"/>
                  </a:cubicBezTo>
                  <a:cubicBezTo>
                    <a:pt x="1150" y="2740"/>
                    <a:pt x="1" y="4771"/>
                    <a:pt x="1" y="4771"/>
                  </a:cubicBezTo>
                  <a:lnTo>
                    <a:pt x="6512" y="0"/>
                  </a:ln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8"/>
            <p:cNvSpPr/>
            <p:nvPr/>
          </p:nvSpPr>
          <p:spPr>
            <a:xfrm>
              <a:off x="3966350" y="1112925"/>
              <a:ext cx="162825" cy="119275"/>
            </a:xfrm>
            <a:custGeom>
              <a:avLst/>
              <a:gdLst/>
              <a:ahLst/>
              <a:cxnLst/>
              <a:rect l="l" t="t" r="r" b="b"/>
              <a:pathLst>
                <a:path w="6513" h="4771" extrusionOk="0">
                  <a:moveTo>
                    <a:pt x="1" y="0"/>
                  </a:moveTo>
                  <a:lnTo>
                    <a:pt x="6512" y="4771"/>
                  </a:lnTo>
                  <a:cubicBezTo>
                    <a:pt x="6512" y="4771"/>
                    <a:pt x="5362" y="2740"/>
                    <a:pt x="3772" y="1591"/>
                  </a:cubicBezTo>
                  <a:cubicBezTo>
                    <a:pt x="2182" y="44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8"/>
            <p:cNvSpPr/>
            <p:nvPr/>
          </p:nvSpPr>
          <p:spPr>
            <a:xfrm>
              <a:off x="3853050" y="806650"/>
              <a:ext cx="24100" cy="201800"/>
            </a:xfrm>
            <a:custGeom>
              <a:avLst/>
              <a:gdLst/>
              <a:ahLst/>
              <a:cxnLst/>
              <a:rect l="l" t="t" r="r" b="b"/>
              <a:pathLst>
                <a:path w="964" h="8072" extrusionOk="0">
                  <a:moveTo>
                    <a:pt x="958" y="0"/>
                  </a:moveTo>
                  <a:cubicBezTo>
                    <a:pt x="958" y="0"/>
                    <a:pt x="1" y="2129"/>
                    <a:pt x="14" y="4091"/>
                  </a:cubicBezTo>
                  <a:cubicBezTo>
                    <a:pt x="27" y="6054"/>
                    <a:pt x="963" y="8072"/>
                    <a:pt x="963" y="8072"/>
                  </a:cubicBezTo>
                  <a:lnTo>
                    <a:pt x="958" y="0"/>
                  </a:ln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8"/>
            <p:cNvSpPr/>
            <p:nvPr/>
          </p:nvSpPr>
          <p:spPr>
            <a:xfrm>
              <a:off x="3839875" y="1203000"/>
              <a:ext cx="35350" cy="362450"/>
            </a:xfrm>
            <a:custGeom>
              <a:avLst/>
              <a:gdLst/>
              <a:ahLst/>
              <a:cxnLst/>
              <a:rect l="l" t="t" r="r" b="b"/>
              <a:pathLst>
                <a:path w="1414" h="14498" extrusionOk="0">
                  <a:moveTo>
                    <a:pt x="1414" y="0"/>
                  </a:moveTo>
                  <a:lnTo>
                    <a:pt x="1" y="14498"/>
                  </a:lnTo>
                  <a:lnTo>
                    <a:pt x="1414" y="14498"/>
                  </a:lnTo>
                  <a:lnTo>
                    <a:pt x="1414" y="0"/>
                  </a:ln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8"/>
            <p:cNvSpPr/>
            <p:nvPr/>
          </p:nvSpPr>
          <p:spPr>
            <a:xfrm>
              <a:off x="3734125" y="1587425"/>
              <a:ext cx="313600" cy="44400"/>
            </a:xfrm>
            <a:custGeom>
              <a:avLst/>
              <a:gdLst/>
              <a:ahLst/>
              <a:cxnLst/>
              <a:rect l="l" t="t" r="r" b="b"/>
              <a:pathLst>
                <a:path w="12544" h="1776" extrusionOk="0">
                  <a:moveTo>
                    <a:pt x="894" y="0"/>
                  </a:moveTo>
                  <a:cubicBezTo>
                    <a:pt x="401" y="0"/>
                    <a:pt x="0" y="400"/>
                    <a:pt x="0" y="893"/>
                  </a:cubicBezTo>
                  <a:lnTo>
                    <a:pt x="0" y="1776"/>
                  </a:lnTo>
                  <a:lnTo>
                    <a:pt x="12543" y="1776"/>
                  </a:lnTo>
                  <a:lnTo>
                    <a:pt x="12543" y="893"/>
                  </a:lnTo>
                  <a:cubicBezTo>
                    <a:pt x="12543" y="400"/>
                    <a:pt x="12143" y="0"/>
                    <a:pt x="11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8"/>
            <p:cNvSpPr/>
            <p:nvPr/>
          </p:nvSpPr>
          <p:spPr>
            <a:xfrm>
              <a:off x="3734200" y="1609625"/>
              <a:ext cx="312825" cy="22200"/>
            </a:xfrm>
            <a:custGeom>
              <a:avLst/>
              <a:gdLst/>
              <a:ahLst/>
              <a:cxnLst/>
              <a:rect l="l" t="t" r="r" b="b"/>
              <a:pathLst>
                <a:path w="12513" h="888" extrusionOk="0">
                  <a:moveTo>
                    <a:pt x="785" y="0"/>
                  </a:moveTo>
                  <a:cubicBezTo>
                    <a:pt x="413" y="0"/>
                    <a:pt x="99" y="251"/>
                    <a:pt x="0" y="591"/>
                  </a:cubicBezTo>
                  <a:lnTo>
                    <a:pt x="0" y="888"/>
                  </a:lnTo>
                  <a:lnTo>
                    <a:pt x="12512" y="888"/>
                  </a:lnTo>
                  <a:lnTo>
                    <a:pt x="12512" y="817"/>
                  </a:lnTo>
                  <a:cubicBezTo>
                    <a:pt x="12509" y="366"/>
                    <a:pt x="12144" y="0"/>
                    <a:pt x="11693" y="0"/>
                  </a:cubicBez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8"/>
            <p:cNvSpPr/>
            <p:nvPr/>
          </p:nvSpPr>
          <p:spPr>
            <a:xfrm>
              <a:off x="2694275" y="3041000"/>
              <a:ext cx="366200" cy="507625"/>
            </a:xfrm>
            <a:custGeom>
              <a:avLst/>
              <a:gdLst/>
              <a:ahLst/>
              <a:cxnLst/>
              <a:rect l="l" t="t" r="r" b="b"/>
              <a:pathLst>
                <a:path w="14648" h="20305" extrusionOk="0">
                  <a:moveTo>
                    <a:pt x="4477" y="1"/>
                  </a:moveTo>
                  <a:cubicBezTo>
                    <a:pt x="3636" y="1"/>
                    <a:pt x="2949" y="392"/>
                    <a:pt x="2510" y="1032"/>
                  </a:cubicBezTo>
                  <a:cubicBezTo>
                    <a:pt x="603" y="3809"/>
                    <a:pt x="1" y="20305"/>
                    <a:pt x="1" y="20305"/>
                  </a:cubicBezTo>
                  <a:lnTo>
                    <a:pt x="14648" y="18373"/>
                  </a:lnTo>
                  <a:cubicBezTo>
                    <a:pt x="11827" y="4362"/>
                    <a:pt x="7288" y="1"/>
                    <a:pt x="4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8"/>
            <p:cNvSpPr/>
            <p:nvPr/>
          </p:nvSpPr>
          <p:spPr>
            <a:xfrm>
              <a:off x="2982325" y="2138925"/>
              <a:ext cx="223325" cy="1341650"/>
            </a:xfrm>
            <a:custGeom>
              <a:avLst/>
              <a:gdLst/>
              <a:ahLst/>
              <a:cxnLst/>
              <a:rect l="l" t="t" r="r" b="b"/>
              <a:pathLst>
                <a:path w="8933" h="53666" extrusionOk="0">
                  <a:moveTo>
                    <a:pt x="2380" y="1"/>
                  </a:moveTo>
                  <a:lnTo>
                    <a:pt x="2380" y="1"/>
                  </a:lnTo>
                  <a:cubicBezTo>
                    <a:pt x="2853" y="5918"/>
                    <a:pt x="2100" y="11582"/>
                    <a:pt x="0" y="17134"/>
                  </a:cubicBezTo>
                  <a:cubicBezTo>
                    <a:pt x="3184" y="29133"/>
                    <a:pt x="4817" y="41170"/>
                    <a:pt x="6557" y="53660"/>
                  </a:cubicBezTo>
                  <a:cubicBezTo>
                    <a:pt x="6615" y="53664"/>
                    <a:pt x="6671" y="53665"/>
                    <a:pt x="6726" y="53665"/>
                  </a:cubicBezTo>
                  <a:cubicBezTo>
                    <a:pt x="8930" y="53665"/>
                    <a:pt x="8932" y="50990"/>
                    <a:pt x="7872" y="45861"/>
                  </a:cubicBezTo>
                  <a:cubicBezTo>
                    <a:pt x="6785" y="40604"/>
                    <a:pt x="2892" y="23332"/>
                    <a:pt x="2791" y="17262"/>
                  </a:cubicBezTo>
                  <a:cubicBezTo>
                    <a:pt x="2691" y="11193"/>
                    <a:pt x="4040" y="8069"/>
                    <a:pt x="4143" y="4600"/>
                  </a:cubicBezTo>
                  <a:cubicBezTo>
                    <a:pt x="4245" y="1132"/>
                    <a:pt x="4332" y="2765"/>
                    <a:pt x="4201" y="174"/>
                  </a:cubicBezTo>
                  <a:lnTo>
                    <a:pt x="4201" y="174"/>
                  </a:lnTo>
                  <a:cubicBezTo>
                    <a:pt x="4112" y="186"/>
                    <a:pt x="4024" y="192"/>
                    <a:pt x="3935" y="192"/>
                  </a:cubicBezTo>
                  <a:cubicBezTo>
                    <a:pt x="3420" y="192"/>
                    <a:pt x="2899" y="13"/>
                    <a:pt x="2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8"/>
            <p:cNvSpPr/>
            <p:nvPr/>
          </p:nvSpPr>
          <p:spPr>
            <a:xfrm>
              <a:off x="2724375" y="1725825"/>
              <a:ext cx="210450" cy="288600"/>
            </a:xfrm>
            <a:custGeom>
              <a:avLst/>
              <a:gdLst/>
              <a:ahLst/>
              <a:cxnLst/>
              <a:rect l="l" t="t" r="r" b="b"/>
              <a:pathLst>
                <a:path w="8418" h="11544" extrusionOk="0">
                  <a:moveTo>
                    <a:pt x="0" y="0"/>
                  </a:moveTo>
                  <a:lnTo>
                    <a:pt x="424" y="6762"/>
                  </a:lnTo>
                  <a:lnTo>
                    <a:pt x="613" y="8895"/>
                  </a:lnTo>
                  <a:cubicBezTo>
                    <a:pt x="742" y="10356"/>
                    <a:pt x="1942" y="11494"/>
                    <a:pt x="3408" y="11543"/>
                  </a:cubicBezTo>
                  <a:cubicBezTo>
                    <a:pt x="3428" y="11543"/>
                    <a:pt x="3448" y="11544"/>
                    <a:pt x="3467" y="11544"/>
                  </a:cubicBezTo>
                  <a:cubicBezTo>
                    <a:pt x="4425" y="11544"/>
                    <a:pt x="5190" y="10727"/>
                    <a:pt x="5117" y="9763"/>
                  </a:cubicBezTo>
                  <a:lnTo>
                    <a:pt x="4998" y="8164"/>
                  </a:lnTo>
                  <a:lnTo>
                    <a:pt x="6224" y="7896"/>
                  </a:lnTo>
                  <a:cubicBezTo>
                    <a:pt x="6933" y="7743"/>
                    <a:pt x="7479" y="7176"/>
                    <a:pt x="7610" y="6464"/>
                  </a:cubicBezTo>
                  <a:lnTo>
                    <a:pt x="7873" y="5027"/>
                  </a:lnTo>
                  <a:lnTo>
                    <a:pt x="8205" y="4508"/>
                  </a:lnTo>
                  <a:cubicBezTo>
                    <a:pt x="8418" y="4178"/>
                    <a:pt x="8364" y="3745"/>
                    <a:pt x="8076" y="3476"/>
                  </a:cubicBezTo>
                  <a:lnTo>
                    <a:pt x="7728" y="3149"/>
                  </a:lnTo>
                  <a:lnTo>
                    <a:pt x="7024" y="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8"/>
            <p:cNvSpPr/>
            <p:nvPr/>
          </p:nvSpPr>
          <p:spPr>
            <a:xfrm>
              <a:off x="2675975" y="1655350"/>
              <a:ext cx="239000" cy="254425"/>
            </a:xfrm>
            <a:custGeom>
              <a:avLst/>
              <a:gdLst/>
              <a:ahLst/>
              <a:cxnLst/>
              <a:rect l="l" t="t" r="r" b="b"/>
              <a:pathLst>
                <a:path w="9560" h="10177" extrusionOk="0">
                  <a:moveTo>
                    <a:pt x="3951" y="1"/>
                  </a:moveTo>
                  <a:cubicBezTo>
                    <a:pt x="3167" y="1"/>
                    <a:pt x="2417" y="346"/>
                    <a:pt x="1905" y="951"/>
                  </a:cubicBezTo>
                  <a:lnTo>
                    <a:pt x="1346" y="1614"/>
                  </a:lnTo>
                  <a:cubicBezTo>
                    <a:pt x="460" y="2665"/>
                    <a:pt x="0" y="4007"/>
                    <a:pt x="55" y="5379"/>
                  </a:cubicBezTo>
                  <a:cubicBezTo>
                    <a:pt x="99" y="6463"/>
                    <a:pt x="463" y="7511"/>
                    <a:pt x="1101" y="8389"/>
                  </a:cubicBezTo>
                  <a:lnTo>
                    <a:pt x="2045" y="9687"/>
                  </a:lnTo>
                  <a:cubicBezTo>
                    <a:pt x="2269" y="9994"/>
                    <a:pt x="2626" y="10176"/>
                    <a:pt x="3003" y="10176"/>
                  </a:cubicBezTo>
                  <a:cubicBezTo>
                    <a:pt x="3017" y="10176"/>
                    <a:pt x="3030" y="10176"/>
                    <a:pt x="3044" y="10176"/>
                  </a:cubicBezTo>
                  <a:cubicBezTo>
                    <a:pt x="3402" y="10165"/>
                    <a:pt x="3737" y="9993"/>
                    <a:pt x="3954" y="9708"/>
                  </a:cubicBezTo>
                  <a:lnTo>
                    <a:pt x="5183" y="7739"/>
                  </a:lnTo>
                  <a:cubicBezTo>
                    <a:pt x="5386" y="7413"/>
                    <a:pt x="5712" y="7183"/>
                    <a:pt x="6088" y="7102"/>
                  </a:cubicBezTo>
                  <a:lnTo>
                    <a:pt x="6923" y="6921"/>
                  </a:lnTo>
                  <a:lnTo>
                    <a:pt x="7437" y="6964"/>
                  </a:lnTo>
                  <a:cubicBezTo>
                    <a:pt x="7451" y="6966"/>
                    <a:pt x="7466" y="6966"/>
                    <a:pt x="7480" y="6966"/>
                  </a:cubicBezTo>
                  <a:cubicBezTo>
                    <a:pt x="7791" y="6966"/>
                    <a:pt x="8031" y="6682"/>
                    <a:pt x="7971" y="6370"/>
                  </a:cubicBezTo>
                  <a:lnTo>
                    <a:pt x="7671" y="4809"/>
                  </a:lnTo>
                  <a:lnTo>
                    <a:pt x="8079" y="4545"/>
                  </a:lnTo>
                  <a:cubicBezTo>
                    <a:pt x="9235" y="3796"/>
                    <a:pt x="9559" y="2183"/>
                    <a:pt x="8676" y="1126"/>
                  </a:cubicBezTo>
                  <a:cubicBezTo>
                    <a:pt x="8627" y="1072"/>
                    <a:pt x="8577" y="1018"/>
                    <a:pt x="8524" y="965"/>
                  </a:cubicBezTo>
                  <a:cubicBezTo>
                    <a:pt x="8125" y="566"/>
                    <a:pt x="7598" y="320"/>
                    <a:pt x="7037" y="269"/>
                  </a:cubicBezTo>
                  <a:lnTo>
                    <a:pt x="4195" y="12"/>
                  </a:lnTo>
                  <a:cubicBezTo>
                    <a:pt x="4113" y="4"/>
                    <a:pt x="4032" y="1"/>
                    <a:pt x="3951" y="1"/>
                  </a:cubicBezTo>
                  <a:close/>
                </a:path>
              </a:pathLst>
            </a:custGeom>
            <a:solidFill>
              <a:srgbClr val="04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8"/>
            <p:cNvSpPr/>
            <p:nvPr/>
          </p:nvSpPr>
          <p:spPr>
            <a:xfrm>
              <a:off x="2811400" y="1804225"/>
              <a:ext cx="49075" cy="54025"/>
            </a:xfrm>
            <a:custGeom>
              <a:avLst/>
              <a:gdLst/>
              <a:ahLst/>
              <a:cxnLst/>
              <a:rect l="l" t="t" r="r" b="b"/>
              <a:pathLst>
                <a:path w="1963" h="2161" extrusionOk="0">
                  <a:moveTo>
                    <a:pt x="618" y="1"/>
                  </a:moveTo>
                  <a:cubicBezTo>
                    <a:pt x="519" y="1"/>
                    <a:pt x="426" y="25"/>
                    <a:pt x="346" y="76"/>
                  </a:cubicBezTo>
                  <a:cubicBezTo>
                    <a:pt x="1" y="295"/>
                    <a:pt x="8" y="921"/>
                    <a:pt x="358" y="1476"/>
                  </a:cubicBezTo>
                  <a:cubicBezTo>
                    <a:pt x="628" y="1901"/>
                    <a:pt x="1023" y="2160"/>
                    <a:pt x="1348" y="2160"/>
                  </a:cubicBezTo>
                  <a:cubicBezTo>
                    <a:pt x="1446" y="2160"/>
                    <a:pt x="1539" y="2136"/>
                    <a:pt x="1619" y="2086"/>
                  </a:cubicBezTo>
                  <a:cubicBezTo>
                    <a:pt x="1963" y="1867"/>
                    <a:pt x="1957" y="1240"/>
                    <a:pt x="1605" y="686"/>
                  </a:cubicBezTo>
                  <a:cubicBezTo>
                    <a:pt x="1336" y="260"/>
                    <a:pt x="942" y="1"/>
                    <a:pt x="618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8"/>
            <p:cNvSpPr/>
            <p:nvPr/>
          </p:nvSpPr>
          <p:spPr>
            <a:xfrm>
              <a:off x="2828425" y="1823775"/>
              <a:ext cx="19175" cy="21175"/>
            </a:xfrm>
            <a:custGeom>
              <a:avLst/>
              <a:gdLst/>
              <a:ahLst/>
              <a:cxnLst/>
              <a:rect l="l" t="t" r="r" b="b"/>
              <a:pathLst>
                <a:path w="767" h="847" extrusionOk="0">
                  <a:moveTo>
                    <a:pt x="78" y="1"/>
                  </a:moveTo>
                  <a:lnTo>
                    <a:pt x="0" y="69"/>
                  </a:lnTo>
                  <a:lnTo>
                    <a:pt x="689" y="847"/>
                  </a:lnTo>
                  <a:lnTo>
                    <a:pt x="767" y="779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8"/>
            <p:cNvSpPr/>
            <p:nvPr/>
          </p:nvSpPr>
          <p:spPr>
            <a:xfrm>
              <a:off x="2893200" y="1783650"/>
              <a:ext cx="12325" cy="20725"/>
            </a:xfrm>
            <a:custGeom>
              <a:avLst/>
              <a:gdLst/>
              <a:ahLst/>
              <a:cxnLst/>
              <a:rect l="l" t="t" r="r" b="b"/>
              <a:pathLst>
                <a:path w="493" h="829" extrusionOk="0">
                  <a:moveTo>
                    <a:pt x="178" y="1"/>
                  </a:moveTo>
                  <a:cubicBezTo>
                    <a:pt x="171" y="1"/>
                    <a:pt x="163" y="2"/>
                    <a:pt x="156" y="3"/>
                  </a:cubicBezTo>
                  <a:cubicBezTo>
                    <a:pt x="48" y="26"/>
                    <a:pt x="0" y="230"/>
                    <a:pt x="49" y="458"/>
                  </a:cubicBezTo>
                  <a:cubicBezTo>
                    <a:pt x="95" y="670"/>
                    <a:pt x="210" y="829"/>
                    <a:pt x="315" y="829"/>
                  </a:cubicBezTo>
                  <a:cubicBezTo>
                    <a:pt x="322" y="829"/>
                    <a:pt x="329" y="828"/>
                    <a:pt x="336" y="827"/>
                  </a:cubicBezTo>
                  <a:cubicBezTo>
                    <a:pt x="443" y="803"/>
                    <a:pt x="492" y="600"/>
                    <a:pt x="442" y="372"/>
                  </a:cubicBezTo>
                  <a:cubicBezTo>
                    <a:pt x="397" y="159"/>
                    <a:pt x="281" y="1"/>
                    <a:pt x="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8"/>
            <p:cNvSpPr/>
            <p:nvPr/>
          </p:nvSpPr>
          <p:spPr>
            <a:xfrm>
              <a:off x="2733150" y="1635900"/>
              <a:ext cx="142200" cy="76925"/>
            </a:xfrm>
            <a:custGeom>
              <a:avLst/>
              <a:gdLst/>
              <a:ahLst/>
              <a:cxnLst/>
              <a:rect l="l" t="t" r="r" b="b"/>
              <a:pathLst>
                <a:path w="5688" h="3077" extrusionOk="0">
                  <a:moveTo>
                    <a:pt x="3734" y="0"/>
                  </a:moveTo>
                  <a:cubicBezTo>
                    <a:pt x="3344" y="0"/>
                    <a:pt x="2916" y="56"/>
                    <a:pt x="2477" y="174"/>
                  </a:cubicBezTo>
                  <a:cubicBezTo>
                    <a:pt x="1018" y="564"/>
                    <a:pt x="1" y="1494"/>
                    <a:pt x="203" y="2247"/>
                  </a:cubicBezTo>
                  <a:cubicBezTo>
                    <a:pt x="344" y="2775"/>
                    <a:pt x="1046" y="3077"/>
                    <a:pt x="1954" y="3077"/>
                  </a:cubicBezTo>
                  <a:cubicBezTo>
                    <a:pt x="2344" y="3077"/>
                    <a:pt x="2772" y="3021"/>
                    <a:pt x="3211" y="2904"/>
                  </a:cubicBezTo>
                  <a:cubicBezTo>
                    <a:pt x="4669" y="2512"/>
                    <a:pt x="5687" y="1583"/>
                    <a:pt x="5485" y="829"/>
                  </a:cubicBezTo>
                  <a:cubicBezTo>
                    <a:pt x="5344" y="302"/>
                    <a:pt x="4643" y="0"/>
                    <a:pt x="3734" y="0"/>
                  </a:cubicBezTo>
                  <a:close/>
                </a:path>
              </a:pathLst>
            </a:custGeom>
            <a:solidFill>
              <a:srgbClr val="0C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8"/>
            <p:cNvSpPr/>
            <p:nvPr/>
          </p:nvSpPr>
          <p:spPr>
            <a:xfrm>
              <a:off x="2924350" y="4037225"/>
              <a:ext cx="107250" cy="195150"/>
            </a:xfrm>
            <a:custGeom>
              <a:avLst/>
              <a:gdLst/>
              <a:ahLst/>
              <a:cxnLst/>
              <a:rect l="l" t="t" r="r" b="b"/>
              <a:pathLst>
                <a:path w="4290" h="7806" extrusionOk="0">
                  <a:moveTo>
                    <a:pt x="4290" y="0"/>
                  </a:moveTo>
                  <a:lnTo>
                    <a:pt x="0" y="698"/>
                  </a:lnTo>
                  <a:lnTo>
                    <a:pt x="0" y="6929"/>
                  </a:lnTo>
                  <a:lnTo>
                    <a:pt x="4116" y="7805"/>
                  </a:lnTo>
                  <a:lnTo>
                    <a:pt x="4290" y="0"/>
                  </a:ln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8"/>
            <p:cNvSpPr/>
            <p:nvPr/>
          </p:nvSpPr>
          <p:spPr>
            <a:xfrm>
              <a:off x="2924350" y="4178475"/>
              <a:ext cx="251825" cy="129375"/>
            </a:xfrm>
            <a:custGeom>
              <a:avLst/>
              <a:gdLst/>
              <a:ahLst/>
              <a:cxnLst/>
              <a:rect l="l" t="t" r="r" b="b"/>
              <a:pathLst>
                <a:path w="10073" h="5175" extrusionOk="0">
                  <a:moveTo>
                    <a:pt x="961" y="0"/>
                  </a:moveTo>
                  <a:cubicBezTo>
                    <a:pt x="455" y="0"/>
                    <a:pt x="0" y="542"/>
                    <a:pt x="0" y="1279"/>
                  </a:cubicBezTo>
                  <a:lnTo>
                    <a:pt x="0" y="5175"/>
                  </a:lnTo>
                  <a:lnTo>
                    <a:pt x="10050" y="5175"/>
                  </a:lnTo>
                  <a:cubicBezTo>
                    <a:pt x="10050" y="5175"/>
                    <a:pt x="10073" y="3734"/>
                    <a:pt x="9387" y="3278"/>
                  </a:cubicBezTo>
                  <a:cubicBezTo>
                    <a:pt x="8905" y="2958"/>
                    <a:pt x="4509" y="290"/>
                    <a:pt x="4165" y="1"/>
                  </a:cubicBezTo>
                  <a:lnTo>
                    <a:pt x="2990" y="1100"/>
                  </a:lnTo>
                  <a:lnTo>
                    <a:pt x="1360" y="117"/>
                  </a:lnTo>
                  <a:cubicBezTo>
                    <a:pt x="1229" y="37"/>
                    <a:pt x="1093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8"/>
            <p:cNvSpPr/>
            <p:nvPr/>
          </p:nvSpPr>
          <p:spPr>
            <a:xfrm>
              <a:off x="2924350" y="4307825"/>
              <a:ext cx="251250" cy="36575"/>
            </a:xfrm>
            <a:custGeom>
              <a:avLst/>
              <a:gdLst/>
              <a:ahLst/>
              <a:cxnLst/>
              <a:rect l="l" t="t" r="r" b="b"/>
              <a:pathLst>
                <a:path w="10050" h="1463" extrusionOk="0">
                  <a:moveTo>
                    <a:pt x="0" y="1"/>
                  </a:moveTo>
                  <a:lnTo>
                    <a:pt x="0" y="1462"/>
                  </a:lnTo>
                  <a:lnTo>
                    <a:pt x="10050" y="1462"/>
                  </a:lnTo>
                  <a:lnTo>
                    <a:pt x="100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8"/>
            <p:cNvSpPr/>
            <p:nvPr/>
          </p:nvSpPr>
          <p:spPr>
            <a:xfrm>
              <a:off x="2536100" y="4037525"/>
              <a:ext cx="107250" cy="195125"/>
            </a:xfrm>
            <a:custGeom>
              <a:avLst/>
              <a:gdLst/>
              <a:ahLst/>
              <a:cxnLst/>
              <a:rect l="l" t="t" r="r" b="b"/>
              <a:pathLst>
                <a:path w="4290" h="7805" extrusionOk="0">
                  <a:moveTo>
                    <a:pt x="4289" y="1"/>
                  </a:moveTo>
                  <a:lnTo>
                    <a:pt x="1" y="699"/>
                  </a:lnTo>
                  <a:lnTo>
                    <a:pt x="1" y="6929"/>
                  </a:lnTo>
                  <a:lnTo>
                    <a:pt x="4116" y="7805"/>
                  </a:lnTo>
                  <a:lnTo>
                    <a:pt x="4289" y="1"/>
                  </a:ln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8"/>
            <p:cNvSpPr/>
            <p:nvPr/>
          </p:nvSpPr>
          <p:spPr>
            <a:xfrm>
              <a:off x="2536100" y="4178800"/>
              <a:ext cx="251850" cy="129375"/>
            </a:xfrm>
            <a:custGeom>
              <a:avLst/>
              <a:gdLst/>
              <a:ahLst/>
              <a:cxnLst/>
              <a:rect l="l" t="t" r="r" b="b"/>
              <a:pathLst>
                <a:path w="10074" h="5175" extrusionOk="0">
                  <a:moveTo>
                    <a:pt x="961" y="0"/>
                  </a:moveTo>
                  <a:cubicBezTo>
                    <a:pt x="455" y="0"/>
                    <a:pt x="1" y="542"/>
                    <a:pt x="1" y="1278"/>
                  </a:cubicBezTo>
                  <a:lnTo>
                    <a:pt x="1" y="5174"/>
                  </a:lnTo>
                  <a:lnTo>
                    <a:pt x="10050" y="5174"/>
                  </a:lnTo>
                  <a:cubicBezTo>
                    <a:pt x="10050" y="5174"/>
                    <a:pt x="10073" y="3733"/>
                    <a:pt x="9387" y="3278"/>
                  </a:cubicBezTo>
                  <a:cubicBezTo>
                    <a:pt x="8905" y="2958"/>
                    <a:pt x="4505" y="506"/>
                    <a:pt x="4160" y="217"/>
                  </a:cubicBezTo>
                  <a:lnTo>
                    <a:pt x="2989" y="1100"/>
                  </a:lnTo>
                  <a:lnTo>
                    <a:pt x="1361" y="117"/>
                  </a:lnTo>
                  <a:cubicBezTo>
                    <a:pt x="1229" y="37"/>
                    <a:pt x="1093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8"/>
            <p:cNvSpPr/>
            <p:nvPr/>
          </p:nvSpPr>
          <p:spPr>
            <a:xfrm>
              <a:off x="2536100" y="4308125"/>
              <a:ext cx="251250" cy="36550"/>
            </a:xfrm>
            <a:custGeom>
              <a:avLst/>
              <a:gdLst/>
              <a:ahLst/>
              <a:cxnLst/>
              <a:rect l="l" t="t" r="r" b="b"/>
              <a:pathLst>
                <a:path w="10050" h="1462" extrusionOk="0">
                  <a:moveTo>
                    <a:pt x="1" y="0"/>
                  </a:moveTo>
                  <a:lnTo>
                    <a:pt x="1" y="1462"/>
                  </a:lnTo>
                  <a:lnTo>
                    <a:pt x="10050" y="1462"/>
                  </a:lnTo>
                  <a:lnTo>
                    <a:pt x="100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8"/>
            <p:cNvSpPr/>
            <p:nvPr/>
          </p:nvSpPr>
          <p:spPr>
            <a:xfrm>
              <a:off x="2480125" y="2518825"/>
              <a:ext cx="686175" cy="1589650"/>
            </a:xfrm>
            <a:custGeom>
              <a:avLst/>
              <a:gdLst/>
              <a:ahLst/>
              <a:cxnLst/>
              <a:rect l="l" t="t" r="r" b="b"/>
              <a:pathLst>
                <a:path w="27447" h="63586" extrusionOk="0">
                  <a:moveTo>
                    <a:pt x="0" y="1"/>
                  </a:moveTo>
                  <a:lnTo>
                    <a:pt x="0" y="1"/>
                  </a:lnTo>
                  <a:cubicBezTo>
                    <a:pt x="337" y="21197"/>
                    <a:pt x="674" y="42391"/>
                    <a:pt x="1008" y="63586"/>
                  </a:cubicBezTo>
                  <a:lnTo>
                    <a:pt x="9708" y="63586"/>
                  </a:lnTo>
                  <a:lnTo>
                    <a:pt x="12146" y="22950"/>
                  </a:lnTo>
                  <a:lnTo>
                    <a:pt x="16414" y="40130"/>
                  </a:lnTo>
                  <a:lnTo>
                    <a:pt x="16181" y="63586"/>
                  </a:lnTo>
                  <a:lnTo>
                    <a:pt x="25141" y="63586"/>
                  </a:lnTo>
                  <a:lnTo>
                    <a:pt x="27446" y="36596"/>
                  </a:lnTo>
                  <a:lnTo>
                    <a:pt x="21066" y="1859"/>
                  </a:lnTo>
                  <a:cubicBezTo>
                    <a:pt x="14044" y="1241"/>
                    <a:pt x="7021" y="620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8"/>
            <p:cNvSpPr/>
            <p:nvPr/>
          </p:nvSpPr>
          <p:spPr>
            <a:xfrm>
              <a:off x="2878600" y="2563625"/>
              <a:ext cx="201175" cy="1497300"/>
            </a:xfrm>
            <a:custGeom>
              <a:avLst/>
              <a:gdLst/>
              <a:ahLst/>
              <a:cxnLst/>
              <a:rect l="l" t="t" r="r" b="b"/>
              <a:pathLst>
                <a:path w="8047" h="59892" extrusionOk="0">
                  <a:moveTo>
                    <a:pt x="113" y="0"/>
                  </a:moveTo>
                  <a:cubicBezTo>
                    <a:pt x="105" y="0"/>
                    <a:pt x="96" y="2"/>
                    <a:pt x="88" y="5"/>
                  </a:cubicBezTo>
                  <a:cubicBezTo>
                    <a:pt x="34" y="24"/>
                    <a:pt x="1" y="96"/>
                    <a:pt x="15" y="167"/>
                  </a:cubicBezTo>
                  <a:cubicBezTo>
                    <a:pt x="45" y="320"/>
                    <a:pt x="2994" y="15661"/>
                    <a:pt x="5904" y="30046"/>
                  </a:cubicBezTo>
                  <a:cubicBezTo>
                    <a:pt x="8046" y="40635"/>
                    <a:pt x="6025" y="59550"/>
                    <a:pt x="6006" y="59739"/>
                  </a:cubicBezTo>
                  <a:cubicBezTo>
                    <a:pt x="5997" y="59811"/>
                    <a:pt x="6035" y="59881"/>
                    <a:pt x="6091" y="59891"/>
                  </a:cubicBezTo>
                  <a:cubicBezTo>
                    <a:pt x="6096" y="59892"/>
                    <a:pt x="6101" y="59892"/>
                    <a:pt x="6105" y="59892"/>
                  </a:cubicBezTo>
                  <a:cubicBezTo>
                    <a:pt x="6154" y="59892"/>
                    <a:pt x="6197" y="59844"/>
                    <a:pt x="6205" y="59778"/>
                  </a:cubicBezTo>
                  <a:cubicBezTo>
                    <a:pt x="6210" y="59730"/>
                    <a:pt x="6726" y="54950"/>
                    <a:pt x="6969" y="48919"/>
                  </a:cubicBezTo>
                  <a:cubicBezTo>
                    <a:pt x="7193" y="43349"/>
                    <a:pt x="7225" y="35541"/>
                    <a:pt x="6099" y="29978"/>
                  </a:cubicBezTo>
                  <a:cubicBezTo>
                    <a:pt x="3189" y="15594"/>
                    <a:pt x="239" y="255"/>
                    <a:pt x="210" y="101"/>
                  </a:cubicBezTo>
                  <a:cubicBezTo>
                    <a:pt x="198" y="41"/>
                    <a:pt x="157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8"/>
            <p:cNvSpPr/>
            <p:nvPr/>
          </p:nvSpPr>
          <p:spPr>
            <a:xfrm>
              <a:off x="2882600" y="4054225"/>
              <a:ext cx="232950" cy="6700"/>
            </a:xfrm>
            <a:custGeom>
              <a:avLst/>
              <a:gdLst/>
              <a:ahLst/>
              <a:cxnLst/>
              <a:rect l="l" t="t" r="r" b="b"/>
              <a:pathLst>
                <a:path w="9318" h="268" extrusionOk="0">
                  <a:moveTo>
                    <a:pt x="102" y="1"/>
                  </a:moveTo>
                  <a:cubicBezTo>
                    <a:pt x="46" y="1"/>
                    <a:pt x="0" y="61"/>
                    <a:pt x="0" y="134"/>
                  </a:cubicBezTo>
                  <a:cubicBezTo>
                    <a:pt x="0" y="208"/>
                    <a:pt x="46" y="268"/>
                    <a:pt x="102" y="268"/>
                  </a:cubicBezTo>
                  <a:lnTo>
                    <a:pt x="9217" y="268"/>
                  </a:lnTo>
                  <a:cubicBezTo>
                    <a:pt x="9272" y="268"/>
                    <a:pt x="9318" y="208"/>
                    <a:pt x="9318" y="134"/>
                  </a:cubicBezTo>
                  <a:cubicBezTo>
                    <a:pt x="9318" y="61"/>
                    <a:pt x="9272" y="1"/>
                    <a:pt x="9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8"/>
            <p:cNvSpPr/>
            <p:nvPr/>
          </p:nvSpPr>
          <p:spPr>
            <a:xfrm>
              <a:off x="2501750" y="4054225"/>
              <a:ext cx="226675" cy="6700"/>
            </a:xfrm>
            <a:custGeom>
              <a:avLst/>
              <a:gdLst/>
              <a:ahLst/>
              <a:cxnLst/>
              <a:rect l="l" t="t" r="r" b="b"/>
              <a:pathLst>
                <a:path w="9067" h="268" extrusionOk="0">
                  <a:moveTo>
                    <a:pt x="101" y="1"/>
                  </a:moveTo>
                  <a:cubicBezTo>
                    <a:pt x="45" y="1"/>
                    <a:pt x="0" y="61"/>
                    <a:pt x="0" y="134"/>
                  </a:cubicBezTo>
                  <a:cubicBezTo>
                    <a:pt x="0" y="208"/>
                    <a:pt x="45" y="268"/>
                    <a:pt x="101" y="268"/>
                  </a:cubicBezTo>
                  <a:lnTo>
                    <a:pt x="8966" y="268"/>
                  </a:lnTo>
                  <a:cubicBezTo>
                    <a:pt x="9022" y="268"/>
                    <a:pt x="9067" y="208"/>
                    <a:pt x="9067" y="134"/>
                  </a:cubicBezTo>
                  <a:cubicBezTo>
                    <a:pt x="9067" y="61"/>
                    <a:pt x="9022" y="1"/>
                    <a:pt x="8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8"/>
            <p:cNvSpPr/>
            <p:nvPr/>
          </p:nvSpPr>
          <p:spPr>
            <a:xfrm>
              <a:off x="3047150" y="4199300"/>
              <a:ext cx="21525" cy="31800"/>
            </a:xfrm>
            <a:custGeom>
              <a:avLst/>
              <a:gdLst/>
              <a:ahLst/>
              <a:cxnLst/>
              <a:rect l="l" t="t" r="r" b="b"/>
              <a:pathLst>
                <a:path w="861" h="1272" extrusionOk="0">
                  <a:moveTo>
                    <a:pt x="749" y="1"/>
                  </a:moveTo>
                  <a:cubicBezTo>
                    <a:pt x="720" y="1"/>
                    <a:pt x="691" y="17"/>
                    <a:pt x="672" y="48"/>
                  </a:cubicBezTo>
                  <a:lnTo>
                    <a:pt x="36" y="1052"/>
                  </a:lnTo>
                  <a:cubicBezTo>
                    <a:pt x="0" y="1109"/>
                    <a:pt x="6" y="1193"/>
                    <a:pt x="48" y="1239"/>
                  </a:cubicBezTo>
                  <a:cubicBezTo>
                    <a:pt x="68" y="1261"/>
                    <a:pt x="89" y="1272"/>
                    <a:pt x="113" y="1272"/>
                  </a:cubicBezTo>
                  <a:cubicBezTo>
                    <a:pt x="141" y="1272"/>
                    <a:pt x="169" y="1256"/>
                    <a:pt x="189" y="1224"/>
                  </a:cubicBezTo>
                  <a:lnTo>
                    <a:pt x="825" y="220"/>
                  </a:lnTo>
                  <a:cubicBezTo>
                    <a:pt x="861" y="163"/>
                    <a:pt x="855" y="79"/>
                    <a:pt x="813" y="33"/>
                  </a:cubicBezTo>
                  <a:cubicBezTo>
                    <a:pt x="794" y="11"/>
                    <a:pt x="771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8"/>
            <p:cNvSpPr/>
            <p:nvPr/>
          </p:nvSpPr>
          <p:spPr>
            <a:xfrm>
              <a:off x="3021775" y="4184425"/>
              <a:ext cx="23300" cy="34125"/>
            </a:xfrm>
            <a:custGeom>
              <a:avLst/>
              <a:gdLst/>
              <a:ahLst/>
              <a:cxnLst/>
              <a:rect l="l" t="t" r="r" b="b"/>
              <a:pathLst>
                <a:path w="932" h="1365" extrusionOk="0">
                  <a:moveTo>
                    <a:pt x="818" y="0"/>
                  </a:moveTo>
                  <a:cubicBezTo>
                    <a:pt x="790" y="0"/>
                    <a:pt x="762" y="16"/>
                    <a:pt x="743" y="47"/>
                  </a:cubicBezTo>
                  <a:lnTo>
                    <a:pt x="36" y="1145"/>
                  </a:lnTo>
                  <a:cubicBezTo>
                    <a:pt x="0" y="1199"/>
                    <a:pt x="5" y="1284"/>
                    <a:pt x="47" y="1332"/>
                  </a:cubicBezTo>
                  <a:cubicBezTo>
                    <a:pt x="64" y="1354"/>
                    <a:pt x="88" y="1364"/>
                    <a:pt x="111" y="1364"/>
                  </a:cubicBezTo>
                  <a:cubicBezTo>
                    <a:pt x="140" y="1364"/>
                    <a:pt x="168" y="1349"/>
                    <a:pt x="188" y="1318"/>
                  </a:cubicBezTo>
                  <a:lnTo>
                    <a:pt x="895" y="220"/>
                  </a:lnTo>
                  <a:cubicBezTo>
                    <a:pt x="931" y="164"/>
                    <a:pt x="925" y="80"/>
                    <a:pt x="885" y="32"/>
                  </a:cubicBezTo>
                  <a:cubicBezTo>
                    <a:pt x="865" y="11"/>
                    <a:pt x="842" y="0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8"/>
            <p:cNvSpPr/>
            <p:nvPr/>
          </p:nvSpPr>
          <p:spPr>
            <a:xfrm>
              <a:off x="2663650" y="4203900"/>
              <a:ext cx="21550" cy="31800"/>
            </a:xfrm>
            <a:custGeom>
              <a:avLst/>
              <a:gdLst/>
              <a:ahLst/>
              <a:cxnLst/>
              <a:rect l="l" t="t" r="r" b="b"/>
              <a:pathLst>
                <a:path w="862" h="1272" extrusionOk="0">
                  <a:moveTo>
                    <a:pt x="749" y="1"/>
                  </a:moveTo>
                  <a:cubicBezTo>
                    <a:pt x="721" y="1"/>
                    <a:pt x="692" y="17"/>
                    <a:pt x="673" y="48"/>
                  </a:cubicBezTo>
                  <a:lnTo>
                    <a:pt x="37" y="1051"/>
                  </a:lnTo>
                  <a:cubicBezTo>
                    <a:pt x="0" y="1108"/>
                    <a:pt x="7" y="1192"/>
                    <a:pt x="48" y="1239"/>
                  </a:cubicBezTo>
                  <a:cubicBezTo>
                    <a:pt x="68" y="1262"/>
                    <a:pt x="91" y="1272"/>
                    <a:pt x="113" y="1272"/>
                  </a:cubicBezTo>
                  <a:cubicBezTo>
                    <a:pt x="141" y="1272"/>
                    <a:pt x="170" y="1256"/>
                    <a:pt x="189" y="1223"/>
                  </a:cubicBezTo>
                  <a:lnTo>
                    <a:pt x="825" y="221"/>
                  </a:lnTo>
                  <a:cubicBezTo>
                    <a:pt x="861" y="164"/>
                    <a:pt x="855" y="79"/>
                    <a:pt x="813" y="32"/>
                  </a:cubicBezTo>
                  <a:cubicBezTo>
                    <a:pt x="795" y="11"/>
                    <a:pt x="772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8"/>
            <p:cNvSpPr/>
            <p:nvPr/>
          </p:nvSpPr>
          <p:spPr>
            <a:xfrm>
              <a:off x="2638275" y="4189025"/>
              <a:ext cx="23300" cy="34150"/>
            </a:xfrm>
            <a:custGeom>
              <a:avLst/>
              <a:gdLst/>
              <a:ahLst/>
              <a:cxnLst/>
              <a:rect l="l" t="t" r="r" b="b"/>
              <a:pathLst>
                <a:path w="932" h="1366" extrusionOk="0">
                  <a:moveTo>
                    <a:pt x="818" y="1"/>
                  </a:moveTo>
                  <a:cubicBezTo>
                    <a:pt x="790" y="1"/>
                    <a:pt x="762" y="17"/>
                    <a:pt x="743" y="47"/>
                  </a:cubicBezTo>
                  <a:lnTo>
                    <a:pt x="36" y="1145"/>
                  </a:lnTo>
                  <a:cubicBezTo>
                    <a:pt x="0" y="1201"/>
                    <a:pt x="5" y="1285"/>
                    <a:pt x="47" y="1333"/>
                  </a:cubicBezTo>
                  <a:cubicBezTo>
                    <a:pt x="65" y="1355"/>
                    <a:pt x="88" y="1366"/>
                    <a:pt x="112" y="1366"/>
                  </a:cubicBezTo>
                  <a:cubicBezTo>
                    <a:pt x="140" y="1366"/>
                    <a:pt x="169" y="1350"/>
                    <a:pt x="188" y="1319"/>
                  </a:cubicBezTo>
                  <a:lnTo>
                    <a:pt x="895" y="221"/>
                  </a:lnTo>
                  <a:cubicBezTo>
                    <a:pt x="931" y="165"/>
                    <a:pt x="926" y="81"/>
                    <a:pt x="885" y="33"/>
                  </a:cubicBezTo>
                  <a:cubicBezTo>
                    <a:pt x="865" y="12"/>
                    <a:pt x="842" y="1"/>
                    <a:pt x="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8"/>
            <p:cNvSpPr/>
            <p:nvPr/>
          </p:nvSpPr>
          <p:spPr>
            <a:xfrm>
              <a:off x="2470275" y="1932800"/>
              <a:ext cx="594725" cy="671100"/>
            </a:xfrm>
            <a:custGeom>
              <a:avLst/>
              <a:gdLst/>
              <a:ahLst/>
              <a:cxnLst/>
              <a:rect l="l" t="t" r="r" b="b"/>
              <a:pathLst>
                <a:path w="23789" h="26844" extrusionOk="0">
                  <a:moveTo>
                    <a:pt x="11728" y="1"/>
                  </a:moveTo>
                  <a:cubicBezTo>
                    <a:pt x="9618" y="1"/>
                    <a:pt x="7638" y="1253"/>
                    <a:pt x="6418" y="3360"/>
                  </a:cubicBezTo>
                  <a:cubicBezTo>
                    <a:pt x="5530" y="4890"/>
                    <a:pt x="1777" y="19194"/>
                    <a:pt x="1" y="23811"/>
                  </a:cubicBezTo>
                  <a:cubicBezTo>
                    <a:pt x="2819" y="25053"/>
                    <a:pt x="6775" y="26379"/>
                    <a:pt x="11594" y="26745"/>
                  </a:cubicBezTo>
                  <a:cubicBezTo>
                    <a:pt x="12483" y="26813"/>
                    <a:pt x="13345" y="26843"/>
                    <a:pt x="14175" y="26843"/>
                  </a:cubicBezTo>
                  <a:cubicBezTo>
                    <a:pt x="16992" y="26843"/>
                    <a:pt x="19457" y="26494"/>
                    <a:pt x="21461" y="26061"/>
                  </a:cubicBezTo>
                  <a:lnTo>
                    <a:pt x="23789" y="11319"/>
                  </a:lnTo>
                  <a:lnTo>
                    <a:pt x="21403" y="3784"/>
                  </a:lnTo>
                  <a:cubicBezTo>
                    <a:pt x="19133" y="3386"/>
                    <a:pt x="17838" y="2566"/>
                    <a:pt x="17068" y="1872"/>
                  </a:cubicBezTo>
                  <a:cubicBezTo>
                    <a:pt x="16659" y="1503"/>
                    <a:pt x="16115" y="925"/>
                    <a:pt x="15151" y="484"/>
                  </a:cubicBezTo>
                  <a:cubicBezTo>
                    <a:pt x="14454" y="166"/>
                    <a:pt x="13712" y="1"/>
                    <a:pt x="129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8"/>
            <p:cNvSpPr/>
            <p:nvPr/>
          </p:nvSpPr>
          <p:spPr>
            <a:xfrm>
              <a:off x="3007425" y="1888750"/>
              <a:ext cx="502125" cy="449300"/>
            </a:xfrm>
            <a:custGeom>
              <a:avLst/>
              <a:gdLst/>
              <a:ahLst/>
              <a:cxnLst/>
              <a:rect l="l" t="t" r="r" b="b"/>
              <a:pathLst>
                <a:path w="20085" h="17972" extrusionOk="0">
                  <a:moveTo>
                    <a:pt x="17304" y="1"/>
                  </a:moveTo>
                  <a:lnTo>
                    <a:pt x="10406" y="11484"/>
                  </a:lnTo>
                  <a:lnTo>
                    <a:pt x="0" y="7651"/>
                  </a:lnTo>
                  <a:lnTo>
                    <a:pt x="2288" y="15817"/>
                  </a:lnTo>
                  <a:lnTo>
                    <a:pt x="10908" y="17863"/>
                  </a:lnTo>
                  <a:cubicBezTo>
                    <a:pt x="11214" y="17936"/>
                    <a:pt x="11526" y="17971"/>
                    <a:pt x="11836" y="17971"/>
                  </a:cubicBezTo>
                  <a:cubicBezTo>
                    <a:pt x="12608" y="17971"/>
                    <a:pt x="13371" y="17749"/>
                    <a:pt x="14029" y="17320"/>
                  </a:cubicBezTo>
                  <a:cubicBezTo>
                    <a:pt x="14873" y="16771"/>
                    <a:pt x="15480" y="15925"/>
                    <a:pt x="15730" y="14949"/>
                  </a:cubicBezTo>
                  <a:lnTo>
                    <a:pt x="20084" y="1394"/>
                  </a:lnTo>
                  <a:lnTo>
                    <a:pt x="17304" y="1"/>
                  </a:ln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8"/>
            <p:cNvSpPr/>
            <p:nvPr/>
          </p:nvSpPr>
          <p:spPr>
            <a:xfrm>
              <a:off x="2821825" y="1941425"/>
              <a:ext cx="441675" cy="442275"/>
            </a:xfrm>
            <a:custGeom>
              <a:avLst/>
              <a:gdLst/>
              <a:ahLst/>
              <a:cxnLst/>
              <a:rect l="l" t="t" r="r" b="b"/>
              <a:pathLst>
                <a:path w="17667" h="17691" extrusionOk="0">
                  <a:moveTo>
                    <a:pt x="515" y="1"/>
                  </a:moveTo>
                  <a:cubicBezTo>
                    <a:pt x="381" y="1"/>
                    <a:pt x="311" y="39"/>
                    <a:pt x="268" y="95"/>
                  </a:cubicBezTo>
                  <a:cubicBezTo>
                    <a:pt x="0" y="435"/>
                    <a:pt x="528" y="1648"/>
                    <a:pt x="4563" y="5795"/>
                  </a:cubicBezTo>
                  <a:cubicBezTo>
                    <a:pt x="4551" y="8291"/>
                    <a:pt x="4538" y="10788"/>
                    <a:pt x="4527" y="13284"/>
                  </a:cubicBezTo>
                  <a:cubicBezTo>
                    <a:pt x="8906" y="14753"/>
                    <a:pt x="13286" y="16222"/>
                    <a:pt x="17667" y="17691"/>
                  </a:cubicBezTo>
                  <a:cubicBezTo>
                    <a:pt x="17197" y="14358"/>
                    <a:pt x="16729" y="11024"/>
                    <a:pt x="16259" y="7691"/>
                  </a:cubicBezTo>
                  <a:cubicBezTo>
                    <a:pt x="14798" y="6906"/>
                    <a:pt x="12619" y="5745"/>
                    <a:pt x="9957" y="4367"/>
                  </a:cubicBezTo>
                  <a:cubicBezTo>
                    <a:pt x="3068" y="798"/>
                    <a:pt x="1125" y="1"/>
                    <a:pt x="5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8"/>
            <p:cNvSpPr/>
            <p:nvPr/>
          </p:nvSpPr>
          <p:spPr>
            <a:xfrm>
              <a:off x="3353800" y="1608800"/>
              <a:ext cx="311500" cy="287825"/>
            </a:xfrm>
            <a:custGeom>
              <a:avLst/>
              <a:gdLst/>
              <a:ahLst/>
              <a:cxnLst/>
              <a:rect l="l" t="t" r="r" b="b"/>
              <a:pathLst>
                <a:path w="12460" h="11513" extrusionOk="0">
                  <a:moveTo>
                    <a:pt x="4787" y="1"/>
                  </a:moveTo>
                  <a:cubicBezTo>
                    <a:pt x="4325" y="1"/>
                    <a:pt x="3950" y="121"/>
                    <a:pt x="3708" y="399"/>
                  </a:cubicBezTo>
                  <a:cubicBezTo>
                    <a:pt x="2558" y="1724"/>
                    <a:pt x="923" y="5005"/>
                    <a:pt x="206" y="6501"/>
                  </a:cubicBezTo>
                  <a:cubicBezTo>
                    <a:pt x="1" y="6926"/>
                    <a:pt x="172" y="7436"/>
                    <a:pt x="591" y="7651"/>
                  </a:cubicBezTo>
                  <a:cubicBezTo>
                    <a:pt x="2627" y="8697"/>
                    <a:pt x="8161" y="11512"/>
                    <a:pt x="8781" y="11512"/>
                  </a:cubicBezTo>
                  <a:cubicBezTo>
                    <a:pt x="8794" y="11512"/>
                    <a:pt x="8805" y="11511"/>
                    <a:pt x="8814" y="11508"/>
                  </a:cubicBezTo>
                  <a:cubicBezTo>
                    <a:pt x="9321" y="11356"/>
                    <a:pt x="12460" y="5915"/>
                    <a:pt x="12227" y="4508"/>
                  </a:cubicBezTo>
                  <a:cubicBezTo>
                    <a:pt x="12030" y="3327"/>
                    <a:pt x="7217" y="1"/>
                    <a:pt x="4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8"/>
            <p:cNvSpPr/>
            <p:nvPr/>
          </p:nvSpPr>
          <p:spPr>
            <a:xfrm>
              <a:off x="3410375" y="1688850"/>
              <a:ext cx="175275" cy="270175"/>
            </a:xfrm>
            <a:custGeom>
              <a:avLst/>
              <a:gdLst/>
              <a:ahLst/>
              <a:cxnLst/>
              <a:rect l="l" t="t" r="r" b="b"/>
              <a:pathLst>
                <a:path w="7011" h="10807" extrusionOk="0">
                  <a:moveTo>
                    <a:pt x="5950" y="1"/>
                  </a:moveTo>
                  <a:cubicBezTo>
                    <a:pt x="5646" y="1"/>
                    <a:pt x="5305" y="396"/>
                    <a:pt x="5305" y="396"/>
                  </a:cubicBezTo>
                  <a:cubicBezTo>
                    <a:pt x="5305" y="396"/>
                    <a:pt x="5080" y="106"/>
                    <a:pt x="4793" y="106"/>
                  </a:cubicBezTo>
                  <a:cubicBezTo>
                    <a:pt x="4702" y="106"/>
                    <a:pt x="4604" y="135"/>
                    <a:pt x="4505" y="213"/>
                  </a:cubicBezTo>
                  <a:cubicBezTo>
                    <a:pt x="4096" y="536"/>
                    <a:pt x="2337" y="3699"/>
                    <a:pt x="2112" y="3730"/>
                  </a:cubicBezTo>
                  <a:cubicBezTo>
                    <a:pt x="2106" y="3731"/>
                    <a:pt x="2099" y="3731"/>
                    <a:pt x="2093" y="3731"/>
                  </a:cubicBezTo>
                  <a:cubicBezTo>
                    <a:pt x="1884" y="3731"/>
                    <a:pt x="1847" y="3251"/>
                    <a:pt x="1729" y="2870"/>
                  </a:cubicBezTo>
                  <a:cubicBezTo>
                    <a:pt x="1607" y="2479"/>
                    <a:pt x="1386" y="2391"/>
                    <a:pt x="1102" y="2361"/>
                  </a:cubicBezTo>
                  <a:cubicBezTo>
                    <a:pt x="1094" y="2360"/>
                    <a:pt x="1086" y="2359"/>
                    <a:pt x="1077" y="2359"/>
                  </a:cubicBezTo>
                  <a:cubicBezTo>
                    <a:pt x="808" y="2359"/>
                    <a:pt x="620" y="2833"/>
                    <a:pt x="647" y="3165"/>
                  </a:cubicBezTo>
                  <a:cubicBezTo>
                    <a:pt x="674" y="3509"/>
                    <a:pt x="1237" y="4313"/>
                    <a:pt x="1246" y="4975"/>
                  </a:cubicBezTo>
                  <a:cubicBezTo>
                    <a:pt x="1254" y="5638"/>
                    <a:pt x="0" y="9545"/>
                    <a:pt x="0" y="9545"/>
                  </a:cubicBezTo>
                  <a:cubicBezTo>
                    <a:pt x="0" y="9545"/>
                    <a:pt x="3305" y="10807"/>
                    <a:pt x="3839" y="10807"/>
                  </a:cubicBezTo>
                  <a:cubicBezTo>
                    <a:pt x="3876" y="10807"/>
                    <a:pt x="3900" y="10801"/>
                    <a:pt x="3908" y="10788"/>
                  </a:cubicBezTo>
                  <a:cubicBezTo>
                    <a:pt x="4041" y="10591"/>
                    <a:pt x="4313" y="6804"/>
                    <a:pt x="4661" y="6032"/>
                  </a:cubicBezTo>
                  <a:cubicBezTo>
                    <a:pt x="5008" y="5258"/>
                    <a:pt x="6441" y="3564"/>
                    <a:pt x="6726" y="2968"/>
                  </a:cubicBezTo>
                  <a:cubicBezTo>
                    <a:pt x="7011" y="2372"/>
                    <a:pt x="6408" y="2323"/>
                    <a:pt x="6408" y="2323"/>
                  </a:cubicBezTo>
                  <a:cubicBezTo>
                    <a:pt x="6408" y="2323"/>
                    <a:pt x="6641" y="1938"/>
                    <a:pt x="6649" y="1584"/>
                  </a:cubicBezTo>
                  <a:cubicBezTo>
                    <a:pt x="6656" y="1228"/>
                    <a:pt x="6225" y="971"/>
                    <a:pt x="6225" y="971"/>
                  </a:cubicBezTo>
                  <a:cubicBezTo>
                    <a:pt x="6225" y="971"/>
                    <a:pt x="6420" y="207"/>
                    <a:pt x="6092" y="35"/>
                  </a:cubicBezTo>
                  <a:cubicBezTo>
                    <a:pt x="6046" y="11"/>
                    <a:pt x="5999" y="1"/>
                    <a:pt x="59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8"/>
            <p:cNvSpPr/>
            <p:nvPr/>
          </p:nvSpPr>
          <p:spPr>
            <a:xfrm>
              <a:off x="3504450" y="1698700"/>
              <a:ext cx="38550" cy="57575"/>
            </a:xfrm>
            <a:custGeom>
              <a:avLst/>
              <a:gdLst/>
              <a:ahLst/>
              <a:cxnLst/>
              <a:rect l="l" t="t" r="r" b="b"/>
              <a:pathLst>
                <a:path w="1542" h="2303" extrusionOk="0">
                  <a:moveTo>
                    <a:pt x="1542" y="0"/>
                  </a:moveTo>
                  <a:lnTo>
                    <a:pt x="1542" y="0"/>
                  </a:lnTo>
                  <a:cubicBezTo>
                    <a:pt x="1393" y="179"/>
                    <a:pt x="1254" y="363"/>
                    <a:pt x="1117" y="549"/>
                  </a:cubicBezTo>
                  <a:cubicBezTo>
                    <a:pt x="981" y="736"/>
                    <a:pt x="851" y="927"/>
                    <a:pt x="721" y="1118"/>
                  </a:cubicBezTo>
                  <a:cubicBezTo>
                    <a:pt x="594" y="1311"/>
                    <a:pt x="467" y="1505"/>
                    <a:pt x="347" y="1701"/>
                  </a:cubicBezTo>
                  <a:cubicBezTo>
                    <a:pt x="225" y="1898"/>
                    <a:pt x="107" y="2096"/>
                    <a:pt x="0" y="2302"/>
                  </a:cubicBezTo>
                  <a:cubicBezTo>
                    <a:pt x="148" y="2124"/>
                    <a:pt x="287" y="1940"/>
                    <a:pt x="423" y="1751"/>
                  </a:cubicBezTo>
                  <a:cubicBezTo>
                    <a:pt x="560" y="1565"/>
                    <a:pt x="690" y="1376"/>
                    <a:pt x="820" y="1184"/>
                  </a:cubicBezTo>
                  <a:cubicBezTo>
                    <a:pt x="948" y="992"/>
                    <a:pt x="1074" y="798"/>
                    <a:pt x="1195" y="601"/>
                  </a:cubicBezTo>
                  <a:cubicBezTo>
                    <a:pt x="1317" y="404"/>
                    <a:pt x="1435" y="207"/>
                    <a:pt x="1542" y="0"/>
                  </a:cubicBez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8"/>
            <p:cNvSpPr/>
            <p:nvPr/>
          </p:nvSpPr>
          <p:spPr>
            <a:xfrm>
              <a:off x="3529450" y="1713075"/>
              <a:ext cx="36600" cy="52025"/>
            </a:xfrm>
            <a:custGeom>
              <a:avLst/>
              <a:gdLst/>
              <a:ahLst/>
              <a:cxnLst/>
              <a:rect l="l" t="t" r="r" b="b"/>
              <a:pathLst>
                <a:path w="1464" h="2081" extrusionOk="0">
                  <a:moveTo>
                    <a:pt x="1464" y="0"/>
                  </a:moveTo>
                  <a:lnTo>
                    <a:pt x="1464" y="0"/>
                  </a:lnTo>
                  <a:cubicBezTo>
                    <a:pt x="1322" y="160"/>
                    <a:pt x="1189" y="326"/>
                    <a:pt x="1060" y="494"/>
                  </a:cubicBezTo>
                  <a:cubicBezTo>
                    <a:pt x="929" y="662"/>
                    <a:pt x="806" y="834"/>
                    <a:pt x="684" y="1007"/>
                  </a:cubicBezTo>
                  <a:cubicBezTo>
                    <a:pt x="562" y="1180"/>
                    <a:pt x="442" y="1355"/>
                    <a:pt x="328" y="1533"/>
                  </a:cubicBezTo>
                  <a:cubicBezTo>
                    <a:pt x="213" y="1713"/>
                    <a:pt x="101" y="1893"/>
                    <a:pt x="1" y="2080"/>
                  </a:cubicBezTo>
                  <a:cubicBezTo>
                    <a:pt x="143" y="1922"/>
                    <a:pt x="275" y="1755"/>
                    <a:pt x="405" y="1585"/>
                  </a:cubicBezTo>
                  <a:cubicBezTo>
                    <a:pt x="534" y="1418"/>
                    <a:pt x="659" y="1247"/>
                    <a:pt x="782" y="1074"/>
                  </a:cubicBezTo>
                  <a:cubicBezTo>
                    <a:pt x="902" y="901"/>
                    <a:pt x="1022" y="725"/>
                    <a:pt x="1136" y="547"/>
                  </a:cubicBezTo>
                  <a:cubicBezTo>
                    <a:pt x="1251" y="368"/>
                    <a:pt x="1363" y="189"/>
                    <a:pt x="1464" y="0"/>
                  </a:cubicBez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8"/>
            <p:cNvSpPr/>
            <p:nvPr/>
          </p:nvSpPr>
          <p:spPr>
            <a:xfrm>
              <a:off x="3547650" y="1746875"/>
              <a:ext cx="22975" cy="30000"/>
            </a:xfrm>
            <a:custGeom>
              <a:avLst/>
              <a:gdLst/>
              <a:ahLst/>
              <a:cxnLst/>
              <a:rect l="l" t="t" r="r" b="b"/>
              <a:pathLst>
                <a:path w="919" h="1200" extrusionOk="0">
                  <a:moveTo>
                    <a:pt x="919" y="0"/>
                  </a:moveTo>
                  <a:lnTo>
                    <a:pt x="919" y="0"/>
                  </a:lnTo>
                  <a:cubicBezTo>
                    <a:pt x="824" y="86"/>
                    <a:pt x="739" y="179"/>
                    <a:pt x="656" y="275"/>
                  </a:cubicBezTo>
                  <a:cubicBezTo>
                    <a:pt x="573" y="371"/>
                    <a:pt x="495" y="469"/>
                    <a:pt x="419" y="569"/>
                  </a:cubicBezTo>
                  <a:cubicBezTo>
                    <a:pt x="345" y="670"/>
                    <a:pt x="269" y="772"/>
                    <a:pt x="201" y="878"/>
                  </a:cubicBezTo>
                  <a:cubicBezTo>
                    <a:pt x="130" y="982"/>
                    <a:pt x="65" y="1090"/>
                    <a:pt x="0" y="1200"/>
                  </a:cubicBezTo>
                  <a:cubicBezTo>
                    <a:pt x="103" y="1123"/>
                    <a:pt x="190" y="1029"/>
                    <a:pt x="275" y="932"/>
                  </a:cubicBezTo>
                  <a:cubicBezTo>
                    <a:pt x="359" y="838"/>
                    <a:pt x="438" y="740"/>
                    <a:pt x="515" y="640"/>
                  </a:cubicBezTo>
                  <a:cubicBezTo>
                    <a:pt x="589" y="539"/>
                    <a:pt x="663" y="437"/>
                    <a:pt x="730" y="331"/>
                  </a:cubicBezTo>
                  <a:cubicBezTo>
                    <a:pt x="798" y="225"/>
                    <a:pt x="864" y="117"/>
                    <a:pt x="919" y="0"/>
                  </a:cubicBez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8"/>
            <p:cNvSpPr/>
            <p:nvPr/>
          </p:nvSpPr>
          <p:spPr>
            <a:xfrm>
              <a:off x="2585975" y="1624950"/>
              <a:ext cx="389075" cy="240875"/>
            </a:xfrm>
            <a:custGeom>
              <a:avLst/>
              <a:gdLst/>
              <a:ahLst/>
              <a:cxnLst/>
              <a:rect l="l" t="t" r="r" b="b"/>
              <a:pathLst>
                <a:path w="15563" h="9635" extrusionOk="0">
                  <a:moveTo>
                    <a:pt x="12287" y="0"/>
                  </a:moveTo>
                  <a:cubicBezTo>
                    <a:pt x="10390" y="0"/>
                    <a:pt x="9137" y="391"/>
                    <a:pt x="9137" y="391"/>
                  </a:cubicBezTo>
                  <a:lnTo>
                    <a:pt x="8429" y="392"/>
                  </a:lnTo>
                  <a:cubicBezTo>
                    <a:pt x="8429" y="392"/>
                    <a:pt x="4033" y="1870"/>
                    <a:pt x="3045" y="4411"/>
                  </a:cubicBezTo>
                  <a:cubicBezTo>
                    <a:pt x="2056" y="6952"/>
                    <a:pt x="1" y="9635"/>
                    <a:pt x="1" y="9635"/>
                  </a:cubicBezTo>
                  <a:cubicBezTo>
                    <a:pt x="1" y="9635"/>
                    <a:pt x="4368" y="8971"/>
                    <a:pt x="8696" y="4743"/>
                  </a:cubicBezTo>
                  <a:cubicBezTo>
                    <a:pt x="13022" y="515"/>
                    <a:pt x="15562" y="397"/>
                    <a:pt x="15562" y="397"/>
                  </a:cubicBezTo>
                  <a:cubicBezTo>
                    <a:pt x="14359" y="99"/>
                    <a:pt x="13241" y="0"/>
                    <a:pt x="122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8"/>
            <p:cNvSpPr/>
            <p:nvPr/>
          </p:nvSpPr>
          <p:spPr>
            <a:xfrm>
              <a:off x="2639300" y="1587200"/>
              <a:ext cx="175075" cy="148000"/>
            </a:xfrm>
            <a:custGeom>
              <a:avLst/>
              <a:gdLst/>
              <a:ahLst/>
              <a:cxnLst/>
              <a:rect l="l" t="t" r="r" b="b"/>
              <a:pathLst>
                <a:path w="7003" h="5920" extrusionOk="0">
                  <a:moveTo>
                    <a:pt x="5133" y="0"/>
                  </a:moveTo>
                  <a:cubicBezTo>
                    <a:pt x="3227" y="588"/>
                    <a:pt x="848" y="2498"/>
                    <a:pt x="181" y="3052"/>
                  </a:cubicBezTo>
                  <a:cubicBezTo>
                    <a:pt x="64" y="3149"/>
                    <a:pt x="1" y="3205"/>
                    <a:pt x="1" y="3205"/>
                  </a:cubicBezTo>
                  <a:cubicBezTo>
                    <a:pt x="173" y="4202"/>
                    <a:pt x="911" y="5920"/>
                    <a:pt x="911" y="5920"/>
                  </a:cubicBezTo>
                  <a:cubicBezTo>
                    <a:pt x="3632" y="5043"/>
                    <a:pt x="5426" y="3559"/>
                    <a:pt x="6323" y="2661"/>
                  </a:cubicBezTo>
                  <a:cubicBezTo>
                    <a:pt x="6778" y="2205"/>
                    <a:pt x="7003" y="1901"/>
                    <a:pt x="7003" y="1901"/>
                  </a:cubicBezTo>
                  <a:cubicBezTo>
                    <a:pt x="6015" y="451"/>
                    <a:pt x="5133" y="0"/>
                    <a:pt x="5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8"/>
            <p:cNvSpPr/>
            <p:nvPr/>
          </p:nvSpPr>
          <p:spPr>
            <a:xfrm>
              <a:off x="2585950" y="1634700"/>
              <a:ext cx="389025" cy="231100"/>
            </a:xfrm>
            <a:custGeom>
              <a:avLst/>
              <a:gdLst/>
              <a:ahLst/>
              <a:cxnLst/>
              <a:rect l="l" t="t" r="r" b="b"/>
              <a:pathLst>
                <a:path w="15561" h="9244" extrusionOk="0">
                  <a:moveTo>
                    <a:pt x="15422" y="1"/>
                  </a:moveTo>
                  <a:cubicBezTo>
                    <a:pt x="14866" y="1"/>
                    <a:pt x="12690" y="203"/>
                    <a:pt x="9453" y="3018"/>
                  </a:cubicBezTo>
                  <a:cubicBezTo>
                    <a:pt x="5675" y="6303"/>
                    <a:pt x="2456" y="6628"/>
                    <a:pt x="2456" y="6628"/>
                  </a:cubicBezTo>
                  <a:lnTo>
                    <a:pt x="3045" y="4019"/>
                  </a:lnTo>
                  <a:lnTo>
                    <a:pt x="3045" y="4019"/>
                  </a:lnTo>
                  <a:cubicBezTo>
                    <a:pt x="2056" y="6561"/>
                    <a:pt x="1" y="9244"/>
                    <a:pt x="1" y="9244"/>
                  </a:cubicBezTo>
                  <a:cubicBezTo>
                    <a:pt x="1" y="9244"/>
                    <a:pt x="4368" y="8581"/>
                    <a:pt x="8696" y="4351"/>
                  </a:cubicBezTo>
                  <a:cubicBezTo>
                    <a:pt x="12955" y="190"/>
                    <a:pt x="15483" y="11"/>
                    <a:pt x="15560" y="6"/>
                  </a:cubicBezTo>
                  <a:cubicBezTo>
                    <a:pt x="15551" y="5"/>
                    <a:pt x="15504" y="1"/>
                    <a:pt x="15422" y="1"/>
                  </a:cubicBez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8"/>
            <p:cNvSpPr/>
            <p:nvPr/>
          </p:nvSpPr>
          <p:spPr>
            <a:xfrm>
              <a:off x="2639325" y="1613575"/>
              <a:ext cx="158075" cy="121625"/>
            </a:xfrm>
            <a:custGeom>
              <a:avLst/>
              <a:gdLst/>
              <a:ahLst/>
              <a:cxnLst/>
              <a:rect l="l" t="t" r="r" b="b"/>
              <a:pathLst>
                <a:path w="6323" h="4865" extrusionOk="0">
                  <a:moveTo>
                    <a:pt x="3649" y="1"/>
                  </a:moveTo>
                  <a:lnTo>
                    <a:pt x="3649" y="1"/>
                  </a:lnTo>
                  <a:cubicBezTo>
                    <a:pt x="1479" y="1445"/>
                    <a:pt x="210" y="1985"/>
                    <a:pt x="181" y="1997"/>
                  </a:cubicBezTo>
                  <a:cubicBezTo>
                    <a:pt x="65" y="2094"/>
                    <a:pt x="1" y="2150"/>
                    <a:pt x="1" y="2150"/>
                  </a:cubicBezTo>
                  <a:cubicBezTo>
                    <a:pt x="172" y="3147"/>
                    <a:pt x="910" y="4865"/>
                    <a:pt x="910" y="4865"/>
                  </a:cubicBezTo>
                  <a:cubicBezTo>
                    <a:pt x="3631" y="3988"/>
                    <a:pt x="5425" y="2504"/>
                    <a:pt x="6322" y="1606"/>
                  </a:cubicBezTo>
                  <a:lnTo>
                    <a:pt x="6322" y="1606"/>
                  </a:lnTo>
                  <a:cubicBezTo>
                    <a:pt x="5058" y="2765"/>
                    <a:pt x="2449" y="4074"/>
                    <a:pt x="1792" y="4074"/>
                  </a:cubicBezTo>
                  <a:cubicBezTo>
                    <a:pt x="1742" y="4074"/>
                    <a:pt x="1703" y="4066"/>
                    <a:pt x="1677" y="4050"/>
                  </a:cubicBezTo>
                  <a:cubicBezTo>
                    <a:pt x="1313" y="3821"/>
                    <a:pt x="564" y="2074"/>
                    <a:pt x="564" y="2074"/>
                  </a:cubicBezTo>
                  <a:cubicBezTo>
                    <a:pt x="2156" y="1393"/>
                    <a:pt x="3649" y="1"/>
                    <a:pt x="3649" y="1"/>
                  </a:cubicBez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8"/>
            <p:cNvSpPr/>
            <p:nvPr/>
          </p:nvSpPr>
          <p:spPr>
            <a:xfrm>
              <a:off x="2465025" y="2448700"/>
              <a:ext cx="574650" cy="121175"/>
            </a:xfrm>
            <a:custGeom>
              <a:avLst/>
              <a:gdLst/>
              <a:ahLst/>
              <a:cxnLst/>
              <a:rect l="l" t="t" r="r" b="b"/>
              <a:pathLst>
                <a:path w="22986" h="4847" extrusionOk="0">
                  <a:moveTo>
                    <a:pt x="857" y="1"/>
                  </a:moveTo>
                  <a:cubicBezTo>
                    <a:pt x="680" y="1"/>
                    <a:pt x="524" y="121"/>
                    <a:pt x="476" y="296"/>
                  </a:cubicBezTo>
                  <a:cubicBezTo>
                    <a:pt x="315" y="878"/>
                    <a:pt x="0" y="2070"/>
                    <a:pt x="10" y="2397"/>
                  </a:cubicBezTo>
                  <a:cubicBezTo>
                    <a:pt x="21" y="2801"/>
                    <a:pt x="19324" y="4581"/>
                    <a:pt x="22199" y="4845"/>
                  </a:cubicBezTo>
                  <a:cubicBezTo>
                    <a:pt x="22210" y="4846"/>
                    <a:pt x="22222" y="4846"/>
                    <a:pt x="22234" y="4846"/>
                  </a:cubicBezTo>
                  <a:cubicBezTo>
                    <a:pt x="22424" y="4846"/>
                    <a:pt x="22588" y="4713"/>
                    <a:pt x="22624" y="4523"/>
                  </a:cubicBezTo>
                  <a:cubicBezTo>
                    <a:pt x="22751" y="3868"/>
                    <a:pt x="22986" y="2516"/>
                    <a:pt x="22824" y="2358"/>
                  </a:cubicBezTo>
                  <a:cubicBezTo>
                    <a:pt x="22623" y="2163"/>
                    <a:pt x="3650" y="275"/>
                    <a:pt x="897" y="3"/>
                  </a:cubicBezTo>
                  <a:cubicBezTo>
                    <a:pt x="884" y="2"/>
                    <a:pt x="870" y="1"/>
                    <a:pt x="8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8"/>
            <p:cNvSpPr/>
            <p:nvPr/>
          </p:nvSpPr>
          <p:spPr>
            <a:xfrm>
              <a:off x="2569725" y="2494550"/>
              <a:ext cx="115550" cy="331325"/>
            </a:xfrm>
            <a:custGeom>
              <a:avLst/>
              <a:gdLst/>
              <a:ahLst/>
              <a:cxnLst/>
              <a:rect l="l" t="t" r="r" b="b"/>
              <a:pathLst>
                <a:path w="4622" h="13253" extrusionOk="0">
                  <a:moveTo>
                    <a:pt x="4249" y="0"/>
                  </a:moveTo>
                  <a:cubicBezTo>
                    <a:pt x="4112" y="0"/>
                    <a:pt x="3972" y="87"/>
                    <a:pt x="3933" y="88"/>
                  </a:cubicBezTo>
                  <a:lnTo>
                    <a:pt x="3933" y="88"/>
                  </a:lnTo>
                  <a:cubicBezTo>
                    <a:pt x="3953" y="34"/>
                    <a:pt x="3963" y="6"/>
                    <a:pt x="3963" y="5"/>
                  </a:cubicBezTo>
                  <a:lnTo>
                    <a:pt x="3963" y="5"/>
                  </a:lnTo>
                  <a:cubicBezTo>
                    <a:pt x="3920" y="67"/>
                    <a:pt x="3914" y="88"/>
                    <a:pt x="3932" y="88"/>
                  </a:cubicBezTo>
                  <a:cubicBezTo>
                    <a:pt x="3933" y="88"/>
                    <a:pt x="3933" y="88"/>
                    <a:pt x="3933" y="88"/>
                  </a:cubicBezTo>
                  <a:lnTo>
                    <a:pt x="3933" y="88"/>
                  </a:lnTo>
                  <a:cubicBezTo>
                    <a:pt x="3566" y="1085"/>
                    <a:pt x="1" y="10848"/>
                    <a:pt x="603" y="12287"/>
                  </a:cubicBezTo>
                  <a:cubicBezTo>
                    <a:pt x="928" y="13063"/>
                    <a:pt x="1418" y="13252"/>
                    <a:pt x="1820" y="13252"/>
                  </a:cubicBezTo>
                  <a:cubicBezTo>
                    <a:pt x="2203" y="13252"/>
                    <a:pt x="2505" y="13080"/>
                    <a:pt x="2505" y="13080"/>
                  </a:cubicBezTo>
                  <a:cubicBezTo>
                    <a:pt x="2505" y="13080"/>
                    <a:pt x="4047" y="4840"/>
                    <a:pt x="4526" y="936"/>
                  </a:cubicBezTo>
                  <a:cubicBezTo>
                    <a:pt x="4621" y="164"/>
                    <a:pt x="4438" y="0"/>
                    <a:pt x="4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8"/>
            <p:cNvSpPr/>
            <p:nvPr/>
          </p:nvSpPr>
          <p:spPr>
            <a:xfrm>
              <a:off x="2669450" y="2494625"/>
              <a:ext cx="103575" cy="333725"/>
            </a:xfrm>
            <a:custGeom>
              <a:avLst/>
              <a:gdLst/>
              <a:ahLst/>
              <a:cxnLst/>
              <a:rect l="l" t="t" r="r" b="b"/>
              <a:pathLst>
                <a:path w="4143" h="13349" extrusionOk="0">
                  <a:moveTo>
                    <a:pt x="364" y="0"/>
                  </a:moveTo>
                  <a:cubicBezTo>
                    <a:pt x="180" y="0"/>
                    <a:pt x="0" y="166"/>
                    <a:pt x="59" y="922"/>
                  </a:cubicBezTo>
                  <a:cubicBezTo>
                    <a:pt x="367" y="4845"/>
                    <a:pt x="1543" y="13144"/>
                    <a:pt x="1543" y="13144"/>
                  </a:cubicBezTo>
                  <a:cubicBezTo>
                    <a:pt x="1543" y="13144"/>
                    <a:pt x="1866" y="13348"/>
                    <a:pt x="2275" y="13348"/>
                  </a:cubicBezTo>
                  <a:cubicBezTo>
                    <a:pt x="2666" y="13348"/>
                    <a:pt x="3136" y="13162"/>
                    <a:pt x="3478" y="12436"/>
                  </a:cubicBezTo>
                  <a:cubicBezTo>
                    <a:pt x="4143" y="11025"/>
                    <a:pt x="1012" y="1113"/>
                    <a:pt x="690" y="101"/>
                  </a:cubicBezTo>
                  <a:lnTo>
                    <a:pt x="690" y="101"/>
                  </a:lnTo>
                  <a:cubicBezTo>
                    <a:pt x="690" y="101"/>
                    <a:pt x="691" y="101"/>
                    <a:pt x="691" y="101"/>
                  </a:cubicBezTo>
                  <a:cubicBezTo>
                    <a:pt x="708" y="101"/>
                    <a:pt x="703" y="80"/>
                    <a:pt x="663" y="18"/>
                  </a:cubicBezTo>
                  <a:lnTo>
                    <a:pt x="663" y="18"/>
                  </a:lnTo>
                  <a:cubicBezTo>
                    <a:pt x="663" y="18"/>
                    <a:pt x="673" y="47"/>
                    <a:pt x="690" y="101"/>
                  </a:cubicBezTo>
                  <a:lnTo>
                    <a:pt x="690" y="101"/>
                  </a:lnTo>
                  <a:cubicBezTo>
                    <a:pt x="651" y="99"/>
                    <a:pt x="506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8"/>
            <p:cNvSpPr/>
            <p:nvPr/>
          </p:nvSpPr>
          <p:spPr>
            <a:xfrm>
              <a:off x="3239675" y="3686100"/>
              <a:ext cx="237825" cy="214200"/>
            </a:xfrm>
            <a:custGeom>
              <a:avLst/>
              <a:gdLst/>
              <a:ahLst/>
              <a:cxnLst/>
              <a:rect l="l" t="t" r="r" b="b"/>
              <a:pathLst>
                <a:path w="9513" h="8568" extrusionOk="0">
                  <a:moveTo>
                    <a:pt x="4380" y="1"/>
                  </a:moveTo>
                  <a:cubicBezTo>
                    <a:pt x="3389" y="1"/>
                    <a:pt x="2353" y="236"/>
                    <a:pt x="1605" y="771"/>
                  </a:cubicBezTo>
                  <a:cubicBezTo>
                    <a:pt x="1" y="1916"/>
                    <a:pt x="230" y="3578"/>
                    <a:pt x="689" y="4781"/>
                  </a:cubicBezTo>
                  <a:cubicBezTo>
                    <a:pt x="1146" y="5986"/>
                    <a:pt x="860" y="6444"/>
                    <a:pt x="860" y="6444"/>
                  </a:cubicBezTo>
                  <a:cubicBezTo>
                    <a:pt x="1156" y="8047"/>
                    <a:pt x="2418" y="8568"/>
                    <a:pt x="3841" y="8568"/>
                  </a:cubicBezTo>
                  <a:cubicBezTo>
                    <a:pt x="5725" y="8568"/>
                    <a:pt x="7894" y="7655"/>
                    <a:pt x="8481" y="7132"/>
                  </a:cubicBezTo>
                  <a:cubicBezTo>
                    <a:pt x="9513" y="6215"/>
                    <a:pt x="7852" y="6158"/>
                    <a:pt x="7508" y="4439"/>
                  </a:cubicBezTo>
                  <a:cubicBezTo>
                    <a:pt x="7164" y="2719"/>
                    <a:pt x="8080" y="1801"/>
                    <a:pt x="7107" y="828"/>
                  </a:cubicBezTo>
                  <a:cubicBezTo>
                    <a:pt x="6587" y="308"/>
                    <a:pt x="5513" y="1"/>
                    <a:pt x="43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8"/>
            <p:cNvSpPr/>
            <p:nvPr/>
          </p:nvSpPr>
          <p:spPr>
            <a:xfrm>
              <a:off x="3624275" y="3577875"/>
              <a:ext cx="117725" cy="507425"/>
            </a:xfrm>
            <a:custGeom>
              <a:avLst/>
              <a:gdLst/>
              <a:ahLst/>
              <a:cxnLst/>
              <a:rect l="l" t="t" r="r" b="b"/>
              <a:pathLst>
                <a:path w="4709" h="20297" extrusionOk="0">
                  <a:moveTo>
                    <a:pt x="3485" y="0"/>
                  </a:moveTo>
                  <a:cubicBezTo>
                    <a:pt x="2156" y="7746"/>
                    <a:pt x="133" y="19463"/>
                    <a:pt x="0" y="19996"/>
                  </a:cubicBezTo>
                  <a:lnTo>
                    <a:pt x="1205" y="20297"/>
                  </a:lnTo>
                  <a:cubicBezTo>
                    <a:pt x="1388" y="19560"/>
                    <a:pt x="4369" y="2188"/>
                    <a:pt x="4708" y="210"/>
                  </a:cubicBezTo>
                  <a:lnTo>
                    <a:pt x="34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8"/>
            <p:cNvSpPr/>
            <p:nvPr/>
          </p:nvSpPr>
          <p:spPr>
            <a:xfrm>
              <a:off x="3637750" y="3428300"/>
              <a:ext cx="215675" cy="142075"/>
            </a:xfrm>
            <a:custGeom>
              <a:avLst/>
              <a:gdLst/>
              <a:ahLst/>
              <a:cxnLst/>
              <a:rect l="l" t="t" r="r" b="b"/>
              <a:pathLst>
                <a:path w="8627" h="5683" extrusionOk="0">
                  <a:moveTo>
                    <a:pt x="3595" y="1"/>
                  </a:moveTo>
                  <a:cubicBezTo>
                    <a:pt x="2980" y="1"/>
                    <a:pt x="2698" y="3206"/>
                    <a:pt x="2698" y="3206"/>
                  </a:cubicBezTo>
                  <a:cubicBezTo>
                    <a:pt x="2698" y="3206"/>
                    <a:pt x="2330" y="754"/>
                    <a:pt x="1534" y="509"/>
                  </a:cubicBezTo>
                  <a:cubicBezTo>
                    <a:pt x="1506" y="500"/>
                    <a:pt x="1481" y="496"/>
                    <a:pt x="1459" y="496"/>
                  </a:cubicBezTo>
                  <a:cubicBezTo>
                    <a:pt x="830" y="496"/>
                    <a:pt x="2086" y="3696"/>
                    <a:pt x="2086" y="3696"/>
                  </a:cubicBezTo>
                  <a:cubicBezTo>
                    <a:pt x="2086" y="3696"/>
                    <a:pt x="1178" y="2017"/>
                    <a:pt x="651" y="2017"/>
                  </a:cubicBezTo>
                  <a:cubicBezTo>
                    <a:pt x="566" y="2017"/>
                    <a:pt x="491" y="2061"/>
                    <a:pt x="431" y="2164"/>
                  </a:cubicBezTo>
                  <a:cubicBezTo>
                    <a:pt x="1" y="2899"/>
                    <a:pt x="1595" y="3942"/>
                    <a:pt x="1595" y="3942"/>
                  </a:cubicBezTo>
                  <a:cubicBezTo>
                    <a:pt x="1595" y="3942"/>
                    <a:pt x="1051" y="3751"/>
                    <a:pt x="652" y="3751"/>
                  </a:cubicBezTo>
                  <a:cubicBezTo>
                    <a:pt x="452" y="3751"/>
                    <a:pt x="288" y="3799"/>
                    <a:pt x="247" y="3942"/>
                  </a:cubicBezTo>
                  <a:cubicBezTo>
                    <a:pt x="124" y="4371"/>
                    <a:pt x="1626" y="4800"/>
                    <a:pt x="1626" y="4800"/>
                  </a:cubicBezTo>
                  <a:lnTo>
                    <a:pt x="6223" y="5536"/>
                  </a:lnTo>
                  <a:cubicBezTo>
                    <a:pt x="6223" y="5536"/>
                    <a:pt x="6700" y="5682"/>
                    <a:pt x="7205" y="5682"/>
                  </a:cubicBezTo>
                  <a:cubicBezTo>
                    <a:pt x="7500" y="5682"/>
                    <a:pt x="7805" y="5633"/>
                    <a:pt x="8031" y="5475"/>
                  </a:cubicBezTo>
                  <a:cubicBezTo>
                    <a:pt x="8491" y="5152"/>
                    <a:pt x="7219" y="4899"/>
                    <a:pt x="6560" y="4793"/>
                  </a:cubicBezTo>
                  <a:lnTo>
                    <a:pt x="6560" y="4793"/>
                  </a:lnTo>
                  <a:cubicBezTo>
                    <a:pt x="6659" y="4802"/>
                    <a:pt x="6774" y="4809"/>
                    <a:pt x="6897" y="4809"/>
                  </a:cubicBezTo>
                  <a:cubicBezTo>
                    <a:pt x="7337" y="4809"/>
                    <a:pt x="7890" y="4725"/>
                    <a:pt x="8275" y="4371"/>
                  </a:cubicBezTo>
                  <a:cubicBezTo>
                    <a:pt x="8627" y="4049"/>
                    <a:pt x="8137" y="3965"/>
                    <a:pt x="7531" y="3965"/>
                  </a:cubicBezTo>
                  <a:cubicBezTo>
                    <a:pt x="6869" y="3965"/>
                    <a:pt x="6069" y="4065"/>
                    <a:pt x="6069" y="4065"/>
                  </a:cubicBezTo>
                  <a:cubicBezTo>
                    <a:pt x="6069" y="4065"/>
                    <a:pt x="7723" y="2838"/>
                    <a:pt x="7355" y="2471"/>
                  </a:cubicBezTo>
                  <a:cubicBezTo>
                    <a:pt x="7320" y="2435"/>
                    <a:pt x="7273" y="2419"/>
                    <a:pt x="7217" y="2419"/>
                  </a:cubicBezTo>
                  <a:cubicBezTo>
                    <a:pt x="6694" y="2419"/>
                    <a:pt x="5394" y="3818"/>
                    <a:pt x="5394" y="3818"/>
                  </a:cubicBezTo>
                  <a:cubicBezTo>
                    <a:pt x="5394" y="3818"/>
                    <a:pt x="6928" y="1857"/>
                    <a:pt x="6620" y="1244"/>
                  </a:cubicBezTo>
                  <a:cubicBezTo>
                    <a:pt x="6591" y="1186"/>
                    <a:pt x="6550" y="1160"/>
                    <a:pt x="6498" y="1160"/>
                  </a:cubicBezTo>
                  <a:cubicBezTo>
                    <a:pt x="6005" y="1160"/>
                    <a:pt x="4598" y="3574"/>
                    <a:pt x="4598" y="3574"/>
                  </a:cubicBezTo>
                  <a:cubicBezTo>
                    <a:pt x="4598" y="3574"/>
                    <a:pt x="6069" y="632"/>
                    <a:pt x="5517" y="387"/>
                  </a:cubicBezTo>
                  <a:cubicBezTo>
                    <a:pt x="5496" y="378"/>
                    <a:pt x="5475" y="374"/>
                    <a:pt x="5452" y="374"/>
                  </a:cubicBezTo>
                  <a:cubicBezTo>
                    <a:pt x="4855" y="374"/>
                    <a:pt x="3434" y="3329"/>
                    <a:pt x="3434" y="3329"/>
                  </a:cubicBezTo>
                  <a:cubicBezTo>
                    <a:pt x="3434" y="3329"/>
                    <a:pt x="4353" y="326"/>
                    <a:pt x="3678" y="20"/>
                  </a:cubicBezTo>
                  <a:cubicBezTo>
                    <a:pt x="3650" y="7"/>
                    <a:pt x="3622" y="1"/>
                    <a:pt x="35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8"/>
            <p:cNvSpPr/>
            <p:nvPr/>
          </p:nvSpPr>
          <p:spPr>
            <a:xfrm>
              <a:off x="3663825" y="3548300"/>
              <a:ext cx="129525" cy="82075"/>
            </a:xfrm>
            <a:custGeom>
              <a:avLst/>
              <a:gdLst/>
              <a:ahLst/>
              <a:cxnLst/>
              <a:rect l="l" t="t" r="r" b="b"/>
              <a:pathLst>
                <a:path w="5181" h="3283" extrusionOk="0">
                  <a:moveTo>
                    <a:pt x="583" y="0"/>
                  </a:moveTo>
                  <a:cubicBezTo>
                    <a:pt x="583" y="0"/>
                    <a:pt x="1" y="2942"/>
                    <a:pt x="2085" y="3249"/>
                  </a:cubicBezTo>
                  <a:cubicBezTo>
                    <a:pt x="2240" y="3271"/>
                    <a:pt x="2388" y="3282"/>
                    <a:pt x="2528" y="3282"/>
                  </a:cubicBezTo>
                  <a:cubicBezTo>
                    <a:pt x="4697" y="3282"/>
                    <a:pt x="5180" y="736"/>
                    <a:pt x="5180" y="736"/>
                  </a:cubicBezTo>
                  <a:lnTo>
                    <a:pt x="5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8"/>
            <p:cNvSpPr/>
            <p:nvPr/>
          </p:nvSpPr>
          <p:spPr>
            <a:xfrm>
              <a:off x="3453000" y="3702050"/>
              <a:ext cx="169225" cy="303675"/>
            </a:xfrm>
            <a:custGeom>
              <a:avLst/>
              <a:gdLst/>
              <a:ahLst/>
              <a:cxnLst/>
              <a:rect l="l" t="t" r="r" b="b"/>
              <a:pathLst>
                <a:path w="6769" h="12147" extrusionOk="0">
                  <a:moveTo>
                    <a:pt x="0" y="0"/>
                  </a:moveTo>
                  <a:lnTo>
                    <a:pt x="0" y="12147"/>
                  </a:lnTo>
                  <a:lnTo>
                    <a:pt x="6768" y="12147"/>
                  </a:lnTo>
                  <a:lnTo>
                    <a:pt x="676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8"/>
            <p:cNvSpPr/>
            <p:nvPr/>
          </p:nvSpPr>
          <p:spPr>
            <a:xfrm>
              <a:off x="3447225" y="3635925"/>
              <a:ext cx="180800" cy="67275"/>
            </a:xfrm>
            <a:custGeom>
              <a:avLst/>
              <a:gdLst/>
              <a:ahLst/>
              <a:cxnLst/>
              <a:rect l="l" t="t" r="r" b="b"/>
              <a:pathLst>
                <a:path w="7232" h="2691" extrusionOk="0">
                  <a:moveTo>
                    <a:pt x="1877" y="1"/>
                  </a:moveTo>
                  <a:lnTo>
                    <a:pt x="466" y="907"/>
                  </a:lnTo>
                  <a:cubicBezTo>
                    <a:pt x="176" y="1094"/>
                    <a:pt x="0" y="1416"/>
                    <a:pt x="0" y="1762"/>
                  </a:cubicBezTo>
                  <a:lnTo>
                    <a:pt x="0" y="2365"/>
                  </a:lnTo>
                  <a:cubicBezTo>
                    <a:pt x="0" y="2546"/>
                    <a:pt x="146" y="2691"/>
                    <a:pt x="324" y="2691"/>
                  </a:cubicBezTo>
                  <a:lnTo>
                    <a:pt x="6907" y="2691"/>
                  </a:lnTo>
                  <a:cubicBezTo>
                    <a:pt x="7086" y="2691"/>
                    <a:pt x="7231" y="2546"/>
                    <a:pt x="7231" y="2365"/>
                  </a:cubicBezTo>
                  <a:lnTo>
                    <a:pt x="7231" y="1762"/>
                  </a:lnTo>
                  <a:cubicBezTo>
                    <a:pt x="7231" y="1416"/>
                    <a:pt x="7056" y="1092"/>
                    <a:pt x="6765" y="907"/>
                  </a:cubicBezTo>
                  <a:lnTo>
                    <a:pt x="5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8"/>
            <p:cNvSpPr/>
            <p:nvPr/>
          </p:nvSpPr>
          <p:spPr>
            <a:xfrm>
              <a:off x="3492200" y="3590775"/>
              <a:ext cx="90875" cy="48700"/>
            </a:xfrm>
            <a:custGeom>
              <a:avLst/>
              <a:gdLst/>
              <a:ahLst/>
              <a:cxnLst/>
              <a:rect l="l" t="t" r="r" b="b"/>
              <a:pathLst>
                <a:path w="3635" h="1948" extrusionOk="0">
                  <a:moveTo>
                    <a:pt x="264" y="0"/>
                  </a:moveTo>
                  <a:cubicBezTo>
                    <a:pt x="118" y="0"/>
                    <a:pt x="0" y="118"/>
                    <a:pt x="0" y="264"/>
                  </a:cubicBezTo>
                  <a:lnTo>
                    <a:pt x="0" y="1683"/>
                  </a:lnTo>
                  <a:cubicBezTo>
                    <a:pt x="0" y="1829"/>
                    <a:pt x="118" y="1947"/>
                    <a:pt x="264" y="1947"/>
                  </a:cubicBezTo>
                  <a:lnTo>
                    <a:pt x="3370" y="1947"/>
                  </a:lnTo>
                  <a:cubicBezTo>
                    <a:pt x="3515" y="1947"/>
                    <a:pt x="3632" y="1828"/>
                    <a:pt x="3634" y="1683"/>
                  </a:cubicBezTo>
                  <a:lnTo>
                    <a:pt x="3634" y="264"/>
                  </a:lnTo>
                  <a:cubicBezTo>
                    <a:pt x="3634" y="118"/>
                    <a:pt x="3516" y="0"/>
                    <a:pt x="3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8"/>
            <p:cNvSpPr/>
            <p:nvPr/>
          </p:nvSpPr>
          <p:spPr>
            <a:xfrm>
              <a:off x="3225625" y="3822375"/>
              <a:ext cx="533225" cy="71275"/>
            </a:xfrm>
            <a:custGeom>
              <a:avLst/>
              <a:gdLst/>
              <a:ahLst/>
              <a:cxnLst/>
              <a:rect l="l" t="t" r="r" b="b"/>
              <a:pathLst>
                <a:path w="21329" h="2851" extrusionOk="0">
                  <a:moveTo>
                    <a:pt x="0" y="1"/>
                  </a:moveTo>
                  <a:lnTo>
                    <a:pt x="0" y="2850"/>
                  </a:lnTo>
                  <a:lnTo>
                    <a:pt x="21328" y="2850"/>
                  </a:lnTo>
                  <a:lnTo>
                    <a:pt x="213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8"/>
            <p:cNvSpPr/>
            <p:nvPr/>
          </p:nvSpPr>
          <p:spPr>
            <a:xfrm>
              <a:off x="3234800" y="3823075"/>
              <a:ext cx="514850" cy="500375"/>
            </a:xfrm>
            <a:custGeom>
              <a:avLst/>
              <a:gdLst/>
              <a:ahLst/>
              <a:cxnLst/>
              <a:rect l="l" t="t" r="r" b="b"/>
              <a:pathLst>
                <a:path w="20594" h="20015" extrusionOk="0">
                  <a:moveTo>
                    <a:pt x="1" y="1"/>
                  </a:moveTo>
                  <a:lnTo>
                    <a:pt x="2176" y="20014"/>
                  </a:lnTo>
                  <a:lnTo>
                    <a:pt x="18418" y="20014"/>
                  </a:lnTo>
                  <a:lnTo>
                    <a:pt x="205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8"/>
            <p:cNvSpPr/>
            <p:nvPr/>
          </p:nvSpPr>
          <p:spPr>
            <a:xfrm>
              <a:off x="3233250" y="3856250"/>
              <a:ext cx="453175" cy="268650"/>
            </a:xfrm>
            <a:custGeom>
              <a:avLst/>
              <a:gdLst/>
              <a:ahLst/>
              <a:cxnLst/>
              <a:rect l="l" t="t" r="r" b="b"/>
              <a:pathLst>
                <a:path w="18127" h="10746" extrusionOk="0">
                  <a:moveTo>
                    <a:pt x="17902" y="0"/>
                  </a:moveTo>
                  <a:cubicBezTo>
                    <a:pt x="17804" y="0"/>
                    <a:pt x="17719" y="68"/>
                    <a:pt x="17698" y="168"/>
                  </a:cubicBezTo>
                  <a:cubicBezTo>
                    <a:pt x="17693" y="192"/>
                    <a:pt x="17230" y="2525"/>
                    <a:pt x="15707" y="4934"/>
                  </a:cubicBezTo>
                  <a:cubicBezTo>
                    <a:pt x="13671" y="8156"/>
                    <a:pt x="10814" y="9960"/>
                    <a:pt x="7218" y="10299"/>
                  </a:cubicBezTo>
                  <a:cubicBezTo>
                    <a:pt x="6988" y="10320"/>
                    <a:pt x="6763" y="10331"/>
                    <a:pt x="6544" y="10331"/>
                  </a:cubicBezTo>
                  <a:cubicBezTo>
                    <a:pt x="5136" y="10331"/>
                    <a:pt x="3952" y="9891"/>
                    <a:pt x="3015" y="9017"/>
                  </a:cubicBezTo>
                  <a:cubicBezTo>
                    <a:pt x="422" y="6596"/>
                    <a:pt x="516" y="1611"/>
                    <a:pt x="517" y="1562"/>
                  </a:cubicBezTo>
                  <a:cubicBezTo>
                    <a:pt x="519" y="1448"/>
                    <a:pt x="429" y="1351"/>
                    <a:pt x="315" y="1349"/>
                  </a:cubicBezTo>
                  <a:cubicBezTo>
                    <a:pt x="312" y="1349"/>
                    <a:pt x="309" y="1349"/>
                    <a:pt x="306" y="1349"/>
                  </a:cubicBezTo>
                  <a:cubicBezTo>
                    <a:pt x="196" y="1349"/>
                    <a:pt x="104" y="1440"/>
                    <a:pt x="102" y="1551"/>
                  </a:cubicBezTo>
                  <a:cubicBezTo>
                    <a:pt x="97" y="1764"/>
                    <a:pt x="1" y="6769"/>
                    <a:pt x="2730" y="9318"/>
                  </a:cubicBezTo>
                  <a:cubicBezTo>
                    <a:pt x="3745" y="10268"/>
                    <a:pt x="5023" y="10745"/>
                    <a:pt x="6534" y="10745"/>
                  </a:cubicBezTo>
                  <a:cubicBezTo>
                    <a:pt x="6768" y="10745"/>
                    <a:pt x="7007" y="10734"/>
                    <a:pt x="7257" y="10709"/>
                  </a:cubicBezTo>
                  <a:cubicBezTo>
                    <a:pt x="11904" y="10273"/>
                    <a:pt x="14607" y="7447"/>
                    <a:pt x="16058" y="5154"/>
                  </a:cubicBezTo>
                  <a:cubicBezTo>
                    <a:pt x="17623" y="2678"/>
                    <a:pt x="18086" y="344"/>
                    <a:pt x="18105" y="246"/>
                  </a:cubicBezTo>
                  <a:cubicBezTo>
                    <a:pt x="18126" y="134"/>
                    <a:pt x="18054" y="25"/>
                    <a:pt x="17941" y="4"/>
                  </a:cubicBezTo>
                  <a:cubicBezTo>
                    <a:pt x="17928" y="1"/>
                    <a:pt x="17915" y="0"/>
                    <a:pt x="17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6" name="Google Shape;1246;p48"/>
          <p:cNvGrpSpPr/>
          <p:nvPr/>
        </p:nvGrpSpPr>
        <p:grpSpPr>
          <a:xfrm>
            <a:off x="720398" y="3810118"/>
            <a:ext cx="2146636" cy="793030"/>
            <a:chOff x="2886925" y="2365950"/>
            <a:chExt cx="3502425" cy="1293475"/>
          </a:xfrm>
        </p:grpSpPr>
        <p:sp>
          <p:nvSpPr>
            <p:cNvPr id="1247" name="Google Shape;1247;p48"/>
            <p:cNvSpPr/>
            <p:nvPr/>
          </p:nvSpPr>
          <p:spPr>
            <a:xfrm>
              <a:off x="3698625" y="2570900"/>
              <a:ext cx="39625" cy="312375"/>
            </a:xfrm>
            <a:custGeom>
              <a:avLst/>
              <a:gdLst/>
              <a:ahLst/>
              <a:cxnLst/>
              <a:rect l="l" t="t" r="r" b="b"/>
              <a:pathLst>
                <a:path w="1585" h="12495" extrusionOk="0">
                  <a:moveTo>
                    <a:pt x="1086" y="1"/>
                  </a:moveTo>
                  <a:cubicBezTo>
                    <a:pt x="1065" y="1"/>
                    <a:pt x="1042" y="5"/>
                    <a:pt x="1021" y="13"/>
                  </a:cubicBezTo>
                  <a:cubicBezTo>
                    <a:pt x="925" y="47"/>
                    <a:pt x="876" y="152"/>
                    <a:pt x="911" y="247"/>
                  </a:cubicBezTo>
                  <a:cubicBezTo>
                    <a:pt x="914" y="252"/>
                    <a:pt x="1104" y="770"/>
                    <a:pt x="1160" y="1718"/>
                  </a:cubicBezTo>
                  <a:cubicBezTo>
                    <a:pt x="1210" y="2594"/>
                    <a:pt x="1153" y="4028"/>
                    <a:pt x="588" y="5879"/>
                  </a:cubicBezTo>
                  <a:cubicBezTo>
                    <a:pt x="1" y="7801"/>
                    <a:pt x="120" y="9468"/>
                    <a:pt x="325" y="10526"/>
                  </a:cubicBezTo>
                  <a:cubicBezTo>
                    <a:pt x="547" y="11679"/>
                    <a:pt x="905" y="12368"/>
                    <a:pt x="920" y="12396"/>
                  </a:cubicBezTo>
                  <a:cubicBezTo>
                    <a:pt x="954" y="12459"/>
                    <a:pt x="1019" y="12495"/>
                    <a:pt x="1086" y="12495"/>
                  </a:cubicBezTo>
                  <a:cubicBezTo>
                    <a:pt x="1114" y="12495"/>
                    <a:pt x="1144" y="12489"/>
                    <a:pt x="1169" y="12474"/>
                  </a:cubicBezTo>
                  <a:cubicBezTo>
                    <a:pt x="1261" y="12427"/>
                    <a:pt x="1295" y="12318"/>
                    <a:pt x="1249" y="12229"/>
                  </a:cubicBezTo>
                  <a:cubicBezTo>
                    <a:pt x="1247" y="12222"/>
                    <a:pt x="901" y="11556"/>
                    <a:pt x="688" y="10458"/>
                  </a:cubicBezTo>
                  <a:cubicBezTo>
                    <a:pt x="492" y="9439"/>
                    <a:pt x="377" y="7837"/>
                    <a:pt x="942" y="5984"/>
                  </a:cubicBezTo>
                  <a:cubicBezTo>
                    <a:pt x="1527" y="4072"/>
                    <a:pt x="1584" y="2586"/>
                    <a:pt x="1528" y="1677"/>
                  </a:cubicBezTo>
                  <a:cubicBezTo>
                    <a:pt x="1469" y="680"/>
                    <a:pt x="1268" y="142"/>
                    <a:pt x="1259" y="119"/>
                  </a:cubicBezTo>
                  <a:cubicBezTo>
                    <a:pt x="1233" y="46"/>
                    <a:pt x="1162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8"/>
            <p:cNvSpPr/>
            <p:nvPr/>
          </p:nvSpPr>
          <p:spPr>
            <a:xfrm>
              <a:off x="3446725" y="2835750"/>
              <a:ext cx="558075" cy="218100"/>
            </a:xfrm>
            <a:custGeom>
              <a:avLst/>
              <a:gdLst/>
              <a:ahLst/>
              <a:cxnLst/>
              <a:rect l="l" t="t" r="r" b="b"/>
              <a:pathLst>
                <a:path w="22323" h="8724" extrusionOk="0">
                  <a:moveTo>
                    <a:pt x="10983" y="0"/>
                  </a:moveTo>
                  <a:cubicBezTo>
                    <a:pt x="9885" y="0"/>
                    <a:pt x="3996" y="280"/>
                    <a:pt x="0" y="6093"/>
                  </a:cubicBezTo>
                  <a:cubicBezTo>
                    <a:pt x="0" y="6093"/>
                    <a:pt x="3422" y="8723"/>
                    <a:pt x="11162" y="8723"/>
                  </a:cubicBezTo>
                  <a:cubicBezTo>
                    <a:pt x="18902" y="8723"/>
                    <a:pt x="22323" y="6093"/>
                    <a:pt x="22323" y="6093"/>
                  </a:cubicBezTo>
                  <a:cubicBezTo>
                    <a:pt x="18327" y="280"/>
                    <a:pt x="12439" y="0"/>
                    <a:pt x="11342" y="0"/>
                  </a:cubicBezTo>
                  <a:cubicBezTo>
                    <a:pt x="11225" y="0"/>
                    <a:pt x="11162" y="4"/>
                    <a:pt x="11162" y="4"/>
                  </a:cubicBezTo>
                  <a:cubicBezTo>
                    <a:pt x="11162" y="4"/>
                    <a:pt x="11100" y="0"/>
                    <a:pt x="10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8"/>
            <p:cNvSpPr/>
            <p:nvPr/>
          </p:nvSpPr>
          <p:spPr>
            <a:xfrm>
              <a:off x="3446725" y="2840150"/>
              <a:ext cx="558075" cy="213700"/>
            </a:xfrm>
            <a:custGeom>
              <a:avLst/>
              <a:gdLst/>
              <a:ahLst/>
              <a:cxnLst/>
              <a:rect l="l" t="t" r="r" b="b"/>
              <a:pathLst>
                <a:path w="22323" h="8548" extrusionOk="0">
                  <a:moveTo>
                    <a:pt x="13217" y="0"/>
                  </a:moveTo>
                  <a:cubicBezTo>
                    <a:pt x="13217" y="1"/>
                    <a:pt x="18495" y="2069"/>
                    <a:pt x="17449" y="5528"/>
                  </a:cubicBezTo>
                  <a:cubicBezTo>
                    <a:pt x="17077" y="6759"/>
                    <a:pt x="14814" y="7236"/>
                    <a:pt x="12048" y="7236"/>
                  </a:cubicBezTo>
                  <a:cubicBezTo>
                    <a:pt x="7805" y="7236"/>
                    <a:pt x="2380" y="6112"/>
                    <a:pt x="796" y="4861"/>
                  </a:cubicBezTo>
                  <a:cubicBezTo>
                    <a:pt x="523" y="5191"/>
                    <a:pt x="258" y="5541"/>
                    <a:pt x="0" y="5917"/>
                  </a:cubicBezTo>
                  <a:cubicBezTo>
                    <a:pt x="0" y="5917"/>
                    <a:pt x="3422" y="8547"/>
                    <a:pt x="11162" y="8547"/>
                  </a:cubicBezTo>
                  <a:cubicBezTo>
                    <a:pt x="18902" y="8547"/>
                    <a:pt x="22323" y="5917"/>
                    <a:pt x="22323" y="5917"/>
                  </a:cubicBezTo>
                  <a:cubicBezTo>
                    <a:pt x="19436" y="1714"/>
                    <a:pt x="15558" y="404"/>
                    <a:pt x="13217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8"/>
            <p:cNvSpPr/>
            <p:nvPr/>
          </p:nvSpPr>
          <p:spPr>
            <a:xfrm>
              <a:off x="3504000" y="2644625"/>
              <a:ext cx="204875" cy="164925"/>
            </a:xfrm>
            <a:custGeom>
              <a:avLst/>
              <a:gdLst/>
              <a:ahLst/>
              <a:cxnLst/>
              <a:rect l="l" t="t" r="r" b="b"/>
              <a:pathLst>
                <a:path w="8195" h="6597" extrusionOk="0">
                  <a:moveTo>
                    <a:pt x="0" y="1"/>
                  </a:moveTo>
                  <a:cubicBezTo>
                    <a:pt x="0" y="1"/>
                    <a:pt x="1591" y="6596"/>
                    <a:pt x="6289" y="6596"/>
                  </a:cubicBezTo>
                  <a:cubicBezTo>
                    <a:pt x="6875" y="6596"/>
                    <a:pt x="7509" y="6494"/>
                    <a:pt x="8195" y="6263"/>
                  </a:cubicBezTo>
                  <a:cubicBezTo>
                    <a:pt x="8195" y="6263"/>
                    <a:pt x="8169" y="2280"/>
                    <a:pt x="4549" y="1514"/>
                  </a:cubicBezTo>
                  <a:cubicBezTo>
                    <a:pt x="928" y="748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8"/>
            <p:cNvSpPr/>
            <p:nvPr/>
          </p:nvSpPr>
          <p:spPr>
            <a:xfrm>
              <a:off x="3504000" y="2644650"/>
              <a:ext cx="204925" cy="164875"/>
            </a:xfrm>
            <a:custGeom>
              <a:avLst/>
              <a:gdLst/>
              <a:ahLst/>
              <a:cxnLst/>
              <a:rect l="l" t="t" r="r" b="b"/>
              <a:pathLst>
                <a:path w="8197" h="6595" extrusionOk="0">
                  <a:moveTo>
                    <a:pt x="0" y="1"/>
                  </a:moveTo>
                  <a:cubicBezTo>
                    <a:pt x="0" y="2"/>
                    <a:pt x="1591" y="6594"/>
                    <a:pt x="6290" y="6594"/>
                  </a:cubicBezTo>
                  <a:cubicBezTo>
                    <a:pt x="6876" y="6594"/>
                    <a:pt x="7511" y="6492"/>
                    <a:pt x="8197" y="6261"/>
                  </a:cubicBezTo>
                  <a:cubicBezTo>
                    <a:pt x="8197" y="6261"/>
                    <a:pt x="8185" y="4491"/>
                    <a:pt x="7104" y="3085"/>
                  </a:cubicBezTo>
                  <a:lnTo>
                    <a:pt x="7104" y="3085"/>
                  </a:lnTo>
                  <a:cubicBezTo>
                    <a:pt x="7105" y="3085"/>
                    <a:pt x="7578" y="4309"/>
                    <a:pt x="7613" y="5365"/>
                  </a:cubicBezTo>
                  <a:cubicBezTo>
                    <a:pt x="7613" y="5365"/>
                    <a:pt x="5862" y="2850"/>
                    <a:pt x="3560" y="2424"/>
                  </a:cubicBezTo>
                  <a:lnTo>
                    <a:pt x="3560" y="2424"/>
                  </a:lnTo>
                  <a:cubicBezTo>
                    <a:pt x="3560" y="2424"/>
                    <a:pt x="6241" y="3865"/>
                    <a:pt x="6661" y="5297"/>
                  </a:cubicBezTo>
                  <a:cubicBezTo>
                    <a:pt x="6824" y="5851"/>
                    <a:pt x="6561" y="6085"/>
                    <a:pt x="6077" y="6085"/>
                  </a:cubicBezTo>
                  <a:cubicBezTo>
                    <a:pt x="5313" y="6085"/>
                    <a:pt x="4000" y="5502"/>
                    <a:pt x="2946" y="4676"/>
                  </a:cubicBezTo>
                  <a:cubicBezTo>
                    <a:pt x="1224" y="3328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8"/>
            <p:cNvSpPr/>
            <p:nvPr/>
          </p:nvSpPr>
          <p:spPr>
            <a:xfrm>
              <a:off x="3583475" y="2365950"/>
              <a:ext cx="217125" cy="249575"/>
            </a:xfrm>
            <a:custGeom>
              <a:avLst/>
              <a:gdLst/>
              <a:ahLst/>
              <a:cxnLst/>
              <a:rect l="l" t="t" r="r" b="b"/>
              <a:pathLst>
                <a:path w="8685" h="9983" extrusionOk="0">
                  <a:moveTo>
                    <a:pt x="3937" y="0"/>
                  </a:moveTo>
                  <a:cubicBezTo>
                    <a:pt x="3937" y="1"/>
                    <a:pt x="1" y="7653"/>
                    <a:pt x="6090" y="9982"/>
                  </a:cubicBezTo>
                  <a:cubicBezTo>
                    <a:pt x="6090" y="9982"/>
                    <a:pt x="8684" y="6921"/>
                    <a:pt x="6419" y="4040"/>
                  </a:cubicBezTo>
                  <a:cubicBezTo>
                    <a:pt x="4155" y="1160"/>
                    <a:pt x="3937" y="0"/>
                    <a:pt x="3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8"/>
            <p:cNvSpPr/>
            <p:nvPr/>
          </p:nvSpPr>
          <p:spPr>
            <a:xfrm>
              <a:off x="3583475" y="2365975"/>
              <a:ext cx="183525" cy="249575"/>
            </a:xfrm>
            <a:custGeom>
              <a:avLst/>
              <a:gdLst/>
              <a:ahLst/>
              <a:cxnLst/>
              <a:rect l="l" t="t" r="r" b="b"/>
              <a:pathLst>
                <a:path w="7341" h="9983" extrusionOk="0">
                  <a:moveTo>
                    <a:pt x="3937" y="0"/>
                  </a:moveTo>
                  <a:cubicBezTo>
                    <a:pt x="3936" y="1"/>
                    <a:pt x="1" y="7653"/>
                    <a:pt x="6091" y="9982"/>
                  </a:cubicBezTo>
                  <a:cubicBezTo>
                    <a:pt x="6091" y="9982"/>
                    <a:pt x="7242" y="8622"/>
                    <a:pt x="7341" y="6861"/>
                  </a:cubicBezTo>
                  <a:lnTo>
                    <a:pt x="7341" y="6861"/>
                  </a:lnTo>
                  <a:cubicBezTo>
                    <a:pt x="7341" y="6861"/>
                    <a:pt x="6900" y="8098"/>
                    <a:pt x="6233" y="8927"/>
                  </a:cubicBezTo>
                  <a:cubicBezTo>
                    <a:pt x="6233" y="8927"/>
                    <a:pt x="6547" y="5896"/>
                    <a:pt x="5067" y="4111"/>
                  </a:cubicBezTo>
                  <a:lnTo>
                    <a:pt x="5067" y="4111"/>
                  </a:lnTo>
                  <a:cubicBezTo>
                    <a:pt x="5067" y="4111"/>
                    <a:pt x="6170" y="6912"/>
                    <a:pt x="5552" y="8272"/>
                  </a:cubicBezTo>
                  <a:cubicBezTo>
                    <a:pt x="5415" y="8574"/>
                    <a:pt x="5239" y="8707"/>
                    <a:pt x="5045" y="8707"/>
                  </a:cubicBezTo>
                  <a:cubicBezTo>
                    <a:pt x="4365" y="8707"/>
                    <a:pt x="3454" y="7091"/>
                    <a:pt x="3120" y="5441"/>
                  </a:cubicBezTo>
                  <a:cubicBezTo>
                    <a:pt x="2689" y="3319"/>
                    <a:pt x="3937" y="1"/>
                    <a:pt x="39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8"/>
            <p:cNvSpPr/>
            <p:nvPr/>
          </p:nvSpPr>
          <p:spPr>
            <a:xfrm>
              <a:off x="3708725" y="2570900"/>
              <a:ext cx="204925" cy="164925"/>
            </a:xfrm>
            <a:custGeom>
              <a:avLst/>
              <a:gdLst/>
              <a:ahLst/>
              <a:cxnLst/>
              <a:rect l="l" t="t" r="r" b="b"/>
              <a:pathLst>
                <a:path w="8197" h="6597" extrusionOk="0">
                  <a:moveTo>
                    <a:pt x="8197" y="0"/>
                  </a:moveTo>
                  <a:cubicBezTo>
                    <a:pt x="8196" y="0"/>
                    <a:pt x="7268" y="749"/>
                    <a:pt x="3648" y="1514"/>
                  </a:cubicBezTo>
                  <a:cubicBezTo>
                    <a:pt x="27" y="2281"/>
                    <a:pt x="1" y="6263"/>
                    <a:pt x="1" y="6263"/>
                  </a:cubicBezTo>
                  <a:cubicBezTo>
                    <a:pt x="686" y="6494"/>
                    <a:pt x="1320" y="6597"/>
                    <a:pt x="1906" y="6597"/>
                  </a:cubicBezTo>
                  <a:cubicBezTo>
                    <a:pt x="6604" y="6597"/>
                    <a:pt x="8196" y="0"/>
                    <a:pt x="8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8"/>
            <p:cNvSpPr/>
            <p:nvPr/>
          </p:nvSpPr>
          <p:spPr>
            <a:xfrm>
              <a:off x="3708700" y="2570900"/>
              <a:ext cx="204950" cy="164875"/>
            </a:xfrm>
            <a:custGeom>
              <a:avLst/>
              <a:gdLst/>
              <a:ahLst/>
              <a:cxnLst/>
              <a:rect l="l" t="t" r="r" b="b"/>
              <a:pathLst>
                <a:path w="8198" h="6595" extrusionOk="0">
                  <a:moveTo>
                    <a:pt x="8198" y="0"/>
                  </a:moveTo>
                  <a:lnTo>
                    <a:pt x="8198" y="0"/>
                  </a:lnTo>
                  <a:cubicBezTo>
                    <a:pt x="8197" y="1"/>
                    <a:pt x="6973" y="3328"/>
                    <a:pt x="5251" y="4676"/>
                  </a:cubicBezTo>
                  <a:cubicBezTo>
                    <a:pt x="4198" y="5502"/>
                    <a:pt x="2884" y="6085"/>
                    <a:pt x="2120" y="6085"/>
                  </a:cubicBezTo>
                  <a:cubicBezTo>
                    <a:pt x="1636" y="6085"/>
                    <a:pt x="1373" y="5851"/>
                    <a:pt x="1537" y="5296"/>
                  </a:cubicBezTo>
                  <a:cubicBezTo>
                    <a:pt x="1957" y="3866"/>
                    <a:pt x="4638" y="2424"/>
                    <a:pt x="4638" y="2423"/>
                  </a:cubicBezTo>
                  <a:lnTo>
                    <a:pt x="4638" y="2423"/>
                  </a:lnTo>
                  <a:cubicBezTo>
                    <a:pt x="2336" y="2850"/>
                    <a:pt x="585" y="5365"/>
                    <a:pt x="585" y="5365"/>
                  </a:cubicBezTo>
                  <a:cubicBezTo>
                    <a:pt x="620" y="4308"/>
                    <a:pt x="1093" y="3084"/>
                    <a:pt x="1093" y="3084"/>
                  </a:cubicBezTo>
                  <a:lnTo>
                    <a:pt x="1093" y="3084"/>
                  </a:lnTo>
                  <a:cubicBezTo>
                    <a:pt x="12" y="4492"/>
                    <a:pt x="1" y="6260"/>
                    <a:pt x="1" y="6260"/>
                  </a:cubicBezTo>
                  <a:cubicBezTo>
                    <a:pt x="687" y="6492"/>
                    <a:pt x="1322" y="6594"/>
                    <a:pt x="1908" y="6594"/>
                  </a:cubicBezTo>
                  <a:cubicBezTo>
                    <a:pt x="6605" y="6594"/>
                    <a:pt x="8197" y="1"/>
                    <a:pt x="81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8"/>
            <p:cNvSpPr/>
            <p:nvPr/>
          </p:nvSpPr>
          <p:spPr>
            <a:xfrm>
              <a:off x="3143525" y="2984850"/>
              <a:ext cx="572950" cy="360575"/>
            </a:xfrm>
            <a:custGeom>
              <a:avLst/>
              <a:gdLst/>
              <a:ahLst/>
              <a:cxnLst/>
              <a:rect l="l" t="t" r="r" b="b"/>
              <a:pathLst>
                <a:path w="22918" h="14423" extrusionOk="0">
                  <a:moveTo>
                    <a:pt x="9652" y="0"/>
                  </a:moveTo>
                  <a:cubicBezTo>
                    <a:pt x="8893" y="0"/>
                    <a:pt x="8166" y="156"/>
                    <a:pt x="7998" y="771"/>
                  </a:cubicBezTo>
                  <a:cubicBezTo>
                    <a:pt x="7773" y="1594"/>
                    <a:pt x="8385" y="2038"/>
                    <a:pt x="9544" y="2450"/>
                  </a:cubicBezTo>
                  <a:cubicBezTo>
                    <a:pt x="10704" y="2862"/>
                    <a:pt x="13444" y="3464"/>
                    <a:pt x="13444" y="3464"/>
                  </a:cubicBezTo>
                  <a:cubicBezTo>
                    <a:pt x="13444" y="3464"/>
                    <a:pt x="7838" y="2925"/>
                    <a:pt x="7095" y="2894"/>
                  </a:cubicBezTo>
                  <a:cubicBezTo>
                    <a:pt x="6354" y="2863"/>
                    <a:pt x="2714" y="465"/>
                    <a:pt x="1844" y="160"/>
                  </a:cubicBezTo>
                  <a:cubicBezTo>
                    <a:pt x="1689" y="105"/>
                    <a:pt x="1527" y="79"/>
                    <a:pt x="1368" y="79"/>
                  </a:cubicBezTo>
                  <a:cubicBezTo>
                    <a:pt x="636" y="79"/>
                    <a:pt x="0" y="635"/>
                    <a:pt x="716" y="1468"/>
                  </a:cubicBezTo>
                  <a:cubicBezTo>
                    <a:pt x="1586" y="2482"/>
                    <a:pt x="4809" y="4701"/>
                    <a:pt x="6420" y="5460"/>
                  </a:cubicBezTo>
                  <a:cubicBezTo>
                    <a:pt x="8031" y="6219"/>
                    <a:pt x="11640" y="6568"/>
                    <a:pt x="12703" y="6727"/>
                  </a:cubicBezTo>
                  <a:cubicBezTo>
                    <a:pt x="13767" y="6884"/>
                    <a:pt x="15829" y="7360"/>
                    <a:pt x="16119" y="8152"/>
                  </a:cubicBezTo>
                  <a:cubicBezTo>
                    <a:pt x="16409" y="8944"/>
                    <a:pt x="15893" y="14422"/>
                    <a:pt x="15893" y="14422"/>
                  </a:cubicBezTo>
                  <a:lnTo>
                    <a:pt x="22917" y="14422"/>
                  </a:lnTo>
                  <a:cubicBezTo>
                    <a:pt x="22917" y="14422"/>
                    <a:pt x="21747" y="6697"/>
                    <a:pt x="21542" y="5302"/>
                  </a:cubicBezTo>
                  <a:cubicBezTo>
                    <a:pt x="21338" y="3907"/>
                    <a:pt x="18599" y="1753"/>
                    <a:pt x="16956" y="1310"/>
                  </a:cubicBezTo>
                  <a:cubicBezTo>
                    <a:pt x="15313" y="865"/>
                    <a:pt x="11382" y="138"/>
                    <a:pt x="10414" y="42"/>
                  </a:cubicBezTo>
                  <a:cubicBezTo>
                    <a:pt x="10170" y="18"/>
                    <a:pt x="9909" y="0"/>
                    <a:pt x="9652" y="0"/>
                  </a:cubicBezTo>
                  <a:close/>
                </a:path>
              </a:pathLst>
            </a:custGeom>
            <a:solidFill>
              <a:srgbClr val="DA7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8"/>
            <p:cNvSpPr/>
            <p:nvPr/>
          </p:nvSpPr>
          <p:spPr>
            <a:xfrm>
              <a:off x="3320900" y="3004175"/>
              <a:ext cx="227975" cy="78400"/>
            </a:xfrm>
            <a:custGeom>
              <a:avLst/>
              <a:gdLst/>
              <a:ahLst/>
              <a:cxnLst/>
              <a:rect l="l" t="t" r="r" b="b"/>
              <a:pathLst>
                <a:path w="9119" h="3136" extrusionOk="0">
                  <a:moveTo>
                    <a:pt x="903" y="0"/>
                  </a:moveTo>
                  <a:lnTo>
                    <a:pt x="903" y="0"/>
                  </a:lnTo>
                  <a:cubicBezTo>
                    <a:pt x="678" y="822"/>
                    <a:pt x="1290" y="1267"/>
                    <a:pt x="2449" y="1678"/>
                  </a:cubicBezTo>
                  <a:cubicBezTo>
                    <a:pt x="3609" y="2090"/>
                    <a:pt x="6349" y="2692"/>
                    <a:pt x="6349" y="2692"/>
                  </a:cubicBezTo>
                  <a:cubicBezTo>
                    <a:pt x="6349" y="2692"/>
                    <a:pt x="743" y="2153"/>
                    <a:pt x="0" y="2122"/>
                  </a:cubicBezTo>
                  <a:lnTo>
                    <a:pt x="0" y="2122"/>
                  </a:lnTo>
                  <a:lnTo>
                    <a:pt x="9119" y="3136"/>
                  </a:lnTo>
                  <a:cubicBezTo>
                    <a:pt x="1740" y="1710"/>
                    <a:pt x="951" y="721"/>
                    <a:pt x="903" y="0"/>
                  </a:cubicBezTo>
                  <a:close/>
                </a:path>
              </a:pathLst>
            </a:custGeom>
            <a:solidFill>
              <a:srgbClr val="C16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8"/>
            <p:cNvSpPr/>
            <p:nvPr/>
          </p:nvSpPr>
          <p:spPr>
            <a:xfrm>
              <a:off x="3184925" y="3043350"/>
              <a:ext cx="384100" cy="245150"/>
            </a:xfrm>
            <a:custGeom>
              <a:avLst/>
              <a:gdLst/>
              <a:ahLst/>
              <a:cxnLst/>
              <a:rect l="l" t="t" r="r" b="b"/>
              <a:pathLst>
                <a:path w="15364" h="9806" extrusionOk="0">
                  <a:moveTo>
                    <a:pt x="0" y="1"/>
                  </a:moveTo>
                  <a:lnTo>
                    <a:pt x="0" y="1"/>
                  </a:lnTo>
                  <a:cubicBezTo>
                    <a:pt x="1342" y="1099"/>
                    <a:pt x="3526" y="2539"/>
                    <a:pt x="4763" y="3122"/>
                  </a:cubicBezTo>
                  <a:cubicBezTo>
                    <a:pt x="6374" y="3880"/>
                    <a:pt x="9982" y="4230"/>
                    <a:pt x="11046" y="4388"/>
                  </a:cubicBezTo>
                  <a:cubicBezTo>
                    <a:pt x="12109" y="4546"/>
                    <a:pt x="14172" y="5021"/>
                    <a:pt x="14462" y="5813"/>
                  </a:cubicBezTo>
                  <a:cubicBezTo>
                    <a:pt x="14624" y="6260"/>
                    <a:pt x="14532" y="8200"/>
                    <a:pt x="14420" y="9805"/>
                  </a:cubicBezTo>
                  <a:cubicBezTo>
                    <a:pt x="14421" y="9802"/>
                    <a:pt x="14848" y="7269"/>
                    <a:pt x="14881" y="6478"/>
                  </a:cubicBezTo>
                  <a:cubicBezTo>
                    <a:pt x="14913" y="5685"/>
                    <a:pt x="15364" y="4672"/>
                    <a:pt x="12979" y="4228"/>
                  </a:cubicBezTo>
                  <a:cubicBezTo>
                    <a:pt x="10595" y="3785"/>
                    <a:pt x="8339" y="3627"/>
                    <a:pt x="6148" y="3120"/>
                  </a:cubicBezTo>
                  <a:cubicBezTo>
                    <a:pt x="3957" y="2615"/>
                    <a:pt x="4" y="4"/>
                    <a:pt x="0" y="1"/>
                  </a:cubicBezTo>
                  <a:close/>
                </a:path>
              </a:pathLst>
            </a:custGeom>
            <a:solidFill>
              <a:srgbClr val="C16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8"/>
            <p:cNvSpPr/>
            <p:nvPr/>
          </p:nvSpPr>
          <p:spPr>
            <a:xfrm>
              <a:off x="3510900" y="3042325"/>
              <a:ext cx="236825" cy="616250"/>
            </a:xfrm>
            <a:custGeom>
              <a:avLst/>
              <a:gdLst/>
              <a:ahLst/>
              <a:cxnLst/>
              <a:rect l="l" t="t" r="r" b="b"/>
              <a:pathLst>
                <a:path w="9473" h="24650" extrusionOk="0">
                  <a:moveTo>
                    <a:pt x="4008" y="1"/>
                  </a:moveTo>
                  <a:cubicBezTo>
                    <a:pt x="4936" y="783"/>
                    <a:pt x="6218" y="2236"/>
                    <a:pt x="6479" y="4428"/>
                  </a:cubicBezTo>
                  <a:cubicBezTo>
                    <a:pt x="6838" y="7433"/>
                    <a:pt x="6603" y="11036"/>
                    <a:pt x="2722" y="11036"/>
                  </a:cubicBezTo>
                  <a:cubicBezTo>
                    <a:pt x="2294" y="11036"/>
                    <a:pt x="1821" y="10993"/>
                    <a:pt x="1300" y="10899"/>
                  </a:cubicBezTo>
                  <a:cubicBezTo>
                    <a:pt x="1275" y="11194"/>
                    <a:pt x="1251" y="11489"/>
                    <a:pt x="1227" y="11783"/>
                  </a:cubicBezTo>
                  <a:cubicBezTo>
                    <a:pt x="861" y="16101"/>
                    <a:pt x="447" y="20387"/>
                    <a:pt x="1" y="24649"/>
                  </a:cubicBezTo>
                  <a:lnTo>
                    <a:pt x="9472" y="24649"/>
                  </a:lnTo>
                  <a:cubicBezTo>
                    <a:pt x="9255" y="20488"/>
                    <a:pt x="9143" y="17155"/>
                    <a:pt x="9079" y="14831"/>
                  </a:cubicBezTo>
                  <a:cubicBezTo>
                    <a:pt x="8929" y="9296"/>
                    <a:pt x="8965" y="6160"/>
                    <a:pt x="6846" y="3004"/>
                  </a:cubicBezTo>
                  <a:cubicBezTo>
                    <a:pt x="5954" y="1676"/>
                    <a:pt x="4921" y="704"/>
                    <a:pt x="4008" y="1"/>
                  </a:cubicBezTo>
                  <a:close/>
                </a:path>
              </a:pathLst>
            </a:custGeom>
            <a:solidFill>
              <a:srgbClr val="C16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8"/>
            <p:cNvSpPr/>
            <p:nvPr/>
          </p:nvSpPr>
          <p:spPr>
            <a:xfrm>
              <a:off x="3285875" y="3042100"/>
              <a:ext cx="62400" cy="37275"/>
            </a:xfrm>
            <a:custGeom>
              <a:avLst/>
              <a:gdLst/>
              <a:ahLst/>
              <a:cxnLst/>
              <a:rect l="l" t="t" r="r" b="b"/>
              <a:pathLst>
                <a:path w="2496" h="1491" extrusionOk="0">
                  <a:moveTo>
                    <a:pt x="0" y="0"/>
                  </a:moveTo>
                  <a:cubicBezTo>
                    <a:pt x="883" y="513"/>
                    <a:pt x="887" y="1490"/>
                    <a:pt x="887" y="1490"/>
                  </a:cubicBezTo>
                  <a:cubicBezTo>
                    <a:pt x="887" y="1490"/>
                    <a:pt x="1198" y="687"/>
                    <a:pt x="2412" y="687"/>
                  </a:cubicBezTo>
                  <a:cubicBezTo>
                    <a:pt x="2439" y="687"/>
                    <a:pt x="2467" y="687"/>
                    <a:pt x="2496" y="688"/>
                  </a:cubicBezTo>
                  <a:cubicBezTo>
                    <a:pt x="1969" y="644"/>
                    <a:pt x="1566" y="611"/>
                    <a:pt x="1401" y="604"/>
                  </a:cubicBezTo>
                  <a:cubicBezTo>
                    <a:pt x="1166" y="594"/>
                    <a:pt x="638" y="345"/>
                    <a:pt x="0" y="0"/>
                  </a:cubicBezTo>
                  <a:close/>
                </a:path>
              </a:pathLst>
            </a:custGeom>
            <a:solidFill>
              <a:srgbClr val="C16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8"/>
            <p:cNvSpPr/>
            <p:nvPr/>
          </p:nvSpPr>
          <p:spPr>
            <a:xfrm>
              <a:off x="3283350" y="304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16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8"/>
            <p:cNvSpPr/>
            <p:nvPr/>
          </p:nvSpPr>
          <p:spPr>
            <a:xfrm>
              <a:off x="3723350" y="2984850"/>
              <a:ext cx="572950" cy="360575"/>
            </a:xfrm>
            <a:custGeom>
              <a:avLst/>
              <a:gdLst/>
              <a:ahLst/>
              <a:cxnLst/>
              <a:rect l="l" t="t" r="r" b="b"/>
              <a:pathLst>
                <a:path w="22918" h="14423" extrusionOk="0">
                  <a:moveTo>
                    <a:pt x="13266" y="0"/>
                  </a:moveTo>
                  <a:cubicBezTo>
                    <a:pt x="13009" y="0"/>
                    <a:pt x="12748" y="18"/>
                    <a:pt x="12504" y="42"/>
                  </a:cubicBezTo>
                  <a:cubicBezTo>
                    <a:pt x="11537" y="138"/>
                    <a:pt x="7605" y="865"/>
                    <a:pt x="5962" y="1310"/>
                  </a:cubicBezTo>
                  <a:cubicBezTo>
                    <a:pt x="4319" y="1753"/>
                    <a:pt x="1580" y="3907"/>
                    <a:pt x="1376" y="5302"/>
                  </a:cubicBezTo>
                  <a:cubicBezTo>
                    <a:pt x="1171" y="6697"/>
                    <a:pt x="1" y="14422"/>
                    <a:pt x="1" y="14422"/>
                  </a:cubicBezTo>
                  <a:lnTo>
                    <a:pt x="7025" y="14422"/>
                  </a:lnTo>
                  <a:cubicBezTo>
                    <a:pt x="7025" y="14422"/>
                    <a:pt x="6510" y="8944"/>
                    <a:pt x="6800" y="8152"/>
                  </a:cubicBezTo>
                  <a:cubicBezTo>
                    <a:pt x="7090" y="7360"/>
                    <a:pt x="9152" y="6884"/>
                    <a:pt x="10215" y="6727"/>
                  </a:cubicBezTo>
                  <a:cubicBezTo>
                    <a:pt x="11279" y="6568"/>
                    <a:pt x="14887" y="6220"/>
                    <a:pt x="16498" y="5460"/>
                  </a:cubicBezTo>
                  <a:cubicBezTo>
                    <a:pt x="18110" y="4701"/>
                    <a:pt x="21332" y="2482"/>
                    <a:pt x="22202" y="1468"/>
                  </a:cubicBezTo>
                  <a:cubicBezTo>
                    <a:pt x="22918" y="635"/>
                    <a:pt x="22282" y="79"/>
                    <a:pt x="21550" y="79"/>
                  </a:cubicBezTo>
                  <a:cubicBezTo>
                    <a:pt x="21392" y="79"/>
                    <a:pt x="21229" y="105"/>
                    <a:pt x="21075" y="160"/>
                  </a:cubicBezTo>
                  <a:cubicBezTo>
                    <a:pt x="20205" y="465"/>
                    <a:pt x="16563" y="2863"/>
                    <a:pt x="15823" y="2894"/>
                  </a:cubicBezTo>
                  <a:cubicBezTo>
                    <a:pt x="15080" y="2925"/>
                    <a:pt x="9475" y="3464"/>
                    <a:pt x="9475" y="3464"/>
                  </a:cubicBezTo>
                  <a:cubicBezTo>
                    <a:pt x="9475" y="3464"/>
                    <a:pt x="12214" y="2862"/>
                    <a:pt x="13374" y="2450"/>
                  </a:cubicBezTo>
                  <a:cubicBezTo>
                    <a:pt x="14534" y="2038"/>
                    <a:pt x="15146" y="1594"/>
                    <a:pt x="14920" y="771"/>
                  </a:cubicBezTo>
                  <a:cubicBezTo>
                    <a:pt x="14752" y="156"/>
                    <a:pt x="14026" y="0"/>
                    <a:pt x="13266" y="0"/>
                  </a:cubicBezTo>
                  <a:close/>
                </a:path>
              </a:pathLst>
            </a:custGeom>
            <a:solidFill>
              <a:srgbClr val="DA7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8"/>
            <p:cNvSpPr/>
            <p:nvPr/>
          </p:nvSpPr>
          <p:spPr>
            <a:xfrm>
              <a:off x="3890950" y="3004175"/>
              <a:ext cx="227975" cy="78400"/>
            </a:xfrm>
            <a:custGeom>
              <a:avLst/>
              <a:gdLst/>
              <a:ahLst/>
              <a:cxnLst/>
              <a:rect l="l" t="t" r="r" b="b"/>
              <a:pathLst>
                <a:path w="9119" h="3136" extrusionOk="0">
                  <a:moveTo>
                    <a:pt x="8217" y="0"/>
                  </a:moveTo>
                  <a:lnTo>
                    <a:pt x="8217" y="0"/>
                  </a:lnTo>
                  <a:cubicBezTo>
                    <a:pt x="8168" y="721"/>
                    <a:pt x="7379" y="1710"/>
                    <a:pt x="0" y="3136"/>
                  </a:cubicBezTo>
                  <a:lnTo>
                    <a:pt x="9119" y="2122"/>
                  </a:lnTo>
                  <a:lnTo>
                    <a:pt x="9119" y="2122"/>
                  </a:lnTo>
                  <a:cubicBezTo>
                    <a:pt x="8377" y="2153"/>
                    <a:pt x="2771" y="2692"/>
                    <a:pt x="2771" y="2692"/>
                  </a:cubicBezTo>
                  <a:cubicBezTo>
                    <a:pt x="2771" y="2692"/>
                    <a:pt x="5510" y="2090"/>
                    <a:pt x="6670" y="1678"/>
                  </a:cubicBezTo>
                  <a:cubicBezTo>
                    <a:pt x="7830" y="1267"/>
                    <a:pt x="8442" y="822"/>
                    <a:pt x="8217" y="0"/>
                  </a:cubicBezTo>
                  <a:close/>
                </a:path>
              </a:pathLst>
            </a:custGeom>
            <a:solidFill>
              <a:srgbClr val="C16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8"/>
            <p:cNvSpPr/>
            <p:nvPr/>
          </p:nvSpPr>
          <p:spPr>
            <a:xfrm>
              <a:off x="3870800" y="3043350"/>
              <a:ext cx="384100" cy="245150"/>
            </a:xfrm>
            <a:custGeom>
              <a:avLst/>
              <a:gdLst/>
              <a:ahLst/>
              <a:cxnLst/>
              <a:rect l="l" t="t" r="r" b="b"/>
              <a:pathLst>
                <a:path w="15364" h="9806" extrusionOk="0">
                  <a:moveTo>
                    <a:pt x="15364" y="1"/>
                  </a:moveTo>
                  <a:cubicBezTo>
                    <a:pt x="15364" y="1"/>
                    <a:pt x="15364" y="1"/>
                    <a:pt x="15364" y="1"/>
                  </a:cubicBezTo>
                  <a:lnTo>
                    <a:pt x="15364" y="1"/>
                  </a:lnTo>
                  <a:cubicBezTo>
                    <a:pt x="15364" y="1"/>
                    <a:pt x="15364" y="1"/>
                    <a:pt x="15364" y="1"/>
                  </a:cubicBezTo>
                  <a:close/>
                  <a:moveTo>
                    <a:pt x="15364" y="1"/>
                  </a:moveTo>
                  <a:cubicBezTo>
                    <a:pt x="15354" y="9"/>
                    <a:pt x="11405" y="2615"/>
                    <a:pt x="9217" y="3120"/>
                  </a:cubicBezTo>
                  <a:cubicBezTo>
                    <a:pt x="7025" y="3627"/>
                    <a:pt x="4770" y="3785"/>
                    <a:pt x="2386" y="4228"/>
                  </a:cubicBezTo>
                  <a:cubicBezTo>
                    <a:pt x="1" y="4672"/>
                    <a:pt x="451" y="5685"/>
                    <a:pt x="484" y="6478"/>
                  </a:cubicBezTo>
                  <a:cubicBezTo>
                    <a:pt x="515" y="7269"/>
                    <a:pt x="943" y="9802"/>
                    <a:pt x="945" y="9805"/>
                  </a:cubicBezTo>
                  <a:cubicBezTo>
                    <a:pt x="832" y="8200"/>
                    <a:pt x="740" y="6260"/>
                    <a:pt x="904" y="5813"/>
                  </a:cubicBezTo>
                  <a:cubicBezTo>
                    <a:pt x="1194" y="5021"/>
                    <a:pt x="3256" y="4546"/>
                    <a:pt x="4318" y="4388"/>
                  </a:cubicBezTo>
                  <a:cubicBezTo>
                    <a:pt x="5383" y="4230"/>
                    <a:pt x="8990" y="3880"/>
                    <a:pt x="10602" y="3122"/>
                  </a:cubicBezTo>
                  <a:cubicBezTo>
                    <a:pt x="11838" y="2539"/>
                    <a:pt x="14022" y="1099"/>
                    <a:pt x="15364" y="1"/>
                  </a:cubicBezTo>
                  <a:close/>
                </a:path>
              </a:pathLst>
            </a:custGeom>
            <a:solidFill>
              <a:srgbClr val="C16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8"/>
            <p:cNvSpPr/>
            <p:nvPr/>
          </p:nvSpPr>
          <p:spPr>
            <a:xfrm>
              <a:off x="3699150" y="3030325"/>
              <a:ext cx="219375" cy="628250"/>
            </a:xfrm>
            <a:custGeom>
              <a:avLst/>
              <a:gdLst/>
              <a:ahLst/>
              <a:cxnLst/>
              <a:rect l="l" t="t" r="r" b="b"/>
              <a:pathLst>
                <a:path w="8775" h="25130" extrusionOk="0">
                  <a:moveTo>
                    <a:pt x="5816" y="0"/>
                  </a:moveTo>
                  <a:cubicBezTo>
                    <a:pt x="4730" y="693"/>
                    <a:pt x="3364" y="1792"/>
                    <a:pt x="2344" y="3484"/>
                  </a:cubicBezTo>
                  <a:cubicBezTo>
                    <a:pt x="501" y="6540"/>
                    <a:pt x="844" y="9774"/>
                    <a:pt x="971" y="11638"/>
                  </a:cubicBezTo>
                  <a:cubicBezTo>
                    <a:pt x="1184" y="14813"/>
                    <a:pt x="1121" y="19250"/>
                    <a:pt x="1" y="25129"/>
                  </a:cubicBezTo>
                  <a:lnTo>
                    <a:pt x="8774" y="25129"/>
                  </a:lnTo>
                  <a:cubicBezTo>
                    <a:pt x="8601" y="21001"/>
                    <a:pt x="8348" y="16829"/>
                    <a:pt x="7993" y="12606"/>
                  </a:cubicBezTo>
                  <a:cubicBezTo>
                    <a:pt x="7958" y="12196"/>
                    <a:pt x="7923" y="11787"/>
                    <a:pt x="7889" y="11379"/>
                  </a:cubicBezTo>
                  <a:cubicBezTo>
                    <a:pt x="7368" y="11473"/>
                    <a:pt x="6895" y="11516"/>
                    <a:pt x="6467" y="11516"/>
                  </a:cubicBezTo>
                  <a:cubicBezTo>
                    <a:pt x="2586" y="11516"/>
                    <a:pt x="2351" y="7913"/>
                    <a:pt x="2709" y="4908"/>
                  </a:cubicBezTo>
                  <a:cubicBezTo>
                    <a:pt x="3039" y="2133"/>
                    <a:pt x="5002" y="547"/>
                    <a:pt x="5816" y="0"/>
                  </a:cubicBezTo>
                  <a:close/>
                </a:path>
              </a:pathLst>
            </a:custGeom>
            <a:solidFill>
              <a:srgbClr val="C16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8"/>
            <p:cNvSpPr/>
            <p:nvPr/>
          </p:nvSpPr>
          <p:spPr>
            <a:xfrm>
              <a:off x="4091575" y="3042100"/>
              <a:ext cx="62400" cy="37275"/>
            </a:xfrm>
            <a:custGeom>
              <a:avLst/>
              <a:gdLst/>
              <a:ahLst/>
              <a:cxnLst/>
              <a:rect l="l" t="t" r="r" b="b"/>
              <a:pathLst>
                <a:path w="2496" h="1491" extrusionOk="0">
                  <a:moveTo>
                    <a:pt x="2495" y="0"/>
                  </a:moveTo>
                  <a:cubicBezTo>
                    <a:pt x="1857" y="345"/>
                    <a:pt x="1329" y="594"/>
                    <a:pt x="1094" y="604"/>
                  </a:cubicBezTo>
                  <a:cubicBezTo>
                    <a:pt x="929" y="611"/>
                    <a:pt x="526" y="644"/>
                    <a:pt x="0" y="688"/>
                  </a:cubicBezTo>
                  <a:cubicBezTo>
                    <a:pt x="29" y="687"/>
                    <a:pt x="57" y="687"/>
                    <a:pt x="85" y="687"/>
                  </a:cubicBezTo>
                  <a:cubicBezTo>
                    <a:pt x="1297" y="687"/>
                    <a:pt x="1609" y="1490"/>
                    <a:pt x="1609" y="1490"/>
                  </a:cubicBezTo>
                  <a:cubicBezTo>
                    <a:pt x="1609" y="1490"/>
                    <a:pt x="1612" y="513"/>
                    <a:pt x="2495" y="0"/>
                  </a:cubicBezTo>
                  <a:close/>
                </a:path>
              </a:pathLst>
            </a:custGeom>
            <a:solidFill>
              <a:srgbClr val="C16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8"/>
            <p:cNvSpPr/>
            <p:nvPr/>
          </p:nvSpPr>
          <p:spPr>
            <a:xfrm>
              <a:off x="4156400" y="3006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16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8"/>
            <p:cNvSpPr/>
            <p:nvPr/>
          </p:nvSpPr>
          <p:spPr>
            <a:xfrm>
              <a:off x="3857600" y="2841675"/>
              <a:ext cx="1680800" cy="813300"/>
            </a:xfrm>
            <a:custGeom>
              <a:avLst/>
              <a:gdLst/>
              <a:ahLst/>
              <a:cxnLst/>
              <a:rect l="l" t="t" r="r" b="b"/>
              <a:pathLst>
                <a:path w="67232" h="32532" extrusionOk="0">
                  <a:moveTo>
                    <a:pt x="34302" y="1"/>
                  </a:moveTo>
                  <a:cubicBezTo>
                    <a:pt x="33167" y="1"/>
                    <a:pt x="32031" y="367"/>
                    <a:pt x="31105" y="1103"/>
                  </a:cubicBezTo>
                  <a:cubicBezTo>
                    <a:pt x="30949" y="1227"/>
                    <a:pt x="30799" y="1362"/>
                    <a:pt x="30655" y="1507"/>
                  </a:cubicBezTo>
                  <a:lnTo>
                    <a:pt x="0" y="32532"/>
                  </a:lnTo>
                  <a:lnTo>
                    <a:pt x="67231" y="32532"/>
                  </a:lnTo>
                  <a:lnTo>
                    <a:pt x="44874" y="8840"/>
                  </a:lnTo>
                  <a:lnTo>
                    <a:pt x="38028" y="1588"/>
                  </a:lnTo>
                  <a:cubicBezTo>
                    <a:pt x="37031" y="531"/>
                    <a:pt x="35667" y="1"/>
                    <a:pt x="343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8"/>
            <p:cNvSpPr/>
            <p:nvPr/>
          </p:nvSpPr>
          <p:spPr>
            <a:xfrm>
              <a:off x="4281375" y="2841700"/>
              <a:ext cx="1257025" cy="813275"/>
            </a:xfrm>
            <a:custGeom>
              <a:avLst/>
              <a:gdLst/>
              <a:ahLst/>
              <a:cxnLst/>
              <a:rect l="l" t="t" r="r" b="b"/>
              <a:pathLst>
                <a:path w="50281" h="32531" extrusionOk="0">
                  <a:moveTo>
                    <a:pt x="17351" y="1"/>
                  </a:moveTo>
                  <a:cubicBezTo>
                    <a:pt x="16216" y="1"/>
                    <a:pt x="15080" y="368"/>
                    <a:pt x="14154" y="1103"/>
                  </a:cubicBezTo>
                  <a:cubicBezTo>
                    <a:pt x="13717" y="3452"/>
                    <a:pt x="14201" y="5965"/>
                    <a:pt x="15526" y="7993"/>
                  </a:cubicBezTo>
                  <a:cubicBezTo>
                    <a:pt x="17043" y="10312"/>
                    <a:pt x="19589" y="12070"/>
                    <a:pt x="20337" y="14711"/>
                  </a:cubicBezTo>
                  <a:cubicBezTo>
                    <a:pt x="21221" y="17834"/>
                    <a:pt x="19192" y="21135"/>
                    <a:pt x="16479" y="23051"/>
                  </a:cubicBezTo>
                  <a:cubicBezTo>
                    <a:pt x="13766" y="24967"/>
                    <a:pt x="10451" y="25877"/>
                    <a:pt x="7347" y="27131"/>
                  </a:cubicBezTo>
                  <a:cubicBezTo>
                    <a:pt x="4455" y="28300"/>
                    <a:pt x="1548" y="29944"/>
                    <a:pt x="0" y="32531"/>
                  </a:cubicBezTo>
                  <a:lnTo>
                    <a:pt x="50280" y="32531"/>
                  </a:lnTo>
                  <a:lnTo>
                    <a:pt x="21077" y="1588"/>
                  </a:lnTo>
                  <a:cubicBezTo>
                    <a:pt x="20080" y="531"/>
                    <a:pt x="18716" y="1"/>
                    <a:pt x="17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8"/>
            <p:cNvSpPr/>
            <p:nvPr/>
          </p:nvSpPr>
          <p:spPr>
            <a:xfrm>
              <a:off x="4367325" y="3062675"/>
              <a:ext cx="1171075" cy="592300"/>
            </a:xfrm>
            <a:custGeom>
              <a:avLst/>
              <a:gdLst/>
              <a:ahLst/>
              <a:cxnLst/>
              <a:rect l="l" t="t" r="r" b="b"/>
              <a:pathLst>
                <a:path w="46843" h="23692" extrusionOk="0">
                  <a:moveTo>
                    <a:pt x="24484" y="0"/>
                  </a:moveTo>
                  <a:lnTo>
                    <a:pt x="354" y="22880"/>
                  </a:lnTo>
                  <a:cubicBezTo>
                    <a:pt x="124" y="23099"/>
                    <a:pt x="1" y="23393"/>
                    <a:pt x="1" y="23692"/>
                  </a:cubicBezTo>
                  <a:lnTo>
                    <a:pt x="46842" y="23692"/>
                  </a:lnTo>
                  <a:lnTo>
                    <a:pt x="24484" y="0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8"/>
            <p:cNvSpPr/>
            <p:nvPr/>
          </p:nvSpPr>
          <p:spPr>
            <a:xfrm>
              <a:off x="4397000" y="2760475"/>
              <a:ext cx="1992350" cy="894500"/>
            </a:xfrm>
            <a:custGeom>
              <a:avLst/>
              <a:gdLst/>
              <a:ahLst/>
              <a:cxnLst/>
              <a:rect l="l" t="t" r="r" b="b"/>
              <a:pathLst>
                <a:path w="79694" h="35780" extrusionOk="0">
                  <a:moveTo>
                    <a:pt x="40822" y="1"/>
                  </a:moveTo>
                  <a:cubicBezTo>
                    <a:pt x="40572" y="1"/>
                    <a:pt x="40321" y="13"/>
                    <a:pt x="40071" y="38"/>
                  </a:cubicBezTo>
                  <a:cubicBezTo>
                    <a:pt x="38528" y="190"/>
                    <a:pt x="37016" y="809"/>
                    <a:pt x="35730" y="1904"/>
                  </a:cubicBezTo>
                  <a:lnTo>
                    <a:pt x="0" y="35780"/>
                  </a:lnTo>
                  <a:lnTo>
                    <a:pt x="79694" y="35780"/>
                  </a:lnTo>
                  <a:lnTo>
                    <a:pt x="79694" y="31970"/>
                  </a:lnTo>
                  <a:lnTo>
                    <a:pt x="46054" y="2028"/>
                  </a:lnTo>
                  <a:cubicBezTo>
                    <a:pt x="44537" y="678"/>
                    <a:pt x="42681" y="1"/>
                    <a:pt x="408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8"/>
            <p:cNvSpPr/>
            <p:nvPr/>
          </p:nvSpPr>
          <p:spPr>
            <a:xfrm>
              <a:off x="5064975" y="2760525"/>
              <a:ext cx="1324375" cy="894450"/>
            </a:xfrm>
            <a:custGeom>
              <a:avLst/>
              <a:gdLst/>
              <a:ahLst/>
              <a:cxnLst/>
              <a:rect l="l" t="t" r="r" b="b"/>
              <a:pathLst>
                <a:path w="52975" h="35778" extrusionOk="0">
                  <a:moveTo>
                    <a:pt x="14104" y="1"/>
                  </a:moveTo>
                  <a:cubicBezTo>
                    <a:pt x="13853" y="1"/>
                    <a:pt x="13602" y="13"/>
                    <a:pt x="13352" y="38"/>
                  </a:cubicBezTo>
                  <a:cubicBezTo>
                    <a:pt x="13306" y="297"/>
                    <a:pt x="13272" y="559"/>
                    <a:pt x="13256" y="826"/>
                  </a:cubicBezTo>
                  <a:cubicBezTo>
                    <a:pt x="12921" y="6186"/>
                    <a:pt x="18536" y="10049"/>
                    <a:pt x="19005" y="15397"/>
                  </a:cubicBezTo>
                  <a:cubicBezTo>
                    <a:pt x="19298" y="18745"/>
                    <a:pt x="17439" y="21946"/>
                    <a:pt x="15049" y="24082"/>
                  </a:cubicBezTo>
                  <a:cubicBezTo>
                    <a:pt x="12659" y="26218"/>
                    <a:pt x="9757" y="27534"/>
                    <a:pt x="7023" y="29110"/>
                  </a:cubicBezTo>
                  <a:cubicBezTo>
                    <a:pt x="4291" y="30685"/>
                    <a:pt x="1589" y="32658"/>
                    <a:pt x="88" y="35601"/>
                  </a:cubicBezTo>
                  <a:cubicBezTo>
                    <a:pt x="57" y="35660"/>
                    <a:pt x="29" y="35718"/>
                    <a:pt x="0" y="35778"/>
                  </a:cubicBezTo>
                  <a:lnTo>
                    <a:pt x="52975" y="35778"/>
                  </a:lnTo>
                  <a:lnTo>
                    <a:pt x="52975" y="31968"/>
                  </a:lnTo>
                  <a:lnTo>
                    <a:pt x="19335" y="2027"/>
                  </a:lnTo>
                  <a:cubicBezTo>
                    <a:pt x="17819" y="677"/>
                    <a:pt x="15962" y="1"/>
                    <a:pt x="141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8"/>
            <p:cNvSpPr/>
            <p:nvPr/>
          </p:nvSpPr>
          <p:spPr>
            <a:xfrm>
              <a:off x="2886925" y="3514275"/>
              <a:ext cx="902950" cy="145150"/>
            </a:xfrm>
            <a:custGeom>
              <a:avLst/>
              <a:gdLst/>
              <a:ahLst/>
              <a:cxnLst/>
              <a:rect l="l" t="t" r="r" b="b"/>
              <a:pathLst>
                <a:path w="36118" h="5806" extrusionOk="0">
                  <a:moveTo>
                    <a:pt x="33862" y="1"/>
                  </a:moveTo>
                  <a:cubicBezTo>
                    <a:pt x="33533" y="1"/>
                    <a:pt x="33127" y="348"/>
                    <a:pt x="32844" y="590"/>
                  </a:cubicBezTo>
                  <a:cubicBezTo>
                    <a:pt x="31290" y="1916"/>
                    <a:pt x="31166" y="3995"/>
                    <a:pt x="31161" y="4763"/>
                  </a:cubicBezTo>
                  <a:cubicBezTo>
                    <a:pt x="30887" y="3787"/>
                    <a:pt x="30170" y="3003"/>
                    <a:pt x="29261" y="2780"/>
                  </a:cubicBezTo>
                  <a:cubicBezTo>
                    <a:pt x="29080" y="2736"/>
                    <a:pt x="28893" y="2714"/>
                    <a:pt x="28705" y="2714"/>
                  </a:cubicBezTo>
                  <a:cubicBezTo>
                    <a:pt x="27522" y="2714"/>
                    <a:pt x="26269" y="3566"/>
                    <a:pt x="25839" y="4971"/>
                  </a:cubicBezTo>
                  <a:cubicBezTo>
                    <a:pt x="26136" y="3424"/>
                    <a:pt x="25787" y="2141"/>
                    <a:pt x="25187" y="1944"/>
                  </a:cubicBezTo>
                  <a:cubicBezTo>
                    <a:pt x="25128" y="1925"/>
                    <a:pt x="25063" y="1915"/>
                    <a:pt x="24993" y="1915"/>
                  </a:cubicBezTo>
                  <a:cubicBezTo>
                    <a:pt x="24313" y="1915"/>
                    <a:pt x="23212" y="2839"/>
                    <a:pt x="22581" y="4501"/>
                  </a:cubicBezTo>
                  <a:cubicBezTo>
                    <a:pt x="22872" y="3456"/>
                    <a:pt x="22249" y="2514"/>
                    <a:pt x="21548" y="2362"/>
                  </a:cubicBezTo>
                  <a:cubicBezTo>
                    <a:pt x="21476" y="2346"/>
                    <a:pt x="21400" y="2338"/>
                    <a:pt x="21322" y="2338"/>
                  </a:cubicBezTo>
                  <a:cubicBezTo>
                    <a:pt x="20598" y="2338"/>
                    <a:pt x="19717" y="3014"/>
                    <a:pt x="19648" y="4083"/>
                  </a:cubicBezTo>
                  <a:cubicBezTo>
                    <a:pt x="19198" y="2371"/>
                    <a:pt x="18125" y="1402"/>
                    <a:pt x="17422" y="1402"/>
                  </a:cubicBezTo>
                  <a:cubicBezTo>
                    <a:pt x="17365" y="1402"/>
                    <a:pt x="17310" y="1409"/>
                    <a:pt x="17259" y="1421"/>
                  </a:cubicBezTo>
                  <a:cubicBezTo>
                    <a:pt x="16648" y="1574"/>
                    <a:pt x="16194" y="2697"/>
                    <a:pt x="16279" y="4071"/>
                  </a:cubicBezTo>
                  <a:cubicBezTo>
                    <a:pt x="16086" y="3908"/>
                    <a:pt x="15384" y="3351"/>
                    <a:pt x="14371" y="3351"/>
                  </a:cubicBezTo>
                  <a:cubicBezTo>
                    <a:pt x="14357" y="3351"/>
                    <a:pt x="14342" y="3351"/>
                    <a:pt x="14327" y="3352"/>
                  </a:cubicBezTo>
                  <a:cubicBezTo>
                    <a:pt x="13253" y="3368"/>
                    <a:pt x="12258" y="4007"/>
                    <a:pt x="11734" y="4993"/>
                  </a:cubicBezTo>
                  <a:cubicBezTo>
                    <a:pt x="11886" y="4289"/>
                    <a:pt x="11476" y="3626"/>
                    <a:pt x="10905" y="3455"/>
                  </a:cubicBezTo>
                  <a:cubicBezTo>
                    <a:pt x="10804" y="3425"/>
                    <a:pt x="10697" y="3410"/>
                    <a:pt x="10589" y="3410"/>
                  </a:cubicBezTo>
                  <a:cubicBezTo>
                    <a:pt x="10030" y="3410"/>
                    <a:pt x="9434" y="3807"/>
                    <a:pt x="9261" y="4448"/>
                  </a:cubicBezTo>
                  <a:lnTo>
                    <a:pt x="9261" y="4448"/>
                  </a:lnTo>
                  <a:cubicBezTo>
                    <a:pt x="9461" y="3474"/>
                    <a:pt x="9681" y="2148"/>
                    <a:pt x="9385" y="2047"/>
                  </a:cubicBezTo>
                  <a:cubicBezTo>
                    <a:pt x="9373" y="2043"/>
                    <a:pt x="9360" y="2041"/>
                    <a:pt x="9347" y="2041"/>
                  </a:cubicBezTo>
                  <a:cubicBezTo>
                    <a:pt x="8978" y="2041"/>
                    <a:pt x="8126" y="3567"/>
                    <a:pt x="7681" y="4405"/>
                  </a:cubicBezTo>
                  <a:cubicBezTo>
                    <a:pt x="7671" y="4228"/>
                    <a:pt x="7448" y="644"/>
                    <a:pt x="6724" y="586"/>
                  </a:cubicBezTo>
                  <a:cubicBezTo>
                    <a:pt x="6718" y="585"/>
                    <a:pt x="6712" y="585"/>
                    <a:pt x="6706" y="585"/>
                  </a:cubicBezTo>
                  <a:cubicBezTo>
                    <a:pt x="6215" y="585"/>
                    <a:pt x="5587" y="2180"/>
                    <a:pt x="5094" y="4395"/>
                  </a:cubicBezTo>
                  <a:cubicBezTo>
                    <a:pt x="4727" y="3267"/>
                    <a:pt x="4266" y="2513"/>
                    <a:pt x="3932" y="2513"/>
                  </a:cubicBezTo>
                  <a:cubicBezTo>
                    <a:pt x="3921" y="2513"/>
                    <a:pt x="3910" y="2514"/>
                    <a:pt x="3899" y="2516"/>
                  </a:cubicBezTo>
                  <a:cubicBezTo>
                    <a:pt x="3477" y="2580"/>
                    <a:pt x="3368" y="3916"/>
                    <a:pt x="3356" y="4081"/>
                  </a:cubicBezTo>
                  <a:cubicBezTo>
                    <a:pt x="3278" y="3023"/>
                    <a:pt x="2614" y="2212"/>
                    <a:pt x="1781" y="2046"/>
                  </a:cubicBezTo>
                  <a:cubicBezTo>
                    <a:pt x="1764" y="2042"/>
                    <a:pt x="1605" y="2012"/>
                    <a:pt x="1398" y="2012"/>
                  </a:cubicBezTo>
                  <a:cubicBezTo>
                    <a:pt x="1121" y="2012"/>
                    <a:pt x="757" y="2066"/>
                    <a:pt x="531" y="2308"/>
                  </a:cubicBezTo>
                  <a:cubicBezTo>
                    <a:pt x="0" y="2874"/>
                    <a:pt x="389" y="4314"/>
                    <a:pt x="1695" y="5803"/>
                  </a:cubicBezTo>
                  <a:cubicBezTo>
                    <a:pt x="12768" y="5805"/>
                    <a:pt x="23844" y="5805"/>
                    <a:pt x="34920" y="5805"/>
                  </a:cubicBezTo>
                  <a:cubicBezTo>
                    <a:pt x="34921" y="5803"/>
                    <a:pt x="34923" y="5799"/>
                    <a:pt x="34925" y="5796"/>
                  </a:cubicBezTo>
                  <a:cubicBezTo>
                    <a:pt x="34930" y="5788"/>
                    <a:pt x="34934" y="5779"/>
                    <a:pt x="34939" y="5772"/>
                  </a:cubicBezTo>
                  <a:cubicBezTo>
                    <a:pt x="35718" y="4707"/>
                    <a:pt x="36117" y="3822"/>
                    <a:pt x="35884" y="3616"/>
                  </a:cubicBezTo>
                  <a:cubicBezTo>
                    <a:pt x="35847" y="3582"/>
                    <a:pt x="35792" y="3567"/>
                    <a:pt x="35723" y="3567"/>
                  </a:cubicBezTo>
                  <a:cubicBezTo>
                    <a:pt x="35382" y="3567"/>
                    <a:pt x="34686" y="3953"/>
                    <a:pt x="33926" y="4527"/>
                  </a:cubicBezTo>
                  <a:cubicBezTo>
                    <a:pt x="34343" y="2605"/>
                    <a:pt x="34701" y="310"/>
                    <a:pt x="34014" y="29"/>
                  </a:cubicBezTo>
                  <a:cubicBezTo>
                    <a:pt x="33966" y="10"/>
                    <a:pt x="33915" y="1"/>
                    <a:pt x="338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8"/>
            <p:cNvSpPr/>
            <p:nvPr/>
          </p:nvSpPr>
          <p:spPr>
            <a:xfrm>
              <a:off x="3722925" y="3514225"/>
              <a:ext cx="733550" cy="145100"/>
            </a:xfrm>
            <a:custGeom>
              <a:avLst/>
              <a:gdLst/>
              <a:ahLst/>
              <a:cxnLst/>
              <a:rect l="l" t="t" r="r" b="b"/>
              <a:pathLst>
                <a:path w="29342" h="5804" extrusionOk="0">
                  <a:moveTo>
                    <a:pt x="27086" y="1"/>
                  </a:moveTo>
                  <a:cubicBezTo>
                    <a:pt x="26757" y="1"/>
                    <a:pt x="26350" y="348"/>
                    <a:pt x="26067" y="590"/>
                  </a:cubicBezTo>
                  <a:cubicBezTo>
                    <a:pt x="24513" y="1917"/>
                    <a:pt x="24389" y="3996"/>
                    <a:pt x="24384" y="4763"/>
                  </a:cubicBezTo>
                  <a:cubicBezTo>
                    <a:pt x="24110" y="3788"/>
                    <a:pt x="23394" y="3003"/>
                    <a:pt x="22483" y="2780"/>
                  </a:cubicBezTo>
                  <a:cubicBezTo>
                    <a:pt x="22303" y="2736"/>
                    <a:pt x="22117" y="2714"/>
                    <a:pt x="21929" y="2714"/>
                  </a:cubicBezTo>
                  <a:cubicBezTo>
                    <a:pt x="20747" y="2714"/>
                    <a:pt x="19493" y="3566"/>
                    <a:pt x="19062" y="4972"/>
                  </a:cubicBezTo>
                  <a:cubicBezTo>
                    <a:pt x="19360" y="3425"/>
                    <a:pt x="19010" y="2142"/>
                    <a:pt x="18410" y="1945"/>
                  </a:cubicBezTo>
                  <a:cubicBezTo>
                    <a:pt x="18350" y="1926"/>
                    <a:pt x="18285" y="1916"/>
                    <a:pt x="18215" y="1916"/>
                  </a:cubicBezTo>
                  <a:cubicBezTo>
                    <a:pt x="17536" y="1916"/>
                    <a:pt x="16435" y="2841"/>
                    <a:pt x="15804" y="4502"/>
                  </a:cubicBezTo>
                  <a:cubicBezTo>
                    <a:pt x="16095" y="3457"/>
                    <a:pt x="15472" y="2515"/>
                    <a:pt x="14772" y="2363"/>
                  </a:cubicBezTo>
                  <a:cubicBezTo>
                    <a:pt x="14699" y="2347"/>
                    <a:pt x="14623" y="2339"/>
                    <a:pt x="14546" y="2339"/>
                  </a:cubicBezTo>
                  <a:cubicBezTo>
                    <a:pt x="13820" y="2339"/>
                    <a:pt x="12940" y="3014"/>
                    <a:pt x="12872" y="4084"/>
                  </a:cubicBezTo>
                  <a:cubicBezTo>
                    <a:pt x="12422" y="2372"/>
                    <a:pt x="11348" y="1403"/>
                    <a:pt x="10644" y="1403"/>
                  </a:cubicBezTo>
                  <a:cubicBezTo>
                    <a:pt x="10588" y="1403"/>
                    <a:pt x="10533" y="1409"/>
                    <a:pt x="10482" y="1422"/>
                  </a:cubicBezTo>
                  <a:cubicBezTo>
                    <a:pt x="9871" y="1573"/>
                    <a:pt x="9418" y="2697"/>
                    <a:pt x="9502" y="4072"/>
                  </a:cubicBezTo>
                  <a:cubicBezTo>
                    <a:pt x="9309" y="3909"/>
                    <a:pt x="8607" y="3352"/>
                    <a:pt x="7594" y="3352"/>
                  </a:cubicBezTo>
                  <a:cubicBezTo>
                    <a:pt x="7579" y="3352"/>
                    <a:pt x="7565" y="3352"/>
                    <a:pt x="7550" y="3353"/>
                  </a:cubicBezTo>
                  <a:cubicBezTo>
                    <a:pt x="6477" y="3369"/>
                    <a:pt x="5481" y="4007"/>
                    <a:pt x="4957" y="4994"/>
                  </a:cubicBezTo>
                  <a:cubicBezTo>
                    <a:pt x="5110" y="4290"/>
                    <a:pt x="4699" y="3627"/>
                    <a:pt x="4128" y="3456"/>
                  </a:cubicBezTo>
                  <a:cubicBezTo>
                    <a:pt x="4026" y="3426"/>
                    <a:pt x="3920" y="3411"/>
                    <a:pt x="3812" y="3411"/>
                  </a:cubicBezTo>
                  <a:cubicBezTo>
                    <a:pt x="3252" y="3411"/>
                    <a:pt x="2656" y="3808"/>
                    <a:pt x="2483" y="4449"/>
                  </a:cubicBezTo>
                  <a:cubicBezTo>
                    <a:pt x="2475" y="4478"/>
                    <a:pt x="2470" y="4491"/>
                    <a:pt x="2469" y="4491"/>
                  </a:cubicBezTo>
                  <a:cubicBezTo>
                    <a:pt x="2447" y="4491"/>
                    <a:pt x="2902" y="2191"/>
                    <a:pt x="2607" y="2048"/>
                  </a:cubicBezTo>
                  <a:cubicBezTo>
                    <a:pt x="2595" y="2042"/>
                    <a:pt x="2581" y="2039"/>
                    <a:pt x="2565" y="2039"/>
                  </a:cubicBezTo>
                  <a:cubicBezTo>
                    <a:pt x="2355" y="2039"/>
                    <a:pt x="1803" y="2586"/>
                    <a:pt x="489" y="4499"/>
                  </a:cubicBezTo>
                  <a:lnTo>
                    <a:pt x="0" y="5804"/>
                  </a:lnTo>
                  <a:cubicBezTo>
                    <a:pt x="9382" y="5804"/>
                    <a:pt x="18762" y="5803"/>
                    <a:pt x="28144" y="5803"/>
                  </a:cubicBezTo>
                  <a:cubicBezTo>
                    <a:pt x="28145" y="5801"/>
                    <a:pt x="28148" y="5797"/>
                    <a:pt x="28149" y="5794"/>
                  </a:cubicBezTo>
                  <a:cubicBezTo>
                    <a:pt x="28154" y="5786"/>
                    <a:pt x="28159" y="5777"/>
                    <a:pt x="28164" y="5770"/>
                  </a:cubicBezTo>
                  <a:cubicBezTo>
                    <a:pt x="28941" y="4708"/>
                    <a:pt x="29341" y="3823"/>
                    <a:pt x="29107" y="3617"/>
                  </a:cubicBezTo>
                  <a:cubicBezTo>
                    <a:pt x="29069" y="3583"/>
                    <a:pt x="29015" y="3568"/>
                    <a:pt x="28946" y="3568"/>
                  </a:cubicBezTo>
                  <a:cubicBezTo>
                    <a:pt x="28605" y="3568"/>
                    <a:pt x="27909" y="3954"/>
                    <a:pt x="27149" y="4528"/>
                  </a:cubicBezTo>
                  <a:cubicBezTo>
                    <a:pt x="27566" y="2606"/>
                    <a:pt x="27924" y="311"/>
                    <a:pt x="27237" y="29"/>
                  </a:cubicBezTo>
                  <a:cubicBezTo>
                    <a:pt x="27189" y="10"/>
                    <a:pt x="27138" y="1"/>
                    <a:pt x="270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5" name="Google Shape;1275;p48"/>
          <p:cNvGrpSpPr/>
          <p:nvPr/>
        </p:nvGrpSpPr>
        <p:grpSpPr>
          <a:xfrm>
            <a:off x="720014" y="2531069"/>
            <a:ext cx="2146123" cy="1077161"/>
            <a:chOff x="1732000" y="3862850"/>
            <a:chExt cx="2843300" cy="1426325"/>
          </a:xfrm>
        </p:grpSpPr>
        <p:sp>
          <p:nvSpPr>
            <p:cNvPr id="1276" name="Google Shape;1276;p48"/>
            <p:cNvSpPr/>
            <p:nvPr/>
          </p:nvSpPr>
          <p:spPr>
            <a:xfrm>
              <a:off x="1732000" y="4703300"/>
              <a:ext cx="2773750" cy="585875"/>
            </a:xfrm>
            <a:custGeom>
              <a:avLst/>
              <a:gdLst/>
              <a:ahLst/>
              <a:cxnLst/>
              <a:rect l="l" t="t" r="r" b="b"/>
              <a:pathLst>
                <a:path w="110950" h="23435" extrusionOk="0">
                  <a:moveTo>
                    <a:pt x="16844" y="0"/>
                  </a:moveTo>
                  <a:cubicBezTo>
                    <a:pt x="16788" y="0"/>
                    <a:pt x="16732" y="1"/>
                    <a:pt x="16674" y="3"/>
                  </a:cubicBezTo>
                  <a:cubicBezTo>
                    <a:pt x="12462" y="140"/>
                    <a:pt x="12606" y="4187"/>
                    <a:pt x="12606" y="4187"/>
                  </a:cubicBezTo>
                  <a:cubicBezTo>
                    <a:pt x="12606" y="4187"/>
                    <a:pt x="11450" y="3178"/>
                    <a:pt x="9539" y="3178"/>
                  </a:cubicBezTo>
                  <a:cubicBezTo>
                    <a:pt x="8796" y="3178"/>
                    <a:pt x="7939" y="3331"/>
                    <a:pt x="6991" y="3754"/>
                  </a:cubicBezTo>
                  <a:cubicBezTo>
                    <a:pt x="3607" y="5266"/>
                    <a:pt x="5426" y="9300"/>
                    <a:pt x="5426" y="9300"/>
                  </a:cubicBezTo>
                  <a:cubicBezTo>
                    <a:pt x="5426" y="9300"/>
                    <a:pt x="4971" y="8802"/>
                    <a:pt x="4324" y="8802"/>
                  </a:cubicBezTo>
                  <a:cubicBezTo>
                    <a:pt x="4130" y="8802"/>
                    <a:pt x="3919" y="8847"/>
                    <a:pt x="3698" y="8963"/>
                  </a:cubicBezTo>
                  <a:cubicBezTo>
                    <a:pt x="2738" y="9466"/>
                    <a:pt x="4083" y="11076"/>
                    <a:pt x="4083" y="11076"/>
                  </a:cubicBezTo>
                  <a:cubicBezTo>
                    <a:pt x="4083" y="11076"/>
                    <a:pt x="1" y="19028"/>
                    <a:pt x="2703" y="23435"/>
                  </a:cubicBezTo>
                  <a:lnTo>
                    <a:pt x="109080" y="23435"/>
                  </a:lnTo>
                  <a:cubicBezTo>
                    <a:pt x="109080" y="23435"/>
                    <a:pt x="109080" y="23435"/>
                    <a:pt x="109080" y="23435"/>
                  </a:cubicBezTo>
                  <a:cubicBezTo>
                    <a:pt x="109080" y="23435"/>
                    <a:pt x="110950" y="13756"/>
                    <a:pt x="108528" y="10781"/>
                  </a:cubicBezTo>
                  <a:cubicBezTo>
                    <a:pt x="107610" y="9652"/>
                    <a:pt x="106566" y="9342"/>
                    <a:pt x="105695" y="9342"/>
                  </a:cubicBezTo>
                  <a:cubicBezTo>
                    <a:pt x="104628" y="9342"/>
                    <a:pt x="103821" y="9807"/>
                    <a:pt x="103821" y="9807"/>
                  </a:cubicBezTo>
                  <a:cubicBezTo>
                    <a:pt x="103821" y="9807"/>
                    <a:pt x="105450" y="7108"/>
                    <a:pt x="103991" y="5811"/>
                  </a:cubicBezTo>
                  <a:cubicBezTo>
                    <a:pt x="103504" y="5379"/>
                    <a:pt x="103066" y="5235"/>
                    <a:pt x="102699" y="5235"/>
                  </a:cubicBezTo>
                  <a:cubicBezTo>
                    <a:pt x="101964" y="5235"/>
                    <a:pt x="101509" y="5811"/>
                    <a:pt x="101509" y="5811"/>
                  </a:cubicBezTo>
                  <a:cubicBezTo>
                    <a:pt x="101509" y="5811"/>
                    <a:pt x="101452" y="1003"/>
                    <a:pt x="97051" y="659"/>
                  </a:cubicBezTo>
                  <a:cubicBezTo>
                    <a:pt x="96851" y="643"/>
                    <a:pt x="96657" y="635"/>
                    <a:pt x="96469" y="635"/>
                  </a:cubicBezTo>
                  <a:cubicBezTo>
                    <a:pt x="92000" y="635"/>
                    <a:pt x="91138" y="4909"/>
                    <a:pt x="91138" y="4909"/>
                  </a:cubicBezTo>
                  <a:cubicBezTo>
                    <a:pt x="91138" y="4909"/>
                    <a:pt x="90881" y="1"/>
                    <a:pt x="86812" y="1"/>
                  </a:cubicBezTo>
                  <a:cubicBezTo>
                    <a:pt x="86756" y="1"/>
                    <a:pt x="86700" y="2"/>
                    <a:pt x="86642" y="4"/>
                  </a:cubicBezTo>
                  <a:cubicBezTo>
                    <a:pt x="82429" y="141"/>
                    <a:pt x="82573" y="4188"/>
                    <a:pt x="82573" y="4188"/>
                  </a:cubicBezTo>
                  <a:cubicBezTo>
                    <a:pt x="82573" y="4188"/>
                    <a:pt x="81417" y="3179"/>
                    <a:pt x="79506" y="3179"/>
                  </a:cubicBezTo>
                  <a:cubicBezTo>
                    <a:pt x="78763" y="3179"/>
                    <a:pt x="77906" y="3332"/>
                    <a:pt x="76959" y="3755"/>
                  </a:cubicBezTo>
                  <a:cubicBezTo>
                    <a:pt x="73574" y="5267"/>
                    <a:pt x="75393" y="9301"/>
                    <a:pt x="75393" y="9301"/>
                  </a:cubicBezTo>
                  <a:cubicBezTo>
                    <a:pt x="75393" y="9301"/>
                    <a:pt x="75009" y="8881"/>
                    <a:pt x="74444" y="8813"/>
                  </a:cubicBezTo>
                  <a:cubicBezTo>
                    <a:pt x="74625" y="8078"/>
                    <a:pt x="74559" y="7089"/>
                    <a:pt x="73470" y="6194"/>
                  </a:cubicBezTo>
                  <a:cubicBezTo>
                    <a:pt x="72925" y="5746"/>
                    <a:pt x="72422" y="5582"/>
                    <a:pt x="71976" y="5582"/>
                  </a:cubicBezTo>
                  <a:cubicBezTo>
                    <a:pt x="70762" y="5582"/>
                    <a:pt x="69959" y="6791"/>
                    <a:pt x="69805" y="6791"/>
                  </a:cubicBezTo>
                  <a:cubicBezTo>
                    <a:pt x="69801" y="6791"/>
                    <a:pt x="69798" y="6790"/>
                    <a:pt x="69795" y="6788"/>
                  </a:cubicBezTo>
                  <a:cubicBezTo>
                    <a:pt x="69625" y="6702"/>
                    <a:pt x="71088" y="5411"/>
                    <a:pt x="70028" y="4626"/>
                  </a:cubicBezTo>
                  <a:cubicBezTo>
                    <a:pt x="69775" y="4439"/>
                    <a:pt x="69520" y="4368"/>
                    <a:pt x="69280" y="4368"/>
                  </a:cubicBezTo>
                  <a:cubicBezTo>
                    <a:pt x="68513" y="4368"/>
                    <a:pt x="67887" y="5092"/>
                    <a:pt x="67887" y="5092"/>
                  </a:cubicBezTo>
                  <a:cubicBezTo>
                    <a:pt x="67887" y="5092"/>
                    <a:pt x="67743" y="1554"/>
                    <a:pt x="62706" y="1554"/>
                  </a:cubicBezTo>
                  <a:cubicBezTo>
                    <a:pt x="62386" y="1554"/>
                    <a:pt x="62045" y="1568"/>
                    <a:pt x="61684" y="1599"/>
                  </a:cubicBezTo>
                  <a:cubicBezTo>
                    <a:pt x="55642" y="2107"/>
                    <a:pt x="57169" y="7194"/>
                    <a:pt x="57169" y="7194"/>
                  </a:cubicBezTo>
                  <a:cubicBezTo>
                    <a:pt x="57169" y="7194"/>
                    <a:pt x="56193" y="5662"/>
                    <a:pt x="55595" y="5662"/>
                  </a:cubicBezTo>
                  <a:cubicBezTo>
                    <a:pt x="55579" y="5662"/>
                    <a:pt x="55564" y="5663"/>
                    <a:pt x="55549" y="5665"/>
                  </a:cubicBezTo>
                  <a:cubicBezTo>
                    <a:pt x="54954" y="5749"/>
                    <a:pt x="54574" y="6661"/>
                    <a:pt x="54574" y="6661"/>
                  </a:cubicBezTo>
                  <a:cubicBezTo>
                    <a:pt x="54574" y="6661"/>
                    <a:pt x="53005" y="4813"/>
                    <a:pt x="51446" y="4813"/>
                  </a:cubicBezTo>
                  <a:cubicBezTo>
                    <a:pt x="51037" y="4813"/>
                    <a:pt x="50628" y="4940"/>
                    <a:pt x="50249" y="5262"/>
                  </a:cubicBezTo>
                  <a:cubicBezTo>
                    <a:pt x="49097" y="6241"/>
                    <a:pt x="49223" y="7658"/>
                    <a:pt x="49472" y="8571"/>
                  </a:cubicBezTo>
                  <a:cubicBezTo>
                    <a:pt x="48415" y="8766"/>
                    <a:pt x="47699" y="9965"/>
                    <a:pt x="47699" y="9965"/>
                  </a:cubicBezTo>
                  <a:cubicBezTo>
                    <a:pt x="47699" y="9965"/>
                    <a:pt x="48084" y="8541"/>
                    <a:pt x="47242" y="8541"/>
                  </a:cubicBezTo>
                  <a:cubicBezTo>
                    <a:pt x="47219" y="8541"/>
                    <a:pt x="47196" y="8542"/>
                    <a:pt x="47171" y="8544"/>
                  </a:cubicBezTo>
                  <a:cubicBezTo>
                    <a:pt x="46236" y="8626"/>
                    <a:pt x="45547" y="9762"/>
                    <a:pt x="45547" y="9762"/>
                  </a:cubicBezTo>
                  <a:cubicBezTo>
                    <a:pt x="45547" y="9762"/>
                    <a:pt x="46481" y="6555"/>
                    <a:pt x="43761" y="6069"/>
                  </a:cubicBezTo>
                  <a:cubicBezTo>
                    <a:pt x="43381" y="6001"/>
                    <a:pt x="43046" y="5972"/>
                    <a:pt x="42750" y="5972"/>
                  </a:cubicBezTo>
                  <a:cubicBezTo>
                    <a:pt x="40925" y="5972"/>
                    <a:pt x="40595" y="7084"/>
                    <a:pt x="40595" y="7084"/>
                  </a:cubicBezTo>
                  <a:cubicBezTo>
                    <a:pt x="40595" y="7084"/>
                    <a:pt x="40843" y="4200"/>
                    <a:pt x="38142" y="4200"/>
                  </a:cubicBezTo>
                  <a:cubicBezTo>
                    <a:pt x="37958" y="4200"/>
                    <a:pt x="37762" y="4213"/>
                    <a:pt x="37550" y="4242"/>
                  </a:cubicBezTo>
                  <a:cubicBezTo>
                    <a:pt x="34221" y="4689"/>
                    <a:pt x="34790" y="8300"/>
                    <a:pt x="34790" y="8300"/>
                  </a:cubicBezTo>
                  <a:cubicBezTo>
                    <a:pt x="34790" y="8300"/>
                    <a:pt x="34706" y="8195"/>
                    <a:pt x="34544" y="8055"/>
                  </a:cubicBezTo>
                  <a:cubicBezTo>
                    <a:pt x="34712" y="7273"/>
                    <a:pt x="34685" y="6398"/>
                    <a:pt x="34024" y="5810"/>
                  </a:cubicBezTo>
                  <a:cubicBezTo>
                    <a:pt x="33537" y="5378"/>
                    <a:pt x="33099" y="5234"/>
                    <a:pt x="32732" y="5234"/>
                  </a:cubicBezTo>
                  <a:cubicBezTo>
                    <a:pt x="31997" y="5234"/>
                    <a:pt x="31542" y="5810"/>
                    <a:pt x="31542" y="5810"/>
                  </a:cubicBezTo>
                  <a:cubicBezTo>
                    <a:pt x="31542" y="5810"/>
                    <a:pt x="31485" y="1002"/>
                    <a:pt x="27084" y="658"/>
                  </a:cubicBezTo>
                  <a:cubicBezTo>
                    <a:pt x="26884" y="642"/>
                    <a:pt x="26690" y="634"/>
                    <a:pt x="26502" y="634"/>
                  </a:cubicBezTo>
                  <a:cubicBezTo>
                    <a:pt x="22032" y="634"/>
                    <a:pt x="21171" y="4908"/>
                    <a:pt x="21171" y="4908"/>
                  </a:cubicBezTo>
                  <a:cubicBezTo>
                    <a:pt x="21171" y="4908"/>
                    <a:pt x="20914" y="0"/>
                    <a:pt x="168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8"/>
            <p:cNvSpPr/>
            <p:nvPr/>
          </p:nvSpPr>
          <p:spPr>
            <a:xfrm>
              <a:off x="2360975" y="4426250"/>
              <a:ext cx="37050" cy="676925"/>
            </a:xfrm>
            <a:custGeom>
              <a:avLst/>
              <a:gdLst/>
              <a:ahLst/>
              <a:cxnLst/>
              <a:rect l="l" t="t" r="r" b="b"/>
              <a:pathLst>
                <a:path w="1482" h="27077" extrusionOk="0">
                  <a:moveTo>
                    <a:pt x="530" y="1"/>
                  </a:moveTo>
                  <a:lnTo>
                    <a:pt x="1" y="27077"/>
                  </a:lnTo>
                  <a:lnTo>
                    <a:pt x="1482" y="27077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8"/>
            <p:cNvSpPr/>
            <p:nvPr/>
          </p:nvSpPr>
          <p:spPr>
            <a:xfrm>
              <a:off x="2363025" y="4427275"/>
              <a:ext cx="18600" cy="677925"/>
            </a:xfrm>
            <a:custGeom>
              <a:avLst/>
              <a:gdLst/>
              <a:ahLst/>
              <a:cxnLst/>
              <a:rect l="l" t="t" r="r" b="b"/>
              <a:pathLst>
                <a:path w="744" h="27117" extrusionOk="0">
                  <a:moveTo>
                    <a:pt x="529" y="0"/>
                  </a:moveTo>
                  <a:lnTo>
                    <a:pt x="1" y="27117"/>
                  </a:lnTo>
                  <a:lnTo>
                    <a:pt x="215" y="27117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8"/>
            <p:cNvSpPr/>
            <p:nvPr/>
          </p:nvSpPr>
          <p:spPr>
            <a:xfrm>
              <a:off x="2282475" y="4135400"/>
              <a:ext cx="115375" cy="292200"/>
            </a:xfrm>
            <a:custGeom>
              <a:avLst/>
              <a:gdLst/>
              <a:ahLst/>
              <a:cxnLst/>
              <a:rect l="l" t="t" r="r" b="b"/>
              <a:pathLst>
                <a:path w="4615" h="11688" extrusionOk="0">
                  <a:moveTo>
                    <a:pt x="381" y="1"/>
                  </a:moveTo>
                  <a:lnTo>
                    <a:pt x="1" y="132"/>
                  </a:lnTo>
                  <a:lnTo>
                    <a:pt x="3979" y="11688"/>
                  </a:lnTo>
                  <a:lnTo>
                    <a:pt x="4615" y="6555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8"/>
            <p:cNvSpPr/>
            <p:nvPr/>
          </p:nvSpPr>
          <p:spPr>
            <a:xfrm>
              <a:off x="2381900" y="4427825"/>
              <a:ext cx="283050" cy="124500"/>
            </a:xfrm>
            <a:custGeom>
              <a:avLst/>
              <a:gdLst/>
              <a:ahLst/>
              <a:cxnLst/>
              <a:rect l="l" t="t" r="r" b="b"/>
              <a:pathLst>
                <a:path w="11322" h="4980" extrusionOk="0">
                  <a:moveTo>
                    <a:pt x="1" y="0"/>
                  </a:moveTo>
                  <a:lnTo>
                    <a:pt x="3449" y="3857"/>
                  </a:lnTo>
                  <a:lnTo>
                    <a:pt x="11168" y="4979"/>
                  </a:lnTo>
                  <a:lnTo>
                    <a:pt x="11322" y="460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8"/>
            <p:cNvSpPr/>
            <p:nvPr/>
          </p:nvSpPr>
          <p:spPr>
            <a:xfrm>
              <a:off x="2216200" y="4427925"/>
              <a:ext cx="165550" cy="262475"/>
            </a:xfrm>
            <a:custGeom>
              <a:avLst/>
              <a:gdLst/>
              <a:ahLst/>
              <a:cxnLst/>
              <a:rect l="l" t="t" r="r" b="b"/>
              <a:pathLst>
                <a:path w="6622" h="10499" extrusionOk="0">
                  <a:moveTo>
                    <a:pt x="6621" y="0"/>
                  </a:moveTo>
                  <a:lnTo>
                    <a:pt x="2284" y="2824"/>
                  </a:lnTo>
                  <a:lnTo>
                    <a:pt x="1" y="10286"/>
                  </a:lnTo>
                  <a:lnTo>
                    <a:pt x="355" y="10498"/>
                  </a:lnTo>
                  <a:lnTo>
                    <a:pt x="66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8"/>
            <p:cNvSpPr/>
            <p:nvPr/>
          </p:nvSpPr>
          <p:spPr>
            <a:xfrm>
              <a:off x="2368400" y="4415800"/>
              <a:ext cx="26075" cy="23975"/>
            </a:xfrm>
            <a:custGeom>
              <a:avLst/>
              <a:gdLst/>
              <a:ahLst/>
              <a:cxnLst/>
              <a:rect l="l" t="t" r="r" b="b"/>
              <a:pathLst>
                <a:path w="1043" h="959" extrusionOk="0">
                  <a:moveTo>
                    <a:pt x="520" y="0"/>
                  </a:moveTo>
                  <a:cubicBezTo>
                    <a:pt x="297" y="0"/>
                    <a:pt x="97" y="158"/>
                    <a:pt x="52" y="385"/>
                  </a:cubicBezTo>
                  <a:cubicBezTo>
                    <a:pt x="0" y="645"/>
                    <a:pt x="168" y="896"/>
                    <a:pt x="428" y="949"/>
                  </a:cubicBezTo>
                  <a:cubicBezTo>
                    <a:pt x="459" y="955"/>
                    <a:pt x="491" y="958"/>
                    <a:pt x="522" y="958"/>
                  </a:cubicBezTo>
                  <a:cubicBezTo>
                    <a:pt x="745" y="958"/>
                    <a:pt x="946" y="801"/>
                    <a:pt x="991" y="573"/>
                  </a:cubicBezTo>
                  <a:cubicBezTo>
                    <a:pt x="1043" y="313"/>
                    <a:pt x="875" y="62"/>
                    <a:pt x="615" y="10"/>
                  </a:cubicBezTo>
                  <a:cubicBezTo>
                    <a:pt x="583" y="3"/>
                    <a:pt x="551" y="0"/>
                    <a:pt x="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8"/>
            <p:cNvSpPr/>
            <p:nvPr/>
          </p:nvSpPr>
          <p:spPr>
            <a:xfrm>
              <a:off x="2369625" y="4415800"/>
              <a:ext cx="23975" cy="23975"/>
            </a:xfrm>
            <a:custGeom>
              <a:avLst/>
              <a:gdLst/>
              <a:ahLst/>
              <a:cxnLst/>
              <a:rect l="l" t="t" r="r" b="b"/>
              <a:pathLst>
                <a:path w="959" h="959" extrusionOk="0">
                  <a:moveTo>
                    <a:pt x="479" y="189"/>
                  </a:moveTo>
                  <a:cubicBezTo>
                    <a:pt x="640" y="189"/>
                    <a:pt x="771" y="319"/>
                    <a:pt x="771" y="480"/>
                  </a:cubicBezTo>
                  <a:cubicBezTo>
                    <a:pt x="771" y="641"/>
                    <a:pt x="640" y="771"/>
                    <a:pt x="479" y="771"/>
                  </a:cubicBezTo>
                  <a:cubicBezTo>
                    <a:pt x="319" y="771"/>
                    <a:pt x="188" y="641"/>
                    <a:pt x="188" y="480"/>
                  </a:cubicBezTo>
                  <a:cubicBezTo>
                    <a:pt x="188" y="319"/>
                    <a:pt x="319" y="189"/>
                    <a:pt x="479" y="189"/>
                  </a:cubicBezTo>
                  <a:close/>
                  <a:moveTo>
                    <a:pt x="479" y="0"/>
                  </a:moveTo>
                  <a:cubicBezTo>
                    <a:pt x="215" y="0"/>
                    <a:pt x="1" y="216"/>
                    <a:pt x="1" y="480"/>
                  </a:cubicBezTo>
                  <a:cubicBezTo>
                    <a:pt x="1" y="744"/>
                    <a:pt x="215" y="958"/>
                    <a:pt x="479" y="958"/>
                  </a:cubicBezTo>
                  <a:cubicBezTo>
                    <a:pt x="743" y="958"/>
                    <a:pt x="959" y="744"/>
                    <a:pt x="959" y="480"/>
                  </a:cubicBezTo>
                  <a:cubicBezTo>
                    <a:pt x="959" y="215"/>
                    <a:pt x="743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8"/>
            <p:cNvSpPr/>
            <p:nvPr/>
          </p:nvSpPr>
          <p:spPr>
            <a:xfrm>
              <a:off x="1948975" y="4204325"/>
              <a:ext cx="43500" cy="796500"/>
            </a:xfrm>
            <a:custGeom>
              <a:avLst/>
              <a:gdLst/>
              <a:ahLst/>
              <a:cxnLst/>
              <a:rect l="l" t="t" r="r" b="b"/>
              <a:pathLst>
                <a:path w="1740" h="31860" extrusionOk="0">
                  <a:moveTo>
                    <a:pt x="622" y="1"/>
                  </a:moveTo>
                  <a:lnTo>
                    <a:pt x="0" y="31859"/>
                  </a:lnTo>
                  <a:lnTo>
                    <a:pt x="1740" y="31859"/>
                  </a:lnTo>
                  <a:lnTo>
                    <a:pt x="11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8"/>
            <p:cNvSpPr/>
            <p:nvPr/>
          </p:nvSpPr>
          <p:spPr>
            <a:xfrm>
              <a:off x="1951000" y="4206350"/>
              <a:ext cx="21900" cy="796500"/>
            </a:xfrm>
            <a:custGeom>
              <a:avLst/>
              <a:gdLst/>
              <a:ahLst/>
              <a:cxnLst/>
              <a:rect l="l" t="t" r="r" b="b"/>
              <a:pathLst>
                <a:path w="876" h="31860" extrusionOk="0">
                  <a:moveTo>
                    <a:pt x="622" y="0"/>
                  </a:moveTo>
                  <a:lnTo>
                    <a:pt x="1" y="31860"/>
                  </a:lnTo>
                  <a:lnTo>
                    <a:pt x="254" y="31860"/>
                  </a:lnTo>
                  <a:lnTo>
                    <a:pt x="8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8"/>
            <p:cNvSpPr/>
            <p:nvPr/>
          </p:nvSpPr>
          <p:spPr>
            <a:xfrm>
              <a:off x="1856350" y="3862850"/>
              <a:ext cx="135575" cy="343400"/>
            </a:xfrm>
            <a:custGeom>
              <a:avLst/>
              <a:gdLst/>
              <a:ahLst/>
              <a:cxnLst/>
              <a:rect l="l" t="t" r="r" b="b"/>
              <a:pathLst>
                <a:path w="5423" h="13736" extrusionOk="0">
                  <a:moveTo>
                    <a:pt x="447" y="1"/>
                  </a:moveTo>
                  <a:lnTo>
                    <a:pt x="1" y="153"/>
                  </a:lnTo>
                  <a:lnTo>
                    <a:pt x="4676" y="13735"/>
                  </a:lnTo>
                  <a:lnTo>
                    <a:pt x="5422" y="7703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8"/>
            <p:cNvSpPr/>
            <p:nvPr/>
          </p:nvSpPr>
          <p:spPr>
            <a:xfrm>
              <a:off x="1973225" y="4206475"/>
              <a:ext cx="332675" cy="146350"/>
            </a:xfrm>
            <a:custGeom>
              <a:avLst/>
              <a:gdLst/>
              <a:ahLst/>
              <a:cxnLst/>
              <a:rect l="l" t="t" r="r" b="b"/>
              <a:pathLst>
                <a:path w="13307" h="5854" extrusionOk="0">
                  <a:moveTo>
                    <a:pt x="1" y="1"/>
                  </a:moveTo>
                  <a:lnTo>
                    <a:pt x="4052" y="4534"/>
                  </a:lnTo>
                  <a:lnTo>
                    <a:pt x="13125" y="5854"/>
                  </a:lnTo>
                  <a:lnTo>
                    <a:pt x="13306" y="54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8"/>
            <p:cNvSpPr/>
            <p:nvPr/>
          </p:nvSpPr>
          <p:spPr>
            <a:xfrm>
              <a:off x="1778450" y="4206600"/>
              <a:ext cx="194575" cy="308525"/>
            </a:xfrm>
            <a:custGeom>
              <a:avLst/>
              <a:gdLst/>
              <a:ahLst/>
              <a:cxnLst/>
              <a:rect l="l" t="t" r="r" b="b"/>
              <a:pathLst>
                <a:path w="7783" h="12341" extrusionOk="0">
                  <a:moveTo>
                    <a:pt x="7782" y="1"/>
                  </a:moveTo>
                  <a:lnTo>
                    <a:pt x="2684" y="3320"/>
                  </a:lnTo>
                  <a:lnTo>
                    <a:pt x="1" y="12090"/>
                  </a:lnTo>
                  <a:lnTo>
                    <a:pt x="418" y="12340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8"/>
            <p:cNvSpPr/>
            <p:nvPr/>
          </p:nvSpPr>
          <p:spPr>
            <a:xfrm>
              <a:off x="1957375" y="4192350"/>
              <a:ext cx="30925" cy="28175"/>
            </a:xfrm>
            <a:custGeom>
              <a:avLst/>
              <a:gdLst/>
              <a:ahLst/>
              <a:cxnLst/>
              <a:rect l="l" t="t" r="r" b="b"/>
              <a:pathLst>
                <a:path w="1237" h="1127" extrusionOk="0">
                  <a:moveTo>
                    <a:pt x="618" y="0"/>
                  </a:moveTo>
                  <a:cubicBezTo>
                    <a:pt x="474" y="0"/>
                    <a:pt x="330" y="55"/>
                    <a:pt x="220" y="165"/>
                  </a:cubicBezTo>
                  <a:cubicBezTo>
                    <a:pt x="1" y="385"/>
                    <a:pt x="1" y="742"/>
                    <a:pt x="220" y="961"/>
                  </a:cubicBezTo>
                  <a:cubicBezTo>
                    <a:pt x="330" y="1071"/>
                    <a:pt x="474" y="1127"/>
                    <a:pt x="618" y="1127"/>
                  </a:cubicBezTo>
                  <a:cubicBezTo>
                    <a:pt x="763" y="1127"/>
                    <a:pt x="907" y="1071"/>
                    <a:pt x="1017" y="961"/>
                  </a:cubicBezTo>
                  <a:cubicBezTo>
                    <a:pt x="1236" y="742"/>
                    <a:pt x="1236" y="385"/>
                    <a:pt x="1017" y="165"/>
                  </a:cubicBezTo>
                  <a:cubicBezTo>
                    <a:pt x="907" y="55"/>
                    <a:pt x="763" y="0"/>
                    <a:pt x="6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8"/>
            <p:cNvSpPr/>
            <p:nvPr/>
          </p:nvSpPr>
          <p:spPr>
            <a:xfrm>
              <a:off x="1958775" y="4192375"/>
              <a:ext cx="28175" cy="28175"/>
            </a:xfrm>
            <a:custGeom>
              <a:avLst/>
              <a:gdLst/>
              <a:ahLst/>
              <a:cxnLst/>
              <a:rect l="l" t="t" r="r" b="b"/>
              <a:pathLst>
                <a:path w="1127" h="1127" extrusionOk="0">
                  <a:moveTo>
                    <a:pt x="564" y="221"/>
                  </a:moveTo>
                  <a:cubicBezTo>
                    <a:pt x="753" y="221"/>
                    <a:pt x="907" y="373"/>
                    <a:pt x="907" y="564"/>
                  </a:cubicBezTo>
                  <a:cubicBezTo>
                    <a:pt x="906" y="753"/>
                    <a:pt x="753" y="906"/>
                    <a:pt x="564" y="906"/>
                  </a:cubicBezTo>
                  <a:cubicBezTo>
                    <a:pt x="375" y="906"/>
                    <a:pt x="220" y="754"/>
                    <a:pt x="220" y="564"/>
                  </a:cubicBezTo>
                  <a:cubicBezTo>
                    <a:pt x="220" y="375"/>
                    <a:pt x="373" y="221"/>
                    <a:pt x="564" y="221"/>
                  </a:cubicBezTo>
                  <a:close/>
                  <a:moveTo>
                    <a:pt x="564" y="0"/>
                  </a:moveTo>
                  <a:cubicBezTo>
                    <a:pt x="253" y="0"/>
                    <a:pt x="1" y="253"/>
                    <a:pt x="1" y="564"/>
                  </a:cubicBezTo>
                  <a:cubicBezTo>
                    <a:pt x="1" y="874"/>
                    <a:pt x="253" y="1127"/>
                    <a:pt x="564" y="1127"/>
                  </a:cubicBezTo>
                  <a:cubicBezTo>
                    <a:pt x="875" y="1127"/>
                    <a:pt x="1126" y="874"/>
                    <a:pt x="1126" y="564"/>
                  </a:cubicBezTo>
                  <a:cubicBezTo>
                    <a:pt x="1126" y="253"/>
                    <a:pt x="875" y="0"/>
                    <a:pt x="5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8"/>
            <p:cNvSpPr/>
            <p:nvPr/>
          </p:nvSpPr>
          <p:spPr>
            <a:xfrm>
              <a:off x="3747800" y="4426250"/>
              <a:ext cx="37050" cy="676925"/>
            </a:xfrm>
            <a:custGeom>
              <a:avLst/>
              <a:gdLst/>
              <a:ahLst/>
              <a:cxnLst/>
              <a:rect l="l" t="t" r="r" b="b"/>
              <a:pathLst>
                <a:path w="1482" h="27077" extrusionOk="0">
                  <a:moveTo>
                    <a:pt x="529" y="1"/>
                  </a:moveTo>
                  <a:lnTo>
                    <a:pt x="0" y="27077"/>
                  </a:lnTo>
                  <a:lnTo>
                    <a:pt x="1481" y="27077"/>
                  </a:lnTo>
                  <a:lnTo>
                    <a:pt x="9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8"/>
            <p:cNvSpPr/>
            <p:nvPr/>
          </p:nvSpPr>
          <p:spPr>
            <a:xfrm>
              <a:off x="3749825" y="4427275"/>
              <a:ext cx="18600" cy="677925"/>
            </a:xfrm>
            <a:custGeom>
              <a:avLst/>
              <a:gdLst/>
              <a:ahLst/>
              <a:cxnLst/>
              <a:rect l="l" t="t" r="r" b="b"/>
              <a:pathLst>
                <a:path w="744" h="27117" extrusionOk="0">
                  <a:moveTo>
                    <a:pt x="529" y="0"/>
                  </a:moveTo>
                  <a:lnTo>
                    <a:pt x="0" y="27117"/>
                  </a:lnTo>
                  <a:lnTo>
                    <a:pt x="215" y="27117"/>
                  </a:lnTo>
                  <a:lnTo>
                    <a:pt x="7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8"/>
            <p:cNvSpPr/>
            <p:nvPr/>
          </p:nvSpPr>
          <p:spPr>
            <a:xfrm>
              <a:off x="3669300" y="4135400"/>
              <a:ext cx="115375" cy="292200"/>
            </a:xfrm>
            <a:custGeom>
              <a:avLst/>
              <a:gdLst/>
              <a:ahLst/>
              <a:cxnLst/>
              <a:rect l="l" t="t" r="r" b="b"/>
              <a:pathLst>
                <a:path w="4615" h="11688" extrusionOk="0">
                  <a:moveTo>
                    <a:pt x="381" y="1"/>
                  </a:moveTo>
                  <a:lnTo>
                    <a:pt x="0" y="132"/>
                  </a:lnTo>
                  <a:lnTo>
                    <a:pt x="3977" y="11688"/>
                  </a:lnTo>
                  <a:lnTo>
                    <a:pt x="4614" y="6555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8"/>
            <p:cNvSpPr/>
            <p:nvPr/>
          </p:nvSpPr>
          <p:spPr>
            <a:xfrm>
              <a:off x="3768725" y="4427825"/>
              <a:ext cx="283050" cy="124500"/>
            </a:xfrm>
            <a:custGeom>
              <a:avLst/>
              <a:gdLst/>
              <a:ahLst/>
              <a:cxnLst/>
              <a:rect l="l" t="t" r="r" b="b"/>
              <a:pathLst>
                <a:path w="11322" h="4980" extrusionOk="0">
                  <a:moveTo>
                    <a:pt x="0" y="0"/>
                  </a:moveTo>
                  <a:lnTo>
                    <a:pt x="3447" y="3857"/>
                  </a:lnTo>
                  <a:lnTo>
                    <a:pt x="11167" y="4979"/>
                  </a:lnTo>
                  <a:lnTo>
                    <a:pt x="11322" y="46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8"/>
            <p:cNvSpPr/>
            <p:nvPr/>
          </p:nvSpPr>
          <p:spPr>
            <a:xfrm>
              <a:off x="3603025" y="4427925"/>
              <a:ext cx="165525" cy="262475"/>
            </a:xfrm>
            <a:custGeom>
              <a:avLst/>
              <a:gdLst/>
              <a:ahLst/>
              <a:cxnLst/>
              <a:rect l="l" t="t" r="r" b="b"/>
              <a:pathLst>
                <a:path w="6621" h="10499" extrusionOk="0">
                  <a:moveTo>
                    <a:pt x="6621" y="0"/>
                  </a:moveTo>
                  <a:lnTo>
                    <a:pt x="2284" y="2824"/>
                  </a:lnTo>
                  <a:lnTo>
                    <a:pt x="0" y="10286"/>
                  </a:lnTo>
                  <a:lnTo>
                    <a:pt x="355" y="10498"/>
                  </a:lnTo>
                  <a:lnTo>
                    <a:pt x="66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8"/>
            <p:cNvSpPr/>
            <p:nvPr/>
          </p:nvSpPr>
          <p:spPr>
            <a:xfrm>
              <a:off x="3755150" y="4416125"/>
              <a:ext cx="26375" cy="23975"/>
            </a:xfrm>
            <a:custGeom>
              <a:avLst/>
              <a:gdLst/>
              <a:ahLst/>
              <a:cxnLst/>
              <a:rect l="l" t="t" r="r" b="b"/>
              <a:pathLst>
                <a:path w="1055" h="959" extrusionOk="0">
                  <a:moveTo>
                    <a:pt x="527" y="0"/>
                  </a:moveTo>
                  <a:cubicBezTo>
                    <a:pt x="310" y="0"/>
                    <a:pt x="114" y="149"/>
                    <a:pt x="62" y="369"/>
                  </a:cubicBezTo>
                  <a:cubicBezTo>
                    <a:pt x="1" y="626"/>
                    <a:pt x="160" y="884"/>
                    <a:pt x="418" y="945"/>
                  </a:cubicBezTo>
                  <a:cubicBezTo>
                    <a:pt x="455" y="954"/>
                    <a:pt x="491" y="958"/>
                    <a:pt x="528" y="958"/>
                  </a:cubicBezTo>
                  <a:cubicBezTo>
                    <a:pt x="744" y="958"/>
                    <a:pt x="941" y="810"/>
                    <a:pt x="994" y="589"/>
                  </a:cubicBezTo>
                  <a:cubicBezTo>
                    <a:pt x="1055" y="331"/>
                    <a:pt x="895" y="73"/>
                    <a:pt x="637" y="13"/>
                  </a:cubicBezTo>
                  <a:cubicBezTo>
                    <a:pt x="600" y="5"/>
                    <a:pt x="563" y="0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8"/>
            <p:cNvSpPr/>
            <p:nvPr/>
          </p:nvSpPr>
          <p:spPr>
            <a:xfrm>
              <a:off x="3756450" y="4415800"/>
              <a:ext cx="23975" cy="23975"/>
            </a:xfrm>
            <a:custGeom>
              <a:avLst/>
              <a:gdLst/>
              <a:ahLst/>
              <a:cxnLst/>
              <a:rect l="l" t="t" r="r" b="b"/>
              <a:pathLst>
                <a:path w="959" h="959" extrusionOk="0">
                  <a:moveTo>
                    <a:pt x="479" y="189"/>
                  </a:moveTo>
                  <a:cubicBezTo>
                    <a:pt x="639" y="189"/>
                    <a:pt x="771" y="319"/>
                    <a:pt x="771" y="480"/>
                  </a:cubicBezTo>
                  <a:cubicBezTo>
                    <a:pt x="771" y="641"/>
                    <a:pt x="639" y="771"/>
                    <a:pt x="479" y="771"/>
                  </a:cubicBezTo>
                  <a:cubicBezTo>
                    <a:pt x="318" y="771"/>
                    <a:pt x="188" y="641"/>
                    <a:pt x="188" y="480"/>
                  </a:cubicBezTo>
                  <a:cubicBezTo>
                    <a:pt x="188" y="319"/>
                    <a:pt x="318" y="189"/>
                    <a:pt x="479" y="189"/>
                  </a:cubicBezTo>
                  <a:close/>
                  <a:moveTo>
                    <a:pt x="479" y="0"/>
                  </a:moveTo>
                  <a:cubicBezTo>
                    <a:pt x="215" y="0"/>
                    <a:pt x="0" y="216"/>
                    <a:pt x="0" y="480"/>
                  </a:cubicBezTo>
                  <a:cubicBezTo>
                    <a:pt x="0" y="744"/>
                    <a:pt x="215" y="958"/>
                    <a:pt x="479" y="958"/>
                  </a:cubicBezTo>
                  <a:cubicBezTo>
                    <a:pt x="743" y="958"/>
                    <a:pt x="958" y="744"/>
                    <a:pt x="958" y="480"/>
                  </a:cubicBezTo>
                  <a:cubicBezTo>
                    <a:pt x="958" y="215"/>
                    <a:pt x="743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8"/>
            <p:cNvSpPr/>
            <p:nvPr/>
          </p:nvSpPr>
          <p:spPr>
            <a:xfrm>
              <a:off x="4220425" y="4206350"/>
              <a:ext cx="43525" cy="796500"/>
            </a:xfrm>
            <a:custGeom>
              <a:avLst/>
              <a:gdLst/>
              <a:ahLst/>
              <a:cxnLst/>
              <a:rect l="l" t="t" r="r" b="b"/>
              <a:pathLst>
                <a:path w="1741" h="31860" extrusionOk="0">
                  <a:moveTo>
                    <a:pt x="622" y="0"/>
                  </a:moveTo>
                  <a:lnTo>
                    <a:pt x="1" y="31860"/>
                  </a:lnTo>
                  <a:lnTo>
                    <a:pt x="1740" y="31860"/>
                  </a:lnTo>
                  <a:lnTo>
                    <a:pt x="11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8"/>
            <p:cNvSpPr/>
            <p:nvPr/>
          </p:nvSpPr>
          <p:spPr>
            <a:xfrm>
              <a:off x="4220425" y="4206350"/>
              <a:ext cx="21875" cy="796500"/>
            </a:xfrm>
            <a:custGeom>
              <a:avLst/>
              <a:gdLst/>
              <a:ahLst/>
              <a:cxnLst/>
              <a:rect l="l" t="t" r="r" b="b"/>
              <a:pathLst>
                <a:path w="875" h="31860" extrusionOk="0">
                  <a:moveTo>
                    <a:pt x="622" y="0"/>
                  </a:moveTo>
                  <a:lnTo>
                    <a:pt x="1" y="31860"/>
                  </a:lnTo>
                  <a:lnTo>
                    <a:pt x="253" y="31860"/>
                  </a:lnTo>
                  <a:lnTo>
                    <a:pt x="8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8"/>
            <p:cNvSpPr/>
            <p:nvPr/>
          </p:nvSpPr>
          <p:spPr>
            <a:xfrm>
              <a:off x="4125775" y="3862850"/>
              <a:ext cx="135550" cy="343400"/>
            </a:xfrm>
            <a:custGeom>
              <a:avLst/>
              <a:gdLst/>
              <a:ahLst/>
              <a:cxnLst/>
              <a:rect l="l" t="t" r="r" b="b"/>
              <a:pathLst>
                <a:path w="5422" h="13736" extrusionOk="0">
                  <a:moveTo>
                    <a:pt x="447" y="1"/>
                  </a:moveTo>
                  <a:lnTo>
                    <a:pt x="0" y="153"/>
                  </a:lnTo>
                  <a:lnTo>
                    <a:pt x="4675" y="13735"/>
                  </a:lnTo>
                  <a:lnTo>
                    <a:pt x="5422" y="7703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8"/>
            <p:cNvSpPr/>
            <p:nvPr/>
          </p:nvSpPr>
          <p:spPr>
            <a:xfrm>
              <a:off x="4242650" y="4206475"/>
              <a:ext cx="332650" cy="146350"/>
            </a:xfrm>
            <a:custGeom>
              <a:avLst/>
              <a:gdLst/>
              <a:ahLst/>
              <a:cxnLst/>
              <a:rect l="l" t="t" r="r" b="b"/>
              <a:pathLst>
                <a:path w="13306" h="5854" extrusionOk="0">
                  <a:moveTo>
                    <a:pt x="0" y="1"/>
                  </a:moveTo>
                  <a:lnTo>
                    <a:pt x="4051" y="4534"/>
                  </a:lnTo>
                  <a:lnTo>
                    <a:pt x="13124" y="5854"/>
                  </a:lnTo>
                  <a:lnTo>
                    <a:pt x="13306" y="54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8"/>
            <p:cNvSpPr/>
            <p:nvPr/>
          </p:nvSpPr>
          <p:spPr>
            <a:xfrm>
              <a:off x="4047875" y="4206600"/>
              <a:ext cx="194550" cy="308525"/>
            </a:xfrm>
            <a:custGeom>
              <a:avLst/>
              <a:gdLst/>
              <a:ahLst/>
              <a:cxnLst/>
              <a:rect l="l" t="t" r="r" b="b"/>
              <a:pathLst>
                <a:path w="7782" h="12341" extrusionOk="0">
                  <a:moveTo>
                    <a:pt x="7782" y="1"/>
                  </a:moveTo>
                  <a:lnTo>
                    <a:pt x="2683" y="3320"/>
                  </a:lnTo>
                  <a:lnTo>
                    <a:pt x="0" y="12090"/>
                  </a:lnTo>
                  <a:lnTo>
                    <a:pt x="418" y="12340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8"/>
            <p:cNvSpPr/>
            <p:nvPr/>
          </p:nvSpPr>
          <p:spPr>
            <a:xfrm>
              <a:off x="4226775" y="4192375"/>
              <a:ext cx="30925" cy="28150"/>
            </a:xfrm>
            <a:custGeom>
              <a:avLst/>
              <a:gdLst/>
              <a:ahLst/>
              <a:cxnLst/>
              <a:rect l="l" t="t" r="r" b="b"/>
              <a:pathLst>
                <a:path w="1237" h="1126" extrusionOk="0">
                  <a:moveTo>
                    <a:pt x="618" y="0"/>
                  </a:moveTo>
                  <a:cubicBezTo>
                    <a:pt x="474" y="0"/>
                    <a:pt x="330" y="55"/>
                    <a:pt x="220" y="165"/>
                  </a:cubicBezTo>
                  <a:cubicBezTo>
                    <a:pt x="0" y="384"/>
                    <a:pt x="0" y="742"/>
                    <a:pt x="220" y="961"/>
                  </a:cubicBezTo>
                  <a:cubicBezTo>
                    <a:pt x="330" y="1071"/>
                    <a:pt x="474" y="1126"/>
                    <a:pt x="618" y="1126"/>
                  </a:cubicBezTo>
                  <a:cubicBezTo>
                    <a:pt x="763" y="1126"/>
                    <a:pt x="906" y="1071"/>
                    <a:pt x="1016" y="961"/>
                  </a:cubicBezTo>
                  <a:cubicBezTo>
                    <a:pt x="1237" y="742"/>
                    <a:pt x="1237" y="384"/>
                    <a:pt x="1016" y="165"/>
                  </a:cubicBezTo>
                  <a:cubicBezTo>
                    <a:pt x="906" y="55"/>
                    <a:pt x="763" y="0"/>
                    <a:pt x="6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8"/>
            <p:cNvSpPr/>
            <p:nvPr/>
          </p:nvSpPr>
          <p:spPr>
            <a:xfrm>
              <a:off x="4228200" y="4192375"/>
              <a:ext cx="28175" cy="28175"/>
            </a:xfrm>
            <a:custGeom>
              <a:avLst/>
              <a:gdLst/>
              <a:ahLst/>
              <a:cxnLst/>
              <a:rect l="l" t="t" r="r" b="b"/>
              <a:pathLst>
                <a:path w="1127" h="1127" extrusionOk="0">
                  <a:moveTo>
                    <a:pt x="564" y="221"/>
                  </a:moveTo>
                  <a:cubicBezTo>
                    <a:pt x="752" y="221"/>
                    <a:pt x="906" y="373"/>
                    <a:pt x="906" y="564"/>
                  </a:cubicBezTo>
                  <a:cubicBezTo>
                    <a:pt x="905" y="753"/>
                    <a:pt x="752" y="906"/>
                    <a:pt x="564" y="906"/>
                  </a:cubicBezTo>
                  <a:cubicBezTo>
                    <a:pt x="374" y="906"/>
                    <a:pt x="221" y="754"/>
                    <a:pt x="221" y="564"/>
                  </a:cubicBezTo>
                  <a:cubicBezTo>
                    <a:pt x="221" y="375"/>
                    <a:pt x="373" y="221"/>
                    <a:pt x="564" y="221"/>
                  </a:cubicBezTo>
                  <a:close/>
                  <a:moveTo>
                    <a:pt x="564" y="0"/>
                  </a:moveTo>
                  <a:cubicBezTo>
                    <a:pt x="253" y="0"/>
                    <a:pt x="0" y="253"/>
                    <a:pt x="0" y="564"/>
                  </a:cubicBezTo>
                  <a:cubicBezTo>
                    <a:pt x="0" y="874"/>
                    <a:pt x="253" y="1127"/>
                    <a:pt x="564" y="1127"/>
                  </a:cubicBezTo>
                  <a:cubicBezTo>
                    <a:pt x="874" y="1127"/>
                    <a:pt x="1127" y="874"/>
                    <a:pt x="1127" y="564"/>
                  </a:cubicBezTo>
                  <a:cubicBezTo>
                    <a:pt x="1127" y="253"/>
                    <a:pt x="874" y="0"/>
                    <a:pt x="5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8"/>
            <p:cNvSpPr/>
            <p:nvPr/>
          </p:nvSpPr>
          <p:spPr>
            <a:xfrm>
              <a:off x="1852250" y="4926475"/>
              <a:ext cx="907750" cy="362700"/>
            </a:xfrm>
            <a:custGeom>
              <a:avLst/>
              <a:gdLst/>
              <a:ahLst/>
              <a:cxnLst/>
              <a:rect l="l" t="t" r="r" b="b"/>
              <a:pathLst>
                <a:path w="36310" h="14508" extrusionOk="0">
                  <a:moveTo>
                    <a:pt x="16204" y="0"/>
                  </a:moveTo>
                  <a:cubicBezTo>
                    <a:pt x="15988" y="0"/>
                    <a:pt x="15757" y="16"/>
                    <a:pt x="15508" y="49"/>
                  </a:cubicBezTo>
                  <a:cubicBezTo>
                    <a:pt x="11597" y="573"/>
                    <a:pt x="12265" y="4821"/>
                    <a:pt x="12265" y="4821"/>
                  </a:cubicBezTo>
                  <a:cubicBezTo>
                    <a:pt x="12265" y="4821"/>
                    <a:pt x="11379" y="3705"/>
                    <a:pt x="9797" y="3705"/>
                  </a:cubicBezTo>
                  <a:cubicBezTo>
                    <a:pt x="9472" y="3705"/>
                    <a:pt x="9117" y="3752"/>
                    <a:pt x="8734" y="3866"/>
                  </a:cubicBezTo>
                  <a:cubicBezTo>
                    <a:pt x="6492" y="4534"/>
                    <a:pt x="6683" y="7493"/>
                    <a:pt x="6683" y="7493"/>
                  </a:cubicBezTo>
                  <a:cubicBezTo>
                    <a:pt x="6683" y="7493"/>
                    <a:pt x="6316" y="6913"/>
                    <a:pt x="5766" y="6913"/>
                  </a:cubicBezTo>
                  <a:cubicBezTo>
                    <a:pt x="5629" y="6913"/>
                    <a:pt x="5480" y="6949"/>
                    <a:pt x="5323" y="7040"/>
                  </a:cubicBezTo>
                  <a:cubicBezTo>
                    <a:pt x="4536" y="7493"/>
                    <a:pt x="5514" y="9378"/>
                    <a:pt x="5514" y="9378"/>
                  </a:cubicBezTo>
                  <a:cubicBezTo>
                    <a:pt x="5514" y="9378"/>
                    <a:pt x="4971" y="8989"/>
                    <a:pt x="4120" y="8989"/>
                  </a:cubicBezTo>
                  <a:cubicBezTo>
                    <a:pt x="3673" y="8989"/>
                    <a:pt x="3140" y="9097"/>
                    <a:pt x="2556" y="9426"/>
                  </a:cubicBezTo>
                  <a:cubicBezTo>
                    <a:pt x="863" y="10379"/>
                    <a:pt x="0" y="13267"/>
                    <a:pt x="979" y="14507"/>
                  </a:cubicBezTo>
                  <a:lnTo>
                    <a:pt x="35356" y="14507"/>
                  </a:lnTo>
                  <a:cubicBezTo>
                    <a:pt x="35356" y="14507"/>
                    <a:pt x="36310" y="12408"/>
                    <a:pt x="35356" y="10738"/>
                  </a:cubicBezTo>
                  <a:cubicBezTo>
                    <a:pt x="34934" y="9998"/>
                    <a:pt x="34043" y="9792"/>
                    <a:pt x="33182" y="9792"/>
                  </a:cubicBezTo>
                  <a:cubicBezTo>
                    <a:pt x="32099" y="9792"/>
                    <a:pt x="31062" y="10118"/>
                    <a:pt x="31062" y="10118"/>
                  </a:cubicBezTo>
                  <a:cubicBezTo>
                    <a:pt x="31062" y="10118"/>
                    <a:pt x="33590" y="7732"/>
                    <a:pt x="31396" y="5776"/>
                  </a:cubicBezTo>
                  <a:cubicBezTo>
                    <a:pt x="30851" y="5290"/>
                    <a:pt x="30332" y="5107"/>
                    <a:pt x="29861" y="5107"/>
                  </a:cubicBezTo>
                  <a:cubicBezTo>
                    <a:pt x="28434" y="5107"/>
                    <a:pt x="27437" y="6779"/>
                    <a:pt x="27437" y="6779"/>
                  </a:cubicBezTo>
                  <a:cubicBezTo>
                    <a:pt x="27437" y="6779"/>
                    <a:pt x="27889" y="5103"/>
                    <a:pt x="26900" y="5103"/>
                  </a:cubicBezTo>
                  <a:cubicBezTo>
                    <a:pt x="26873" y="5103"/>
                    <a:pt x="26845" y="5105"/>
                    <a:pt x="26816" y="5107"/>
                  </a:cubicBezTo>
                  <a:cubicBezTo>
                    <a:pt x="25719" y="5202"/>
                    <a:pt x="24908" y="6538"/>
                    <a:pt x="24908" y="6538"/>
                  </a:cubicBezTo>
                  <a:cubicBezTo>
                    <a:pt x="24908" y="6538"/>
                    <a:pt x="26005" y="2769"/>
                    <a:pt x="22808" y="2197"/>
                  </a:cubicBezTo>
                  <a:cubicBezTo>
                    <a:pt x="22362" y="2117"/>
                    <a:pt x="21968" y="2083"/>
                    <a:pt x="21620" y="2083"/>
                  </a:cubicBezTo>
                  <a:cubicBezTo>
                    <a:pt x="19476" y="2083"/>
                    <a:pt x="19086" y="3389"/>
                    <a:pt x="19086" y="3389"/>
                  </a:cubicBezTo>
                  <a:cubicBezTo>
                    <a:pt x="19086" y="3389"/>
                    <a:pt x="19380" y="0"/>
                    <a:pt x="16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8"/>
            <p:cNvSpPr/>
            <p:nvPr/>
          </p:nvSpPr>
          <p:spPr>
            <a:xfrm>
              <a:off x="3289875" y="4969200"/>
              <a:ext cx="800800" cy="319975"/>
            </a:xfrm>
            <a:custGeom>
              <a:avLst/>
              <a:gdLst/>
              <a:ahLst/>
              <a:cxnLst/>
              <a:rect l="l" t="t" r="r" b="b"/>
              <a:pathLst>
                <a:path w="32032" h="12799" extrusionOk="0">
                  <a:moveTo>
                    <a:pt x="14293" y="1"/>
                  </a:moveTo>
                  <a:cubicBezTo>
                    <a:pt x="14103" y="1"/>
                    <a:pt x="13898" y="14"/>
                    <a:pt x="13679" y="44"/>
                  </a:cubicBezTo>
                  <a:cubicBezTo>
                    <a:pt x="10228" y="508"/>
                    <a:pt x="10817" y="4252"/>
                    <a:pt x="10817" y="4252"/>
                  </a:cubicBezTo>
                  <a:cubicBezTo>
                    <a:pt x="10817" y="4252"/>
                    <a:pt x="10035" y="3269"/>
                    <a:pt x="8640" y="3269"/>
                  </a:cubicBezTo>
                  <a:cubicBezTo>
                    <a:pt x="8353" y="3269"/>
                    <a:pt x="8040" y="3310"/>
                    <a:pt x="7702" y="3411"/>
                  </a:cubicBezTo>
                  <a:cubicBezTo>
                    <a:pt x="5724" y="4000"/>
                    <a:pt x="5892" y="6610"/>
                    <a:pt x="5892" y="6610"/>
                  </a:cubicBezTo>
                  <a:cubicBezTo>
                    <a:pt x="5892" y="6610"/>
                    <a:pt x="5569" y="6098"/>
                    <a:pt x="5085" y="6098"/>
                  </a:cubicBezTo>
                  <a:cubicBezTo>
                    <a:pt x="4963" y="6098"/>
                    <a:pt x="4832" y="6130"/>
                    <a:pt x="4693" y="6210"/>
                  </a:cubicBezTo>
                  <a:cubicBezTo>
                    <a:pt x="3999" y="6610"/>
                    <a:pt x="4861" y="8272"/>
                    <a:pt x="4861" y="8272"/>
                  </a:cubicBezTo>
                  <a:cubicBezTo>
                    <a:pt x="4861" y="8272"/>
                    <a:pt x="4382" y="7929"/>
                    <a:pt x="3632" y="7929"/>
                  </a:cubicBezTo>
                  <a:cubicBezTo>
                    <a:pt x="3237" y="7929"/>
                    <a:pt x="2766" y="8024"/>
                    <a:pt x="2251" y="8314"/>
                  </a:cubicBezTo>
                  <a:cubicBezTo>
                    <a:pt x="758" y="9157"/>
                    <a:pt x="1" y="11704"/>
                    <a:pt x="863" y="12798"/>
                  </a:cubicBezTo>
                  <a:lnTo>
                    <a:pt x="31190" y="12798"/>
                  </a:lnTo>
                  <a:cubicBezTo>
                    <a:pt x="31190" y="12798"/>
                    <a:pt x="32031" y="10947"/>
                    <a:pt x="31190" y="9473"/>
                  </a:cubicBezTo>
                  <a:cubicBezTo>
                    <a:pt x="30817" y="8820"/>
                    <a:pt x="30030" y="8639"/>
                    <a:pt x="29270" y="8639"/>
                  </a:cubicBezTo>
                  <a:cubicBezTo>
                    <a:pt x="28315" y="8639"/>
                    <a:pt x="27402" y="8925"/>
                    <a:pt x="27402" y="8925"/>
                  </a:cubicBezTo>
                  <a:cubicBezTo>
                    <a:pt x="27402" y="8925"/>
                    <a:pt x="29633" y="6821"/>
                    <a:pt x="27697" y="5095"/>
                  </a:cubicBezTo>
                  <a:cubicBezTo>
                    <a:pt x="27216" y="4666"/>
                    <a:pt x="26758" y="4505"/>
                    <a:pt x="26342" y="4505"/>
                  </a:cubicBezTo>
                  <a:cubicBezTo>
                    <a:pt x="25083" y="4505"/>
                    <a:pt x="24204" y="5979"/>
                    <a:pt x="24204" y="5979"/>
                  </a:cubicBezTo>
                  <a:cubicBezTo>
                    <a:pt x="24204" y="5979"/>
                    <a:pt x="24602" y="4502"/>
                    <a:pt x="23730" y="4502"/>
                  </a:cubicBezTo>
                  <a:cubicBezTo>
                    <a:pt x="23706" y="4502"/>
                    <a:pt x="23682" y="4503"/>
                    <a:pt x="23656" y="4505"/>
                  </a:cubicBezTo>
                  <a:cubicBezTo>
                    <a:pt x="22688" y="4590"/>
                    <a:pt x="21972" y="5769"/>
                    <a:pt x="21972" y="5769"/>
                  </a:cubicBezTo>
                  <a:cubicBezTo>
                    <a:pt x="21972" y="5769"/>
                    <a:pt x="22940" y="2442"/>
                    <a:pt x="20119" y="1938"/>
                  </a:cubicBezTo>
                  <a:cubicBezTo>
                    <a:pt x="19726" y="1867"/>
                    <a:pt x="19378" y="1837"/>
                    <a:pt x="19071" y="1837"/>
                  </a:cubicBezTo>
                  <a:cubicBezTo>
                    <a:pt x="17179" y="1837"/>
                    <a:pt x="16837" y="2990"/>
                    <a:pt x="16837" y="2990"/>
                  </a:cubicBezTo>
                  <a:cubicBezTo>
                    <a:pt x="16837" y="2990"/>
                    <a:pt x="17095" y="1"/>
                    <a:pt x="14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8"/>
            <p:cNvSpPr/>
            <p:nvPr/>
          </p:nvSpPr>
          <p:spPr>
            <a:xfrm>
              <a:off x="3347100" y="5253325"/>
              <a:ext cx="59525" cy="35850"/>
            </a:xfrm>
            <a:custGeom>
              <a:avLst/>
              <a:gdLst/>
              <a:ahLst/>
              <a:cxnLst/>
              <a:rect l="l" t="t" r="r" b="b"/>
              <a:pathLst>
                <a:path w="2381" h="1434" extrusionOk="0">
                  <a:moveTo>
                    <a:pt x="1466" y="1"/>
                  </a:moveTo>
                  <a:cubicBezTo>
                    <a:pt x="819" y="1"/>
                    <a:pt x="0" y="1098"/>
                    <a:pt x="112" y="1318"/>
                  </a:cubicBezTo>
                  <a:cubicBezTo>
                    <a:pt x="150" y="1391"/>
                    <a:pt x="359" y="1434"/>
                    <a:pt x="627" y="1434"/>
                  </a:cubicBezTo>
                  <a:cubicBezTo>
                    <a:pt x="1311" y="1434"/>
                    <a:pt x="2380" y="1153"/>
                    <a:pt x="1980" y="368"/>
                  </a:cubicBezTo>
                  <a:cubicBezTo>
                    <a:pt x="1846" y="104"/>
                    <a:pt x="1664" y="1"/>
                    <a:pt x="1466" y="1"/>
                  </a:cubicBezTo>
                  <a:close/>
                </a:path>
              </a:pathLst>
            </a:custGeom>
            <a:solidFill>
              <a:srgbClr val="4EA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8"/>
            <p:cNvSpPr/>
            <p:nvPr/>
          </p:nvSpPr>
          <p:spPr>
            <a:xfrm>
              <a:off x="3423475" y="5236375"/>
              <a:ext cx="35975" cy="29450"/>
            </a:xfrm>
            <a:custGeom>
              <a:avLst/>
              <a:gdLst/>
              <a:ahLst/>
              <a:cxnLst/>
              <a:rect l="l" t="t" r="r" b="b"/>
              <a:pathLst>
                <a:path w="1439" h="1178" extrusionOk="0">
                  <a:moveTo>
                    <a:pt x="1257" y="1"/>
                  </a:moveTo>
                  <a:cubicBezTo>
                    <a:pt x="1013" y="1"/>
                    <a:pt x="0" y="720"/>
                    <a:pt x="603" y="1101"/>
                  </a:cubicBezTo>
                  <a:cubicBezTo>
                    <a:pt x="687" y="1154"/>
                    <a:pt x="764" y="1178"/>
                    <a:pt x="833" y="1178"/>
                  </a:cubicBezTo>
                  <a:cubicBezTo>
                    <a:pt x="1305" y="1178"/>
                    <a:pt x="1439" y="102"/>
                    <a:pt x="1292" y="9"/>
                  </a:cubicBezTo>
                  <a:cubicBezTo>
                    <a:pt x="1283" y="3"/>
                    <a:pt x="1271" y="1"/>
                    <a:pt x="1257" y="1"/>
                  </a:cubicBezTo>
                  <a:close/>
                </a:path>
              </a:pathLst>
            </a:custGeom>
            <a:solidFill>
              <a:srgbClr val="4EA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8"/>
            <p:cNvSpPr/>
            <p:nvPr/>
          </p:nvSpPr>
          <p:spPr>
            <a:xfrm>
              <a:off x="2776800" y="4941225"/>
              <a:ext cx="862100" cy="347950"/>
            </a:xfrm>
            <a:custGeom>
              <a:avLst/>
              <a:gdLst/>
              <a:ahLst/>
              <a:cxnLst/>
              <a:rect l="l" t="t" r="r" b="b"/>
              <a:pathLst>
                <a:path w="34484" h="13918" extrusionOk="0">
                  <a:moveTo>
                    <a:pt x="14170" y="1"/>
                  </a:moveTo>
                  <a:cubicBezTo>
                    <a:pt x="14124" y="1"/>
                    <a:pt x="14076" y="1"/>
                    <a:pt x="14028" y="3"/>
                  </a:cubicBezTo>
                  <a:cubicBezTo>
                    <a:pt x="10484" y="118"/>
                    <a:pt x="10606" y="3524"/>
                    <a:pt x="10606" y="3524"/>
                  </a:cubicBezTo>
                  <a:cubicBezTo>
                    <a:pt x="10606" y="3524"/>
                    <a:pt x="9633" y="2676"/>
                    <a:pt x="8026" y="2676"/>
                  </a:cubicBezTo>
                  <a:cubicBezTo>
                    <a:pt x="7401" y="2676"/>
                    <a:pt x="6680" y="2804"/>
                    <a:pt x="5882" y="3160"/>
                  </a:cubicBezTo>
                  <a:cubicBezTo>
                    <a:pt x="3034" y="4433"/>
                    <a:pt x="4566" y="7827"/>
                    <a:pt x="4566" y="7827"/>
                  </a:cubicBezTo>
                  <a:cubicBezTo>
                    <a:pt x="4566" y="7827"/>
                    <a:pt x="4184" y="7409"/>
                    <a:pt x="3640" y="7409"/>
                  </a:cubicBezTo>
                  <a:cubicBezTo>
                    <a:pt x="3476" y="7409"/>
                    <a:pt x="3298" y="7447"/>
                    <a:pt x="3111" y="7545"/>
                  </a:cubicBezTo>
                  <a:cubicBezTo>
                    <a:pt x="2303" y="7970"/>
                    <a:pt x="3434" y="9322"/>
                    <a:pt x="3434" y="9322"/>
                  </a:cubicBezTo>
                  <a:cubicBezTo>
                    <a:pt x="3434" y="9322"/>
                    <a:pt x="1" y="10210"/>
                    <a:pt x="2273" y="13917"/>
                  </a:cubicBezTo>
                  <a:lnTo>
                    <a:pt x="32910" y="13917"/>
                  </a:lnTo>
                  <a:cubicBezTo>
                    <a:pt x="32910" y="13917"/>
                    <a:pt x="34484" y="11575"/>
                    <a:pt x="32446" y="9071"/>
                  </a:cubicBezTo>
                  <a:cubicBezTo>
                    <a:pt x="31673" y="8122"/>
                    <a:pt x="30794" y="7860"/>
                    <a:pt x="30061" y="7860"/>
                  </a:cubicBezTo>
                  <a:cubicBezTo>
                    <a:pt x="29164" y="7860"/>
                    <a:pt x="28484" y="8252"/>
                    <a:pt x="28484" y="8252"/>
                  </a:cubicBezTo>
                  <a:cubicBezTo>
                    <a:pt x="28484" y="8252"/>
                    <a:pt x="29854" y="5981"/>
                    <a:pt x="28627" y="4890"/>
                  </a:cubicBezTo>
                  <a:cubicBezTo>
                    <a:pt x="28218" y="4526"/>
                    <a:pt x="27850" y="4405"/>
                    <a:pt x="27540" y="4405"/>
                  </a:cubicBezTo>
                  <a:cubicBezTo>
                    <a:pt x="26921" y="4405"/>
                    <a:pt x="26538" y="4890"/>
                    <a:pt x="26538" y="4890"/>
                  </a:cubicBezTo>
                  <a:cubicBezTo>
                    <a:pt x="26538" y="4890"/>
                    <a:pt x="26491" y="845"/>
                    <a:pt x="22787" y="555"/>
                  </a:cubicBezTo>
                  <a:cubicBezTo>
                    <a:pt x="22618" y="542"/>
                    <a:pt x="22455" y="535"/>
                    <a:pt x="22297" y="535"/>
                  </a:cubicBezTo>
                  <a:cubicBezTo>
                    <a:pt x="18537" y="535"/>
                    <a:pt x="17811" y="4130"/>
                    <a:pt x="17811" y="4130"/>
                  </a:cubicBezTo>
                  <a:cubicBezTo>
                    <a:pt x="17811" y="4130"/>
                    <a:pt x="17595" y="1"/>
                    <a:pt x="14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8"/>
            <p:cNvSpPr/>
            <p:nvPr/>
          </p:nvSpPr>
          <p:spPr>
            <a:xfrm>
              <a:off x="2421325" y="5192575"/>
              <a:ext cx="779075" cy="96600"/>
            </a:xfrm>
            <a:custGeom>
              <a:avLst/>
              <a:gdLst/>
              <a:ahLst/>
              <a:cxnLst/>
              <a:rect l="l" t="t" r="r" b="b"/>
              <a:pathLst>
                <a:path w="31163" h="3864" extrusionOk="0">
                  <a:moveTo>
                    <a:pt x="1" y="0"/>
                  </a:moveTo>
                  <a:lnTo>
                    <a:pt x="1" y="3864"/>
                  </a:lnTo>
                  <a:lnTo>
                    <a:pt x="31162" y="3864"/>
                  </a:lnTo>
                  <a:lnTo>
                    <a:pt x="311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8"/>
            <p:cNvSpPr/>
            <p:nvPr/>
          </p:nvSpPr>
          <p:spPr>
            <a:xfrm>
              <a:off x="2441400" y="4777375"/>
              <a:ext cx="458550" cy="415450"/>
            </a:xfrm>
            <a:custGeom>
              <a:avLst/>
              <a:gdLst/>
              <a:ahLst/>
              <a:cxnLst/>
              <a:rect l="l" t="t" r="r" b="b"/>
              <a:pathLst>
                <a:path w="18342" h="16618" extrusionOk="0">
                  <a:moveTo>
                    <a:pt x="1" y="1"/>
                  </a:moveTo>
                  <a:lnTo>
                    <a:pt x="1" y="16617"/>
                  </a:lnTo>
                  <a:lnTo>
                    <a:pt x="18341" y="16617"/>
                  </a:lnTo>
                  <a:lnTo>
                    <a:pt x="1834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8"/>
            <p:cNvSpPr/>
            <p:nvPr/>
          </p:nvSpPr>
          <p:spPr>
            <a:xfrm>
              <a:off x="2441400" y="4385075"/>
              <a:ext cx="458550" cy="397125"/>
            </a:xfrm>
            <a:custGeom>
              <a:avLst/>
              <a:gdLst/>
              <a:ahLst/>
              <a:cxnLst/>
              <a:rect l="l" t="t" r="r" b="b"/>
              <a:pathLst>
                <a:path w="18342" h="15885" extrusionOk="0">
                  <a:moveTo>
                    <a:pt x="9171" y="0"/>
                  </a:moveTo>
                  <a:lnTo>
                    <a:pt x="1" y="15885"/>
                  </a:lnTo>
                  <a:lnTo>
                    <a:pt x="18341" y="15885"/>
                  </a:lnTo>
                  <a:lnTo>
                    <a:pt x="91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8"/>
            <p:cNvSpPr/>
            <p:nvPr/>
          </p:nvSpPr>
          <p:spPr>
            <a:xfrm>
              <a:off x="2441400" y="4385075"/>
              <a:ext cx="458550" cy="397125"/>
            </a:xfrm>
            <a:custGeom>
              <a:avLst/>
              <a:gdLst/>
              <a:ahLst/>
              <a:cxnLst/>
              <a:rect l="l" t="t" r="r" b="b"/>
              <a:pathLst>
                <a:path w="18342" h="15885" extrusionOk="0">
                  <a:moveTo>
                    <a:pt x="9171" y="0"/>
                  </a:moveTo>
                  <a:lnTo>
                    <a:pt x="1" y="15885"/>
                  </a:lnTo>
                  <a:lnTo>
                    <a:pt x="18341" y="15885"/>
                  </a:lnTo>
                  <a:lnTo>
                    <a:pt x="9171" y="0"/>
                  </a:ln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8"/>
            <p:cNvSpPr/>
            <p:nvPr/>
          </p:nvSpPr>
          <p:spPr>
            <a:xfrm>
              <a:off x="2441400" y="4777375"/>
              <a:ext cx="458550" cy="415450"/>
            </a:xfrm>
            <a:custGeom>
              <a:avLst/>
              <a:gdLst/>
              <a:ahLst/>
              <a:cxnLst/>
              <a:rect l="l" t="t" r="r" b="b"/>
              <a:pathLst>
                <a:path w="18342" h="16618" extrusionOk="0">
                  <a:moveTo>
                    <a:pt x="1" y="1"/>
                  </a:moveTo>
                  <a:lnTo>
                    <a:pt x="1" y="16617"/>
                  </a:lnTo>
                  <a:lnTo>
                    <a:pt x="18341" y="16617"/>
                  </a:lnTo>
                  <a:lnTo>
                    <a:pt x="18341" y="1"/>
                  </a:ln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8"/>
            <p:cNvSpPr/>
            <p:nvPr/>
          </p:nvSpPr>
          <p:spPr>
            <a:xfrm>
              <a:off x="2899925" y="4782175"/>
              <a:ext cx="741850" cy="410675"/>
            </a:xfrm>
            <a:custGeom>
              <a:avLst/>
              <a:gdLst/>
              <a:ahLst/>
              <a:cxnLst/>
              <a:rect l="l" t="t" r="r" b="b"/>
              <a:pathLst>
                <a:path w="29674" h="16427" extrusionOk="0">
                  <a:moveTo>
                    <a:pt x="0" y="1"/>
                  </a:moveTo>
                  <a:lnTo>
                    <a:pt x="0" y="16426"/>
                  </a:lnTo>
                  <a:lnTo>
                    <a:pt x="29674" y="16426"/>
                  </a:lnTo>
                  <a:lnTo>
                    <a:pt x="296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8"/>
            <p:cNvSpPr/>
            <p:nvPr/>
          </p:nvSpPr>
          <p:spPr>
            <a:xfrm>
              <a:off x="3200375" y="4892600"/>
              <a:ext cx="140950" cy="312000"/>
            </a:xfrm>
            <a:custGeom>
              <a:avLst/>
              <a:gdLst/>
              <a:ahLst/>
              <a:cxnLst/>
              <a:rect l="l" t="t" r="r" b="b"/>
              <a:pathLst>
                <a:path w="5638" h="12480" extrusionOk="0">
                  <a:moveTo>
                    <a:pt x="0" y="0"/>
                  </a:moveTo>
                  <a:lnTo>
                    <a:pt x="0" y="12480"/>
                  </a:lnTo>
                  <a:lnTo>
                    <a:pt x="5637" y="12480"/>
                  </a:lnTo>
                  <a:lnTo>
                    <a:pt x="56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8"/>
            <p:cNvSpPr/>
            <p:nvPr/>
          </p:nvSpPr>
          <p:spPr>
            <a:xfrm>
              <a:off x="2979675" y="4892600"/>
              <a:ext cx="140950" cy="189700"/>
            </a:xfrm>
            <a:custGeom>
              <a:avLst/>
              <a:gdLst/>
              <a:ahLst/>
              <a:cxnLst/>
              <a:rect l="l" t="t" r="r" b="b"/>
              <a:pathLst>
                <a:path w="5638" h="7588" extrusionOk="0">
                  <a:moveTo>
                    <a:pt x="1" y="0"/>
                  </a:moveTo>
                  <a:lnTo>
                    <a:pt x="1" y="7587"/>
                  </a:lnTo>
                  <a:lnTo>
                    <a:pt x="5638" y="7587"/>
                  </a:lnTo>
                  <a:lnTo>
                    <a:pt x="56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8"/>
            <p:cNvSpPr/>
            <p:nvPr/>
          </p:nvSpPr>
          <p:spPr>
            <a:xfrm>
              <a:off x="2963725" y="5088450"/>
              <a:ext cx="172850" cy="37250"/>
            </a:xfrm>
            <a:custGeom>
              <a:avLst/>
              <a:gdLst/>
              <a:ahLst/>
              <a:cxnLst/>
              <a:rect l="l" t="t" r="r" b="b"/>
              <a:pathLst>
                <a:path w="6914" h="1490" extrusionOk="0">
                  <a:moveTo>
                    <a:pt x="1" y="1"/>
                  </a:moveTo>
                  <a:lnTo>
                    <a:pt x="1" y="1489"/>
                  </a:lnTo>
                  <a:lnTo>
                    <a:pt x="6914" y="1489"/>
                  </a:lnTo>
                  <a:lnTo>
                    <a:pt x="69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8"/>
            <p:cNvSpPr/>
            <p:nvPr/>
          </p:nvSpPr>
          <p:spPr>
            <a:xfrm>
              <a:off x="3045025" y="4892600"/>
              <a:ext cx="10300" cy="189700"/>
            </a:xfrm>
            <a:custGeom>
              <a:avLst/>
              <a:gdLst/>
              <a:ahLst/>
              <a:cxnLst/>
              <a:rect l="l" t="t" r="r" b="b"/>
              <a:pathLst>
                <a:path w="412" h="7588" extrusionOk="0">
                  <a:moveTo>
                    <a:pt x="1" y="0"/>
                  </a:moveTo>
                  <a:lnTo>
                    <a:pt x="1" y="7587"/>
                  </a:lnTo>
                  <a:lnTo>
                    <a:pt x="412" y="7587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8"/>
            <p:cNvSpPr/>
            <p:nvPr/>
          </p:nvSpPr>
          <p:spPr>
            <a:xfrm>
              <a:off x="2979700" y="4892600"/>
              <a:ext cx="124100" cy="122775"/>
            </a:xfrm>
            <a:custGeom>
              <a:avLst/>
              <a:gdLst/>
              <a:ahLst/>
              <a:cxnLst/>
              <a:rect l="l" t="t" r="r" b="b"/>
              <a:pathLst>
                <a:path w="4964" h="4911" extrusionOk="0">
                  <a:moveTo>
                    <a:pt x="1950" y="0"/>
                  </a:moveTo>
                  <a:lnTo>
                    <a:pt x="1" y="1949"/>
                  </a:lnTo>
                  <a:lnTo>
                    <a:pt x="54" y="4910"/>
                  </a:lnTo>
                  <a:lnTo>
                    <a:pt x="4964" y="0"/>
                  </a:ln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8"/>
            <p:cNvSpPr/>
            <p:nvPr/>
          </p:nvSpPr>
          <p:spPr>
            <a:xfrm>
              <a:off x="2600200" y="4892600"/>
              <a:ext cx="140950" cy="189700"/>
            </a:xfrm>
            <a:custGeom>
              <a:avLst/>
              <a:gdLst/>
              <a:ahLst/>
              <a:cxnLst/>
              <a:rect l="l" t="t" r="r" b="b"/>
              <a:pathLst>
                <a:path w="5638" h="7588" extrusionOk="0">
                  <a:moveTo>
                    <a:pt x="1" y="0"/>
                  </a:moveTo>
                  <a:lnTo>
                    <a:pt x="1" y="7587"/>
                  </a:lnTo>
                  <a:lnTo>
                    <a:pt x="5638" y="7587"/>
                  </a:lnTo>
                  <a:lnTo>
                    <a:pt x="56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8"/>
            <p:cNvSpPr/>
            <p:nvPr/>
          </p:nvSpPr>
          <p:spPr>
            <a:xfrm>
              <a:off x="2584275" y="5088450"/>
              <a:ext cx="172825" cy="37250"/>
            </a:xfrm>
            <a:custGeom>
              <a:avLst/>
              <a:gdLst/>
              <a:ahLst/>
              <a:cxnLst/>
              <a:rect l="l" t="t" r="r" b="b"/>
              <a:pathLst>
                <a:path w="6913" h="1490" extrusionOk="0">
                  <a:moveTo>
                    <a:pt x="0" y="1"/>
                  </a:moveTo>
                  <a:lnTo>
                    <a:pt x="0" y="1489"/>
                  </a:lnTo>
                  <a:lnTo>
                    <a:pt x="6913" y="1489"/>
                  </a:lnTo>
                  <a:lnTo>
                    <a:pt x="69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8"/>
            <p:cNvSpPr/>
            <p:nvPr/>
          </p:nvSpPr>
          <p:spPr>
            <a:xfrm>
              <a:off x="2665550" y="4892600"/>
              <a:ext cx="10275" cy="189700"/>
            </a:xfrm>
            <a:custGeom>
              <a:avLst/>
              <a:gdLst/>
              <a:ahLst/>
              <a:cxnLst/>
              <a:rect l="l" t="t" r="r" b="b"/>
              <a:pathLst>
                <a:path w="411" h="7588" extrusionOk="0">
                  <a:moveTo>
                    <a:pt x="1" y="0"/>
                  </a:moveTo>
                  <a:lnTo>
                    <a:pt x="1" y="7587"/>
                  </a:lnTo>
                  <a:lnTo>
                    <a:pt x="411" y="7587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8"/>
            <p:cNvSpPr/>
            <p:nvPr/>
          </p:nvSpPr>
          <p:spPr>
            <a:xfrm>
              <a:off x="2600200" y="4892600"/>
              <a:ext cx="124125" cy="122775"/>
            </a:xfrm>
            <a:custGeom>
              <a:avLst/>
              <a:gdLst/>
              <a:ahLst/>
              <a:cxnLst/>
              <a:rect l="l" t="t" r="r" b="b"/>
              <a:pathLst>
                <a:path w="4965" h="4911" extrusionOk="0">
                  <a:moveTo>
                    <a:pt x="1951" y="0"/>
                  </a:moveTo>
                  <a:lnTo>
                    <a:pt x="1" y="1949"/>
                  </a:lnTo>
                  <a:lnTo>
                    <a:pt x="54" y="4910"/>
                  </a:lnTo>
                  <a:lnTo>
                    <a:pt x="4965" y="0"/>
                  </a:ln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8"/>
            <p:cNvSpPr/>
            <p:nvPr/>
          </p:nvSpPr>
          <p:spPr>
            <a:xfrm>
              <a:off x="3421975" y="4892600"/>
              <a:ext cx="140925" cy="189700"/>
            </a:xfrm>
            <a:custGeom>
              <a:avLst/>
              <a:gdLst/>
              <a:ahLst/>
              <a:cxnLst/>
              <a:rect l="l" t="t" r="r" b="b"/>
              <a:pathLst>
                <a:path w="5637" h="7588" extrusionOk="0">
                  <a:moveTo>
                    <a:pt x="0" y="0"/>
                  </a:moveTo>
                  <a:lnTo>
                    <a:pt x="0" y="7587"/>
                  </a:lnTo>
                  <a:lnTo>
                    <a:pt x="5636" y="7587"/>
                  </a:lnTo>
                  <a:lnTo>
                    <a:pt x="563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8"/>
            <p:cNvSpPr/>
            <p:nvPr/>
          </p:nvSpPr>
          <p:spPr>
            <a:xfrm>
              <a:off x="3406025" y="5088450"/>
              <a:ext cx="172850" cy="37250"/>
            </a:xfrm>
            <a:custGeom>
              <a:avLst/>
              <a:gdLst/>
              <a:ahLst/>
              <a:cxnLst/>
              <a:rect l="l" t="t" r="r" b="b"/>
              <a:pathLst>
                <a:path w="6914" h="1490" extrusionOk="0">
                  <a:moveTo>
                    <a:pt x="0" y="1"/>
                  </a:moveTo>
                  <a:lnTo>
                    <a:pt x="0" y="1489"/>
                  </a:lnTo>
                  <a:lnTo>
                    <a:pt x="6913" y="1489"/>
                  </a:lnTo>
                  <a:lnTo>
                    <a:pt x="69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8"/>
            <p:cNvSpPr/>
            <p:nvPr/>
          </p:nvSpPr>
          <p:spPr>
            <a:xfrm>
              <a:off x="3487325" y="4892600"/>
              <a:ext cx="10275" cy="189700"/>
            </a:xfrm>
            <a:custGeom>
              <a:avLst/>
              <a:gdLst/>
              <a:ahLst/>
              <a:cxnLst/>
              <a:rect l="l" t="t" r="r" b="b"/>
              <a:pathLst>
                <a:path w="411" h="7588" extrusionOk="0">
                  <a:moveTo>
                    <a:pt x="0" y="0"/>
                  </a:moveTo>
                  <a:lnTo>
                    <a:pt x="0" y="7587"/>
                  </a:lnTo>
                  <a:lnTo>
                    <a:pt x="410" y="7587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8"/>
            <p:cNvSpPr/>
            <p:nvPr/>
          </p:nvSpPr>
          <p:spPr>
            <a:xfrm>
              <a:off x="3421975" y="4892600"/>
              <a:ext cx="124100" cy="122775"/>
            </a:xfrm>
            <a:custGeom>
              <a:avLst/>
              <a:gdLst/>
              <a:ahLst/>
              <a:cxnLst/>
              <a:rect l="l" t="t" r="r" b="b"/>
              <a:pathLst>
                <a:path w="4964" h="4911" extrusionOk="0">
                  <a:moveTo>
                    <a:pt x="1950" y="0"/>
                  </a:moveTo>
                  <a:lnTo>
                    <a:pt x="0" y="1949"/>
                  </a:lnTo>
                  <a:lnTo>
                    <a:pt x="53" y="4910"/>
                  </a:lnTo>
                  <a:lnTo>
                    <a:pt x="4964" y="0"/>
                  </a:ln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8"/>
            <p:cNvSpPr/>
            <p:nvPr/>
          </p:nvSpPr>
          <p:spPr>
            <a:xfrm>
              <a:off x="3226075" y="4934100"/>
              <a:ext cx="89525" cy="89550"/>
            </a:xfrm>
            <a:custGeom>
              <a:avLst/>
              <a:gdLst/>
              <a:ahLst/>
              <a:cxnLst/>
              <a:rect l="l" t="t" r="r" b="b"/>
              <a:pathLst>
                <a:path w="3581" h="3582" extrusionOk="0">
                  <a:moveTo>
                    <a:pt x="1" y="1"/>
                  </a:moveTo>
                  <a:lnTo>
                    <a:pt x="1" y="3582"/>
                  </a:lnTo>
                  <a:lnTo>
                    <a:pt x="3581" y="3582"/>
                  </a:lnTo>
                  <a:lnTo>
                    <a:pt x="35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8"/>
            <p:cNvSpPr/>
            <p:nvPr/>
          </p:nvSpPr>
          <p:spPr>
            <a:xfrm>
              <a:off x="3226075" y="50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extrusionOk="0">
                  <a:moveTo>
                    <a:pt x="1" y="0"/>
                  </a:moveTo>
                  <a:lnTo>
                    <a:pt x="1" y="3580"/>
                  </a:lnTo>
                  <a:lnTo>
                    <a:pt x="3581" y="3580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8"/>
            <p:cNvSpPr/>
            <p:nvPr/>
          </p:nvSpPr>
          <p:spPr>
            <a:xfrm>
              <a:off x="2899925" y="4782175"/>
              <a:ext cx="741850" cy="27200"/>
            </a:xfrm>
            <a:custGeom>
              <a:avLst/>
              <a:gdLst/>
              <a:ahLst/>
              <a:cxnLst/>
              <a:rect l="l" t="t" r="r" b="b"/>
              <a:pathLst>
                <a:path w="29674" h="1088" extrusionOk="0">
                  <a:moveTo>
                    <a:pt x="0" y="1"/>
                  </a:moveTo>
                  <a:lnTo>
                    <a:pt x="0" y="1088"/>
                  </a:lnTo>
                  <a:lnTo>
                    <a:pt x="29674" y="1088"/>
                  </a:lnTo>
                  <a:lnTo>
                    <a:pt x="29674" y="1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8"/>
            <p:cNvSpPr/>
            <p:nvPr/>
          </p:nvSpPr>
          <p:spPr>
            <a:xfrm>
              <a:off x="2600225" y="4612200"/>
              <a:ext cx="140950" cy="140925"/>
            </a:xfrm>
            <a:custGeom>
              <a:avLst/>
              <a:gdLst/>
              <a:ahLst/>
              <a:cxnLst/>
              <a:rect l="l" t="t" r="r" b="b"/>
              <a:pathLst>
                <a:path w="5638" h="5637" extrusionOk="0">
                  <a:moveTo>
                    <a:pt x="2820" y="1"/>
                  </a:moveTo>
                  <a:cubicBezTo>
                    <a:pt x="1263" y="1"/>
                    <a:pt x="1" y="1262"/>
                    <a:pt x="1" y="2819"/>
                  </a:cubicBezTo>
                  <a:lnTo>
                    <a:pt x="1" y="5637"/>
                  </a:lnTo>
                  <a:lnTo>
                    <a:pt x="5638" y="5637"/>
                  </a:lnTo>
                  <a:lnTo>
                    <a:pt x="5638" y="2819"/>
                  </a:lnTo>
                  <a:cubicBezTo>
                    <a:pt x="5638" y="1262"/>
                    <a:pt x="4375" y="1"/>
                    <a:pt x="28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8"/>
            <p:cNvSpPr/>
            <p:nvPr/>
          </p:nvSpPr>
          <p:spPr>
            <a:xfrm>
              <a:off x="2584275" y="4758775"/>
              <a:ext cx="172825" cy="37225"/>
            </a:xfrm>
            <a:custGeom>
              <a:avLst/>
              <a:gdLst/>
              <a:ahLst/>
              <a:cxnLst/>
              <a:rect l="l" t="t" r="r" b="b"/>
              <a:pathLst>
                <a:path w="6913" h="1489" extrusionOk="0">
                  <a:moveTo>
                    <a:pt x="0" y="0"/>
                  </a:moveTo>
                  <a:lnTo>
                    <a:pt x="0" y="1489"/>
                  </a:lnTo>
                  <a:lnTo>
                    <a:pt x="6913" y="1489"/>
                  </a:lnTo>
                  <a:lnTo>
                    <a:pt x="69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8"/>
            <p:cNvSpPr/>
            <p:nvPr/>
          </p:nvSpPr>
          <p:spPr>
            <a:xfrm>
              <a:off x="2665550" y="4612200"/>
              <a:ext cx="10275" cy="140925"/>
            </a:xfrm>
            <a:custGeom>
              <a:avLst/>
              <a:gdLst/>
              <a:ahLst/>
              <a:cxnLst/>
              <a:rect l="l" t="t" r="r" b="b"/>
              <a:pathLst>
                <a:path w="411" h="5637" extrusionOk="0">
                  <a:moveTo>
                    <a:pt x="1" y="1"/>
                  </a:moveTo>
                  <a:lnTo>
                    <a:pt x="1" y="5637"/>
                  </a:lnTo>
                  <a:lnTo>
                    <a:pt x="411" y="5637"/>
                  </a:lnTo>
                  <a:lnTo>
                    <a:pt x="4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8"/>
            <p:cNvSpPr/>
            <p:nvPr/>
          </p:nvSpPr>
          <p:spPr>
            <a:xfrm>
              <a:off x="2600200" y="4612200"/>
              <a:ext cx="110875" cy="122775"/>
            </a:xfrm>
            <a:custGeom>
              <a:avLst/>
              <a:gdLst/>
              <a:ahLst/>
              <a:cxnLst/>
              <a:rect l="l" t="t" r="r" b="b"/>
              <a:pathLst>
                <a:path w="4435" h="4911" extrusionOk="0">
                  <a:moveTo>
                    <a:pt x="2806" y="1"/>
                  </a:moveTo>
                  <a:cubicBezTo>
                    <a:pt x="2422" y="1"/>
                    <a:pt x="2056" y="78"/>
                    <a:pt x="1721" y="217"/>
                  </a:cubicBezTo>
                  <a:lnTo>
                    <a:pt x="207" y="1732"/>
                  </a:lnTo>
                  <a:cubicBezTo>
                    <a:pt x="97" y="1995"/>
                    <a:pt x="27" y="2278"/>
                    <a:pt x="1" y="2574"/>
                  </a:cubicBezTo>
                  <a:lnTo>
                    <a:pt x="42" y="4911"/>
                  </a:lnTo>
                  <a:lnTo>
                    <a:pt x="4434" y="519"/>
                  </a:lnTo>
                  <a:cubicBezTo>
                    <a:pt x="3976" y="192"/>
                    <a:pt x="3414" y="1"/>
                    <a:pt x="2807" y="1"/>
                  </a:cubicBez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8"/>
            <p:cNvSpPr/>
            <p:nvPr/>
          </p:nvSpPr>
          <p:spPr>
            <a:xfrm>
              <a:off x="2670650" y="4329150"/>
              <a:ext cx="1002450" cy="453050"/>
            </a:xfrm>
            <a:custGeom>
              <a:avLst/>
              <a:gdLst/>
              <a:ahLst/>
              <a:cxnLst/>
              <a:rect l="l" t="t" r="r" b="b"/>
              <a:pathLst>
                <a:path w="40098" h="18122" extrusionOk="0">
                  <a:moveTo>
                    <a:pt x="1" y="0"/>
                  </a:moveTo>
                  <a:lnTo>
                    <a:pt x="9171" y="18122"/>
                  </a:lnTo>
                  <a:lnTo>
                    <a:pt x="40098" y="18122"/>
                  </a:lnTo>
                  <a:lnTo>
                    <a:pt x="296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8"/>
            <p:cNvSpPr/>
            <p:nvPr/>
          </p:nvSpPr>
          <p:spPr>
            <a:xfrm>
              <a:off x="2409150" y="4329150"/>
              <a:ext cx="261525" cy="453050"/>
            </a:xfrm>
            <a:custGeom>
              <a:avLst/>
              <a:gdLst/>
              <a:ahLst/>
              <a:cxnLst/>
              <a:rect l="l" t="t" r="r" b="b"/>
              <a:pathLst>
                <a:path w="10461" h="18122" extrusionOk="0">
                  <a:moveTo>
                    <a:pt x="10461" y="0"/>
                  </a:moveTo>
                  <a:lnTo>
                    <a:pt x="0" y="18122"/>
                  </a:lnTo>
                  <a:lnTo>
                    <a:pt x="1291" y="18122"/>
                  </a:lnTo>
                  <a:lnTo>
                    <a:pt x="10461" y="2237"/>
                  </a:lnTo>
                  <a:lnTo>
                    <a:pt x="1046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8"/>
            <p:cNvSpPr/>
            <p:nvPr/>
          </p:nvSpPr>
          <p:spPr>
            <a:xfrm>
              <a:off x="2670650" y="4329150"/>
              <a:ext cx="261600" cy="453050"/>
            </a:xfrm>
            <a:custGeom>
              <a:avLst/>
              <a:gdLst/>
              <a:ahLst/>
              <a:cxnLst/>
              <a:rect l="l" t="t" r="r" b="b"/>
              <a:pathLst>
                <a:path w="10464" h="18122" extrusionOk="0">
                  <a:moveTo>
                    <a:pt x="1" y="0"/>
                  </a:moveTo>
                  <a:lnTo>
                    <a:pt x="1" y="2237"/>
                  </a:lnTo>
                  <a:lnTo>
                    <a:pt x="9171" y="18122"/>
                  </a:lnTo>
                  <a:lnTo>
                    <a:pt x="10464" y="181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8"/>
            <p:cNvSpPr/>
            <p:nvPr/>
          </p:nvSpPr>
          <p:spPr>
            <a:xfrm>
              <a:off x="2950325" y="4430850"/>
              <a:ext cx="497550" cy="243525"/>
            </a:xfrm>
            <a:custGeom>
              <a:avLst/>
              <a:gdLst/>
              <a:ahLst/>
              <a:cxnLst/>
              <a:rect l="l" t="t" r="r" b="b"/>
              <a:pathLst>
                <a:path w="19902" h="9741" extrusionOk="0">
                  <a:moveTo>
                    <a:pt x="14319" y="0"/>
                  </a:moveTo>
                  <a:lnTo>
                    <a:pt x="1" y="32"/>
                  </a:lnTo>
                  <a:lnTo>
                    <a:pt x="5584" y="9740"/>
                  </a:lnTo>
                  <a:lnTo>
                    <a:pt x="19902" y="9709"/>
                  </a:lnTo>
                  <a:lnTo>
                    <a:pt x="14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8"/>
            <p:cNvSpPr/>
            <p:nvPr/>
          </p:nvSpPr>
          <p:spPr>
            <a:xfrm>
              <a:off x="3191500" y="4422775"/>
              <a:ext cx="149825" cy="260450"/>
            </a:xfrm>
            <a:custGeom>
              <a:avLst/>
              <a:gdLst/>
              <a:ahLst/>
              <a:cxnLst/>
              <a:rect l="l" t="t" r="r" b="b"/>
              <a:pathLst>
                <a:path w="5993" h="10418" extrusionOk="0">
                  <a:moveTo>
                    <a:pt x="0" y="0"/>
                  </a:moveTo>
                  <a:lnTo>
                    <a:pt x="5992" y="10417"/>
                  </a:lnTo>
                </a:path>
              </a:pathLst>
            </a:custGeom>
            <a:solidFill>
              <a:srgbClr val="6DC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8"/>
            <p:cNvSpPr/>
            <p:nvPr/>
          </p:nvSpPr>
          <p:spPr>
            <a:xfrm>
              <a:off x="3186875" y="4420225"/>
              <a:ext cx="158725" cy="265550"/>
            </a:xfrm>
            <a:custGeom>
              <a:avLst/>
              <a:gdLst/>
              <a:ahLst/>
              <a:cxnLst/>
              <a:rect l="l" t="t" r="r" b="b"/>
              <a:pathLst>
                <a:path w="6349" h="10622" extrusionOk="0">
                  <a:moveTo>
                    <a:pt x="355" y="1"/>
                  </a:moveTo>
                  <a:lnTo>
                    <a:pt x="1" y="205"/>
                  </a:lnTo>
                  <a:lnTo>
                    <a:pt x="5993" y="10622"/>
                  </a:lnTo>
                  <a:lnTo>
                    <a:pt x="6348" y="10418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8"/>
            <p:cNvSpPr/>
            <p:nvPr/>
          </p:nvSpPr>
          <p:spPr>
            <a:xfrm>
              <a:off x="3070125" y="4422775"/>
              <a:ext cx="149825" cy="260450"/>
            </a:xfrm>
            <a:custGeom>
              <a:avLst/>
              <a:gdLst/>
              <a:ahLst/>
              <a:cxnLst/>
              <a:rect l="l" t="t" r="r" b="b"/>
              <a:pathLst>
                <a:path w="5993" h="10418" extrusionOk="0">
                  <a:moveTo>
                    <a:pt x="0" y="0"/>
                  </a:moveTo>
                  <a:lnTo>
                    <a:pt x="5992" y="10417"/>
                  </a:lnTo>
                </a:path>
              </a:pathLst>
            </a:custGeom>
            <a:solidFill>
              <a:srgbClr val="6DC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8"/>
            <p:cNvSpPr/>
            <p:nvPr/>
          </p:nvSpPr>
          <p:spPr>
            <a:xfrm>
              <a:off x="3065550" y="4420175"/>
              <a:ext cx="158700" cy="265550"/>
            </a:xfrm>
            <a:custGeom>
              <a:avLst/>
              <a:gdLst/>
              <a:ahLst/>
              <a:cxnLst/>
              <a:rect l="l" t="t" r="r" b="b"/>
              <a:pathLst>
                <a:path w="6348" h="10622" extrusionOk="0">
                  <a:moveTo>
                    <a:pt x="355" y="1"/>
                  </a:moveTo>
                  <a:lnTo>
                    <a:pt x="0" y="205"/>
                  </a:lnTo>
                  <a:lnTo>
                    <a:pt x="5992" y="10622"/>
                  </a:lnTo>
                  <a:lnTo>
                    <a:pt x="6347" y="10418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8"/>
            <p:cNvSpPr/>
            <p:nvPr/>
          </p:nvSpPr>
          <p:spPr>
            <a:xfrm>
              <a:off x="2983000" y="4503500"/>
              <a:ext cx="382700" cy="10275"/>
            </a:xfrm>
            <a:custGeom>
              <a:avLst/>
              <a:gdLst/>
              <a:ahLst/>
              <a:cxnLst/>
              <a:rect l="l" t="t" r="r" b="b"/>
              <a:pathLst>
                <a:path w="15308" h="411" extrusionOk="0">
                  <a:moveTo>
                    <a:pt x="0" y="0"/>
                  </a:moveTo>
                  <a:lnTo>
                    <a:pt x="0" y="410"/>
                  </a:lnTo>
                  <a:lnTo>
                    <a:pt x="15308" y="410"/>
                  </a:lnTo>
                  <a:lnTo>
                    <a:pt x="153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8"/>
            <p:cNvSpPr/>
            <p:nvPr/>
          </p:nvSpPr>
          <p:spPr>
            <a:xfrm>
              <a:off x="3027300" y="4584100"/>
              <a:ext cx="386600" cy="10275"/>
            </a:xfrm>
            <a:custGeom>
              <a:avLst/>
              <a:gdLst/>
              <a:ahLst/>
              <a:cxnLst/>
              <a:rect l="l" t="t" r="r" b="b"/>
              <a:pathLst>
                <a:path w="15464" h="411" extrusionOk="0">
                  <a:moveTo>
                    <a:pt x="0" y="0"/>
                  </a:moveTo>
                  <a:lnTo>
                    <a:pt x="0" y="410"/>
                  </a:lnTo>
                  <a:lnTo>
                    <a:pt x="15463" y="410"/>
                  </a:lnTo>
                  <a:lnTo>
                    <a:pt x="154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8"/>
            <p:cNvSpPr/>
            <p:nvPr/>
          </p:nvSpPr>
          <p:spPr>
            <a:xfrm>
              <a:off x="2881300" y="5192575"/>
              <a:ext cx="779075" cy="96600"/>
            </a:xfrm>
            <a:custGeom>
              <a:avLst/>
              <a:gdLst/>
              <a:ahLst/>
              <a:cxnLst/>
              <a:rect l="l" t="t" r="r" b="b"/>
              <a:pathLst>
                <a:path w="31163" h="3864" extrusionOk="0">
                  <a:moveTo>
                    <a:pt x="1" y="0"/>
                  </a:moveTo>
                  <a:lnTo>
                    <a:pt x="1" y="3864"/>
                  </a:lnTo>
                  <a:lnTo>
                    <a:pt x="31162" y="3864"/>
                  </a:lnTo>
                  <a:lnTo>
                    <a:pt x="311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7" name="Google Shape;1347;p48"/>
          <p:cNvGrpSpPr/>
          <p:nvPr/>
        </p:nvGrpSpPr>
        <p:grpSpPr>
          <a:xfrm>
            <a:off x="3498753" y="2814315"/>
            <a:ext cx="2146493" cy="1789320"/>
            <a:chOff x="1503000" y="829175"/>
            <a:chExt cx="4865125" cy="4055575"/>
          </a:xfrm>
        </p:grpSpPr>
        <p:sp>
          <p:nvSpPr>
            <p:cNvPr id="1348" name="Google Shape;1348;p48"/>
            <p:cNvSpPr/>
            <p:nvPr/>
          </p:nvSpPr>
          <p:spPr>
            <a:xfrm>
              <a:off x="3705700" y="3391925"/>
              <a:ext cx="48325" cy="52500"/>
            </a:xfrm>
            <a:custGeom>
              <a:avLst/>
              <a:gdLst/>
              <a:ahLst/>
              <a:cxnLst/>
              <a:rect l="l" t="t" r="r" b="b"/>
              <a:pathLst>
                <a:path w="1933" h="2100" extrusionOk="0">
                  <a:moveTo>
                    <a:pt x="1" y="0"/>
                  </a:moveTo>
                  <a:lnTo>
                    <a:pt x="1" y="2100"/>
                  </a:lnTo>
                  <a:lnTo>
                    <a:pt x="1932" y="2100"/>
                  </a:lnTo>
                  <a:lnTo>
                    <a:pt x="1932" y="0"/>
                  </a:lnTo>
                  <a:close/>
                </a:path>
              </a:pathLst>
            </a:custGeom>
            <a:solidFill>
              <a:srgbClr val="B2C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8"/>
            <p:cNvSpPr/>
            <p:nvPr/>
          </p:nvSpPr>
          <p:spPr>
            <a:xfrm>
              <a:off x="5403425" y="3803575"/>
              <a:ext cx="144725" cy="528400"/>
            </a:xfrm>
            <a:custGeom>
              <a:avLst/>
              <a:gdLst/>
              <a:ahLst/>
              <a:cxnLst/>
              <a:rect l="l" t="t" r="r" b="b"/>
              <a:pathLst>
                <a:path w="5789" h="21136" extrusionOk="0">
                  <a:moveTo>
                    <a:pt x="4264" y="1"/>
                  </a:moveTo>
                  <a:lnTo>
                    <a:pt x="0" y="20696"/>
                  </a:lnTo>
                  <a:lnTo>
                    <a:pt x="2373" y="21135"/>
                  </a:lnTo>
                  <a:lnTo>
                    <a:pt x="5788" y="282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8"/>
            <p:cNvSpPr/>
            <p:nvPr/>
          </p:nvSpPr>
          <p:spPr>
            <a:xfrm>
              <a:off x="5436900" y="3805875"/>
              <a:ext cx="111250" cy="526100"/>
            </a:xfrm>
            <a:custGeom>
              <a:avLst/>
              <a:gdLst/>
              <a:ahLst/>
              <a:cxnLst/>
              <a:rect l="l" t="t" r="r" b="b"/>
              <a:pathLst>
                <a:path w="4450" h="21044" extrusionOk="0">
                  <a:moveTo>
                    <a:pt x="3416" y="1"/>
                  </a:moveTo>
                  <a:lnTo>
                    <a:pt x="0" y="20852"/>
                  </a:lnTo>
                  <a:lnTo>
                    <a:pt x="1034" y="21043"/>
                  </a:lnTo>
                  <a:lnTo>
                    <a:pt x="4449" y="1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8"/>
            <p:cNvSpPr/>
            <p:nvPr/>
          </p:nvSpPr>
          <p:spPr>
            <a:xfrm>
              <a:off x="5506125" y="3781425"/>
              <a:ext cx="106375" cy="58850"/>
            </a:xfrm>
            <a:custGeom>
              <a:avLst/>
              <a:gdLst/>
              <a:ahLst/>
              <a:cxnLst/>
              <a:rect l="l" t="t" r="r" b="b"/>
              <a:pathLst>
                <a:path w="4255" h="2354" extrusionOk="0">
                  <a:moveTo>
                    <a:pt x="319" y="0"/>
                  </a:moveTo>
                  <a:lnTo>
                    <a:pt x="0" y="1724"/>
                  </a:lnTo>
                  <a:lnTo>
                    <a:pt x="3349" y="2343"/>
                  </a:lnTo>
                  <a:cubicBezTo>
                    <a:pt x="3389" y="2350"/>
                    <a:pt x="3429" y="2354"/>
                    <a:pt x="3469" y="2354"/>
                  </a:cubicBezTo>
                  <a:cubicBezTo>
                    <a:pt x="3776" y="2354"/>
                    <a:pt x="4049" y="2135"/>
                    <a:pt x="4107" y="1821"/>
                  </a:cubicBezTo>
                  <a:lnTo>
                    <a:pt x="4189" y="1377"/>
                  </a:lnTo>
                  <a:cubicBezTo>
                    <a:pt x="4254" y="1023"/>
                    <a:pt x="4021" y="684"/>
                    <a:pt x="3667" y="620"/>
                  </a:cubicBezTo>
                  <a:lnTo>
                    <a:pt x="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8"/>
            <p:cNvSpPr/>
            <p:nvPr/>
          </p:nvSpPr>
          <p:spPr>
            <a:xfrm>
              <a:off x="5477775" y="3784500"/>
              <a:ext cx="35175" cy="33875"/>
            </a:xfrm>
            <a:custGeom>
              <a:avLst/>
              <a:gdLst/>
              <a:ahLst/>
              <a:cxnLst/>
              <a:rect l="l" t="t" r="r" b="b"/>
              <a:pathLst>
                <a:path w="1407" h="1355" extrusionOk="0">
                  <a:moveTo>
                    <a:pt x="677" y="0"/>
                  </a:moveTo>
                  <a:cubicBezTo>
                    <a:pt x="381" y="0"/>
                    <a:pt x="118" y="211"/>
                    <a:pt x="63" y="512"/>
                  </a:cubicBezTo>
                  <a:cubicBezTo>
                    <a:pt x="1" y="851"/>
                    <a:pt x="225" y="1179"/>
                    <a:pt x="565" y="1241"/>
                  </a:cubicBezTo>
                  <a:lnTo>
                    <a:pt x="1180" y="1354"/>
                  </a:lnTo>
                  <a:lnTo>
                    <a:pt x="1407" y="123"/>
                  </a:lnTo>
                  <a:lnTo>
                    <a:pt x="791" y="11"/>
                  </a:lnTo>
                  <a:cubicBezTo>
                    <a:pt x="753" y="4"/>
                    <a:pt x="715" y="0"/>
                    <a:pt x="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8"/>
            <p:cNvSpPr/>
            <p:nvPr/>
          </p:nvSpPr>
          <p:spPr>
            <a:xfrm>
              <a:off x="5504300" y="3545950"/>
              <a:ext cx="60650" cy="254025"/>
            </a:xfrm>
            <a:custGeom>
              <a:avLst/>
              <a:gdLst/>
              <a:ahLst/>
              <a:cxnLst/>
              <a:rect l="l" t="t" r="r" b="b"/>
              <a:pathLst>
                <a:path w="2426" h="10161" extrusionOk="0">
                  <a:moveTo>
                    <a:pt x="2205" y="0"/>
                  </a:moveTo>
                  <a:cubicBezTo>
                    <a:pt x="2026" y="0"/>
                    <a:pt x="1856" y="124"/>
                    <a:pt x="1819" y="320"/>
                  </a:cubicBezTo>
                  <a:lnTo>
                    <a:pt x="0" y="10161"/>
                  </a:lnTo>
                  <a:lnTo>
                    <a:pt x="643" y="9957"/>
                  </a:lnTo>
                  <a:cubicBezTo>
                    <a:pt x="1299" y="9751"/>
                    <a:pt x="1763" y="9165"/>
                    <a:pt x="1813" y="8479"/>
                  </a:cubicBezTo>
                  <a:lnTo>
                    <a:pt x="2425" y="70"/>
                  </a:lnTo>
                  <a:cubicBezTo>
                    <a:pt x="2357" y="22"/>
                    <a:pt x="2280" y="0"/>
                    <a:pt x="2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8"/>
            <p:cNvSpPr/>
            <p:nvPr/>
          </p:nvSpPr>
          <p:spPr>
            <a:xfrm>
              <a:off x="5496950" y="3799950"/>
              <a:ext cx="203125" cy="178625"/>
            </a:xfrm>
            <a:custGeom>
              <a:avLst/>
              <a:gdLst/>
              <a:ahLst/>
              <a:cxnLst/>
              <a:rect l="l" t="t" r="r" b="b"/>
              <a:pathLst>
                <a:path w="8125" h="7145" extrusionOk="0">
                  <a:moveTo>
                    <a:pt x="294" y="1"/>
                  </a:moveTo>
                  <a:lnTo>
                    <a:pt x="148" y="660"/>
                  </a:lnTo>
                  <a:cubicBezTo>
                    <a:pt x="0" y="1331"/>
                    <a:pt x="276" y="2026"/>
                    <a:pt x="844" y="2412"/>
                  </a:cubicBezTo>
                  <a:lnTo>
                    <a:pt x="7820" y="7145"/>
                  </a:lnTo>
                  <a:cubicBezTo>
                    <a:pt x="8078" y="7027"/>
                    <a:pt x="8125" y="6681"/>
                    <a:pt x="7908" y="6497"/>
                  </a:cubicBezTo>
                  <a:lnTo>
                    <a:pt x="2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8"/>
            <p:cNvSpPr/>
            <p:nvPr/>
          </p:nvSpPr>
          <p:spPr>
            <a:xfrm>
              <a:off x="5255000" y="3777600"/>
              <a:ext cx="249325" cy="106625"/>
            </a:xfrm>
            <a:custGeom>
              <a:avLst/>
              <a:gdLst/>
              <a:ahLst/>
              <a:cxnLst/>
              <a:rect l="l" t="t" r="r" b="b"/>
              <a:pathLst>
                <a:path w="9973" h="4265" extrusionOk="0">
                  <a:moveTo>
                    <a:pt x="8340" y="1"/>
                  </a:moveTo>
                  <a:cubicBezTo>
                    <a:pt x="8091" y="1"/>
                    <a:pt x="7842" y="56"/>
                    <a:pt x="7609" y="168"/>
                  </a:cubicBezTo>
                  <a:lnTo>
                    <a:pt x="22" y="3841"/>
                  </a:lnTo>
                  <a:cubicBezTo>
                    <a:pt x="1" y="4077"/>
                    <a:pt x="191" y="4264"/>
                    <a:pt x="410" y="4264"/>
                  </a:cubicBezTo>
                  <a:cubicBezTo>
                    <a:pt x="453" y="4264"/>
                    <a:pt x="497" y="4257"/>
                    <a:pt x="540" y="4242"/>
                  </a:cubicBezTo>
                  <a:lnTo>
                    <a:pt x="9972" y="897"/>
                  </a:lnTo>
                  <a:lnTo>
                    <a:pt x="9475" y="441"/>
                  </a:lnTo>
                  <a:cubicBezTo>
                    <a:pt x="9158" y="152"/>
                    <a:pt x="8751" y="1"/>
                    <a:pt x="83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8"/>
            <p:cNvSpPr/>
            <p:nvPr/>
          </p:nvSpPr>
          <p:spPr>
            <a:xfrm>
              <a:off x="4984100" y="3917400"/>
              <a:ext cx="84025" cy="380400"/>
            </a:xfrm>
            <a:custGeom>
              <a:avLst/>
              <a:gdLst/>
              <a:ahLst/>
              <a:cxnLst/>
              <a:rect l="l" t="t" r="r" b="b"/>
              <a:pathLst>
                <a:path w="3361" h="15216" extrusionOk="0">
                  <a:moveTo>
                    <a:pt x="2256" y="0"/>
                  </a:moveTo>
                  <a:lnTo>
                    <a:pt x="0" y="14992"/>
                  </a:lnTo>
                  <a:lnTo>
                    <a:pt x="1717" y="15215"/>
                  </a:lnTo>
                  <a:lnTo>
                    <a:pt x="3360" y="14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8"/>
            <p:cNvSpPr/>
            <p:nvPr/>
          </p:nvSpPr>
          <p:spPr>
            <a:xfrm>
              <a:off x="5008275" y="3918525"/>
              <a:ext cx="59850" cy="379275"/>
            </a:xfrm>
            <a:custGeom>
              <a:avLst/>
              <a:gdLst/>
              <a:ahLst/>
              <a:cxnLst/>
              <a:rect l="l" t="t" r="r" b="b"/>
              <a:pathLst>
                <a:path w="2394" h="15171" extrusionOk="0">
                  <a:moveTo>
                    <a:pt x="1647" y="1"/>
                  </a:moveTo>
                  <a:lnTo>
                    <a:pt x="1" y="15073"/>
                  </a:lnTo>
                  <a:lnTo>
                    <a:pt x="750" y="15170"/>
                  </a:lnTo>
                  <a:lnTo>
                    <a:pt x="2393" y="99"/>
                  </a:lnTo>
                  <a:lnTo>
                    <a:pt x="16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8"/>
            <p:cNvSpPr/>
            <p:nvPr/>
          </p:nvSpPr>
          <p:spPr>
            <a:xfrm>
              <a:off x="5038525" y="3901325"/>
              <a:ext cx="75550" cy="39150"/>
            </a:xfrm>
            <a:custGeom>
              <a:avLst/>
              <a:gdLst/>
              <a:ahLst/>
              <a:cxnLst/>
              <a:rect l="l" t="t" r="r" b="b"/>
              <a:pathLst>
                <a:path w="3022" h="1566" extrusionOk="0">
                  <a:moveTo>
                    <a:pt x="162" y="1"/>
                  </a:moveTo>
                  <a:lnTo>
                    <a:pt x="1" y="1248"/>
                  </a:lnTo>
                  <a:lnTo>
                    <a:pt x="2424" y="1562"/>
                  </a:lnTo>
                  <a:cubicBezTo>
                    <a:pt x="2445" y="1565"/>
                    <a:pt x="2465" y="1566"/>
                    <a:pt x="2485" y="1566"/>
                  </a:cubicBezTo>
                  <a:cubicBezTo>
                    <a:pt x="2716" y="1566"/>
                    <a:pt x="2916" y="1394"/>
                    <a:pt x="2947" y="1159"/>
                  </a:cubicBezTo>
                  <a:lnTo>
                    <a:pt x="2989" y="837"/>
                  </a:lnTo>
                  <a:cubicBezTo>
                    <a:pt x="3022" y="582"/>
                    <a:pt x="2842" y="349"/>
                    <a:pt x="2586" y="315"/>
                  </a:cubicBezTo>
                  <a:lnTo>
                    <a:pt x="16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8"/>
            <p:cNvSpPr/>
            <p:nvPr/>
          </p:nvSpPr>
          <p:spPr>
            <a:xfrm>
              <a:off x="5017500" y="3904250"/>
              <a:ext cx="24550" cy="23825"/>
            </a:xfrm>
            <a:custGeom>
              <a:avLst/>
              <a:gdLst/>
              <a:ahLst/>
              <a:cxnLst/>
              <a:rect l="l" t="t" r="r" b="b"/>
              <a:pathLst>
                <a:path w="982" h="953" extrusionOk="0">
                  <a:moveTo>
                    <a:pt x="478" y="1"/>
                  </a:moveTo>
                  <a:cubicBezTo>
                    <a:pt x="255" y="1"/>
                    <a:pt x="62" y="166"/>
                    <a:pt x="32" y="392"/>
                  </a:cubicBezTo>
                  <a:cubicBezTo>
                    <a:pt x="0" y="639"/>
                    <a:pt x="174" y="864"/>
                    <a:pt x="419" y="895"/>
                  </a:cubicBezTo>
                  <a:lnTo>
                    <a:pt x="866" y="953"/>
                  </a:lnTo>
                  <a:lnTo>
                    <a:pt x="981" y="62"/>
                  </a:lnTo>
                  <a:lnTo>
                    <a:pt x="536" y="5"/>
                  </a:lnTo>
                  <a:cubicBezTo>
                    <a:pt x="517" y="2"/>
                    <a:pt x="497" y="1"/>
                    <a:pt x="4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8"/>
            <p:cNvSpPr/>
            <p:nvPr/>
          </p:nvSpPr>
          <p:spPr>
            <a:xfrm>
              <a:off x="5036275" y="3730900"/>
              <a:ext cx="33775" cy="184175"/>
            </a:xfrm>
            <a:custGeom>
              <a:avLst/>
              <a:gdLst/>
              <a:ahLst/>
              <a:cxnLst/>
              <a:rect l="l" t="t" r="r" b="b"/>
              <a:pathLst>
                <a:path w="1351" h="7367" extrusionOk="0">
                  <a:moveTo>
                    <a:pt x="1203" y="0"/>
                  </a:moveTo>
                  <a:cubicBezTo>
                    <a:pt x="1070" y="0"/>
                    <a:pt x="944" y="97"/>
                    <a:pt x="925" y="244"/>
                  </a:cubicBezTo>
                  <a:lnTo>
                    <a:pt x="1" y="7366"/>
                  </a:lnTo>
                  <a:lnTo>
                    <a:pt x="455" y="7195"/>
                  </a:lnTo>
                  <a:cubicBezTo>
                    <a:pt x="916" y="7022"/>
                    <a:pt x="1226" y="6584"/>
                    <a:pt x="1236" y="6090"/>
                  </a:cubicBezTo>
                  <a:lnTo>
                    <a:pt x="1351" y="43"/>
                  </a:lnTo>
                  <a:cubicBezTo>
                    <a:pt x="1304" y="14"/>
                    <a:pt x="1253" y="0"/>
                    <a:pt x="12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8"/>
            <p:cNvSpPr/>
            <p:nvPr/>
          </p:nvSpPr>
          <p:spPr>
            <a:xfrm>
              <a:off x="5032275" y="3915050"/>
              <a:ext cx="150700" cy="120750"/>
            </a:xfrm>
            <a:custGeom>
              <a:avLst/>
              <a:gdLst/>
              <a:ahLst/>
              <a:cxnLst/>
              <a:rect l="l" t="t" r="r" b="b"/>
              <a:pathLst>
                <a:path w="6028" h="4830" extrusionOk="0">
                  <a:moveTo>
                    <a:pt x="161" y="0"/>
                  </a:moveTo>
                  <a:lnTo>
                    <a:pt x="82" y="478"/>
                  </a:lnTo>
                  <a:cubicBezTo>
                    <a:pt x="0" y="965"/>
                    <a:pt x="225" y="1451"/>
                    <a:pt x="649" y="1706"/>
                  </a:cubicBezTo>
                  <a:lnTo>
                    <a:pt x="5829" y="4830"/>
                  </a:lnTo>
                  <a:cubicBezTo>
                    <a:pt x="6008" y="4733"/>
                    <a:pt x="6027" y="4484"/>
                    <a:pt x="5866" y="4361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8"/>
            <p:cNvSpPr/>
            <p:nvPr/>
          </p:nvSpPr>
          <p:spPr>
            <a:xfrm>
              <a:off x="4860750" y="3900500"/>
              <a:ext cx="175550" cy="84100"/>
            </a:xfrm>
            <a:custGeom>
              <a:avLst/>
              <a:gdLst/>
              <a:ahLst/>
              <a:cxnLst/>
              <a:rect l="l" t="t" r="r" b="b"/>
              <a:pathLst>
                <a:path w="7022" h="3364" extrusionOk="0">
                  <a:moveTo>
                    <a:pt x="5882" y="1"/>
                  </a:moveTo>
                  <a:cubicBezTo>
                    <a:pt x="5683" y="1"/>
                    <a:pt x="5483" y="50"/>
                    <a:pt x="5300" y="150"/>
                  </a:cubicBezTo>
                  <a:lnTo>
                    <a:pt x="6" y="3075"/>
                  </a:lnTo>
                  <a:cubicBezTo>
                    <a:pt x="0" y="3239"/>
                    <a:pt x="134" y="3364"/>
                    <a:pt x="285" y="3364"/>
                  </a:cubicBezTo>
                  <a:cubicBezTo>
                    <a:pt x="321" y="3364"/>
                    <a:pt x="357" y="3357"/>
                    <a:pt x="393" y="3342"/>
                  </a:cubicBezTo>
                  <a:lnTo>
                    <a:pt x="7022" y="582"/>
                  </a:lnTo>
                  <a:lnTo>
                    <a:pt x="6648" y="275"/>
                  </a:lnTo>
                  <a:cubicBezTo>
                    <a:pt x="6427" y="94"/>
                    <a:pt x="6155" y="1"/>
                    <a:pt x="5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8"/>
            <p:cNvSpPr/>
            <p:nvPr/>
          </p:nvSpPr>
          <p:spPr>
            <a:xfrm>
              <a:off x="5962750" y="3914025"/>
              <a:ext cx="144050" cy="494425"/>
            </a:xfrm>
            <a:custGeom>
              <a:avLst/>
              <a:gdLst/>
              <a:ahLst/>
              <a:cxnLst/>
              <a:rect l="l" t="t" r="r" b="b"/>
              <a:pathLst>
                <a:path w="5762" h="19777" extrusionOk="0">
                  <a:moveTo>
                    <a:pt x="4336" y="1"/>
                  </a:moveTo>
                  <a:lnTo>
                    <a:pt x="1" y="19326"/>
                  </a:lnTo>
                  <a:lnTo>
                    <a:pt x="2217" y="19776"/>
                  </a:lnTo>
                  <a:lnTo>
                    <a:pt x="5762" y="291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8"/>
            <p:cNvSpPr/>
            <p:nvPr/>
          </p:nvSpPr>
          <p:spPr>
            <a:xfrm>
              <a:off x="5994025" y="3916350"/>
              <a:ext cx="112775" cy="492100"/>
            </a:xfrm>
            <a:custGeom>
              <a:avLst/>
              <a:gdLst/>
              <a:ahLst/>
              <a:cxnLst/>
              <a:rect l="l" t="t" r="r" b="b"/>
              <a:pathLst>
                <a:path w="4511" h="19684" extrusionOk="0">
                  <a:moveTo>
                    <a:pt x="3546" y="0"/>
                  </a:moveTo>
                  <a:lnTo>
                    <a:pt x="0" y="19487"/>
                  </a:lnTo>
                  <a:lnTo>
                    <a:pt x="966" y="19683"/>
                  </a:lnTo>
                  <a:lnTo>
                    <a:pt x="4511" y="198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8"/>
            <p:cNvSpPr/>
            <p:nvPr/>
          </p:nvSpPr>
          <p:spPr>
            <a:xfrm>
              <a:off x="6067175" y="3893300"/>
              <a:ext cx="99950" cy="56475"/>
            </a:xfrm>
            <a:custGeom>
              <a:avLst/>
              <a:gdLst/>
              <a:ahLst/>
              <a:cxnLst/>
              <a:rect l="l" t="t" r="r" b="b"/>
              <a:pathLst>
                <a:path w="3998" h="2259" extrusionOk="0">
                  <a:moveTo>
                    <a:pt x="328" y="0"/>
                  </a:moveTo>
                  <a:lnTo>
                    <a:pt x="1" y="1611"/>
                  </a:lnTo>
                  <a:lnTo>
                    <a:pt x="3128" y="2246"/>
                  </a:lnTo>
                  <a:cubicBezTo>
                    <a:pt x="3169" y="2254"/>
                    <a:pt x="3210" y="2258"/>
                    <a:pt x="3250" y="2258"/>
                  </a:cubicBezTo>
                  <a:cubicBezTo>
                    <a:pt x="3534" y="2258"/>
                    <a:pt x="3788" y="2059"/>
                    <a:pt x="3846" y="1770"/>
                  </a:cubicBezTo>
                  <a:lnTo>
                    <a:pt x="3932" y="1354"/>
                  </a:lnTo>
                  <a:cubicBezTo>
                    <a:pt x="3997" y="1025"/>
                    <a:pt x="3786" y="702"/>
                    <a:pt x="3455" y="636"/>
                  </a:cubicBezTo>
                  <a:lnTo>
                    <a:pt x="3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8"/>
            <p:cNvSpPr/>
            <p:nvPr/>
          </p:nvSpPr>
          <p:spPr>
            <a:xfrm>
              <a:off x="6040900" y="3895850"/>
              <a:ext cx="33325" cy="32000"/>
            </a:xfrm>
            <a:custGeom>
              <a:avLst/>
              <a:gdLst/>
              <a:ahLst/>
              <a:cxnLst/>
              <a:rect l="l" t="t" r="r" b="b"/>
              <a:pathLst>
                <a:path w="1333" h="1280" extrusionOk="0">
                  <a:moveTo>
                    <a:pt x="640" y="1"/>
                  </a:moveTo>
                  <a:cubicBezTo>
                    <a:pt x="366" y="1"/>
                    <a:pt x="122" y="192"/>
                    <a:pt x="66" y="470"/>
                  </a:cubicBezTo>
                  <a:cubicBezTo>
                    <a:pt x="1" y="788"/>
                    <a:pt x="206" y="1098"/>
                    <a:pt x="524" y="1162"/>
                  </a:cubicBezTo>
                  <a:lnTo>
                    <a:pt x="1099" y="1279"/>
                  </a:lnTo>
                  <a:lnTo>
                    <a:pt x="1332" y="130"/>
                  </a:lnTo>
                  <a:lnTo>
                    <a:pt x="757" y="12"/>
                  </a:lnTo>
                  <a:cubicBezTo>
                    <a:pt x="718" y="4"/>
                    <a:pt x="678" y="1"/>
                    <a:pt x="6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8"/>
            <p:cNvSpPr/>
            <p:nvPr/>
          </p:nvSpPr>
          <p:spPr>
            <a:xfrm>
              <a:off x="6065875" y="3673400"/>
              <a:ext cx="60950" cy="237175"/>
            </a:xfrm>
            <a:custGeom>
              <a:avLst/>
              <a:gdLst/>
              <a:ahLst/>
              <a:cxnLst/>
              <a:rect l="l" t="t" r="r" b="b"/>
              <a:pathLst>
                <a:path w="2438" h="9487" extrusionOk="0">
                  <a:moveTo>
                    <a:pt x="2227" y="1"/>
                  </a:moveTo>
                  <a:cubicBezTo>
                    <a:pt x="2062" y="1"/>
                    <a:pt x="1904" y="113"/>
                    <a:pt x="1867" y="294"/>
                  </a:cubicBezTo>
                  <a:lnTo>
                    <a:pt x="1" y="9487"/>
                  </a:lnTo>
                  <a:lnTo>
                    <a:pt x="607" y="9306"/>
                  </a:lnTo>
                  <a:cubicBezTo>
                    <a:pt x="1225" y="9124"/>
                    <a:pt x="1669" y="8582"/>
                    <a:pt x="1727" y="7939"/>
                  </a:cubicBezTo>
                  <a:lnTo>
                    <a:pt x="2438" y="69"/>
                  </a:lnTo>
                  <a:cubicBezTo>
                    <a:pt x="2373" y="22"/>
                    <a:pt x="2299" y="1"/>
                    <a:pt x="2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8"/>
            <p:cNvSpPr/>
            <p:nvPr/>
          </p:nvSpPr>
          <p:spPr>
            <a:xfrm>
              <a:off x="6058450" y="3910550"/>
              <a:ext cx="188100" cy="170550"/>
            </a:xfrm>
            <a:custGeom>
              <a:avLst/>
              <a:gdLst/>
              <a:ahLst/>
              <a:cxnLst/>
              <a:rect l="l" t="t" r="r" b="b"/>
              <a:pathLst>
                <a:path w="7524" h="6822" extrusionOk="0">
                  <a:moveTo>
                    <a:pt x="298" y="1"/>
                  </a:moveTo>
                  <a:lnTo>
                    <a:pt x="151" y="616"/>
                  </a:lnTo>
                  <a:cubicBezTo>
                    <a:pt x="0" y="1243"/>
                    <a:pt x="247" y="1899"/>
                    <a:pt x="773" y="2270"/>
                  </a:cubicBezTo>
                  <a:lnTo>
                    <a:pt x="7233" y="6822"/>
                  </a:lnTo>
                  <a:cubicBezTo>
                    <a:pt x="7475" y="6713"/>
                    <a:pt x="7524" y="6390"/>
                    <a:pt x="7326" y="6214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8"/>
            <p:cNvSpPr/>
            <p:nvPr/>
          </p:nvSpPr>
          <p:spPr>
            <a:xfrm>
              <a:off x="5830925" y="3888850"/>
              <a:ext cx="234975" cy="96700"/>
            </a:xfrm>
            <a:custGeom>
              <a:avLst/>
              <a:gdLst/>
              <a:ahLst/>
              <a:cxnLst/>
              <a:rect l="l" t="t" r="r" b="b"/>
              <a:pathLst>
                <a:path w="9399" h="3868" extrusionOk="0">
                  <a:moveTo>
                    <a:pt x="7855" y="1"/>
                  </a:moveTo>
                  <a:cubicBezTo>
                    <a:pt x="7632" y="1"/>
                    <a:pt x="7407" y="48"/>
                    <a:pt x="7195" y="146"/>
                  </a:cubicBezTo>
                  <a:lnTo>
                    <a:pt x="24" y="3464"/>
                  </a:lnTo>
                  <a:cubicBezTo>
                    <a:pt x="1" y="3687"/>
                    <a:pt x="180" y="3868"/>
                    <a:pt x="387" y="3868"/>
                  </a:cubicBezTo>
                  <a:cubicBezTo>
                    <a:pt x="425" y="3868"/>
                    <a:pt x="464" y="3862"/>
                    <a:pt x="504" y="3848"/>
                  </a:cubicBezTo>
                  <a:lnTo>
                    <a:pt x="9399" y="869"/>
                  </a:lnTo>
                  <a:lnTo>
                    <a:pt x="8940" y="433"/>
                  </a:lnTo>
                  <a:cubicBezTo>
                    <a:pt x="8641" y="150"/>
                    <a:pt x="8251" y="1"/>
                    <a:pt x="78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8"/>
            <p:cNvSpPr/>
            <p:nvPr/>
          </p:nvSpPr>
          <p:spPr>
            <a:xfrm>
              <a:off x="4902800" y="4138375"/>
              <a:ext cx="26325" cy="146725"/>
            </a:xfrm>
            <a:custGeom>
              <a:avLst/>
              <a:gdLst/>
              <a:ahLst/>
              <a:cxnLst/>
              <a:rect l="l" t="t" r="r" b="b"/>
              <a:pathLst>
                <a:path w="1053" h="5869" extrusionOk="0">
                  <a:moveTo>
                    <a:pt x="0" y="1"/>
                  </a:moveTo>
                  <a:lnTo>
                    <a:pt x="0" y="5868"/>
                  </a:lnTo>
                  <a:lnTo>
                    <a:pt x="1053" y="5868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8"/>
            <p:cNvSpPr/>
            <p:nvPr/>
          </p:nvSpPr>
          <p:spPr>
            <a:xfrm>
              <a:off x="4919975" y="4138375"/>
              <a:ext cx="9100" cy="146725"/>
            </a:xfrm>
            <a:custGeom>
              <a:avLst/>
              <a:gdLst/>
              <a:ahLst/>
              <a:cxnLst/>
              <a:rect l="l" t="t" r="r" b="b"/>
              <a:pathLst>
                <a:path w="364" h="5869" extrusionOk="0">
                  <a:moveTo>
                    <a:pt x="1" y="1"/>
                  </a:moveTo>
                  <a:lnTo>
                    <a:pt x="1" y="5868"/>
                  </a:lnTo>
                  <a:lnTo>
                    <a:pt x="363" y="5868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8"/>
            <p:cNvSpPr/>
            <p:nvPr/>
          </p:nvSpPr>
          <p:spPr>
            <a:xfrm>
              <a:off x="4795750" y="3961325"/>
              <a:ext cx="213025" cy="249500"/>
            </a:xfrm>
            <a:custGeom>
              <a:avLst/>
              <a:gdLst/>
              <a:ahLst/>
              <a:cxnLst/>
              <a:rect l="l" t="t" r="r" b="b"/>
              <a:pathLst>
                <a:path w="8521" h="9980" extrusionOk="0">
                  <a:moveTo>
                    <a:pt x="4906" y="1"/>
                  </a:moveTo>
                  <a:cubicBezTo>
                    <a:pt x="4695" y="1"/>
                    <a:pt x="4348" y="148"/>
                    <a:pt x="4284" y="319"/>
                  </a:cubicBezTo>
                  <a:cubicBezTo>
                    <a:pt x="4249" y="311"/>
                    <a:pt x="4212" y="307"/>
                    <a:pt x="4176" y="307"/>
                  </a:cubicBezTo>
                  <a:cubicBezTo>
                    <a:pt x="4019" y="307"/>
                    <a:pt x="3863" y="377"/>
                    <a:pt x="3762" y="496"/>
                  </a:cubicBezTo>
                  <a:cubicBezTo>
                    <a:pt x="3638" y="643"/>
                    <a:pt x="3603" y="862"/>
                    <a:pt x="3676" y="1041"/>
                  </a:cubicBezTo>
                  <a:cubicBezTo>
                    <a:pt x="3622" y="1012"/>
                    <a:pt x="3557" y="999"/>
                    <a:pt x="3487" y="999"/>
                  </a:cubicBezTo>
                  <a:cubicBezTo>
                    <a:pt x="3291" y="999"/>
                    <a:pt x="3058" y="1101"/>
                    <a:pt x="2934" y="1221"/>
                  </a:cubicBezTo>
                  <a:cubicBezTo>
                    <a:pt x="2766" y="1383"/>
                    <a:pt x="2718" y="1659"/>
                    <a:pt x="2823" y="1868"/>
                  </a:cubicBezTo>
                  <a:cubicBezTo>
                    <a:pt x="2663" y="1829"/>
                    <a:pt x="2498" y="1808"/>
                    <a:pt x="2335" y="1808"/>
                  </a:cubicBezTo>
                  <a:cubicBezTo>
                    <a:pt x="2095" y="1808"/>
                    <a:pt x="1858" y="1855"/>
                    <a:pt x="1643" y="1966"/>
                  </a:cubicBezTo>
                  <a:cubicBezTo>
                    <a:pt x="1281" y="2154"/>
                    <a:pt x="998" y="2501"/>
                    <a:pt x="921" y="2900"/>
                  </a:cubicBezTo>
                  <a:cubicBezTo>
                    <a:pt x="843" y="3299"/>
                    <a:pt x="988" y="3742"/>
                    <a:pt x="1306" y="3995"/>
                  </a:cubicBezTo>
                  <a:cubicBezTo>
                    <a:pt x="1293" y="3992"/>
                    <a:pt x="1280" y="3991"/>
                    <a:pt x="1268" y="3991"/>
                  </a:cubicBezTo>
                  <a:cubicBezTo>
                    <a:pt x="1164" y="3991"/>
                    <a:pt x="1077" y="4088"/>
                    <a:pt x="1030" y="4189"/>
                  </a:cubicBezTo>
                  <a:cubicBezTo>
                    <a:pt x="978" y="4302"/>
                    <a:pt x="1015" y="4452"/>
                    <a:pt x="1116" y="4526"/>
                  </a:cubicBezTo>
                  <a:cubicBezTo>
                    <a:pt x="1109" y="4525"/>
                    <a:pt x="1101" y="4525"/>
                    <a:pt x="1094" y="4525"/>
                  </a:cubicBezTo>
                  <a:cubicBezTo>
                    <a:pt x="885" y="4525"/>
                    <a:pt x="632" y="4706"/>
                    <a:pt x="571" y="4901"/>
                  </a:cubicBezTo>
                  <a:cubicBezTo>
                    <a:pt x="507" y="5104"/>
                    <a:pt x="596" y="5344"/>
                    <a:pt x="776" y="5456"/>
                  </a:cubicBezTo>
                  <a:cubicBezTo>
                    <a:pt x="412" y="5557"/>
                    <a:pt x="94" y="5897"/>
                    <a:pt x="47" y="6273"/>
                  </a:cubicBezTo>
                  <a:cubicBezTo>
                    <a:pt x="0" y="6647"/>
                    <a:pt x="197" y="7040"/>
                    <a:pt x="526" y="7228"/>
                  </a:cubicBezTo>
                  <a:cubicBezTo>
                    <a:pt x="209" y="7477"/>
                    <a:pt x="188" y="7963"/>
                    <a:pt x="451" y="8269"/>
                  </a:cubicBezTo>
                  <a:cubicBezTo>
                    <a:pt x="666" y="8518"/>
                    <a:pt x="1002" y="8632"/>
                    <a:pt x="1336" y="8632"/>
                  </a:cubicBezTo>
                  <a:cubicBezTo>
                    <a:pt x="1411" y="8632"/>
                    <a:pt x="1485" y="8626"/>
                    <a:pt x="1558" y="8615"/>
                  </a:cubicBezTo>
                  <a:lnTo>
                    <a:pt x="1558" y="8615"/>
                  </a:lnTo>
                  <a:cubicBezTo>
                    <a:pt x="1485" y="8934"/>
                    <a:pt x="1676" y="9233"/>
                    <a:pt x="1954" y="9408"/>
                  </a:cubicBezTo>
                  <a:cubicBezTo>
                    <a:pt x="2232" y="9583"/>
                    <a:pt x="2568" y="9633"/>
                    <a:pt x="2893" y="9673"/>
                  </a:cubicBezTo>
                  <a:cubicBezTo>
                    <a:pt x="2985" y="9685"/>
                    <a:pt x="3077" y="9696"/>
                    <a:pt x="3169" y="9696"/>
                  </a:cubicBezTo>
                  <a:cubicBezTo>
                    <a:pt x="3225" y="9696"/>
                    <a:pt x="3281" y="9692"/>
                    <a:pt x="3336" y="9682"/>
                  </a:cubicBezTo>
                  <a:cubicBezTo>
                    <a:pt x="3481" y="9654"/>
                    <a:pt x="3624" y="9574"/>
                    <a:pt x="3693" y="9443"/>
                  </a:cubicBezTo>
                  <a:cubicBezTo>
                    <a:pt x="4012" y="9723"/>
                    <a:pt x="4438" y="9880"/>
                    <a:pt x="4862" y="9880"/>
                  </a:cubicBezTo>
                  <a:cubicBezTo>
                    <a:pt x="4894" y="9880"/>
                    <a:pt x="4927" y="9879"/>
                    <a:pt x="4959" y="9877"/>
                  </a:cubicBezTo>
                  <a:cubicBezTo>
                    <a:pt x="5079" y="9871"/>
                    <a:pt x="5201" y="9851"/>
                    <a:pt x="5305" y="9791"/>
                  </a:cubicBezTo>
                  <a:cubicBezTo>
                    <a:pt x="5410" y="9732"/>
                    <a:pt x="5493" y="9627"/>
                    <a:pt x="5502" y="9507"/>
                  </a:cubicBezTo>
                  <a:cubicBezTo>
                    <a:pt x="5713" y="9820"/>
                    <a:pt x="5957" y="9979"/>
                    <a:pt x="6265" y="9979"/>
                  </a:cubicBezTo>
                  <a:cubicBezTo>
                    <a:pt x="6374" y="9979"/>
                    <a:pt x="6491" y="9960"/>
                    <a:pt x="6617" y="9920"/>
                  </a:cubicBezTo>
                  <a:cubicBezTo>
                    <a:pt x="7103" y="9767"/>
                    <a:pt x="7474" y="9270"/>
                    <a:pt x="7464" y="8760"/>
                  </a:cubicBezTo>
                  <a:cubicBezTo>
                    <a:pt x="7688" y="8728"/>
                    <a:pt x="7907" y="8621"/>
                    <a:pt x="8043" y="8441"/>
                  </a:cubicBezTo>
                  <a:cubicBezTo>
                    <a:pt x="8183" y="8253"/>
                    <a:pt x="8219" y="8004"/>
                    <a:pt x="8190" y="7771"/>
                  </a:cubicBezTo>
                  <a:cubicBezTo>
                    <a:pt x="8162" y="7540"/>
                    <a:pt x="8081" y="7301"/>
                    <a:pt x="7995" y="7083"/>
                  </a:cubicBezTo>
                  <a:cubicBezTo>
                    <a:pt x="8224" y="6965"/>
                    <a:pt x="8401" y="6743"/>
                    <a:pt x="8460" y="6492"/>
                  </a:cubicBezTo>
                  <a:cubicBezTo>
                    <a:pt x="8521" y="6240"/>
                    <a:pt x="8489" y="5899"/>
                    <a:pt x="8338" y="5690"/>
                  </a:cubicBezTo>
                  <a:cubicBezTo>
                    <a:pt x="8464" y="5541"/>
                    <a:pt x="8518" y="5334"/>
                    <a:pt x="8481" y="5142"/>
                  </a:cubicBezTo>
                  <a:cubicBezTo>
                    <a:pt x="8445" y="4950"/>
                    <a:pt x="8334" y="4709"/>
                    <a:pt x="8162" y="4616"/>
                  </a:cubicBezTo>
                  <a:cubicBezTo>
                    <a:pt x="8367" y="4302"/>
                    <a:pt x="8401" y="3883"/>
                    <a:pt x="8246" y="3541"/>
                  </a:cubicBezTo>
                  <a:cubicBezTo>
                    <a:pt x="8093" y="3198"/>
                    <a:pt x="7716" y="2930"/>
                    <a:pt x="7344" y="2875"/>
                  </a:cubicBezTo>
                  <a:cubicBezTo>
                    <a:pt x="7369" y="2648"/>
                    <a:pt x="7254" y="2366"/>
                    <a:pt x="7103" y="2195"/>
                  </a:cubicBezTo>
                  <a:cubicBezTo>
                    <a:pt x="7175" y="2032"/>
                    <a:pt x="7045" y="1756"/>
                    <a:pt x="6870" y="1725"/>
                  </a:cubicBezTo>
                  <a:cubicBezTo>
                    <a:pt x="6925" y="1498"/>
                    <a:pt x="6868" y="1248"/>
                    <a:pt x="6722" y="1067"/>
                  </a:cubicBezTo>
                  <a:cubicBezTo>
                    <a:pt x="6578" y="889"/>
                    <a:pt x="6295" y="737"/>
                    <a:pt x="6064" y="737"/>
                  </a:cubicBezTo>
                  <a:cubicBezTo>
                    <a:pt x="6059" y="737"/>
                    <a:pt x="6055" y="737"/>
                    <a:pt x="6050" y="737"/>
                  </a:cubicBezTo>
                  <a:cubicBezTo>
                    <a:pt x="6028" y="580"/>
                    <a:pt x="5922" y="438"/>
                    <a:pt x="5778" y="375"/>
                  </a:cubicBezTo>
                  <a:cubicBezTo>
                    <a:pt x="5725" y="351"/>
                    <a:pt x="5666" y="340"/>
                    <a:pt x="5607" y="340"/>
                  </a:cubicBezTo>
                  <a:cubicBezTo>
                    <a:pt x="5507" y="340"/>
                    <a:pt x="5404" y="372"/>
                    <a:pt x="5322" y="428"/>
                  </a:cubicBezTo>
                  <a:cubicBezTo>
                    <a:pt x="5321" y="228"/>
                    <a:pt x="5164" y="41"/>
                    <a:pt x="4966" y="6"/>
                  </a:cubicBezTo>
                  <a:cubicBezTo>
                    <a:pt x="4948" y="2"/>
                    <a:pt x="4927" y="1"/>
                    <a:pt x="49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8"/>
            <p:cNvSpPr/>
            <p:nvPr/>
          </p:nvSpPr>
          <p:spPr>
            <a:xfrm>
              <a:off x="4808050" y="4035500"/>
              <a:ext cx="200775" cy="175350"/>
            </a:xfrm>
            <a:custGeom>
              <a:avLst/>
              <a:gdLst/>
              <a:ahLst/>
              <a:cxnLst/>
              <a:rect l="l" t="t" r="r" b="b"/>
              <a:pathLst>
                <a:path w="8031" h="7014" extrusionOk="0">
                  <a:moveTo>
                    <a:pt x="7158" y="1"/>
                  </a:moveTo>
                  <a:lnTo>
                    <a:pt x="7158" y="1"/>
                  </a:lnTo>
                  <a:cubicBezTo>
                    <a:pt x="7397" y="334"/>
                    <a:pt x="7487" y="773"/>
                    <a:pt x="7387" y="1173"/>
                  </a:cubicBezTo>
                  <a:cubicBezTo>
                    <a:pt x="7273" y="1083"/>
                    <a:pt x="7124" y="1043"/>
                    <a:pt x="6969" y="1043"/>
                  </a:cubicBezTo>
                  <a:cubicBezTo>
                    <a:pt x="6699" y="1043"/>
                    <a:pt x="6411" y="1165"/>
                    <a:pt x="6260" y="1366"/>
                  </a:cubicBezTo>
                  <a:cubicBezTo>
                    <a:pt x="6293" y="1360"/>
                    <a:pt x="6327" y="1357"/>
                    <a:pt x="6361" y="1357"/>
                  </a:cubicBezTo>
                  <a:cubicBezTo>
                    <a:pt x="6567" y="1357"/>
                    <a:pt x="6771" y="1462"/>
                    <a:pt x="6881" y="1638"/>
                  </a:cubicBezTo>
                  <a:cubicBezTo>
                    <a:pt x="6482" y="1656"/>
                    <a:pt x="6026" y="1971"/>
                    <a:pt x="5887" y="2345"/>
                  </a:cubicBezTo>
                  <a:cubicBezTo>
                    <a:pt x="5730" y="2167"/>
                    <a:pt x="5451" y="2034"/>
                    <a:pt x="5203" y="2034"/>
                  </a:cubicBezTo>
                  <a:cubicBezTo>
                    <a:pt x="5168" y="2034"/>
                    <a:pt x="5133" y="2037"/>
                    <a:pt x="5099" y="2043"/>
                  </a:cubicBezTo>
                  <a:cubicBezTo>
                    <a:pt x="4831" y="2087"/>
                    <a:pt x="4592" y="2278"/>
                    <a:pt x="4489" y="2530"/>
                  </a:cubicBezTo>
                  <a:cubicBezTo>
                    <a:pt x="4562" y="2512"/>
                    <a:pt x="4639" y="2504"/>
                    <a:pt x="4717" y="2504"/>
                  </a:cubicBezTo>
                  <a:cubicBezTo>
                    <a:pt x="4995" y="2504"/>
                    <a:pt x="5283" y="2614"/>
                    <a:pt x="5453" y="2826"/>
                  </a:cubicBezTo>
                  <a:cubicBezTo>
                    <a:pt x="5413" y="2818"/>
                    <a:pt x="5371" y="2814"/>
                    <a:pt x="5328" y="2814"/>
                  </a:cubicBezTo>
                  <a:cubicBezTo>
                    <a:pt x="5050" y="2814"/>
                    <a:pt x="4724" y="2979"/>
                    <a:pt x="4620" y="3218"/>
                  </a:cubicBezTo>
                  <a:cubicBezTo>
                    <a:pt x="4725" y="3167"/>
                    <a:pt x="4849" y="3142"/>
                    <a:pt x="4973" y="3142"/>
                  </a:cubicBezTo>
                  <a:cubicBezTo>
                    <a:pt x="5159" y="3142"/>
                    <a:pt x="5347" y="3197"/>
                    <a:pt x="5484" y="3306"/>
                  </a:cubicBezTo>
                  <a:cubicBezTo>
                    <a:pt x="5115" y="3384"/>
                    <a:pt x="4641" y="3623"/>
                    <a:pt x="4515" y="3978"/>
                  </a:cubicBezTo>
                  <a:cubicBezTo>
                    <a:pt x="4353" y="3775"/>
                    <a:pt x="4055" y="3664"/>
                    <a:pt x="3790" y="3664"/>
                  </a:cubicBezTo>
                  <a:cubicBezTo>
                    <a:pt x="3778" y="3664"/>
                    <a:pt x="3767" y="3664"/>
                    <a:pt x="3755" y="3664"/>
                  </a:cubicBezTo>
                  <a:cubicBezTo>
                    <a:pt x="3484" y="3673"/>
                    <a:pt x="3221" y="3818"/>
                    <a:pt x="3065" y="4041"/>
                  </a:cubicBezTo>
                  <a:cubicBezTo>
                    <a:pt x="2940" y="3911"/>
                    <a:pt x="2779" y="3850"/>
                    <a:pt x="2616" y="3850"/>
                  </a:cubicBezTo>
                  <a:cubicBezTo>
                    <a:pt x="2444" y="3850"/>
                    <a:pt x="2268" y="3917"/>
                    <a:pt x="2125" y="4042"/>
                  </a:cubicBezTo>
                  <a:cubicBezTo>
                    <a:pt x="2165" y="4030"/>
                    <a:pt x="2207" y="4025"/>
                    <a:pt x="2249" y="4025"/>
                  </a:cubicBezTo>
                  <a:cubicBezTo>
                    <a:pt x="2546" y="4025"/>
                    <a:pt x="2854" y="4297"/>
                    <a:pt x="2908" y="4594"/>
                  </a:cubicBezTo>
                  <a:cubicBezTo>
                    <a:pt x="2812" y="4549"/>
                    <a:pt x="2695" y="4527"/>
                    <a:pt x="2574" y="4527"/>
                  </a:cubicBezTo>
                  <a:cubicBezTo>
                    <a:pt x="2331" y="4527"/>
                    <a:pt x="2073" y="4615"/>
                    <a:pt x="1937" y="4780"/>
                  </a:cubicBezTo>
                  <a:cubicBezTo>
                    <a:pt x="1998" y="4749"/>
                    <a:pt x="2068" y="4737"/>
                    <a:pt x="2142" y="4737"/>
                  </a:cubicBezTo>
                  <a:cubicBezTo>
                    <a:pt x="2285" y="4737"/>
                    <a:pt x="2441" y="4785"/>
                    <a:pt x="2563" y="4842"/>
                  </a:cubicBezTo>
                  <a:cubicBezTo>
                    <a:pt x="2746" y="4928"/>
                    <a:pt x="2886" y="5101"/>
                    <a:pt x="2931" y="5299"/>
                  </a:cubicBezTo>
                  <a:cubicBezTo>
                    <a:pt x="2871" y="5277"/>
                    <a:pt x="2801" y="5266"/>
                    <a:pt x="2726" y="5266"/>
                  </a:cubicBezTo>
                  <a:cubicBezTo>
                    <a:pt x="2466" y="5266"/>
                    <a:pt x="2152" y="5390"/>
                    <a:pt x="2026" y="5572"/>
                  </a:cubicBezTo>
                  <a:cubicBezTo>
                    <a:pt x="1964" y="5319"/>
                    <a:pt x="1809" y="5076"/>
                    <a:pt x="1570" y="4971"/>
                  </a:cubicBezTo>
                  <a:cubicBezTo>
                    <a:pt x="1462" y="4923"/>
                    <a:pt x="1344" y="4900"/>
                    <a:pt x="1226" y="4900"/>
                  </a:cubicBezTo>
                  <a:cubicBezTo>
                    <a:pt x="1084" y="4900"/>
                    <a:pt x="942" y="4934"/>
                    <a:pt x="817" y="5002"/>
                  </a:cubicBezTo>
                  <a:cubicBezTo>
                    <a:pt x="1010" y="5054"/>
                    <a:pt x="1193" y="5181"/>
                    <a:pt x="1294" y="5355"/>
                  </a:cubicBezTo>
                  <a:cubicBezTo>
                    <a:pt x="1114" y="5231"/>
                    <a:pt x="896" y="5173"/>
                    <a:pt x="673" y="5173"/>
                  </a:cubicBezTo>
                  <a:cubicBezTo>
                    <a:pt x="441" y="5173"/>
                    <a:pt x="204" y="5235"/>
                    <a:pt x="0" y="5347"/>
                  </a:cubicBezTo>
                  <a:cubicBezTo>
                    <a:pt x="217" y="5566"/>
                    <a:pt x="532" y="5666"/>
                    <a:pt x="845" y="5666"/>
                  </a:cubicBezTo>
                  <a:cubicBezTo>
                    <a:pt x="919" y="5666"/>
                    <a:pt x="993" y="5660"/>
                    <a:pt x="1066" y="5649"/>
                  </a:cubicBezTo>
                  <a:lnTo>
                    <a:pt x="1066" y="5649"/>
                  </a:lnTo>
                  <a:cubicBezTo>
                    <a:pt x="993" y="5968"/>
                    <a:pt x="1186" y="6268"/>
                    <a:pt x="1462" y="6442"/>
                  </a:cubicBezTo>
                  <a:cubicBezTo>
                    <a:pt x="1740" y="6617"/>
                    <a:pt x="2075" y="6667"/>
                    <a:pt x="2401" y="6708"/>
                  </a:cubicBezTo>
                  <a:cubicBezTo>
                    <a:pt x="2493" y="6719"/>
                    <a:pt x="2585" y="6730"/>
                    <a:pt x="2678" y="6730"/>
                  </a:cubicBezTo>
                  <a:cubicBezTo>
                    <a:pt x="2734" y="6730"/>
                    <a:pt x="2789" y="6726"/>
                    <a:pt x="2844" y="6716"/>
                  </a:cubicBezTo>
                  <a:cubicBezTo>
                    <a:pt x="2990" y="6688"/>
                    <a:pt x="3133" y="6608"/>
                    <a:pt x="3201" y="6477"/>
                  </a:cubicBezTo>
                  <a:cubicBezTo>
                    <a:pt x="3520" y="6755"/>
                    <a:pt x="3947" y="6914"/>
                    <a:pt x="4371" y="6914"/>
                  </a:cubicBezTo>
                  <a:cubicBezTo>
                    <a:pt x="4403" y="6914"/>
                    <a:pt x="4435" y="6913"/>
                    <a:pt x="4467" y="6911"/>
                  </a:cubicBezTo>
                  <a:cubicBezTo>
                    <a:pt x="4587" y="6905"/>
                    <a:pt x="4709" y="6884"/>
                    <a:pt x="4813" y="6825"/>
                  </a:cubicBezTo>
                  <a:cubicBezTo>
                    <a:pt x="4918" y="6765"/>
                    <a:pt x="5003" y="6661"/>
                    <a:pt x="5010" y="6541"/>
                  </a:cubicBezTo>
                  <a:cubicBezTo>
                    <a:pt x="5219" y="6854"/>
                    <a:pt x="5463" y="7013"/>
                    <a:pt x="5773" y="7013"/>
                  </a:cubicBezTo>
                  <a:cubicBezTo>
                    <a:pt x="5882" y="7013"/>
                    <a:pt x="5999" y="6994"/>
                    <a:pt x="6126" y="6954"/>
                  </a:cubicBezTo>
                  <a:cubicBezTo>
                    <a:pt x="6612" y="6801"/>
                    <a:pt x="6983" y="6304"/>
                    <a:pt x="6974" y="5794"/>
                  </a:cubicBezTo>
                  <a:cubicBezTo>
                    <a:pt x="7198" y="5762"/>
                    <a:pt x="7418" y="5655"/>
                    <a:pt x="7553" y="5475"/>
                  </a:cubicBezTo>
                  <a:cubicBezTo>
                    <a:pt x="7692" y="5287"/>
                    <a:pt x="7728" y="5038"/>
                    <a:pt x="7700" y="4806"/>
                  </a:cubicBezTo>
                  <a:cubicBezTo>
                    <a:pt x="7671" y="4574"/>
                    <a:pt x="7591" y="4335"/>
                    <a:pt x="7504" y="4118"/>
                  </a:cubicBezTo>
                  <a:cubicBezTo>
                    <a:pt x="7736" y="3999"/>
                    <a:pt x="7910" y="3777"/>
                    <a:pt x="7970" y="3526"/>
                  </a:cubicBezTo>
                  <a:cubicBezTo>
                    <a:pt x="8031" y="3274"/>
                    <a:pt x="7998" y="2935"/>
                    <a:pt x="7847" y="2724"/>
                  </a:cubicBezTo>
                  <a:cubicBezTo>
                    <a:pt x="7973" y="2574"/>
                    <a:pt x="8028" y="2367"/>
                    <a:pt x="7991" y="2175"/>
                  </a:cubicBezTo>
                  <a:cubicBezTo>
                    <a:pt x="7955" y="1983"/>
                    <a:pt x="7843" y="1742"/>
                    <a:pt x="7671" y="1649"/>
                  </a:cubicBezTo>
                  <a:cubicBezTo>
                    <a:pt x="7876" y="1335"/>
                    <a:pt x="7910" y="916"/>
                    <a:pt x="7756" y="574"/>
                  </a:cubicBezTo>
                  <a:cubicBezTo>
                    <a:pt x="7645" y="327"/>
                    <a:pt x="7415" y="118"/>
                    <a:pt x="7158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8"/>
            <p:cNvSpPr/>
            <p:nvPr/>
          </p:nvSpPr>
          <p:spPr>
            <a:xfrm>
              <a:off x="5735400" y="4209100"/>
              <a:ext cx="82925" cy="217825"/>
            </a:xfrm>
            <a:custGeom>
              <a:avLst/>
              <a:gdLst/>
              <a:ahLst/>
              <a:cxnLst/>
              <a:rect l="l" t="t" r="r" b="b"/>
              <a:pathLst>
                <a:path w="3317" h="8713" extrusionOk="0">
                  <a:moveTo>
                    <a:pt x="1813" y="0"/>
                  </a:moveTo>
                  <a:lnTo>
                    <a:pt x="1" y="8388"/>
                  </a:lnTo>
                  <a:lnTo>
                    <a:pt x="1505" y="8713"/>
                  </a:lnTo>
                  <a:lnTo>
                    <a:pt x="3316" y="325"/>
                  </a:lnTo>
                  <a:lnTo>
                    <a:pt x="1813" y="0"/>
                  </a:lnTo>
                  <a:close/>
                </a:path>
              </a:pathLst>
            </a:custGeom>
            <a:solidFill>
              <a:srgbClr val="4F2D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8"/>
            <p:cNvSpPr/>
            <p:nvPr/>
          </p:nvSpPr>
          <p:spPr>
            <a:xfrm>
              <a:off x="5760000" y="4214425"/>
              <a:ext cx="58350" cy="212525"/>
            </a:xfrm>
            <a:custGeom>
              <a:avLst/>
              <a:gdLst/>
              <a:ahLst/>
              <a:cxnLst/>
              <a:rect l="l" t="t" r="r" b="b"/>
              <a:pathLst>
                <a:path w="2334" h="8501" extrusionOk="0">
                  <a:moveTo>
                    <a:pt x="1813" y="0"/>
                  </a:moveTo>
                  <a:lnTo>
                    <a:pt x="0" y="8388"/>
                  </a:lnTo>
                  <a:lnTo>
                    <a:pt x="522" y="8501"/>
                  </a:lnTo>
                  <a:lnTo>
                    <a:pt x="2333" y="113"/>
                  </a:lnTo>
                  <a:lnTo>
                    <a:pt x="1813" y="0"/>
                  </a:lnTo>
                  <a:close/>
                </a:path>
              </a:pathLst>
            </a:custGeom>
            <a:solidFill>
              <a:srgbClr val="4026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8"/>
            <p:cNvSpPr/>
            <p:nvPr/>
          </p:nvSpPr>
          <p:spPr>
            <a:xfrm>
              <a:off x="5627650" y="3960625"/>
              <a:ext cx="325125" cy="368425"/>
            </a:xfrm>
            <a:custGeom>
              <a:avLst/>
              <a:gdLst/>
              <a:ahLst/>
              <a:cxnLst/>
              <a:rect l="l" t="t" r="r" b="b"/>
              <a:pathLst>
                <a:path w="13005" h="14737" extrusionOk="0">
                  <a:moveTo>
                    <a:pt x="9005" y="1"/>
                  </a:moveTo>
                  <a:cubicBezTo>
                    <a:pt x="8707" y="1"/>
                    <a:pt x="8336" y="103"/>
                    <a:pt x="8222" y="283"/>
                  </a:cubicBezTo>
                  <a:cubicBezTo>
                    <a:pt x="8122" y="237"/>
                    <a:pt x="8012" y="215"/>
                    <a:pt x="7902" y="215"/>
                  </a:cubicBezTo>
                  <a:cubicBezTo>
                    <a:pt x="7730" y="215"/>
                    <a:pt x="7557" y="270"/>
                    <a:pt x="7420" y="375"/>
                  </a:cubicBezTo>
                  <a:cubicBezTo>
                    <a:pt x="7195" y="548"/>
                    <a:pt x="7080" y="848"/>
                    <a:pt x="7128" y="1128"/>
                  </a:cubicBezTo>
                  <a:cubicBezTo>
                    <a:pt x="7013" y="1029"/>
                    <a:pt x="6840" y="987"/>
                    <a:pt x="6657" y="987"/>
                  </a:cubicBezTo>
                  <a:cubicBezTo>
                    <a:pt x="6424" y="987"/>
                    <a:pt x="6175" y="1054"/>
                    <a:pt x="6012" y="1155"/>
                  </a:cubicBezTo>
                  <a:cubicBezTo>
                    <a:pt x="5720" y="1335"/>
                    <a:pt x="5567" y="1714"/>
                    <a:pt x="5652" y="2046"/>
                  </a:cubicBezTo>
                  <a:cubicBezTo>
                    <a:pt x="5279" y="1867"/>
                    <a:pt x="4871" y="1753"/>
                    <a:pt x="4465" y="1753"/>
                  </a:cubicBezTo>
                  <a:cubicBezTo>
                    <a:pt x="4287" y="1753"/>
                    <a:pt x="4109" y="1775"/>
                    <a:pt x="3934" y="1822"/>
                  </a:cubicBezTo>
                  <a:cubicBezTo>
                    <a:pt x="3361" y="1978"/>
                    <a:pt x="2847" y="2385"/>
                    <a:pt x="2615" y="2933"/>
                  </a:cubicBezTo>
                  <a:cubicBezTo>
                    <a:pt x="2381" y="3479"/>
                    <a:pt x="2450" y="4157"/>
                    <a:pt x="2827" y="4617"/>
                  </a:cubicBezTo>
                  <a:cubicBezTo>
                    <a:pt x="2792" y="4601"/>
                    <a:pt x="2756" y="4593"/>
                    <a:pt x="2721" y="4593"/>
                  </a:cubicBezTo>
                  <a:cubicBezTo>
                    <a:pt x="2589" y="4593"/>
                    <a:pt x="2461" y="4695"/>
                    <a:pt x="2373" y="4809"/>
                  </a:cubicBezTo>
                  <a:cubicBezTo>
                    <a:pt x="2262" y="4954"/>
                    <a:pt x="2270" y="5176"/>
                    <a:pt x="2391" y="5315"/>
                  </a:cubicBezTo>
                  <a:cubicBezTo>
                    <a:pt x="2341" y="5301"/>
                    <a:pt x="2288" y="5295"/>
                    <a:pt x="2232" y="5295"/>
                  </a:cubicBezTo>
                  <a:cubicBezTo>
                    <a:pt x="1953" y="5295"/>
                    <a:pt x="1626" y="5460"/>
                    <a:pt x="1496" y="5684"/>
                  </a:cubicBezTo>
                  <a:cubicBezTo>
                    <a:pt x="1342" y="5953"/>
                    <a:pt x="1394" y="6323"/>
                    <a:pt x="1617" y="6540"/>
                  </a:cubicBezTo>
                  <a:cubicBezTo>
                    <a:pt x="1065" y="6572"/>
                    <a:pt x="505" y="6960"/>
                    <a:pt x="323" y="7481"/>
                  </a:cubicBezTo>
                  <a:cubicBezTo>
                    <a:pt x="140" y="8003"/>
                    <a:pt x="299" y="8627"/>
                    <a:pt x="711" y="8996"/>
                  </a:cubicBezTo>
                  <a:cubicBezTo>
                    <a:pt x="181" y="9254"/>
                    <a:pt x="0" y="9942"/>
                    <a:pt x="283" y="10461"/>
                  </a:cubicBezTo>
                  <a:cubicBezTo>
                    <a:pt x="566" y="10979"/>
                    <a:pt x="1168" y="11260"/>
                    <a:pt x="1758" y="11297"/>
                  </a:cubicBezTo>
                  <a:cubicBezTo>
                    <a:pt x="1554" y="11731"/>
                    <a:pt x="1737" y="12219"/>
                    <a:pt x="2080" y="12554"/>
                  </a:cubicBezTo>
                  <a:cubicBezTo>
                    <a:pt x="2423" y="12889"/>
                    <a:pt x="2887" y="13065"/>
                    <a:pt x="3340" y="13224"/>
                  </a:cubicBezTo>
                  <a:cubicBezTo>
                    <a:pt x="3544" y="13295"/>
                    <a:pt x="3754" y="13367"/>
                    <a:pt x="3971" y="13373"/>
                  </a:cubicBezTo>
                  <a:cubicBezTo>
                    <a:pt x="3978" y="13373"/>
                    <a:pt x="3986" y="13373"/>
                    <a:pt x="3994" y="13373"/>
                  </a:cubicBezTo>
                  <a:cubicBezTo>
                    <a:pt x="4204" y="13373"/>
                    <a:pt x="4422" y="13303"/>
                    <a:pt x="4556" y="13142"/>
                  </a:cubicBezTo>
                  <a:cubicBezTo>
                    <a:pt x="4952" y="13678"/>
                    <a:pt x="5573" y="14050"/>
                    <a:pt x="6231" y="14154"/>
                  </a:cubicBezTo>
                  <a:cubicBezTo>
                    <a:pt x="6313" y="14167"/>
                    <a:pt x="6398" y="14176"/>
                    <a:pt x="6482" y="14176"/>
                  </a:cubicBezTo>
                  <a:cubicBezTo>
                    <a:pt x="6574" y="14176"/>
                    <a:pt x="6665" y="14165"/>
                    <a:pt x="6753" y="14137"/>
                  </a:cubicBezTo>
                  <a:cubicBezTo>
                    <a:pt x="6922" y="14083"/>
                    <a:pt x="7074" y="13958"/>
                    <a:pt x="7123" y="13790"/>
                  </a:cubicBezTo>
                  <a:cubicBezTo>
                    <a:pt x="7374" y="14422"/>
                    <a:pt x="7770" y="14736"/>
                    <a:pt x="8401" y="14736"/>
                  </a:cubicBezTo>
                  <a:cubicBezTo>
                    <a:pt x="8462" y="14736"/>
                    <a:pt x="8525" y="14733"/>
                    <a:pt x="8591" y="14727"/>
                  </a:cubicBezTo>
                  <a:cubicBezTo>
                    <a:pt x="9332" y="14661"/>
                    <a:pt x="10015" y="14062"/>
                    <a:pt x="10160" y="13331"/>
                  </a:cubicBezTo>
                  <a:cubicBezTo>
                    <a:pt x="10194" y="13333"/>
                    <a:pt x="10228" y="13334"/>
                    <a:pt x="10262" y="13334"/>
                  </a:cubicBezTo>
                  <a:cubicBezTo>
                    <a:pt x="10560" y="13334"/>
                    <a:pt x="10862" y="13247"/>
                    <a:pt x="11085" y="13051"/>
                  </a:cubicBezTo>
                  <a:cubicBezTo>
                    <a:pt x="11344" y="12827"/>
                    <a:pt x="11471" y="12482"/>
                    <a:pt x="11503" y="12142"/>
                  </a:cubicBezTo>
                  <a:cubicBezTo>
                    <a:pt x="11534" y="11802"/>
                    <a:pt x="11491" y="11435"/>
                    <a:pt x="11436" y="11098"/>
                  </a:cubicBezTo>
                  <a:cubicBezTo>
                    <a:pt x="11803" y="11000"/>
                    <a:pt x="12121" y="10738"/>
                    <a:pt x="12285" y="10396"/>
                  </a:cubicBezTo>
                  <a:cubicBezTo>
                    <a:pt x="12451" y="10055"/>
                    <a:pt x="12509" y="9560"/>
                    <a:pt x="12358" y="9212"/>
                  </a:cubicBezTo>
                  <a:cubicBezTo>
                    <a:pt x="12583" y="9038"/>
                    <a:pt x="12726" y="8759"/>
                    <a:pt x="12732" y="8473"/>
                  </a:cubicBezTo>
                  <a:cubicBezTo>
                    <a:pt x="12738" y="8188"/>
                    <a:pt x="12654" y="7809"/>
                    <a:pt x="12437" y="7623"/>
                  </a:cubicBezTo>
                  <a:cubicBezTo>
                    <a:pt x="12827" y="7239"/>
                    <a:pt x="13004" y="6650"/>
                    <a:pt x="12890" y="6113"/>
                  </a:cubicBezTo>
                  <a:cubicBezTo>
                    <a:pt x="12775" y="5576"/>
                    <a:pt x="12319" y="5075"/>
                    <a:pt x="11805" y="4882"/>
                  </a:cubicBezTo>
                  <a:cubicBezTo>
                    <a:pt x="11913" y="4566"/>
                    <a:pt x="11832" y="4126"/>
                    <a:pt x="11671" y="3835"/>
                  </a:cubicBezTo>
                  <a:cubicBezTo>
                    <a:pt x="11824" y="3625"/>
                    <a:pt x="11723" y="3188"/>
                    <a:pt x="11482" y="3091"/>
                  </a:cubicBezTo>
                  <a:cubicBezTo>
                    <a:pt x="11629" y="2786"/>
                    <a:pt x="11627" y="2408"/>
                    <a:pt x="11472" y="2105"/>
                  </a:cubicBezTo>
                  <a:cubicBezTo>
                    <a:pt x="11319" y="1801"/>
                    <a:pt x="10949" y="1489"/>
                    <a:pt x="10614" y="1426"/>
                  </a:cubicBezTo>
                  <a:cubicBezTo>
                    <a:pt x="10632" y="1195"/>
                    <a:pt x="10523" y="959"/>
                    <a:pt x="10338" y="822"/>
                  </a:cubicBezTo>
                  <a:cubicBezTo>
                    <a:pt x="10228" y="742"/>
                    <a:pt x="10090" y="704"/>
                    <a:pt x="9952" y="704"/>
                  </a:cubicBezTo>
                  <a:cubicBezTo>
                    <a:pt x="9855" y="704"/>
                    <a:pt x="9758" y="723"/>
                    <a:pt x="9670" y="758"/>
                  </a:cubicBezTo>
                  <a:cubicBezTo>
                    <a:pt x="9731" y="473"/>
                    <a:pt x="9562" y="156"/>
                    <a:pt x="9292" y="45"/>
                  </a:cubicBezTo>
                  <a:cubicBezTo>
                    <a:pt x="9218" y="15"/>
                    <a:pt x="9117" y="1"/>
                    <a:pt x="90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8"/>
            <p:cNvSpPr/>
            <p:nvPr/>
          </p:nvSpPr>
          <p:spPr>
            <a:xfrm>
              <a:off x="5635825" y="4088275"/>
              <a:ext cx="316950" cy="240800"/>
            </a:xfrm>
            <a:custGeom>
              <a:avLst/>
              <a:gdLst/>
              <a:ahLst/>
              <a:cxnLst/>
              <a:rect l="l" t="t" r="r" b="b"/>
              <a:pathLst>
                <a:path w="12678" h="9632" extrusionOk="0">
                  <a:moveTo>
                    <a:pt x="11885" y="0"/>
                  </a:moveTo>
                  <a:cubicBezTo>
                    <a:pt x="12124" y="550"/>
                    <a:pt x="12117" y="1207"/>
                    <a:pt x="11849" y="1746"/>
                  </a:cubicBezTo>
                  <a:cubicBezTo>
                    <a:pt x="11655" y="1512"/>
                    <a:pt x="11327" y="1400"/>
                    <a:pt x="10995" y="1400"/>
                  </a:cubicBezTo>
                  <a:cubicBezTo>
                    <a:pt x="10692" y="1400"/>
                    <a:pt x="10387" y="1493"/>
                    <a:pt x="10178" y="1673"/>
                  </a:cubicBezTo>
                  <a:cubicBezTo>
                    <a:pt x="10529" y="1686"/>
                    <a:pt x="10863" y="1924"/>
                    <a:pt x="10982" y="2255"/>
                  </a:cubicBezTo>
                  <a:cubicBezTo>
                    <a:pt x="10911" y="2243"/>
                    <a:pt x="10837" y="2238"/>
                    <a:pt x="10762" y="2238"/>
                  </a:cubicBezTo>
                  <a:cubicBezTo>
                    <a:pt x="10227" y="2238"/>
                    <a:pt x="9617" y="2527"/>
                    <a:pt x="9341" y="2958"/>
                  </a:cubicBezTo>
                  <a:cubicBezTo>
                    <a:pt x="9147" y="2612"/>
                    <a:pt x="8707" y="2301"/>
                    <a:pt x="8311" y="2283"/>
                  </a:cubicBezTo>
                  <a:cubicBezTo>
                    <a:pt x="8293" y="2283"/>
                    <a:pt x="8276" y="2282"/>
                    <a:pt x="8259" y="2282"/>
                  </a:cubicBezTo>
                  <a:cubicBezTo>
                    <a:pt x="7878" y="2282"/>
                    <a:pt x="7503" y="2478"/>
                    <a:pt x="7287" y="2791"/>
                  </a:cubicBezTo>
                  <a:cubicBezTo>
                    <a:pt x="7295" y="2791"/>
                    <a:pt x="7303" y="2791"/>
                    <a:pt x="7312" y="2791"/>
                  </a:cubicBezTo>
                  <a:cubicBezTo>
                    <a:pt x="7811" y="2791"/>
                    <a:pt x="8351" y="3065"/>
                    <a:pt x="8573" y="3511"/>
                  </a:cubicBezTo>
                  <a:cubicBezTo>
                    <a:pt x="8449" y="3456"/>
                    <a:pt x="8303" y="3430"/>
                    <a:pt x="8152" y="3430"/>
                  </a:cubicBezTo>
                  <a:cubicBezTo>
                    <a:pt x="7809" y="3430"/>
                    <a:pt x="7441" y="3566"/>
                    <a:pt x="7263" y="3816"/>
                  </a:cubicBezTo>
                  <a:cubicBezTo>
                    <a:pt x="7346" y="3796"/>
                    <a:pt x="7433" y="3786"/>
                    <a:pt x="7522" y="3786"/>
                  </a:cubicBezTo>
                  <a:cubicBezTo>
                    <a:pt x="7875" y="3786"/>
                    <a:pt x="8253" y="3943"/>
                    <a:pt x="8469" y="4208"/>
                  </a:cubicBezTo>
                  <a:cubicBezTo>
                    <a:pt x="8466" y="4207"/>
                    <a:pt x="8463" y="4207"/>
                    <a:pt x="8460" y="4207"/>
                  </a:cubicBezTo>
                  <a:cubicBezTo>
                    <a:pt x="7909" y="4207"/>
                    <a:pt x="7165" y="4403"/>
                    <a:pt x="6877" y="4870"/>
                  </a:cubicBezTo>
                  <a:cubicBezTo>
                    <a:pt x="6700" y="4513"/>
                    <a:pt x="6279" y="4255"/>
                    <a:pt x="5888" y="4185"/>
                  </a:cubicBezTo>
                  <a:cubicBezTo>
                    <a:pt x="5816" y="4172"/>
                    <a:pt x="5743" y="4165"/>
                    <a:pt x="5670" y="4165"/>
                  </a:cubicBezTo>
                  <a:cubicBezTo>
                    <a:pt x="5346" y="4165"/>
                    <a:pt x="5022" y="4289"/>
                    <a:pt x="4787" y="4511"/>
                  </a:cubicBezTo>
                  <a:cubicBezTo>
                    <a:pt x="4606" y="4220"/>
                    <a:pt x="4307" y="4076"/>
                    <a:pt x="3992" y="4076"/>
                  </a:cubicBezTo>
                  <a:cubicBezTo>
                    <a:pt x="3807" y="4076"/>
                    <a:pt x="3616" y="4126"/>
                    <a:pt x="3440" y="4223"/>
                  </a:cubicBezTo>
                  <a:cubicBezTo>
                    <a:pt x="3453" y="4222"/>
                    <a:pt x="3466" y="4222"/>
                    <a:pt x="3479" y="4222"/>
                  </a:cubicBezTo>
                  <a:cubicBezTo>
                    <a:pt x="3965" y="4222"/>
                    <a:pt x="4407" y="4765"/>
                    <a:pt x="4389" y="5253"/>
                  </a:cubicBezTo>
                  <a:cubicBezTo>
                    <a:pt x="4191" y="5103"/>
                    <a:pt x="3899" y="5021"/>
                    <a:pt x="3613" y="5021"/>
                  </a:cubicBezTo>
                  <a:cubicBezTo>
                    <a:pt x="3361" y="5021"/>
                    <a:pt x="3115" y="5084"/>
                    <a:pt x="2943" y="5220"/>
                  </a:cubicBezTo>
                  <a:cubicBezTo>
                    <a:pt x="2988" y="5209"/>
                    <a:pt x="3036" y="5203"/>
                    <a:pt x="3084" y="5203"/>
                  </a:cubicBezTo>
                  <a:cubicBezTo>
                    <a:pt x="3339" y="5203"/>
                    <a:pt x="3621" y="5352"/>
                    <a:pt x="3818" y="5503"/>
                  </a:cubicBezTo>
                  <a:cubicBezTo>
                    <a:pt x="4053" y="5683"/>
                    <a:pt x="4200" y="5973"/>
                    <a:pt x="4205" y="6269"/>
                  </a:cubicBezTo>
                  <a:cubicBezTo>
                    <a:pt x="4057" y="6175"/>
                    <a:pt x="3843" y="6130"/>
                    <a:pt x="3622" y="6130"/>
                  </a:cubicBezTo>
                  <a:cubicBezTo>
                    <a:pt x="3319" y="6130"/>
                    <a:pt x="3002" y="6216"/>
                    <a:pt x="2826" y="6382"/>
                  </a:cubicBezTo>
                  <a:cubicBezTo>
                    <a:pt x="2817" y="6001"/>
                    <a:pt x="2670" y="5607"/>
                    <a:pt x="2362" y="5383"/>
                  </a:cubicBezTo>
                  <a:cubicBezTo>
                    <a:pt x="2149" y="5228"/>
                    <a:pt x="1885" y="5145"/>
                    <a:pt x="1621" y="5145"/>
                  </a:cubicBezTo>
                  <a:cubicBezTo>
                    <a:pt x="1504" y="5145"/>
                    <a:pt x="1387" y="5162"/>
                    <a:pt x="1274" y="5195"/>
                  </a:cubicBezTo>
                  <a:cubicBezTo>
                    <a:pt x="1534" y="5329"/>
                    <a:pt x="1758" y="5569"/>
                    <a:pt x="1848" y="5845"/>
                  </a:cubicBezTo>
                  <a:cubicBezTo>
                    <a:pt x="1535" y="5510"/>
                    <a:pt x="1064" y="5348"/>
                    <a:pt x="588" y="5348"/>
                  </a:cubicBezTo>
                  <a:cubicBezTo>
                    <a:pt x="389" y="5348"/>
                    <a:pt x="190" y="5377"/>
                    <a:pt x="1" y="5433"/>
                  </a:cubicBezTo>
                  <a:cubicBezTo>
                    <a:pt x="299" y="5902"/>
                    <a:pt x="872" y="6159"/>
                    <a:pt x="1431" y="6193"/>
                  </a:cubicBezTo>
                  <a:cubicBezTo>
                    <a:pt x="1227" y="6628"/>
                    <a:pt x="1410" y="7115"/>
                    <a:pt x="1753" y="7450"/>
                  </a:cubicBezTo>
                  <a:cubicBezTo>
                    <a:pt x="2096" y="7786"/>
                    <a:pt x="2560" y="7962"/>
                    <a:pt x="3013" y="8121"/>
                  </a:cubicBezTo>
                  <a:cubicBezTo>
                    <a:pt x="3217" y="8192"/>
                    <a:pt x="3427" y="8263"/>
                    <a:pt x="3644" y="8269"/>
                  </a:cubicBezTo>
                  <a:cubicBezTo>
                    <a:pt x="3651" y="8269"/>
                    <a:pt x="3659" y="8269"/>
                    <a:pt x="3666" y="8269"/>
                  </a:cubicBezTo>
                  <a:cubicBezTo>
                    <a:pt x="3876" y="8269"/>
                    <a:pt x="4094" y="8199"/>
                    <a:pt x="4229" y="8038"/>
                  </a:cubicBezTo>
                  <a:cubicBezTo>
                    <a:pt x="4625" y="8574"/>
                    <a:pt x="5246" y="8945"/>
                    <a:pt x="5904" y="9050"/>
                  </a:cubicBezTo>
                  <a:cubicBezTo>
                    <a:pt x="5986" y="9063"/>
                    <a:pt x="6071" y="9072"/>
                    <a:pt x="6155" y="9072"/>
                  </a:cubicBezTo>
                  <a:cubicBezTo>
                    <a:pt x="6247" y="9072"/>
                    <a:pt x="6338" y="9061"/>
                    <a:pt x="6426" y="9033"/>
                  </a:cubicBezTo>
                  <a:cubicBezTo>
                    <a:pt x="6595" y="8980"/>
                    <a:pt x="6747" y="8856"/>
                    <a:pt x="6796" y="8686"/>
                  </a:cubicBezTo>
                  <a:cubicBezTo>
                    <a:pt x="7046" y="9317"/>
                    <a:pt x="7441" y="9631"/>
                    <a:pt x="8071" y="9631"/>
                  </a:cubicBezTo>
                  <a:cubicBezTo>
                    <a:pt x="8133" y="9631"/>
                    <a:pt x="8197" y="9628"/>
                    <a:pt x="8264" y="9622"/>
                  </a:cubicBezTo>
                  <a:cubicBezTo>
                    <a:pt x="9006" y="9555"/>
                    <a:pt x="9688" y="8957"/>
                    <a:pt x="9833" y="8226"/>
                  </a:cubicBezTo>
                  <a:cubicBezTo>
                    <a:pt x="9867" y="8228"/>
                    <a:pt x="9901" y="8229"/>
                    <a:pt x="9935" y="8229"/>
                  </a:cubicBezTo>
                  <a:cubicBezTo>
                    <a:pt x="10233" y="8229"/>
                    <a:pt x="10535" y="8142"/>
                    <a:pt x="10758" y="7947"/>
                  </a:cubicBezTo>
                  <a:cubicBezTo>
                    <a:pt x="11017" y="7723"/>
                    <a:pt x="11144" y="7377"/>
                    <a:pt x="11176" y="7037"/>
                  </a:cubicBezTo>
                  <a:cubicBezTo>
                    <a:pt x="11207" y="6697"/>
                    <a:pt x="11164" y="6331"/>
                    <a:pt x="11109" y="5993"/>
                  </a:cubicBezTo>
                  <a:cubicBezTo>
                    <a:pt x="11476" y="5895"/>
                    <a:pt x="11794" y="5632"/>
                    <a:pt x="11958" y="5291"/>
                  </a:cubicBezTo>
                  <a:cubicBezTo>
                    <a:pt x="12123" y="4951"/>
                    <a:pt x="12182" y="4456"/>
                    <a:pt x="12031" y="4107"/>
                  </a:cubicBezTo>
                  <a:cubicBezTo>
                    <a:pt x="12258" y="3931"/>
                    <a:pt x="12399" y="3652"/>
                    <a:pt x="12405" y="3366"/>
                  </a:cubicBezTo>
                  <a:cubicBezTo>
                    <a:pt x="12411" y="3081"/>
                    <a:pt x="12327" y="2703"/>
                    <a:pt x="12110" y="2516"/>
                  </a:cubicBezTo>
                  <a:cubicBezTo>
                    <a:pt x="12500" y="2130"/>
                    <a:pt x="12677" y="1541"/>
                    <a:pt x="12563" y="1006"/>
                  </a:cubicBezTo>
                  <a:cubicBezTo>
                    <a:pt x="12480" y="617"/>
                    <a:pt x="12218" y="248"/>
                    <a:pt x="11885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8"/>
            <p:cNvSpPr/>
            <p:nvPr/>
          </p:nvSpPr>
          <p:spPr>
            <a:xfrm>
              <a:off x="5167850" y="4102225"/>
              <a:ext cx="55725" cy="211550"/>
            </a:xfrm>
            <a:custGeom>
              <a:avLst/>
              <a:gdLst/>
              <a:ahLst/>
              <a:cxnLst/>
              <a:rect l="l" t="t" r="r" b="b"/>
              <a:pathLst>
                <a:path w="2229" h="8462" extrusionOk="0">
                  <a:moveTo>
                    <a:pt x="735" y="0"/>
                  </a:moveTo>
                  <a:lnTo>
                    <a:pt x="1" y="8330"/>
                  </a:lnTo>
                  <a:lnTo>
                    <a:pt x="1494" y="8462"/>
                  </a:lnTo>
                  <a:lnTo>
                    <a:pt x="2228" y="132"/>
                  </a:lnTo>
                  <a:lnTo>
                    <a:pt x="7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8"/>
            <p:cNvSpPr/>
            <p:nvPr/>
          </p:nvSpPr>
          <p:spPr>
            <a:xfrm>
              <a:off x="5192275" y="4104350"/>
              <a:ext cx="31300" cy="209425"/>
            </a:xfrm>
            <a:custGeom>
              <a:avLst/>
              <a:gdLst/>
              <a:ahLst/>
              <a:cxnLst/>
              <a:rect l="l" t="t" r="r" b="b"/>
              <a:pathLst>
                <a:path w="1252" h="8377" extrusionOk="0">
                  <a:moveTo>
                    <a:pt x="735" y="1"/>
                  </a:moveTo>
                  <a:lnTo>
                    <a:pt x="1" y="8332"/>
                  </a:lnTo>
                  <a:lnTo>
                    <a:pt x="517" y="8377"/>
                  </a:lnTo>
                  <a:lnTo>
                    <a:pt x="1251" y="47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8"/>
            <p:cNvSpPr/>
            <p:nvPr/>
          </p:nvSpPr>
          <p:spPr>
            <a:xfrm>
              <a:off x="5041225" y="3887550"/>
              <a:ext cx="306850" cy="358600"/>
            </a:xfrm>
            <a:custGeom>
              <a:avLst/>
              <a:gdLst/>
              <a:ahLst/>
              <a:cxnLst/>
              <a:rect l="l" t="t" r="r" b="b"/>
              <a:pathLst>
                <a:path w="12274" h="14344" extrusionOk="0">
                  <a:moveTo>
                    <a:pt x="7736" y="0"/>
                  </a:moveTo>
                  <a:cubicBezTo>
                    <a:pt x="7433" y="0"/>
                    <a:pt x="6981" y="160"/>
                    <a:pt x="6878" y="376"/>
                  </a:cubicBezTo>
                  <a:cubicBezTo>
                    <a:pt x="6807" y="354"/>
                    <a:pt x="6733" y="344"/>
                    <a:pt x="6658" y="344"/>
                  </a:cubicBezTo>
                  <a:cubicBezTo>
                    <a:pt x="6458" y="344"/>
                    <a:pt x="6257" y="422"/>
                    <a:pt x="6114" y="563"/>
                  </a:cubicBezTo>
                  <a:cubicBezTo>
                    <a:pt x="5919" y="757"/>
                    <a:pt x="5841" y="1063"/>
                    <a:pt x="5922" y="1326"/>
                  </a:cubicBezTo>
                  <a:cubicBezTo>
                    <a:pt x="5831" y="1265"/>
                    <a:pt x="5712" y="1239"/>
                    <a:pt x="5584" y="1239"/>
                  </a:cubicBezTo>
                  <a:cubicBezTo>
                    <a:pt x="5322" y="1239"/>
                    <a:pt x="5022" y="1348"/>
                    <a:pt x="4847" y="1489"/>
                  </a:cubicBezTo>
                  <a:cubicBezTo>
                    <a:pt x="4587" y="1699"/>
                    <a:pt x="4486" y="2084"/>
                    <a:pt x="4608" y="2395"/>
                  </a:cubicBezTo>
                  <a:cubicBezTo>
                    <a:pt x="4316" y="2296"/>
                    <a:pt x="4008" y="2238"/>
                    <a:pt x="3703" y="2238"/>
                  </a:cubicBezTo>
                  <a:cubicBezTo>
                    <a:pt x="3436" y="2238"/>
                    <a:pt x="3170" y="2283"/>
                    <a:pt x="2920" y="2386"/>
                  </a:cubicBezTo>
                  <a:cubicBezTo>
                    <a:pt x="2384" y="2606"/>
                    <a:pt x="1938" y="3062"/>
                    <a:pt x="1779" y="3620"/>
                  </a:cubicBezTo>
                  <a:cubicBezTo>
                    <a:pt x="1619" y="4178"/>
                    <a:pt x="1769" y="4825"/>
                    <a:pt x="2188" y="5224"/>
                  </a:cubicBezTo>
                  <a:cubicBezTo>
                    <a:pt x="2163" y="5216"/>
                    <a:pt x="2138" y="5212"/>
                    <a:pt x="2113" y="5212"/>
                  </a:cubicBezTo>
                  <a:cubicBezTo>
                    <a:pt x="1974" y="5212"/>
                    <a:pt x="1849" y="5335"/>
                    <a:pt x="1774" y="5465"/>
                  </a:cubicBezTo>
                  <a:cubicBezTo>
                    <a:pt x="1685" y="5619"/>
                    <a:pt x="1719" y="5834"/>
                    <a:pt x="1852" y="5953"/>
                  </a:cubicBezTo>
                  <a:cubicBezTo>
                    <a:pt x="1827" y="5949"/>
                    <a:pt x="1801" y="5947"/>
                    <a:pt x="1775" y="5947"/>
                  </a:cubicBezTo>
                  <a:cubicBezTo>
                    <a:pt x="1488" y="5947"/>
                    <a:pt x="1140" y="6162"/>
                    <a:pt x="1033" y="6418"/>
                  </a:cubicBezTo>
                  <a:cubicBezTo>
                    <a:pt x="915" y="6697"/>
                    <a:pt x="1012" y="7050"/>
                    <a:pt x="1253" y="7232"/>
                  </a:cubicBezTo>
                  <a:cubicBezTo>
                    <a:pt x="722" y="7328"/>
                    <a:pt x="227" y="7771"/>
                    <a:pt x="115" y="8297"/>
                  </a:cubicBezTo>
                  <a:cubicBezTo>
                    <a:pt x="0" y="8824"/>
                    <a:pt x="231" y="9408"/>
                    <a:pt x="674" y="9715"/>
                  </a:cubicBezTo>
                  <a:cubicBezTo>
                    <a:pt x="193" y="10029"/>
                    <a:pt x="101" y="10716"/>
                    <a:pt x="438" y="11183"/>
                  </a:cubicBezTo>
                  <a:cubicBezTo>
                    <a:pt x="749" y="11614"/>
                    <a:pt x="1301" y="11816"/>
                    <a:pt x="1835" y="11816"/>
                  </a:cubicBezTo>
                  <a:cubicBezTo>
                    <a:pt x="1879" y="11816"/>
                    <a:pt x="1923" y="11815"/>
                    <a:pt x="1966" y="11812"/>
                  </a:cubicBezTo>
                  <a:lnTo>
                    <a:pt x="1966" y="11812"/>
                  </a:lnTo>
                  <a:cubicBezTo>
                    <a:pt x="1822" y="12257"/>
                    <a:pt x="2057" y="12706"/>
                    <a:pt x="2430" y="12988"/>
                  </a:cubicBezTo>
                  <a:cubicBezTo>
                    <a:pt x="2801" y="13271"/>
                    <a:pt x="3272" y="13385"/>
                    <a:pt x="3729" y="13484"/>
                  </a:cubicBezTo>
                  <a:cubicBezTo>
                    <a:pt x="3898" y="13520"/>
                    <a:pt x="4072" y="13556"/>
                    <a:pt x="4245" y="13556"/>
                  </a:cubicBezTo>
                  <a:cubicBezTo>
                    <a:pt x="4282" y="13556"/>
                    <a:pt x="4319" y="13554"/>
                    <a:pt x="4356" y="13551"/>
                  </a:cubicBezTo>
                  <a:cubicBezTo>
                    <a:pt x="4566" y="13530"/>
                    <a:pt x="4780" y="13434"/>
                    <a:pt x="4893" y="13255"/>
                  </a:cubicBezTo>
                  <a:cubicBezTo>
                    <a:pt x="5342" y="13725"/>
                    <a:pt x="5987" y="14009"/>
                    <a:pt x="6636" y="14030"/>
                  </a:cubicBezTo>
                  <a:cubicBezTo>
                    <a:pt x="6657" y="14031"/>
                    <a:pt x="6678" y="14031"/>
                    <a:pt x="6699" y="14031"/>
                  </a:cubicBezTo>
                  <a:cubicBezTo>
                    <a:pt x="6850" y="14031"/>
                    <a:pt x="7004" y="14013"/>
                    <a:pt x="7140" y="13950"/>
                  </a:cubicBezTo>
                  <a:cubicBezTo>
                    <a:pt x="7295" y="13879"/>
                    <a:pt x="7428" y="13740"/>
                    <a:pt x="7456" y="13571"/>
                  </a:cubicBezTo>
                  <a:cubicBezTo>
                    <a:pt x="7738" y="14085"/>
                    <a:pt x="8100" y="14344"/>
                    <a:pt x="8602" y="14344"/>
                  </a:cubicBezTo>
                  <a:cubicBezTo>
                    <a:pt x="8722" y="14344"/>
                    <a:pt x="8850" y="14329"/>
                    <a:pt x="8987" y="14299"/>
                  </a:cubicBezTo>
                  <a:cubicBezTo>
                    <a:pt x="9696" y="14144"/>
                    <a:pt x="10284" y="13484"/>
                    <a:pt x="10335" y="12759"/>
                  </a:cubicBezTo>
                  <a:cubicBezTo>
                    <a:pt x="10657" y="12739"/>
                    <a:pt x="10982" y="12618"/>
                    <a:pt x="11197" y="12376"/>
                  </a:cubicBezTo>
                  <a:cubicBezTo>
                    <a:pt x="11420" y="12128"/>
                    <a:pt x="11500" y="11779"/>
                    <a:pt x="11490" y="11446"/>
                  </a:cubicBezTo>
                  <a:cubicBezTo>
                    <a:pt x="11478" y="11113"/>
                    <a:pt x="11392" y="10764"/>
                    <a:pt x="11298" y="10445"/>
                  </a:cubicBezTo>
                  <a:cubicBezTo>
                    <a:pt x="11640" y="10305"/>
                    <a:pt x="11916" y="10012"/>
                    <a:pt x="12033" y="9663"/>
                  </a:cubicBezTo>
                  <a:cubicBezTo>
                    <a:pt x="12152" y="9313"/>
                    <a:pt x="12150" y="8827"/>
                    <a:pt x="11960" y="8510"/>
                  </a:cubicBezTo>
                  <a:cubicBezTo>
                    <a:pt x="12157" y="8313"/>
                    <a:pt x="12260" y="8026"/>
                    <a:pt x="12231" y="7750"/>
                  </a:cubicBezTo>
                  <a:cubicBezTo>
                    <a:pt x="12203" y="7474"/>
                    <a:pt x="12075" y="7117"/>
                    <a:pt x="11843" y="6965"/>
                  </a:cubicBezTo>
                  <a:cubicBezTo>
                    <a:pt x="12174" y="6544"/>
                    <a:pt x="12273" y="5953"/>
                    <a:pt x="12098" y="5448"/>
                  </a:cubicBezTo>
                  <a:cubicBezTo>
                    <a:pt x="11922" y="4942"/>
                    <a:pt x="11420" y="4514"/>
                    <a:pt x="10900" y="4390"/>
                  </a:cubicBezTo>
                  <a:cubicBezTo>
                    <a:pt x="10964" y="4072"/>
                    <a:pt x="10834" y="3655"/>
                    <a:pt x="10643" y="3394"/>
                  </a:cubicBezTo>
                  <a:cubicBezTo>
                    <a:pt x="10765" y="3174"/>
                    <a:pt x="10615" y="2763"/>
                    <a:pt x="10370" y="2699"/>
                  </a:cubicBezTo>
                  <a:cubicBezTo>
                    <a:pt x="10477" y="2384"/>
                    <a:pt x="10427" y="2021"/>
                    <a:pt x="10243" y="1746"/>
                  </a:cubicBezTo>
                  <a:cubicBezTo>
                    <a:pt x="10057" y="1470"/>
                    <a:pt x="9661" y="1214"/>
                    <a:pt x="9330" y="1193"/>
                  </a:cubicBezTo>
                  <a:cubicBezTo>
                    <a:pt x="9320" y="968"/>
                    <a:pt x="9186" y="752"/>
                    <a:pt x="8990" y="642"/>
                  </a:cubicBezTo>
                  <a:cubicBezTo>
                    <a:pt x="8900" y="592"/>
                    <a:pt x="8797" y="569"/>
                    <a:pt x="8692" y="569"/>
                  </a:cubicBezTo>
                  <a:cubicBezTo>
                    <a:pt x="8568" y="569"/>
                    <a:pt x="8443" y="602"/>
                    <a:pt x="8336" y="661"/>
                  </a:cubicBezTo>
                  <a:cubicBezTo>
                    <a:pt x="8360" y="376"/>
                    <a:pt x="8159" y="90"/>
                    <a:pt x="7885" y="17"/>
                  </a:cubicBezTo>
                  <a:cubicBezTo>
                    <a:pt x="7842" y="5"/>
                    <a:pt x="7791" y="0"/>
                    <a:pt x="77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8"/>
            <p:cNvSpPr/>
            <p:nvPr/>
          </p:nvSpPr>
          <p:spPr>
            <a:xfrm>
              <a:off x="5053450" y="4001450"/>
              <a:ext cx="294675" cy="244600"/>
            </a:xfrm>
            <a:custGeom>
              <a:avLst/>
              <a:gdLst/>
              <a:ahLst/>
              <a:cxnLst/>
              <a:rect l="l" t="t" r="r" b="b"/>
              <a:pathLst>
                <a:path w="11787" h="9784" extrusionOk="0">
                  <a:moveTo>
                    <a:pt x="10832" y="0"/>
                  </a:moveTo>
                  <a:lnTo>
                    <a:pt x="10832" y="0"/>
                  </a:lnTo>
                  <a:cubicBezTo>
                    <a:pt x="11129" y="503"/>
                    <a:pt x="11203" y="1139"/>
                    <a:pt x="11010" y="1692"/>
                  </a:cubicBezTo>
                  <a:cubicBezTo>
                    <a:pt x="10834" y="1527"/>
                    <a:pt x="10580" y="1451"/>
                    <a:pt x="10318" y="1451"/>
                  </a:cubicBezTo>
                  <a:cubicBezTo>
                    <a:pt x="9968" y="1451"/>
                    <a:pt x="9602" y="1586"/>
                    <a:pt x="9384" y="1826"/>
                  </a:cubicBezTo>
                  <a:cubicBezTo>
                    <a:pt x="9408" y="1823"/>
                    <a:pt x="9433" y="1822"/>
                    <a:pt x="9457" y="1822"/>
                  </a:cubicBezTo>
                  <a:cubicBezTo>
                    <a:pt x="9776" y="1822"/>
                    <a:pt x="10089" y="2006"/>
                    <a:pt x="10233" y="2291"/>
                  </a:cubicBezTo>
                  <a:cubicBezTo>
                    <a:pt x="10217" y="2290"/>
                    <a:pt x="10201" y="2290"/>
                    <a:pt x="10185" y="2290"/>
                  </a:cubicBezTo>
                  <a:cubicBezTo>
                    <a:pt x="9626" y="2290"/>
                    <a:pt x="8970" y="2670"/>
                    <a:pt x="8733" y="3170"/>
                  </a:cubicBezTo>
                  <a:cubicBezTo>
                    <a:pt x="8515" y="2876"/>
                    <a:pt x="8091" y="2638"/>
                    <a:pt x="7720" y="2638"/>
                  </a:cubicBezTo>
                  <a:cubicBezTo>
                    <a:pt x="7698" y="2638"/>
                    <a:pt x="7675" y="2639"/>
                    <a:pt x="7653" y="2641"/>
                  </a:cubicBezTo>
                  <a:cubicBezTo>
                    <a:pt x="7267" y="2672"/>
                    <a:pt x="6904" y="2912"/>
                    <a:pt x="6727" y="3256"/>
                  </a:cubicBezTo>
                  <a:cubicBezTo>
                    <a:pt x="6791" y="3247"/>
                    <a:pt x="6857" y="3243"/>
                    <a:pt x="6923" y="3243"/>
                  </a:cubicBezTo>
                  <a:cubicBezTo>
                    <a:pt x="7359" y="3243"/>
                    <a:pt x="7819" y="3440"/>
                    <a:pt x="8057" y="3797"/>
                  </a:cubicBezTo>
                  <a:cubicBezTo>
                    <a:pt x="7974" y="3772"/>
                    <a:pt x="7883" y="3760"/>
                    <a:pt x="7789" y="3760"/>
                  </a:cubicBezTo>
                  <a:cubicBezTo>
                    <a:pt x="7415" y="3760"/>
                    <a:pt x="6990" y="3948"/>
                    <a:pt x="6827" y="4250"/>
                  </a:cubicBezTo>
                  <a:cubicBezTo>
                    <a:pt x="6949" y="4203"/>
                    <a:pt x="7085" y="4181"/>
                    <a:pt x="7224" y="4181"/>
                  </a:cubicBezTo>
                  <a:cubicBezTo>
                    <a:pt x="7524" y="4181"/>
                    <a:pt x="7835" y="4287"/>
                    <a:pt x="8041" y="4481"/>
                  </a:cubicBezTo>
                  <a:cubicBezTo>
                    <a:pt x="7506" y="4547"/>
                    <a:pt x="6805" y="4825"/>
                    <a:pt x="6581" y="5315"/>
                  </a:cubicBezTo>
                  <a:cubicBezTo>
                    <a:pt x="6367" y="4992"/>
                    <a:pt x="5929" y="4794"/>
                    <a:pt x="5541" y="4773"/>
                  </a:cubicBezTo>
                  <a:cubicBezTo>
                    <a:pt x="5520" y="4772"/>
                    <a:pt x="5499" y="4771"/>
                    <a:pt x="5478" y="4771"/>
                  </a:cubicBezTo>
                  <a:cubicBezTo>
                    <a:pt x="5113" y="4771"/>
                    <a:pt x="4750" y="4940"/>
                    <a:pt x="4516" y="5221"/>
                  </a:cubicBezTo>
                  <a:cubicBezTo>
                    <a:pt x="4334" y="4997"/>
                    <a:pt x="4079" y="4890"/>
                    <a:pt x="3816" y="4890"/>
                  </a:cubicBezTo>
                  <a:cubicBezTo>
                    <a:pt x="3598" y="4890"/>
                    <a:pt x="3373" y="4964"/>
                    <a:pt x="3179" y="5106"/>
                  </a:cubicBezTo>
                  <a:cubicBezTo>
                    <a:pt x="3218" y="5098"/>
                    <a:pt x="3257" y="5095"/>
                    <a:pt x="3297" y="5095"/>
                  </a:cubicBezTo>
                  <a:cubicBezTo>
                    <a:pt x="3740" y="5095"/>
                    <a:pt x="4183" y="5540"/>
                    <a:pt x="4222" y="5987"/>
                  </a:cubicBezTo>
                  <a:cubicBezTo>
                    <a:pt x="4059" y="5893"/>
                    <a:pt x="3845" y="5845"/>
                    <a:pt x="3628" y="5845"/>
                  </a:cubicBezTo>
                  <a:cubicBezTo>
                    <a:pt x="3321" y="5845"/>
                    <a:pt x="3008" y="5940"/>
                    <a:pt x="2821" y="6130"/>
                  </a:cubicBezTo>
                  <a:cubicBezTo>
                    <a:pt x="2890" y="6103"/>
                    <a:pt x="2965" y="6091"/>
                    <a:pt x="3042" y="6091"/>
                  </a:cubicBezTo>
                  <a:cubicBezTo>
                    <a:pt x="3268" y="6091"/>
                    <a:pt x="3516" y="6189"/>
                    <a:pt x="3700" y="6297"/>
                  </a:cubicBezTo>
                  <a:cubicBezTo>
                    <a:pt x="3950" y="6442"/>
                    <a:pt x="4127" y="6705"/>
                    <a:pt x="4168" y="6990"/>
                  </a:cubicBezTo>
                  <a:cubicBezTo>
                    <a:pt x="4057" y="6938"/>
                    <a:pt x="3918" y="6914"/>
                    <a:pt x="3769" y="6914"/>
                  </a:cubicBezTo>
                  <a:cubicBezTo>
                    <a:pt x="3423" y="6914"/>
                    <a:pt x="3029" y="7046"/>
                    <a:pt x="2847" y="7265"/>
                  </a:cubicBezTo>
                  <a:cubicBezTo>
                    <a:pt x="2792" y="6898"/>
                    <a:pt x="2602" y="6535"/>
                    <a:pt x="2276" y="6356"/>
                  </a:cubicBezTo>
                  <a:cubicBezTo>
                    <a:pt x="2097" y="6256"/>
                    <a:pt x="1892" y="6206"/>
                    <a:pt x="1687" y="6206"/>
                  </a:cubicBezTo>
                  <a:cubicBezTo>
                    <a:pt x="1521" y="6206"/>
                    <a:pt x="1354" y="6240"/>
                    <a:pt x="1202" y="6306"/>
                  </a:cubicBezTo>
                  <a:cubicBezTo>
                    <a:pt x="1468" y="6404"/>
                    <a:pt x="1716" y="6607"/>
                    <a:pt x="1836" y="6865"/>
                  </a:cubicBezTo>
                  <a:cubicBezTo>
                    <a:pt x="1554" y="6632"/>
                    <a:pt x="1184" y="6523"/>
                    <a:pt x="808" y="6523"/>
                  </a:cubicBezTo>
                  <a:cubicBezTo>
                    <a:pt x="532" y="6523"/>
                    <a:pt x="252" y="6582"/>
                    <a:pt x="0" y="6692"/>
                  </a:cubicBezTo>
                  <a:cubicBezTo>
                    <a:pt x="318" y="7077"/>
                    <a:pt x="839" y="7258"/>
                    <a:pt x="1345" y="7258"/>
                  </a:cubicBezTo>
                  <a:cubicBezTo>
                    <a:pt x="1388" y="7258"/>
                    <a:pt x="1431" y="7257"/>
                    <a:pt x="1474" y="7254"/>
                  </a:cubicBezTo>
                  <a:lnTo>
                    <a:pt x="1474" y="7254"/>
                  </a:lnTo>
                  <a:cubicBezTo>
                    <a:pt x="1331" y="7698"/>
                    <a:pt x="1567" y="8147"/>
                    <a:pt x="1938" y="8429"/>
                  </a:cubicBezTo>
                  <a:cubicBezTo>
                    <a:pt x="2311" y="8713"/>
                    <a:pt x="2781" y="8826"/>
                    <a:pt x="3236" y="8925"/>
                  </a:cubicBezTo>
                  <a:cubicBezTo>
                    <a:pt x="3406" y="8961"/>
                    <a:pt x="3577" y="8997"/>
                    <a:pt x="3749" y="8997"/>
                  </a:cubicBezTo>
                  <a:cubicBezTo>
                    <a:pt x="3788" y="8997"/>
                    <a:pt x="3826" y="8995"/>
                    <a:pt x="3865" y="8991"/>
                  </a:cubicBezTo>
                  <a:cubicBezTo>
                    <a:pt x="4075" y="8971"/>
                    <a:pt x="4289" y="8876"/>
                    <a:pt x="4402" y="8697"/>
                  </a:cubicBezTo>
                  <a:cubicBezTo>
                    <a:pt x="4851" y="9167"/>
                    <a:pt x="5496" y="9450"/>
                    <a:pt x="6145" y="9471"/>
                  </a:cubicBezTo>
                  <a:cubicBezTo>
                    <a:pt x="6167" y="9472"/>
                    <a:pt x="6189" y="9472"/>
                    <a:pt x="6211" y="9472"/>
                  </a:cubicBezTo>
                  <a:cubicBezTo>
                    <a:pt x="6361" y="9472"/>
                    <a:pt x="6513" y="9455"/>
                    <a:pt x="6649" y="9392"/>
                  </a:cubicBezTo>
                  <a:cubicBezTo>
                    <a:pt x="6803" y="9320"/>
                    <a:pt x="6937" y="9182"/>
                    <a:pt x="6964" y="9012"/>
                  </a:cubicBezTo>
                  <a:cubicBezTo>
                    <a:pt x="7245" y="9525"/>
                    <a:pt x="7606" y="9784"/>
                    <a:pt x="8107" y="9784"/>
                  </a:cubicBezTo>
                  <a:cubicBezTo>
                    <a:pt x="8228" y="9784"/>
                    <a:pt x="8357" y="9769"/>
                    <a:pt x="8496" y="9738"/>
                  </a:cubicBezTo>
                  <a:cubicBezTo>
                    <a:pt x="9206" y="9584"/>
                    <a:pt x="9793" y="8923"/>
                    <a:pt x="9843" y="8198"/>
                  </a:cubicBezTo>
                  <a:cubicBezTo>
                    <a:pt x="10166" y="8178"/>
                    <a:pt x="10490" y="8057"/>
                    <a:pt x="10706" y="7816"/>
                  </a:cubicBezTo>
                  <a:cubicBezTo>
                    <a:pt x="10927" y="7567"/>
                    <a:pt x="11009" y="7218"/>
                    <a:pt x="10999" y="6885"/>
                  </a:cubicBezTo>
                  <a:cubicBezTo>
                    <a:pt x="10988" y="6552"/>
                    <a:pt x="10902" y="6203"/>
                    <a:pt x="10807" y="5884"/>
                  </a:cubicBezTo>
                  <a:cubicBezTo>
                    <a:pt x="11149" y="5746"/>
                    <a:pt x="11425" y="5452"/>
                    <a:pt x="11542" y="5101"/>
                  </a:cubicBezTo>
                  <a:cubicBezTo>
                    <a:pt x="11660" y="4752"/>
                    <a:pt x="11657" y="4266"/>
                    <a:pt x="11469" y="3949"/>
                  </a:cubicBezTo>
                  <a:cubicBezTo>
                    <a:pt x="11668" y="3755"/>
                    <a:pt x="11772" y="3468"/>
                    <a:pt x="11744" y="3192"/>
                  </a:cubicBezTo>
                  <a:cubicBezTo>
                    <a:pt x="11717" y="2915"/>
                    <a:pt x="11588" y="2560"/>
                    <a:pt x="11355" y="2405"/>
                  </a:cubicBezTo>
                  <a:cubicBezTo>
                    <a:pt x="11687" y="1986"/>
                    <a:pt x="11786" y="1394"/>
                    <a:pt x="11610" y="889"/>
                  </a:cubicBezTo>
                  <a:cubicBezTo>
                    <a:pt x="11484" y="524"/>
                    <a:pt x="11185" y="200"/>
                    <a:pt x="10832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8"/>
            <p:cNvSpPr/>
            <p:nvPr/>
          </p:nvSpPr>
          <p:spPr>
            <a:xfrm>
              <a:off x="5485125" y="4214600"/>
              <a:ext cx="26350" cy="146700"/>
            </a:xfrm>
            <a:custGeom>
              <a:avLst/>
              <a:gdLst/>
              <a:ahLst/>
              <a:cxnLst/>
              <a:rect l="l" t="t" r="r" b="b"/>
              <a:pathLst>
                <a:path w="1054" h="5868" extrusionOk="0">
                  <a:moveTo>
                    <a:pt x="1" y="0"/>
                  </a:moveTo>
                  <a:lnTo>
                    <a:pt x="1" y="5868"/>
                  </a:lnTo>
                  <a:lnTo>
                    <a:pt x="1053" y="5868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8"/>
            <p:cNvSpPr/>
            <p:nvPr/>
          </p:nvSpPr>
          <p:spPr>
            <a:xfrm>
              <a:off x="5502350" y="4214600"/>
              <a:ext cx="9125" cy="146700"/>
            </a:xfrm>
            <a:custGeom>
              <a:avLst/>
              <a:gdLst/>
              <a:ahLst/>
              <a:cxnLst/>
              <a:rect l="l" t="t" r="r" b="b"/>
              <a:pathLst>
                <a:path w="365" h="5868" extrusionOk="0">
                  <a:moveTo>
                    <a:pt x="0" y="0"/>
                  </a:moveTo>
                  <a:lnTo>
                    <a:pt x="0" y="5868"/>
                  </a:lnTo>
                  <a:lnTo>
                    <a:pt x="364" y="5868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8"/>
            <p:cNvSpPr/>
            <p:nvPr/>
          </p:nvSpPr>
          <p:spPr>
            <a:xfrm>
              <a:off x="5378100" y="4037550"/>
              <a:ext cx="213050" cy="249475"/>
            </a:xfrm>
            <a:custGeom>
              <a:avLst/>
              <a:gdLst/>
              <a:ahLst/>
              <a:cxnLst/>
              <a:rect l="l" t="t" r="r" b="b"/>
              <a:pathLst>
                <a:path w="8522" h="9979" extrusionOk="0">
                  <a:moveTo>
                    <a:pt x="4906" y="0"/>
                  </a:moveTo>
                  <a:cubicBezTo>
                    <a:pt x="4696" y="0"/>
                    <a:pt x="4348" y="148"/>
                    <a:pt x="4286" y="318"/>
                  </a:cubicBezTo>
                  <a:cubicBezTo>
                    <a:pt x="4250" y="310"/>
                    <a:pt x="4213" y="306"/>
                    <a:pt x="4176" y="306"/>
                  </a:cubicBezTo>
                  <a:cubicBezTo>
                    <a:pt x="4020" y="306"/>
                    <a:pt x="3864" y="375"/>
                    <a:pt x="3762" y="495"/>
                  </a:cubicBezTo>
                  <a:cubicBezTo>
                    <a:pt x="3639" y="642"/>
                    <a:pt x="3604" y="861"/>
                    <a:pt x="3677" y="1040"/>
                  </a:cubicBezTo>
                  <a:cubicBezTo>
                    <a:pt x="3623" y="1010"/>
                    <a:pt x="3558" y="998"/>
                    <a:pt x="3488" y="998"/>
                  </a:cubicBezTo>
                  <a:cubicBezTo>
                    <a:pt x="3292" y="998"/>
                    <a:pt x="3060" y="1099"/>
                    <a:pt x="2935" y="1220"/>
                  </a:cubicBezTo>
                  <a:cubicBezTo>
                    <a:pt x="2766" y="1383"/>
                    <a:pt x="2718" y="1658"/>
                    <a:pt x="2824" y="1868"/>
                  </a:cubicBezTo>
                  <a:cubicBezTo>
                    <a:pt x="2664" y="1829"/>
                    <a:pt x="2499" y="1807"/>
                    <a:pt x="2336" y="1807"/>
                  </a:cubicBezTo>
                  <a:cubicBezTo>
                    <a:pt x="2096" y="1807"/>
                    <a:pt x="1858" y="1854"/>
                    <a:pt x="1643" y="1966"/>
                  </a:cubicBezTo>
                  <a:cubicBezTo>
                    <a:pt x="1282" y="2153"/>
                    <a:pt x="999" y="2500"/>
                    <a:pt x="923" y="2899"/>
                  </a:cubicBezTo>
                  <a:cubicBezTo>
                    <a:pt x="844" y="3298"/>
                    <a:pt x="988" y="3741"/>
                    <a:pt x="1306" y="3994"/>
                  </a:cubicBezTo>
                  <a:cubicBezTo>
                    <a:pt x="1293" y="3991"/>
                    <a:pt x="1280" y="3990"/>
                    <a:pt x="1268" y="3990"/>
                  </a:cubicBezTo>
                  <a:cubicBezTo>
                    <a:pt x="1164" y="3990"/>
                    <a:pt x="1079" y="4087"/>
                    <a:pt x="1032" y="4188"/>
                  </a:cubicBezTo>
                  <a:cubicBezTo>
                    <a:pt x="980" y="4302"/>
                    <a:pt x="1016" y="4450"/>
                    <a:pt x="1117" y="4524"/>
                  </a:cubicBezTo>
                  <a:cubicBezTo>
                    <a:pt x="1110" y="4524"/>
                    <a:pt x="1103" y="4523"/>
                    <a:pt x="1096" y="4523"/>
                  </a:cubicBezTo>
                  <a:cubicBezTo>
                    <a:pt x="887" y="4523"/>
                    <a:pt x="634" y="4705"/>
                    <a:pt x="571" y="4899"/>
                  </a:cubicBezTo>
                  <a:cubicBezTo>
                    <a:pt x="507" y="5103"/>
                    <a:pt x="596" y="5343"/>
                    <a:pt x="777" y="5455"/>
                  </a:cubicBezTo>
                  <a:cubicBezTo>
                    <a:pt x="413" y="5555"/>
                    <a:pt x="94" y="5898"/>
                    <a:pt x="48" y="6271"/>
                  </a:cubicBezTo>
                  <a:cubicBezTo>
                    <a:pt x="1" y="6645"/>
                    <a:pt x="198" y="7040"/>
                    <a:pt x="526" y="7227"/>
                  </a:cubicBezTo>
                  <a:cubicBezTo>
                    <a:pt x="209" y="7475"/>
                    <a:pt x="188" y="7963"/>
                    <a:pt x="452" y="8267"/>
                  </a:cubicBezTo>
                  <a:cubicBezTo>
                    <a:pt x="667" y="8518"/>
                    <a:pt x="1004" y="8631"/>
                    <a:pt x="1338" y="8631"/>
                  </a:cubicBezTo>
                  <a:cubicBezTo>
                    <a:pt x="1412" y="8631"/>
                    <a:pt x="1486" y="8625"/>
                    <a:pt x="1559" y="8614"/>
                  </a:cubicBezTo>
                  <a:lnTo>
                    <a:pt x="1559" y="8614"/>
                  </a:lnTo>
                  <a:cubicBezTo>
                    <a:pt x="1486" y="8933"/>
                    <a:pt x="1678" y="9232"/>
                    <a:pt x="1955" y="9407"/>
                  </a:cubicBezTo>
                  <a:cubicBezTo>
                    <a:pt x="2232" y="9581"/>
                    <a:pt x="2569" y="9632"/>
                    <a:pt x="2894" y="9673"/>
                  </a:cubicBezTo>
                  <a:cubicBezTo>
                    <a:pt x="2985" y="9684"/>
                    <a:pt x="3077" y="9694"/>
                    <a:pt x="3169" y="9694"/>
                  </a:cubicBezTo>
                  <a:cubicBezTo>
                    <a:pt x="3225" y="9694"/>
                    <a:pt x="3281" y="9691"/>
                    <a:pt x="3337" y="9680"/>
                  </a:cubicBezTo>
                  <a:cubicBezTo>
                    <a:pt x="3483" y="9653"/>
                    <a:pt x="3625" y="9574"/>
                    <a:pt x="3694" y="9441"/>
                  </a:cubicBezTo>
                  <a:cubicBezTo>
                    <a:pt x="4012" y="9721"/>
                    <a:pt x="4439" y="9879"/>
                    <a:pt x="4863" y="9879"/>
                  </a:cubicBezTo>
                  <a:cubicBezTo>
                    <a:pt x="4895" y="9879"/>
                    <a:pt x="4927" y="9878"/>
                    <a:pt x="4960" y="9876"/>
                  </a:cubicBezTo>
                  <a:cubicBezTo>
                    <a:pt x="5080" y="9869"/>
                    <a:pt x="5203" y="9848"/>
                    <a:pt x="5307" y="9790"/>
                  </a:cubicBezTo>
                  <a:cubicBezTo>
                    <a:pt x="5411" y="9731"/>
                    <a:pt x="5494" y="9626"/>
                    <a:pt x="5503" y="9506"/>
                  </a:cubicBezTo>
                  <a:cubicBezTo>
                    <a:pt x="5713" y="9819"/>
                    <a:pt x="5956" y="9978"/>
                    <a:pt x="6266" y="9978"/>
                  </a:cubicBezTo>
                  <a:cubicBezTo>
                    <a:pt x="6374" y="9978"/>
                    <a:pt x="6491" y="9959"/>
                    <a:pt x="6618" y="9919"/>
                  </a:cubicBezTo>
                  <a:cubicBezTo>
                    <a:pt x="7104" y="9766"/>
                    <a:pt x="7474" y="9268"/>
                    <a:pt x="7465" y="8758"/>
                  </a:cubicBezTo>
                  <a:cubicBezTo>
                    <a:pt x="7689" y="8726"/>
                    <a:pt x="7908" y="8621"/>
                    <a:pt x="8044" y="8439"/>
                  </a:cubicBezTo>
                  <a:cubicBezTo>
                    <a:pt x="8183" y="8251"/>
                    <a:pt x="8220" y="8002"/>
                    <a:pt x="8192" y="7771"/>
                  </a:cubicBezTo>
                  <a:cubicBezTo>
                    <a:pt x="8162" y="7538"/>
                    <a:pt x="8082" y="7300"/>
                    <a:pt x="7996" y="7082"/>
                  </a:cubicBezTo>
                  <a:cubicBezTo>
                    <a:pt x="8225" y="6963"/>
                    <a:pt x="8401" y="6742"/>
                    <a:pt x="8461" y="6490"/>
                  </a:cubicBezTo>
                  <a:cubicBezTo>
                    <a:pt x="8521" y="6239"/>
                    <a:pt x="8490" y="5899"/>
                    <a:pt x="8339" y="5689"/>
                  </a:cubicBezTo>
                  <a:cubicBezTo>
                    <a:pt x="8465" y="5540"/>
                    <a:pt x="8518" y="5332"/>
                    <a:pt x="8482" y="5141"/>
                  </a:cubicBezTo>
                  <a:cubicBezTo>
                    <a:pt x="8445" y="4950"/>
                    <a:pt x="8335" y="4709"/>
                    <a:pt x="8162" y="4616"/>
                  </a:cubicBezTo>
                  <a:cubicBezTo>
                    <a:pt x="8369" y="4302"/>
                    <a:pt x="8401" y="3882"/>
                    <a:pt x="8247" y="3541"/>
                  </a:cubicBezTo>
                  <a:cubicBezTo>
                    <a:pt x="8094" y="3197"/>
                    <a:pt x="7717" y="2928"/>
                    <a:pt x="7345" y="2874"/>
                  </a:cubicBezTo>
                  <a:cubicBezTo>
                    <a:pt x="7370" y="2647"/>
                    <a:pt x="7254" y="2364"/>
                    <a:pt x="7104" y="2193"/>
                  </a:cubicBezTo>
                  <a:cubicBezTo>
                    <a:pt x="7176" y="2030"/>
                    <a:pt x="7045" y="1754"/>
                    <a:pt x="6870" y="1724"/>
                  </a:cubicBezTo>
                  <a:cubicBezTo>
                    <a:pt x="6926" y="1497"/>
                    <a:pt x="6868" y="1247"/>
                    <a:pt x="6722" y="1066"/>
                  </a:cubicBezTo>
                  <a:cubicBezTo>
                    <a:pt x="6579" y="888"/>
                    <a:pt x="6296" y="736"/>
                    <a:pt x="6064" y="736"/>
                  </a:cubicBezTo>
                  <a:cubicBezTo>
                    <a:pt x="6060" y="736"/>
                    <a:pt x="6055" y="736"/>
                    <a:pt x="6051" y="736"/>
                  </a:cubicBezTo>
                  <a:cubicBezTo>
                    <a:pt x="6029" y="580"/>
                    <a:pt x="5923" y="438"/>
                    <a:pt x="5778" y="373"/>
                  </a:cubicBezTo>
                  <a:cubicBezTo>
                    <a:pt x="5726" y="350"/>
                    <a:pt x="5668" y="339"/>
                    <a:pt x="5609" y="339"/>
                  </a:cubicBezTo>
                  <a:cubicBezTo>
                    <a:pt x="5509" y="339"/>
                    <a:pt x="5406" y="371"/>
                    <a:pt x="5324" y="427"/>
                  </a:cubicBezTo>
                  <a:cubicBezTo>
                    <a:pt x="5322" y="226"/>
                    <a:pt x="5164" y="39"/>
                    <a:pt x="4967" y="5"/>
                  </a:cubicBezTo>
                  <a:cubicBezTo>
                    <a:pt x="4948" y="2"/>
                    <a:pt x="4928" y="0"/>
                    <a:pt x="49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8"/>
            <p:cNvSpPr/>
            <p:nvPr/>
          </p:nvSpPr>
          <p:spPr>
            <a:xfrm>
              <a:off x="5390425" y="4111700"/>
              <a:ext cx="200800" cy="175350"/>
            </a:xfrm>
            <a:custGeom>
              <a:avLst/>
              <a:gdLst/>
              <a:ahLst/>
              <a:cxnLst/>
              <a:rect l="l" t="t" r="r" b="b"/>
              <a:pathLst>
                <a:path w="8032" h="7014" extrusionOk="0">
                  <a:moveTo>
                    <a:pt x="7157" y="1"/>
                  </a:moveTo>
                  <a:cubicBezTo>
                    <a:pt x="7396" y="335"/>
                    <a:pt x="7487" y="774"/>
                    <a:pt x="7387" y="1172"/>
                  </a:cubicBezTo>
                  <a:cubicBezTo>
                    <a:pt x="7273" y="1083"/>
                    <a:pt x="7124" y="1042"/>
                    <a:pt x="6969" y="1042"/>
                  </a:cubicBezTo>
                  <a:cubicBezTo>
                    <a:pt x="6699" y="1042"/>
                    <a:pt x="6411" y="1165"/>
                    <a:pt x="6259" y="1365"/>
                  </a:cubicBezTo>
                  <a:cubicBezTo>
                    <a:pt x="6293" y="1359"/>
                    <a:pt x="6327" y="1356"/>
                    <a:pt x="6361" y="1356"/>
                  </a:cubicBezTo>
                  <a:cubicBezTo>
                    <a:pt x="6567" y="1356"/>
                    <a:pt x="6772" y="1462"/>
                    <a:pt x="6881" y="1638"/>
                  </a:cubicBezTo>
                  <a:cubicBezTo>
                    <a:pt x="6483" y="1656"/>
                    <a:pt x="6026" y="1970"/>
                    <a:pt x="5886" y="2344"/>
                  </a:cubicBezTo>
                  <a:cubicBezTo>
                    <a:pt x="5729" y="2167"/>
                    <a:pt x="5450" y="2033"/>
                    <a:pt x="5203" y="2033"/>
                  </a:cubicBezTo>
                  <a:cubicBezTo>
                    <a:pt x="5167" y="2033"/>
                    <a:pt x="5132" y="2036"/>
                    <a:pt x="5099" y="2042"/>
                  </a:cubicBezTo>
                  <a:cubicBezTo>
                    <a:pt x="4831" y="2088"/>
                    <a:pt x="4592" y="2278"/>
                    <a:pt x="4489" y="2530"/>
                  </a:cubicBezTo>
                  <a:cubicBezTo>
                    <a:pt x="4563" y="2512"/>
                    <a:pt x="4640" y="2504"/>
                    <a:pt x="4719" y="2504"/>
                  </a:cubicBezTo>
                  <a:cubicBezTo>
                    <a:pt x="4997" y="2504"/>
                    <a:pt x="5284" y="2614"/>
                    <a:pt x="5452" y="2825"/>
                  </a:cubicBezTo>
                  <a:cubicBezTo>
                    <a:pt x="5413" y="2817"/>
                    <a:pt x="5372" y="2813"/>
                    <a:pt x="5329" y="2813"/>
                  </a:cubicBezTo>
                  <a:cubicBezTo>
                    <a:pt x="5051" y="2813"/>
                    <a:pt x="4725" y="2979"/>
                    <a:pt x="4621" y="3218"/>
                  </a:cubicBezTo>
                  <a:cubicBezTo>
                    <a:pt x="4726" y="3167"/>
                    <a:pt x="4849" y="3141"/>
                    <a:pt x="4974" y="3141"/>
                  </a:cubicBezTo>
                  <a:cubicBezTo>
                    <a:pt x="5159" y="3141"/>
                    <a:pt x="5347" y="3197"/>
                    <a:pt x="5483" y="3305"/>
                  </a:cubicBezTo>
                  <a:cubicBezTo>
                    <a:pt x="5114" y="3383"/>
                    <a:pt x="4642" y="3622"/>
                    <a:pt x="4515" y="3978"/>
                  </a:cubicBezTo>
                  <a:cubicBezTo>
                    <a:pt x="4353" y="3775"/>
                    <a:pt x="4054" y="3663"/>
                    <a:pt x="3790" y="3663"/>
                  </a:cubicBezTo>
                  <a:cubicBezTo>
                    <a:pt x="3779" y="3663"/>
                    <a:pt x="3767" y="3663"/>
                    <a:pt x="3755" y="3664"/>
                  </a:cubicBezTo>
                  <a:cubicBezTo>
                    <a:pt x="3484" y="3673"/>
                    <a:pt x="3220" y="3818"/>
                    <a:pt x="3065" y="4040"/>
                  </a:cubicBezTo>
                  <a:cubicBezTo>
                    <a:pt x="2940" y="3910"/>
                    <a:pt x="2780" y="3849"/>
                    <a:pt x="2617" y="3849"/>
                  </a:cubicBezTo>
                  <a:cubicBezTo>
                    <a:pt x="2444" y="3849"/>
                    <a:pt x="2268" y="3917"/>
                    <a:pt x="2124" y="4042"/>
                  </a:cubicBezTo>
                  <a:cubicBezTo>
                    <a:pt x="2165" y="4031"/>
                    <a:pt x="2206" y="4025"/>
                    <a:pt x="2248" y="4025"/>
                  </a:cubicBezTo>
                  <a:cubicBezTo>
                    <a:pt x="2545" y="4025"/>
                    <a:pt x="2854" y="4298"/>
                    <a:pt x="2907" y="4593"/>
                  </a:cubicBezTo>
                  <a:cubicBezTo>
                    <a:pt x="2812" y="4549"/>
                    <a:pt x="2695" y="4527"/>
                    <a:pt x="2575" y="4527"/>
                  </a:cubicBezTo>
                  <a:cubicBezTo>
                    <a:pt x="2332" y="4527"/>
                    <a:pt x="2073" y="4615"/>
                    <a:pt x="1937" y="4780"/>
                  </a:cubicBezTo>
                  <a:cubicBezTo>
                    <a:pt x="1998" y="4749"/>
                    <a:pt x="2068" y="4737"/>
                    <a:pt x="2141" y="4737"/>
                  </a:cubicBezTo>
                  <a:cubicBezTo>
                    <a:pt x="2285" y="4737"/>
                    <a:pt x="2440" y="4785"/>
                    <a:pt x="2562" y="4842"/>
                  </a:cubicBezTo>
                  <a:cubicBezTo>
                    <a:pt x="2745" y="4929"/>
                    <a:pt x="2886" y="5102"/>
                    <a:pt x="2931" y="5299"/>
                  </a:cubicBezTo>
                  <a:cubicBezTo>
                    <a:pt x="2871" y="5277"/>
                    <a:pt x="2801" y="5267"/>
                    <a:pt x="2726" y="5267"/>
                  </a:cubicBezTo>
                  <a:cubicBezTo>
                    <a:pt x="2466" y="5267"/>
                    <a:pt x="2152" y="5390"/>
                    <a:pt x="2025" y="5572"/>
                  </a:cubicBezTo>
                  <a:cubicBezTo>
                    <a:pt x="1964" y="5320"/>
                    <a:pt x="1808" y="5077"/>
                    <a:pt x="1570" y="4972"/>
                  </a:cubicBezTo>
                  <a:cubicBezTo>
                    <a:pt x="1462" y="4923"/>
                    <a:pt x="1344" y="4900"/>
                    <a:pt x="1226" y="4900"/>
                  </a:cubicBezTo>
                  <a:cubicBezTo>
                    <a:pt x="1084" y="4900"/>
                    <a:pt x="941" y="4934"/>
                    <a:pt x="816" y="5003"/>
                  </a:cubicBezTo>
                  <a:cubicBezTo>
                    <a:pt x="1009" y="5055"/>
                    <a:pt x="1193" y="5181"/>
                    <a:pt x="1294" y="5354"/>
                  </a:cubicBezTo>
                  <a:cubicBezTo>
                    <a:pt x="1114" y="5231"/>
                    <a:pt x="896" y="5174"/>
                    <a:pt x="673" y="5174"/>
                  </a:cubicBezTo>
                  <a:cubicBezTo>
                    <a:pt x="441" y="5174"/>
                    <a:pt x="205" y="5235"/>
                    <a:pt x="1" y="5347"/>
                  </a:cubicBezTo>
                  <a:cubicBezTo>
                    <a:pt x="217" y="5566"/>
                    <a:pt x="531" y="5666"/>
                    <a:pt x="844" y="5666"/>
                  </a:cubicBezTo>
                  <a:cubicBezTo>
                    <a:pt x="919" y="5666"/>
                    <a:pt x="993" y="5660"/>
                    <a:pt x="1066" y="5649"/>
                  </a:cubicBezTo>
                  <a:lnTo>
                    <a:pt x="1066" y="5649"/>
                  </a:lnTo>
                  <a:cubicBezTo>
                    <a:pt x="993" y="5969"/>
                    <a:pt x="1186" y="6269"/>
                    <a:pt x="1462" y="6442"/>
                  </a:cubicBezTo>
                  <a:cubicBezTo>
                    <a:pt x="1739" y="6616"/>
                    <a:pt x="2074" y="6667"/>
                    <a:pt x="2401" y="6708"/>
                  </a:cubicBezTo>
                  <a:cubicBezTo>
                    <a:pt x="2492" y="6719"/>
                    <a:pt x="2584" y="6730"/>
                    <a:pt x="2676" y="6730"/>
                  </a:cubicBezTo>
                  <a:cubicBezTo>
                    <a:pt x="2732" y="6730"/>
                    <a:pt x="2788" y="6726"/>
                    <a:pt x="2844" y="6715"/>
                  </a:cubicBezTo>
                  <a:cubicBezTo>
                    <a:pt x="2990" y="6688"/>
                    <a:pt x="3133" y="6609"/>
                    <a:pt x="3201" y="6477"/>
                  </a:cubicBezTo>
                  <a:cubicBezTo>
                    <a:pt x="3519" y="6756"/>
                    <a:pt x="3947" y="6914"/>
                    <a:pt x="4370" y="6914"/>
                  </a:cubicBezTo>
                  <a:cubicBezTo>
                    <a:pt x="4402" y="6914"/>
                    <a:pt x="4435" y="6913"/>
                    <a:pt x="4467" y="6911"/>
                  </a:cubicBezTo>
                  <a:cubicBezTo>
                    <a:pt x="4587" y="6904"/>
                    <a:pt x="4710" y="6883"/>
                    <a:pt x="4814" y="6825"/>
                  </a:cubicBezTo>
                  <a:cubicBezTo>
                    <a:pt x="4918" y="6766"/>
                    <a:pt x="5003" y="6661"/>
                    <a:pt x="5010" y="6541"/>
                  </a:cubicBezTo>
                  <a:cubicBezTo>
                    <a:pt x="5220" y="6854"/>
                    <a:pt x="5463" y="7013"/>
                    <a:pt x="5773" y="7013"/>
                  </a:cubicBezTo>
                  <a:cubicBezTo>
                    <a:pt x="5882" y="7013"/>
                    <a:pt x="5999" y="6994"/>
                    <a:pt x="6126" y="6954"/>
                  </a:cubicBezTo>
                  <a:cubicBezTo>
                    <a:pt x="6613" y="6802"/>
                    <a:pt x="6983" y="6303"/>
                    <a:pt x="6974" y="5794"/>
                  </a:cubicBezTo>
                  <a:cubicBezTo>
                    <a:pt x="7198" y="5761"/>
                    <a:pt x="7417" y="5656"/>
                    <a:pt x="7553" y="5474"/>
                  </a:cubicBezTo>
                  <a:cubicBezTo>
                    <a:pt x="7692" y="5286"/>
                    <a:pt x="7729" y="5038"/>
                    <a:pt x="7700" y="4806"/>
                  </a:cubicBezTo>
                  <a:cubicBezTo>
                    <a:pt x="7672" y="4574"/>
                    <a:pt x="7590" y="4335"/>
                    <a:pt x="7505" y="4117"/>
                  </a:cubicBezTo>
                  <a:cubicBezTo>
                    <a:pt x="7735" y="3998"/>
                    <a:pt x="7909" y="3777"/>
                    <a:pt x="7970" y="3526"/>
                  </a:cubicBezTo>
                  <a:cubicBezTo>
                    <a:pt x="8031" y="3274"/>
                    <a:pt x="7998" y="2935"/>
                    <a:pt x="7847" y="2724"/>
                  </a:cubicBezTo>
                  <a:cubicBezTo>
                    <a:pt x="7972" y="2574"/>
                    <a:pt x="8027" y="2366"/>
                    <a:pt x="7991" y="2175"/>
                  </a:cubicBezTo>
                  <a:cubicBezTo>
                    <a:pt x="7954" y="1984"/>
                    <a:pt x="7844" y="1743"/>
                    <a:pt x="7672" y="1650"/>
                  </a:cubicBezTo>
                  <a:cubicBezTo>
                    <a:pt x="7876" y="1336"/>
                    <a:pt x="7909" y="916"/>
                    <a:pt x="7756" y="575"/>
                  </a:cubicBezTo>
                  <a:cubicBezTo>
                    <a:pt x="7645" y="326"/>
                    <a:pt x="7416" y="118"/>
                    <a:pt x="7157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8"/>
            <p:cNvSpPr/>
            <p:nvPr/>
          </p:nvSpPr>
          <p:spPr>
            <a:xfrm>
              <a:off x="2262675" y="3775450"/>
              <a:ext cx="144725" cy="528400"/>
            </a:xfrm>
            <a:custGeom>
              <a:avLst/>
              <a:gdLst/>
              <a:ahLst/>
              <a:cxnLst/>
              <a:rect l="l" t="t" r="r" b="b"/>
              <a:pathLst>
                <a:path w="5789" h="21136" extrusionOk="0">
                  <a:moveTo>
                    <a:pt x="1528" y="0"/>
                  </a:moveTo>
                  <a:lnTo>
                    <a:pt x="1" y="284"/>
                  </a:lnTo>
                  <a:lnTo>
                    <a:pt x="3418" y="21135"/>
                  </a:lnTo>
                  <a:lnTo>
                    <a:pt x="5789" y="20697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8"/>
            <p:cNvSpPr/>
            <p:nvPr/>
          </p:nvSpPr>
          <p:spPr>
            <a:xfrm>
              <a:off x="2262675" y="3777750"/>
              <a:ext cx="111300" cy="526100"/>
            </a:xfrm>
            <a:custGeom>
              <a:avLst/>
              <a:gdLst/>
              <a:ahLst/>
              <a:cxnLst/>
              <a:rect l="l" t="t" r="r" b="b"/>
              <a:pathLst>
                <a:path w="4452" h="21044" extrusionOk="0">
                  <a:moveTo>
                    <a:pt x="1035" y="0"/>
                  </a:moveTo>
                  <a:lnTo>
                    <a:pt x="1" y="192"/>
                  </a:lnTo>
                  <a:lnTo>
                    <a:pt x="3418" y="21043"/>
                  </a:lnTo>
                  <a:lnTo>
                    <a:pt x="4452" y="20853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8"/>
            <p:cNvSpPr/>
            <p:nvPr/>
          </p:nvSpPr>
          <p:spPr>
            <a:xfrm>
              <a:off x="2198375" y="3753275"/>
              <a:ext cx="106350" cy="58900"/>
            </a:xfrm>
            <a:custGeom>
              <a:avLst/>
              <a:gdLst/>
              <a:ahLst/>
              <a:cxnLst/>
              <a:rect l="l" t="t" r="r" b="b"/>
              <a:pathLst>
                <a:path w="4254" h="2356" extrusionOk="0">
                  <a:moveTo>
                    <a:pt x="3936" y="1"/>
                  </a:moveTo>
                  <a:lnTo>
                    <a:pt x="588" y="620"/>
                  </a:lnTo>
                  <a:cubicBezTo>
                    <a:pt x="234" y="686"/>
                    <a:pt x="1" y="1025"/>
                    <a:pt x="67" y="1378"/>
                  </a:cubicBezTo>
                  <a:lnTo>
                    <a:pt x="148" y="1823"/>
                  </a:lnTo>
                  <a:cubicBezTo>
                    <a:pt x="206" y="2136"/>
                    <a:pt x="480" y="2355"/>
                    <a:pt x="788" y="2355"/>
                  </a:cubicBezTo>
                  <a:cubicBezTo>
                    <a:pt x="827" y="2355"/>
                    <a:pt x="866" y="2352"/>
                    <a:pt x="906" y="2344"/>
                  </a:cubicBezTo>
                  <a:lnTo>
                    <a:pt x="4254" y="1725"/>
                  </a:lnTo>
                  <a:lnTo>
                    <a:pt x="39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8"/>
            <p:cNvSpPr/>
            <p:nvPr/>
          </p:nvSpPr>
          <p:spPr>
            <a:xfrm>
              <a:off x="2297925" y="3756375"/>
              <a:ext cx="35150" cy="33875"/>
            </a:xfrm>
            <a:custGeom>
              <a:avLst/>
              <a:gdLst/>
              <a:ahLst/>
              <a:cxnLst/>
              <a:rect l="l" t="t" r="r" b="b"/>
              <a:pathLst>
                <a:path w="1406" h="1355" extrusionOk="0">
                  <a:moveTo>
                    <a:pt x="730" y="0"/>
                  </a:moveTo>
                  <a:cubicBezTo>
                    <a:pt x="693" y="0"/>
                    <a:pt x="654" y="3"/>
                    <a:pt x="616" y="10"/>
                  </a:cubicBezTo>
                  <a:lnTo>
                    <a:pt x="1" y="124"/>
                  </a:lnTo>
                  <a:lnTo>
                    <a:pt x="227" y="1355"/>
                  </a:lnTo>
                  <a:lnTo>
                    <a:pt x="842" y="1241"/>
                  </a:lnTo>
                  <a:cubicBezTo>
                    <a:pt x="1181" y="1179"/>
                    <a:pt x="1406" y="852"/>
                    <a:pt x="1344" y="512"/>
                  </a:cubicBezTo>
                  <a:cubicBezTo>
                    <a:pt x="1288" y="211"/>
                    <a:pt x="1026" y="0"/>
                    <a:pt x="7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8"/>
            <p:cNvSpPr/>
            <p:nvPr/>
          </p:nvSpPr>
          <p:spPr>
            <a:xfrm>
              <a:off x="2245925" y="3517825"/>
              <a:ext cx="60625" cy="254075"/>
            </a:xfrm>
            <a:custGeom>
              <a:avLst/>
              <a:gdLst/>
              <a:ahLst/>
              <a:cxnLst/>
              <a:rect l="l" t="t" r="r" b="b"/>
              <a:pathLst>
                <a:path w="2425" h="10163" extrusionOk="0">
                  <a:moveTo>
                    <a:pt x="221" y="1"/>
                  </a:moveTo>
                  <a:cubicBezTo>
                    <a:pt x="146" y="1"/>
                    <a:pt x="69" y="23"/>
                    <a:pt x="0" y="70"/>
                  </a:cubicBezTo>
                  <a:lnTo>
                    <a:pt x="612" y="8479"/>
                  </a:lnTo>
                  <a:cubicBezTo>
                    <a:pt x="661" y="9167"/>
                    <a:pt x="1125" y="9752"/>
                    <a:pt x="1781" y="9959"/>
                  </a:cubicBezTo>
                  <a:lnTo>
                    <a:pt x="2425" y="10163"/>
                  </a:lnTo>
                  <a:lnTo>
                    <a:pt x="606" y="321"/>
                  </a:lnTo>
                  <a:cubicBezTo>
                    <a:pt x="570" y="125"/>
                    <a:pt x="400" y="1"/>
                    <a:pt x="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8"/>
            <p:cNvSpPr/>
            <p:nvPr/>
          </p:nvSpPr>
          <p:spPr>
            <a:xfrm>
              <a:off x="2110800" y="3771875"/>
              <a:ext cx="203100" cy="178625"/>
            </a:xfrm>
            <a:custGeom>
              <a:avLst/>
              <a:gdLst/>
              <a:ahLst/>
              <a:cxnLst/>
              <a:rect l="l" t="t" r="r" b="b"/>
              <a:pathLst>
                <a:path w="8124" h="7145" extrusionOk="0">
                  <a:moveTo>
                    <a:pt x="7830" y="1"/>
                  </a:moveTo>
                  <a:lnTo>
                    <a:pt x="217" y="6497"/>
                  </a:lnTo>
                  <a:cubicBezTo>
                    <a:pt x="1" y="6680"/>
                    <a:pt x="48" y="7026"/>
                    <a:pt x="303" y="7145"/>
                  </a:cubicBezTo>
                  <a:lnTo>
                    <a:pt x="7279" y="2411"/>
                  </a:lnTo>
                  <a:cubicBezTo>
                    <a:pt x="7848" y="2025"/>
                    <a:pt x="8124" y="1330"/>
                    <a:pt x="7976" y="659"/>
                  </a:cubicBezTo>
                  <a:lnTo>
                    <a:pt x="78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8"/>
            <p:cNvSpPr/>
            <p:nvPr/>
          </p:nvSpPr>
          <p:spPr>
            <a:xfrm>
              <a:off x="2306550" y="3749475"/>
              <a:ext cx="249300" cy="106625"/>
            </a:xfrm>
            <a:custGeom>
              <a:avLst/>
              <a:gdLst/>
              <a:ahLst/>
              <a:cxnLst/>
              <a:rect l="l" t="t" r="r" b="b"/>
              <a:pathLst>
                <a:path w="9972" h="4265" extrusionOk="0">
                  <a:moveTo>
                    <a:pt x="1634" y="1"/>
                  </a:moveTo>
                  <a:cubicBezTo>
                    <a:pt x="1223" y="1"/>
                    <a:pt x="816" y="152"/>
                    <a:pt x="498" y="442"/>
                  </a:cubicBezTo>
                  <a:lnTo>
                    <a:pt x="1" y="897"/>
                  </a:lnTo>
                  <a:lnTo>
                    <a:pt x="9433" y="4241"/>
                  </a:lnTo>
                  <a:cubicBezTo>
                    <a:pt x="9477" y="4257"/>
                    <a:pt x="9522" y="4265"/>
                    <a:pt x="9565" y="4265"/>
                  </a:cubicBezTo>
                  <a:cubicBezTo>
                    <a:pt x="9783" y="4265"/>
                    <a:pt x="9971" y="4077"/>
                    <a:pt x="9951" y="3841"/>
                  </a:cubicBezTo>
                  <a:lnTo>
                    <a:pt x="2364" y="168"/>
                  </a:lnTo>
                  <a:cubicBezTo>
                    <a:pt x="2132" y="56"/>
                    <a:pt x="1882" y="1"/>
                    <a:pt x="16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8"/>
            <p:cNvSpPr/>
            <p:nvPr/>
          </p:nvSpPr>
          <p:spPr>
            <a:xfrm>
              <a:off x="2742725" y="3889250"/>
              <a:ext cx="84050" cy="380425"/>
            </a:xfrm>
            <a:custGeom>
              <a:avLst/>
              <a:gdLst/>
              <a:ahLst/>
              <a:cxnLst/>
              <a:rect l="l" t="t" r="r" b="b"/>
              <a:pathLst>
                <a:path w="3362" h="15217" extrusionOk="0">
                  <a:moveTo>
                    <a:pt x="1104" y="1"/>
                  </a:moveTo>
                  <a:lnTo>
                    <a:pt x="1" y="145"/>
                  </a:lnTo>
                  <a:lnTo>
                    <a:pt x="1646" y="15217"/>
                  </a:lnTo>
                  <a:lnTo>
                    <a:pt x="3361" y="14995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8"/>
            <p:cNvSpPr/>
            <p:nvPr/>
          </p:nvSpPr>
          <p:spPr>
            <a:xfrm>
              <a:off x="2742725" y="3890425"/>
              <a:ext cx="59825" cy="379250"/>
            </a:xfrm>
            <a:custGeom>
              <a:avLst/>
              <a:gdLst/>
              <a:ahLst/>
              <a:cxnLst/>
              <a:rect l="l" t="t" r="r" b="b"/>
              <a:pathLst>
                <a:path w="2393" h="15170" extrusionOk="0">
                  <a:moveTo>
                    <a:pt x="749" y="1"/>
                  </a:moveTo>
                  <a:lnTo>
                    <a:pt x="1" y="98"/>
                  </a:lnTo>
                  <a:lnTo>
                    <a:pt x="1646" y="15170"/>
                  </a:lnTo>
                  <a:lnTo>
                    <a:pt x="2392" y="15073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8"/>
            <p:cNvSpPr/>
            <p:nvPr/>
          </p:nvSpPr>
          <p:spPr>
            <a:xfrm>
              <a:off x="2696800" y="3873225"/>
              <a:ext cx="75550" cy="39175"/>
            </a:xfrm>
            <a:custGeom>
              <a:avLst/>
              <a:gdLst/>
              <a:ahLst/>
              <a:cxnLst/>
              <a:rect l="l" t="t" r="r" b="b"/>
              <a:pathLst>
                <a:path w="3022" h="1567" extrusionOk="0">
                  <a:moveTo>
                    <a:pt x="2859" y="0"/>
                  </a:moveTo>
                  <a:lnTo>
                    <a:pt x="436" y="315"/>
                  </a:lnTo>
                  <a:cubicBezTo>
                    <a:pt x="181" y="349"/>
                    <a:pt x="0" y="582"/>
                    <a:pt x="34" y="838"/>
                  </a:cubicBezTo>
                  <a:lnTo>
                    <a:pt x="75" y="1160"/>
                  </a:lnTo>
                  <a:cubicBezTo>
                    <a:pt x="106" y="1396"/>
                    <a:pt x="307" y="1566"/>
                    <a:pt x="538" y="1566"/>
                  </a:cubicBezTo>
                  <a:cubicBezTo>
                    <a:pt x="558" y="1566"/>
                    <a:pt x="578" y="1565"/>
                    <a:pt x="598" y="1563"/>
                  </a:cubicBezTo>
                  <a:lnTo>
                    <a:pt x="3022" y="1249"/>
                  </a:lnTo>
                  <a:lnTo>
                    <a:pt x="28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8"/>
            <p:cNvSpPr/>
            <p:nvPr/>
          </p:nvSpPr>
          <p:spPr>
            <a:xfrm>
              <a:off x="2768800" y="3876175"/>
              <a:ext cx="24575" cy="23800"/>
            </a:xfrm>
            <a:custGeom>
              <a:avLst/>
              <a:gdLst/>
              <a:ahLst/>
              <a:cxnLst/>
              <a:rect l="l" t="t" r="r" b="b"/>
              <a:pathLst>
                <a:path w="983" h="952" extrusionOk="0">
                  <a:moveTo>
                    <a:pt x="504" y="1"/>
                  </a:moveTo>
                  <a:cubicBezTo>
                    <a:pt x="485" y="1"/>
                    <a:pt x="465" y="2"/>
                    <a:pt x="446" y="4"/>
                  </a:cubicBezTo>
                  <a:lnTo>
                    <a:pt x="1" y="62"/>
                  </a:lnTo>
                  <a:lnTo>
                    <a:pt x="117" y="951"/>
                  </a:lnTo>
                  <a:lnTo>
                    <a:pt x="562" y="894"/>
                  </a:lnTo>
                  <a:cubicBezTo>
                    <a:pt x="809" y="862"/>
                    <a:pt x="982" y="637"/>
                    <a:pt x="950" y="391"/>
                  </a:cubicBezTo>
                  <a:cubicBezTo>
                    <a:pt x="919" y="166"/>
                    <a:pt x="726" y="1"/>
                    <a:pt x="5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8"/>
            <p:cNvSpPr/>
            <p:nvPr/>
          </p:nvSpPr>
          <p:spPr>
            <a:xfrm>
              <a:off x="2740825" y="3702800"/>
              <a:ext cx="33775" cy="184125"/>
            </a:xfrm>
            <a:custGeom>
              <a:avLst/>
              <a:gdLst/>
              <a:ahLst/>
              <a:cxnLst/>
              <a:rect l="l" t="t" r="r" b="b"/>
              <a:pathLst>
                <a:path w="1351" h="7365" extrusionOk="0">
                  <a:moveTo>
                    <a:pt x="147" y="0"/>
                  </a:moveTo>
                  <a:cubicBezTo>
                    <a:pt x="98" y="0"/>
                    <a:pt x="47" y="13"/>
                    <a:pt x="1" y="42"/>
                  </a:cubicBezTo>
                  <a:lnTo>
                    <a:pt x="115" y="6089"/>
                  </a:lnTo>
                  <a:cubicBezTo>
                    <a:pt x="125" y="6583"/>
                    <a:pt x="435" y="7021"/>
                    <a:pt x="897" y="7194"/>
                  </a:cubicBezTo>
                  <a:lnTo>
                    <a:pt x="1350" y="7365"/>
                  </a:lnTo>
                  <a:lnTo>
                    <a:pt x="426" y="244"/>
                  </a:lnTo>
                  <a:cubicBezTo>
                    <a:pt x="407" y="97"/>
                    <a:pt x="281" y="0"/>
                    <a:pt x="1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8"/>
            <p:cNvSpPr/>
            <p:nvPr/>
          </p:nvSpPr>
          <p:spPr>
            <a:xfrm>
              <a:off x="2627900" y="3886900"/>
              <a:ext cx="150650" cy="120800"/>
            </a:xfrm>
            <a:custGeom>
              <a:avLst/>
              <a:gdLst/>
              <a:ahLst/>
              <a:cxnLst/>
              <a:rect l="l" t="t" r="r" b="b"/>
              <a:pathLst>
                <a:path w="6026" h="4832" extrusionOk="0">
                  <a:moveTo>
                    <a:pt x="5866" y="1"/>
                  </a:moveTo>
                  <a:lnTo>
                    <a:pt x="161" y="4362"/>
                  </a:lnTo>
                  <a:cubicBezTo>
                    <a:pt x="1" y="4485"/>
                    <a:pt x="21" y="4735"/>
                    <a:pt x="198" y="4832"/>
                  </a:cubicBezTo>
                  <a:lnTo>
                    <a:pt x="5378" y="1708"/>
                  </a:lnTo>
                  <a:cubicBezTo>
                    <a:pt x="5802" y="1453"/>
                    <a:pt x="6026" y="966"/>
                    <a:pt x="5945" y="479"/>
                  </a:cubicBezTo>
                  <a:lnTo>
                    <a:pt x="58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8"/>
            <p:cNvSpPr/>
            <p:nvPr/>
          </p:nvSpPr>
          <p:spPr>
            <a:xfrm>
              <a:off x="2774575" y="3872375"/>
              <a:ext cx="175550" cy="84125"/>
            </a:xfrm>
            <a:custGeom>
              <a:avLst/>
              <a:gdLst/>
              <a:ahLst/>
              <a:cxnLst/>
              <a:rect l="l" t="t" r="r" b="b"/>
              <a:pathLst>
                <a:path w="7022" h="3365" extrusionOk="0">
                  <a:moveTo>
                    <a:pt x="1140" y="1"/>
                  </a:moveTo>
                  <a:cubicBezTo>
                    <a:pt x="867" y="1"/>
                    <a:pt x="595" y="93"/>
                    <a:pt x="374" y="274"/>
                  </a:cubicBezTo>
                  <a:lnTo>
                    <a:pt x="0" y="582"/>
                  </a:lnTo>
                  <a:lnTo>
                    <a:pt x="6629" y="3343"/>
                  </a:lnTo>
                  <a:cubicBezTo>
                    <a:pt x="6665" y="3357"/>
                    <a:pt x="6701" y="3364"/>
                    <a:pt x="6736" y="3364"/>
                  </a:cubicBezTo>
                  <a:cubicBezTo>
                    <a:pt x="6888" y="3364"/>
                    <a:pt x="7022" y="3239"/>
                    <a:pt x="7016" y="3075"/>
                  </a:cubicBezTo>
                  <a:lnTo>
                    <a:pt x="1722" y="150"/>
                  </a:lnTo>
                  <a:cubicBezTo>
                    <a:pt x="1540" y="50"/>
                    <a:pt x="1339" y="1"/>
                    <a:pt x="11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8"/>
            <p:cNvSpPr/>
            <p:nvPr/>
          </p:nvSpPr>
          <p:spPr>
            <a:xfrm>
              <a:off x="1704050" y="3885925"/>
              <a:ext cx="144075" cy="494400"/>
            </a:xfrm>
            <a:custGeom>
              <a:avLst/>
              <a:gdLst/>
              <a:ahLst/>
              <a:cxnLst/>
              <a:rect l="l" t="t" r="r" b="b"/>
              <a:pathLst>
                <a:path w="5763" h="19776" extrusionOk="0">
                  <a:moveTo>
                    <a:pt x="1427" y="0"/>
                  </a:moveTo>
                  <a:lnTo>
                    <a:pt x="0" y="289"/>
                  </a:lnTo>
                  <a:lnTo>
                    <a:pt x="3546" y="19775"/>
                  </a:lnTo>
                  <a:lnTo>
                    <a:pt x="5762" y="19326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8"/>
            <p:cNvSpPr/>
            <p:nvPr/>
          </p:nvSpPr>
          <p:spPr>
            <a:xfrm>
              <a:off x="1704050" y="3888275"/>
              <a:ext cx="112800" cy="492050"/>
            </a:xfrm>
            <a:custGeom>
              <a:avLst/>
              <a:gdLst/>
              <a:ahLst/>
              <a:cxnLst/>
              <a:rect l="l" t="t" r="r" b="b"/>
              <a:pathLst>
                <a:path w="4512" h="19682" extrusionOk="0">
                  <a:moveTo>
                    <a:pt x="966" y="0"/>
                  </a:moveTo>
                  <a:lnTo>
                    <a:pt x="0" y="195"/>
                  </a:lnTo>
                  <a:lnTo>
                    <a:pt x="3546" y="19681"/>
                  </a:lnTo>
                  <a:lnTo>
                    <a:pt x="4512" y="19485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8"/>
            <p:cNvSpPr/>
            <p:nvPr/>
          </p:nvSpPr>
          <p:spPr>
            <a:xfrm>
              <a:off x="1643750" y="3865225"/>
              <a:ext cx="99950" cy="56425"/>
            </a:xfrm>
            <a:custGeom>
              <a:avLst/>
              <a:gdLst/>
              <a:ahLst/>
              <a:cxnLst/>
              <a:rect l="l" t="t" r="r" b="b"/>
              <a:pathLst>
                <a:path w="3998" h="2257" extrusionOk="0">
                  <a:moveTo>
                    <a:pt x="3670" y="0"/>
                  </a:moveTo>
                  <a:lnTo>
                    <a:pt x="543" y="635"/>
                  </a:lnTo>
                  <a:cubicBezTo>
                    <a:pt x="213" y="701"/>
                    <a:pt x="1" y="1023"/>
                    <a:pt x="67" y="1353"/>
                  </a:cubicBezTo>
                  <a:lnTo>
                    <a:pt x="152" y="1769"/>
                  </a:lnTo>
                  <a:cubicBezTo>
                    <a:pt x="210" y="2058"/>
                    <a:pt x="464" y="2257"/>
                    <a:pt x="748" y="2257"/>
                  </a:cubicBezTo>
                  <a:cubicBezTo>
                    <a:pt x="788" y="2257"/>
                    <a:pt x="829" y="2253"/>
                    <a:pt x="870" y="2245"/>
                  </a:cubicBezTo>
                  <a:lnTo>
                    <a:pt x="3997" y="1610"/>
                  </a:lnTo>
                  <a:lnTo>
                    <a:pt x="36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8"/>
            <p:cNvSpPr/>
            <p:nvPr/>
          </p:nvSpPr>
          <p:spPr>
            <a:xfrm>
              <a:off x="1736650" y="3867750"/>
              <a:ext cx="33325" cy="32025"/>
            </a:xfrm>
            <a:custGeom>
              <a:avLst/>
              <a:gdLst/>
              <a:ahLst/>
              <a:cxnLst/>
              <a:rect l="l" t="t" r="r" b="b"/>
              <a:pathLst>
                <a:path w="1333" h="1281" extrusionOk="0">
                  <a:moveTo>
                    <a:pt x="694" y="1"/>
                  </a:moveTo>
                  <a:cubicBezTo>
                    <a:pt x="655" y="1"/>
                    <a:pt x="615" y="5"/>
                    <a:pt x="576" y="13"/>
                  </a:cubicBezTo>
                  <a:lnTo>
                    <a:pt x="1" y="130"/>
                  </a:lnTo>
                  <a:lnTo>
                    <a:pt x="235" y="1280"/>
                  </a:lnTo>
                  <a:lnTo>
                    <a:pt x="809" y="1162"/>
                  </a:lnTo>
                  <a:cubicBezTo>
                    <a:pt x="1126" y="1098"/>
                    <a:pt x="1333" y="788"/>
                    <a:pt x="1267" y="470"/>
                  </a:cubicBezTo>
                  <a:cubicBezTo>
                    <a:pt x="1211" y="192"/>
                    <a:pt x="968" y="1"/>
                    <a:pt x="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8"/>
            <p:cNvSpPr/>
            <p:nvPr/>
          </p:nvSpPr>
          <p:spPr>
            <a:xfrm>
              <a:off x="1684050" y="3645275"/>
              <a:ext cx="60950" cy="237200"/>
            </a:xfrm>
            <a:custGeom>
              <a:avLst/>
              <a:gdLst/>
              <a:ahLst/>
              <a:cxnLst/>
              <a:rect l="l" t="t" r="r" b="b"/>
              <a:pathLst>
                <a:path w="2438" h="9488" extrusionOk="0">
                  <a:moveTo>
                    <a:pt x="212" y="1"/>
                  </a:moveTo>
                  <a:cubicBezTo>
                    <a:pt x="139" y="1"/>
                    <a:pt x="66" y="23"/>
                    <a:pt x="0" y="70"/>
                  </a:cubicBezTo>
                  <a:lnTo>
                    <a:pt x="712" y="7940"/>
                  </a:lnTo>
                  <a:cubicBezTo>
                    <a:pt x="769" y="8583"/>
                    <a:pt x="1213" y="9126"/>
                    <a:pt x="1832" y="9308"/>
                  </a:cubicBezTo>
                  <a:lnTo>
                    <a:pt x="2438" y="9488"/>
                  </a:lnTo>
                  <a:lnTo>
                    <a:pt x="2438" y="9488"/>
                  </a:lnTo>
                  <a:lnTo>
                    <a:pt x="571" y="294"/>
                  </a:lnTo>
                  <a:cubicBezTo>
                    <a:pt x="534" y="113"/>
                    <a:pt x="376" y="1"/>
                    <a:pt x="2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8"/>
            <p:cNvSpPr/>
            <p:nvPr/>
          </p:nvSpPr>
          <p:spPr>
            <a:xfrm>
              <a:off x="1564300" y="3882450"/>
              <a:ext cx="188125" cy="170550"/>
            </a:xfrm>
            <a:custGeom>
              <a:avLst/>
              <a:gdLst/>
              <a:ahLst/>
              <a:cxnLst/>
              <a:rect l="l" t="t" r="r" b="b"/>
              <a:pathLst>
                <a:path w="7525" h="6822" extrusionOk="0">
                  <a:moveTo>
                    <a:pt x="7228" y="1"/>
                  </a:moveTo>
                  <a:lnTo>
                    <a:pt x="199" y="6214"/>
                  </a:lnTo>
                  <a:cubicBezTo>
                    <a:pt x="0" y="6390"/>
                    <a:pt x="50" y="6712"/>
                    <a:pt x="292" y="6821"/>
                  </a:cubicBezTo>
                  <a:lnTo>
                    <a:pt x="6752" y="2270"/>
                  </a:lnTo>
                  <a:cubicBezTo>
                    <a:pt x="7279" y="1899"/>
                    <a:pt x="7525" y="1243"/>
                    <a:pt x="7375" y="616"/>
                  </a:cubicBezTo>
                  <a:lnTo>
                    <a:pt x="72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8"/>
            <p:cNvSpPr/>
            <p:nvPr/>
          </p:nvSpPr>
          <p:spPr>
            <a:xfrm>
              <a:off x="1744975" y="3860775"/>
              <a:ext cx="234975" cy="96700"/>
            </a:xfrm>
            <a:custGeom>
              <a:avLst/>
              <a:gdLst/>
              <a:ahLst/>
              <a:cxnLst/>
              <a:rect l="l" t="t" r="r" b="b"/>
              <a:pathLst>
                <a:path w="9399" h="3868" extrusionOk="0">
                  <a:moveTo>
                    <a:pt x="1544" y="0"/>
                  </a:moveTo>
                  <a:cubicBezTo>
                    <a:pt x="1149" y="0"/>
                    <a:pt x="759" y="149"/>
                    <a:pt x="459" y="433"/>
                  </a:cubicBezTo>
                  <a:lnTo>
                    <a:pt x="1" y="868"/>
                  </a:lnTo>
                  <a:lnTo>
                    <a:pt x="8896" y="3848"/>
                  </a:lnTo>
                  <a:cubicBezTo>
                    <a:pt x="8935" y="3861"/>
                    <a:pt x="8974" y="3867"/>
                    <a:pt x="9012" y="3867"/>
                  </a:cubicBezTo>
                  <a:cubicBezTo>
                    <a:pt x="9219" y="3867"/>
                    <a:pt x="9398" y="3687"/>
                    <a:pt x="9375" y="3463"/>
                  </a:cubicBezTo>
                  <a:lnTo>
                    <a:pt x="2204" y="146"/>
                  </a:lnTo>
                  <a:cubicBezTo>
                    <a:pt x="1993" y="48"/>
                    <a:pt x="1767" y="0"/>
                    <a:pt x="15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8"/>
            <p:cNvSpPr/>
            <p:nvPr/>
          </p:nvSpPr>
          <p:spPr>
            <a:xfrm>
              <a:off x="2881750" y="4110275"/>
              <a:ext cx="26325" cy="146725"/>
            </a:xfrm>
            <a:custGeom>
              <a:avLst/>
              <a:gdLst/>
              <a:ahLst/>
              <a:cxnLst/>
              <a:rect l="l" t="t" r="r" b="b"/>
              <a:pathLst>
                <a:path w="1053" h="5869" extrusionOk="0">
                  <a:moveTo>
                    <a:pt x="1" y="1"/>
                  </a:moveTo>
                  <a:lnTo>
                    <a:pt x="1" y="5868"/>
                  </a:lnTo>
                  <a:lnTo>
                    <a:pt x="1053" y="5868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8"/>
            <p:cNvSpPr/>
            <p:nvPr/>
          </p:nvSpPr>
          <p:spPr>
            <a:xfrm>
              <a:off x="2881775" y="4110275"/>
              <a:ext cx="9100" cy="146725"/>
            </a:xfrm>
            <a:custGeom>
              <a:avLst/>
              <a:gdLst/>
              <a:ahLst/>
              <a:cxnLst/>
              <a:rect l="l" t="t" r="r" b="b"/>
              <a:pathLst>
                <a:path w="364" h="5869" extrusionOk="0">
                  <a:moveTo>
                    <a:pt x="1" y="1"/>
                  </a:moveTo>
                  <a:lnTo>
                    <a:pt x="1" y="5868"/>
                  </a:lnTo>
                  <a:lnTo>
                    <a:pt x="364" y="5868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8"/>
            <p:cNvSpPr/>
            <p:nvPr/>
          </p:nvSpPr>
          <p:spPr>
            <a:xfrm>
              <a:off x="2802075" y="3933200"/>
              <a:ext cx="213050" cy="249500"/>
            </a:xfrm>
            <a:custGeom>
              <a:avLst/>
              <a:gdLst/>
              <a:ahLst/>
              <a:cxnLst/>
              <a:rect l="l" t="t" r="r" b="b"/>
              <a:pathLst>
                <a:path w="8522" h="9980" extrusionOk="0">
                  <a:moveTo>
                    <a:pt x="3614" y="1"/>
                  </a:moveTo>
                  <a:cubicBezTo>
                    <a:pt x="3592" y="1"/>
                    <a:pt x="3572" y="2"/>
                    <a:pt x="3554" y="5"/>
                  </a:cubicBezTo>
                  <a:cubicBezTo>
                    <a:pt x="3357" y="41"/>
                    <a:pt x="3199" y="227"/>
                    <a:pt x="3198" y="428"/>
                  </a:cubicBezTo>
                  <a:cubicBezTo>
                    <a:pt x="3116" y="372"/>
                    <a:pt x="3014" y="340"/>
                    <a:pt x="2913" y="340"/>
                  </a:cubicBezTo>
                  <a:cubicBezTo>
                    <a:pt x="2854" y="340"/>
                    <a:pt x="2796" y="351"/>
                    <a:pt x="2743" y="375"/>
                  </a:cubicBezTo>
                  <a:cubicBezTo>
                    <a:pt x="2598" y="438"/>
                    <a:pt x="2493" y="581"/>
                    <a:pt x="2470" y="737"/>
                  </a:cubicBezTo>
                  <a:cubicBezTo>
                    <a:pt x="2465" y="737"/>
                    <a:pt x="2460" y="737"/>
                    <a:pt x="2454" y="737"/>
                  </a:cubicBezTo>
                  <a:cubicBezTo>
                    <a:pt x="2224" y="737"/>
                    <a:pt x="1942" y="890"/>
                    <a:pt x="1800" y="1067"/>
                  </a:cubicBezTo>
                  <a:cubicBezTo>
                    <a:pt x="1654" y="1248"/>
                    <a:pt x="1596" y="1499"/>
                    <a:pt x="1650" y="1725"/>
                  </a:cubicBezTo>
                  <a:cubicBezTo>
                    <a:pt x="1476" y="1755"/>
                    <a:pt x="1346" y="2032"/>
                    <a:pt x="1418" y="2194"/>
                  </a:cubicBezTo>
                  <a:cubicBezTo>
                    <a:pt x="1268" y="2365"/>
                    <a:pt x="1152" y="2648"/>
                    <a:pt x="1176" y="2875"/>
                  </a:cubicBezTo>
                  <a:cubicBezTo>
                    <a:pt x="805" y="2930"/>
                    <a:pt x="428" y="3199"/>
                    <a:pt x="274" y="3541"/>
                  </a:cubicBezTo>
                  <a:cubicBezTo>
                    <a:pt x="120" y="3883"/>
                    <a:pt x="153" y="4302"/>
                    <a:pt x="359" y="4617"/>
                  </a:cubicBezTo>
                  <a:cubicBezTo>
                    <a:pt x="187" y="4709"/>
                    <a:pt x="76" y="4951"/>
                    <a:pt x="39" y="5142"/>
                  </a:cubicBezTo>
                  <a:cubicBezTo>
                    <a:pt x="3" y="5334"/>
                    <a:pt x="57" y="5541"/>
                    <a:pt x="183" y="5689"/>
                  </a:cubicBezTo>
                  <a:cubicBezTo>
                    <a:pt x="32" y="5900"/>
                    <a:pt x="1" y="6240"/>
                    <a:pt x="60" y="6491"/>
                  </a:cubicBezTo>
                  <a:cubicBezTo>
                    <a:pt x="122" y="6743"/>
                    <a:pt x="297" y="6965"/>
                    <a:pt x="526" y="7084"/>
                  </a:cubicBezTo>
                  <a:cubicBezTo>
                    <a:pt x="440" y="7301"/>
                    <a:pt x="359" y="7539"/>
                    <a:pt x="330" y="7772"/>
                  </a:cubicBezTo>
                  <a:cubicBezTo>
                    <a:pt x="302" y="8003"/>
                    <a:pt x="338" y="8253"/>
                    <a:pt x="477" y="8440"/>
                  </a:cubicBezTo>
                  <a:cubicBezTo>
                    <a:pt x="613" y="8621"/>
                    <a:pt x="832" y="8727"/>
                    <a:pt x="1056" y="8760"/>
                  </a:cubicBezTo>
                  <a:cubicBezTo>
                    <a:pt x="1048" y="9270"/>
                    <a:pt x="1418" y="9767"/>
                    <a:pt x="1904" y="9919"/>
                  </a:cubicBezTo>
                  <a:cubicBezTo>
                    <a:pt x="2031" y="9959"/>
                    <a:pt x="2148" y="9979"/>
                    <a:pt x="2257" y="9979"/>
                  </a:cubicBezTo>
                  <a:cubicBezTo>
                    <a:pt x="2566" y="9979"/>
                    <a:pt x="2809" y="9820"/>
                    <a:pt x="3019" y="9506"/>
                  </a:cubicBezTo>
                  <a:cubicBezTo>
                    <a:pt x="3027" y="9626"/>
                    <a:pt x="3111" y="9733"/>
                    <a:pt x="3215" y="9791"/>
                  </a:cubicBezTo>
                  <a:cubicBezTo>
                    <a:pt x="3319" y="9850"/>
                    <a:pt x="3442" y="9870"/>
                    <a:pt x="3562" y="9877"/>
                  </a:cubicBezTo>
                  <a:cubicBezTo>
                    <a:pt x="3594" y="9878"/>
                    <a:pt x="3627" y="9879"/>
                    <a:pt x="3659" y="9879"/>
                  </a:cubicBezTo>
                  <a:cubicBezTo>
                    <a:pt x="4083" y="9879"/>
                    <a:pt x="4509" y="9723"/>
                    <a:pt x="4828" y="9443"/>
                  </a:cubicBezTo>
                  <a:cubicBezTo>
                    <a:pt x="4897" y="9574"/>
                    <a:pt x="5039" y="9654"/>
                    <a:pt x="5185" y="9682"/>
                  </a:cubicBezTo>
                  <a:cubicBezTo>
                    <a:pt x="5240" y="9692"/>
                    <a:pt x="5296" y="9696"/>
                    <a:pt x="5352" y="9696"/>
                  </a:cubicBezTo>
                  <a:cubicBezTo>
                    <a:pt x="5444" y="9696"/>
                    <a:pt x="5537" y="9685"/>
                    <a:pt x="5628" y="9673"/>
                  </a:cubicBezTo>
                  <a:cubicBezTo>
                    <a:pt x="5952" y="9632"/>
                    <a:pt x="6289" y="9582"/>
                    <a:pt x="6567" y="9407"/>
                  </a:cubicBezTo>
                  <a:cubicBezTo>
                    <a:pt x="6844" y="9233"/>
                    <a:pt x="7036" y="8935"/>
                    <a:pt x="6963" y="8615"/>
                  </a:cubicBezTo>
                  <a:lnTo>
                    <a:pt x="6963" y="8615"/>
                  </a:lnTo>
                  <a:cubicBezTo>
                    <a:pt x="7036" y="8626"/>
                    <a:pt x="7111" y="8631"/>
                    <a:pt x="7186" y="8631"/>
                  </a:cubicBezTo>
                  <a:cubicBezTo>
                    <a:pt x="7519" y="8631"/>
                    <a:pt x="7855" y="8519"/>
                    <a:pt x="8070" y="8268"/>
                  </a:cubicBezTo>
                  <a:cubicBezTo>
                    <a:pt x="8333" y="7963"/>
                    <a:pt x="8313" y="7477"/>
                    <a:pt x="7996" y="7228"/>
                  </a:cubicBezTo>
                  <a:cubicBezTo>
                    <a:pt x="8324" y="7040"/>
                    <a:pt x="8521" y="6647"/>
                    <a:pt x="8474" y="6272"/>
                  </a:cubicBezTo>
                  <a:cubicBezTo>
                    <a:pt x="8427" y="5897"/>
                    <a:pt x="8109" y="5557"/>
                    <a:pt x="7745" y="5457"/>
                  </a:cubicBezTo>
                  <a:cubicBezTo>
                    <a:pt x="7926" y="5344"/>
                    <a:pt x="8014" y="5104"/>
                    <a:pt x="7950" y="4901"/>
                  </a:cubicBezTo>
                  <a:cubicBezTo>
                    <a:pt x="7888" y="4705"/>
                    <a:pt x="7635" y="4525"/>
                    <a:pt x="7426" y="4525"/>
                  </a:cubicBezTo>
                  <a:cubicBezTo>
                    <a:pt x="7419" y="4525"/>
                    <a:pt x="7412" y="4525"/>
                    <a:pt x="7405" y="4525"/>
                  </a:cubicBezTo>
                  <a:cubicBezTo>
                    <a:pt x="7505" y="4451"/>
                    <a:pt x="7542" y="4302"/>
                    <a:pt x="7490" y="4190"/>
                  </a:cubicBezTo>
                  <a:cubicBezTo>
                    <a:pt x="7443" y="4088"/>
                    <a:pt x="7357" y="3990"/>
                    <a:pt x="7252" y="3990"/>
                  </a:cubicBezTo>
                  <a:cubicBezTo>
                    <a:pt x="7240" y="3990"/>
                    <a:pt x="7227" y="3992"/>
                    <a:pt x="7214" y="3994"/>
                  </a:cubicBezTo>
                  <a:cubicBezTo>
                    <a:pt x="7532" y="3742"/>
                    <a:pt x="7677" y="3299"/>
                    <a:pt x="7599" y="2899"/>
                  </a:cubicBezTo>
                  <a:cubicBezTo>
                    <a:pt x="7522" y="2501"/>
                    <a:pt x="7239" y="2154"/>
                    <a:pt x="6879" y="1966"/>
                  </a:cubicBezTo>
                  <a:cubicBezTo>
                    <a:pt x="6664" y="1855"/>
                    <a:pt x="6426" y="1808"/>
                    <a:pt x="6186" y="1808"/>
                  </a:cubicBezTo>
                  <a:cubicBezTo>
                    <a:pt x="6022" y="1808"/>
                    <a:pt x="5857" y="1830"/>
                    <a:pt x="5697" y="1869"/>
                  </a:cubicBezTo>
                  <a:cubicBezTo>
                    <a:pt x="5803" y="1658"/>
                    <a:pt x="5754" y="1384"/>
                    <a:pt x="5586" y="1220"/>
                  </a:cubicBezTo>
                  <a:cubicBezTo>
                    <a:pt x="5462" y="1100"/>
                    <a:pt x="5229" y="998"/>
                    <a:pt x="5034" y="998"/>
                  </a:cubicBezTo>
                  <a:cubicBezTo>
                    <a:pt x="4964" y="998"/>
                    <a:pt x="4899" y="1011"/>
                    <a:pt x="4845" y="1041"/>
                  </a:cubicBezTo>
                  <a:cubicBezTo>
                    <a:pt x="4918" y="863"/>
                    <a:pt x="4882" y="644"/>
                    <a:pt x="4758" y="496"/>
                  </a:cubicBezTo>
                  <a:cubicBezTo>
                    <a:pt x="4659" y="376"/>
                    <a:pt x="4501" y="306"/>
                    <a:pt x="4345" y="306"/>
                  </a:cubicBezTo>
                  <a:cubicBezTo>
                    <a:pt x="4308" y="306"/>
                    <a:pt x="4272" y="310"/>
                    <a:pt x="4236" y="318"/>
                  </a:cubicBezTo>
                  <a:cubicBezTo>
                    <a:pt x="4173" y="148"/>
                    <a:pt x="3825" y="1"/>
                    <a:pt x="3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8"/>
            <p:cNvSpPr/>
            <p:nvPr/>
          </p:nvSpPr>
          <p:spPr>
            <a:xfrm>
              <a:off x="2802025" y="4007425"/>
              <a:ext cx="200750" cy="175325"/>
            </a:xfrm>
            <a:custGeom>
              <a:avLst/>
              <a:gdLst/>
              <a:ahLst/>
              <a:cxnLst/>
              <a:rect l="l" t="t" r="r" b="b"/>
              <a:pathLst>
                <a:path w="8030" h="7013" extrusionOk="0">
                  <a:moveTo>
                    <a:pt x="873" y="0"/>
                  </a:moveTo>
                  <a:lnTo>
                    <a:pt x="873" y="0"/>
                  </a:lnTo>
                  <a:cubicBezTo>
                    <a:pt x="615" y="117"/>
                    <a:pt x="385" y="326"/>
                    <a:pt x="275" y="574"/>
                  </a:cubicBezTo>
                  <a:cubicBezTo>
                    <a:pt x="121" y="915"/>
                    <a:pt x="155" y="1335"/>
                    <a:pt x="359" y="1649"/>
                  </a:cubicBezTo>
                  <a:cubicBezTo>
                    <a:pt x="187" y="1742"/>
                    <a:pt x="77" y="1983"/>
                    <a:pt x="40" y="2175"/>
                  </a:cubicBezTo>
                  <a:cubicBezTo>
                    <a:pt x="4" y="2366"/>
                    <a:pt x="58" y="2573"/>
                    <a:pt x="183" y="2723"/>
                  </a:cubicBezTo>
                  <a:cubicBezTo>
                    <a:pt x="32" y="2934"/>
                    <a:pt x="0" y="3273"/>
                    <a:pt x="61" y="3525"/>
                  </a:cubicBezTo>
                  <a:cubicBezTo>
                    <a:pt x="120" y="3777"/>
                    <a:pt x="296" y="3998"/>
                    <a:pt x="526" y="4117"/>
                  </a:cubicBezTo>
                  <a:cubicBezTo>
                    <a:pt x="441" y="4335"/>
                    <a:pt x="359" y="4573"/>
                    <a:pt x="331" y="4805"/>
                  </a:cubicBezTo>
                  <a:cubicBezTo>
                    <a:pt x="302" y="5038"/>
                    <a:pt x="338" y="5286"/>
                    <a:pt x="478" y="5474"/>
                  </a:cubicBezTo>
                  <a:cubicBezTo>
                    <a:pt x="614" y="5655"/>
                    <a:pt x="833" y="5760"/>
                    <a:pt x="1057" y="5794"/>
                  </a:cubicBezTo>
                  <a:cubicBezTo>
                    <a:pt x="1048" y="6303"/>
                    <a:pt x="1418" y="6801"/>
                    <a:pt x="1904" y="6953"/>
                  </a:cubicBezTo>
                  <a:cubicBezTo>
                    <a:pt x="2031" y="6993"/>
                    <a:pt x="2148" y="7013"/>
                    <a:pt x="2257" y="7013"/>
                  </a:cubicBezTo>
                  <a:cubicBezTo>
                    <a:pt x="2567" y="7013"/>
                    <a:pt x="2811" y="6854"/>
                    <a:pt x="3020" y="6540"/>
                  </a:cubicBezTo>
                  <a:cubicBezTo>
                    <a:pt x="3028" y="6660"/>
                    <a:pt x="3113" y="6765"/>
                    <a:pt x="3217" y="6824"/>
                  </a:cubicBezTo>
                  <a:cubicBezTo>
                    <a:pt x="3321" y="6883"/>
                    <a:pt x="3444" y="6903"/>
                    <a:pt x="3564" y="6911"/>
                  </a:cubicBezTo>
                  <a:cubicBezTo>
                    <a:pt x="3596" y="6912"/>
                    <a:pt x="3628" y="6913"/>
                    <a:pt x="3660" y="6913"/>
                  </a:cubicBezTo>
                  <a:cubicBezTo>
                    <a:pt x="4084" y="6913"/>
                    <a:pt x="4511" y="6755"/>
                    <a:pt x="4830" y="6477"/>
                  </a:cubicBezTo>
                  <a:cubicBezTo>
                    <a:pt x="4898" y="6608"/>
                    <a:pt x="5041" y="6687"/>
                    <a:pt x="5187" y="6715"/>
                  </a:cubicBezTo>
                  <a:cubicBezTo>
                    <a:pt x="5242" y="6725"/>
                    <a:pt x="5298" y="6729"/>
                    <a:pt x="5355" y="6729"/>
                  </a:cubicBezTo>
                  <a:cubicBezTo>
                    <a:pt x="5447" y="6729"/>
                    <a:pt x="5539" y="6718"/>
                    <a:pt x="5630" y="6707"/>
                  </a:cubicBezTo>
                  <a:cubicBezTo>
                    <a:pt x="5955" y="6667"/>
                    <a:pt x="6291" y="6616"/>
                    <a:pt x="6569" y="6441"/>
                  </a:cubicBezTo>
                  <a:cubicBezTo>
                    <a:pt x="6845" y="6268"/>
                    <a:pt x="7038" y="5968"/>
                    <a:pt x="6965" y="5649"/>
                  </a:cubicBezTo>
                  <a:lnTo>
                    <a:pt x="6965" y="5649"/>
                  </a:lnTo>
                  <a:cubicBezTo>
                    <a:pt x="7038" y="5660"/>
                    <a:pt x="7112" y="5665"/>
                    <a:pt x="7186" y="5665"/>
                  </a:cubicBezTo>
                  <a:cubicBezTo>
                    <a:pt x="7500" y="5665"/>
                    <a:pt x="7814" y="5565"/>
                    <a:pt x="8030" y="5346"/>
                  </a:cubicBezTo>
                  <a:cubicBezTo>
                    <a:pt x="7826" y="5235"/>
                    <a:pt x="7589" y="5173"/>
                    <a:pt x="7357" y="5173"/>
                  </a:cubicBezTo>
                  <a:cubicBezTo>
                    <a:pt x="7134" y="5173"/>
                    <a:pt x="6916" y="5230"/>
                    <a:pt x="6737" y="5354"/>
                  </a:cubicBezTo>
                  <a:cubicBezTo>
                    <a:pt x="6838" y="5180"/>
                    <a:pt x="7021" y="5054"/>
                    <a:pt x="7214" y="5002"/>
                  </a:cubicBezTo>
                  <a:cubicBezTo>
                    <a:pt x="7089" y="4934"/>
                    <a:pt x="6947" y="4899"/>
                    <a:pt x="6804" y="4899"/>
                  </a:cubicBezTo>
                  <a:cubicBezTo>
                    <a:pt x="6686" y="4899"/>
                    <a:pt x="6568" y="4923"/>
                    <a:pt x="6460" y="4971"/>
                  </a:cubicBezTo>
                  <a:cubicBezTo>
                    <a:pt x="6222" y="5076"/>
                    <a:pt x="6067" y="5319"/>
                    <a:pt x="6006" y="5572"/>
                  </a:cubicBezTo>
                  <a:cubicBezTo>
                    <a:pt x="5879" y="5389"/>
                    <a:pt x="5565" y="5266"/>
                    <a:pt x="5305" y="5266"/>
                  </a:cubicBezTo>
                  <a:cubicBezTo>
                    <a:pt x="5230" y="5266"/>
                    <a:pt x="5159" y="5276"/>
                    <a:pt x="5099" y="5298"/>
                  </a:cubicBezTo>
                  <a:cubicBezTo>
                    <a:pt x="5145" y="5101"/>
                    <a:pt x="5286" y="4928"/>
                    <a:pt x="5468" y="4842"/>
                  </a:cubicBezTo>
                  <a:cubicBezTo>
                    <a:pt x="5590" y="4785"/>
                    <a:pt x="5746" y="4736"/>
                    <a:pt x="5890" y="4736"/>
                  </a:cubicBezTo>
                  <a:cubicBezTo>
                    <a:pt x="5963" y="4736"/>
                    <a:pt x="6033" y="4749"/>
                    <a:pt x="6094" y="4779"/>
                  </a:cubicBezTo>
                  <a:cubicBezTo>
                    <a:pt x="5958" y="4614"/>
                    <a:pt x="5699" y="4527"/>
                    <a:pt x="5456" y="4527"/>
                  </a:cubicBezTo>
                  <a:cubicBezTo>
                    <a:pt x="5335" y="4527"/>
                    <a:pt x="5219" y="4548"/>
                    <a:pt x="5123" y="4592"/>
                  </a:cubicBezTo>
                  <a:cubicBezTo>
                    <a:pt x="5177" y="4297"/>
                    <a:pt x="5485" y="4025"/>
                    <a:pt x="5783" y="4025"/>
                  </a:cubicBezTo>
                  <a:cubicBezTo>
                    <a:pt x="5824" y="4025"/>
                    <a:pt x="5866" y="4030"/>
                    <a:pt x="5906" y="4042"/>
                  </a:cubicBezTo>
                  <a:cubicBezTo>
                    <a:pt x="5762" y="3916"/>
                    <a:pt x="5586" y="3849"/>
                    <a:pt x="5414" y="3849"/>
                  </a:cubicBezTo>
                  <a:cubicBezTo>
                    <a:pt x="5251" y="3849"/>
                    <a:pt x="5091" y="3910"/>
                    <a:pt x="4966" y="4040"/>
                  </a:cubicBezTo>
                  <a:cubicBezTo>
                    <a:pt x="4810" y="3817"/>
                    <a:pt x="4549" y="3673"/>
                    <a:pt x="4275" y="3663"/>
                  </a:cubicBezTo>
                  <a:cubicBezTo>
                    <a:pt x="4264" y="3663"/>
                    <a:pt x="4252" y="3662"/>
                    <a:pt x="4240" y="3662"/>
                  </a:cubicBezTo>
                  <a:cubicBezTo>
                    <a:pt x="3976" y="3662"/>
                    <a:pt x="3678" y="3774"/>
                    <a:pt x="3516" y="3977"/>
                  </a:cubicBezTo>
                  <a:cubicBezTo>
                    <a:pt x="3389" y="3621"/>
                    <a:pt x="2916" y="3382"/>
                    <a:pt x="2547" y="3304"/>
                  </a:cubicBezTo>
                  <a:cubicBezTo>
                    <a:pt x="2684" y="3196"/>
                    <a:pt x="2872" y="3141"/>
                    <a:pt x="3057" y="3141"/>
                  </a:cubicBezTo>
                  <a:cubicBezTo>
                    <a:pt x="3182" y="3141"/>
                    <a:pt x="3305" y="3166"/>
                    <a:pt x="3410" y="3218"/>
                  </a:cubicBezTo>
                  <a:cubicBezTo>
                    <a:pt x="3306" y="2978"/>
                    <a:pt x="2979" y="2813"/>
                    <a:pt x="2701" y="2813"/>
                  </a:cubicBezTo>
                  <a:cubicBezTo>
                    <a:pt x="2659" y="2813"/>
                    <a:pt x="2618" y="2817"/>
                    <a:pt x="2579" y="2825"/>
                  </a:cubicBezTo>
                  <a:cubicBezTo>
                    <a:pt x="2747" y="2613"/>
                    <a:pt x="3034" y="2503"/>
                    <a:pt x="3312" y="2503"/>
                  </a:cubicBezTo>
                  <a:cubicBezTo>
                    <a:pt x="3390" y="2503"/>
                    <a:pt x="3467" y="2512"/>
                    <a:pt x="3541" y="2529"/>
                  </a:cubicBezTo>
                  <a:cubicBezTo>
                    <a:pt x="3439" y="2277"/>
                    <a:pt x="3200" y="2087"/>
                    <a:pt x="2931" y="2041"/>
                  </a:cubicBezTo>
                  <a:cubicBezTo>
                    <a:pt x="2897" y="2036"/>
                    <a:pt x="2863" y="2033"/>
                    <a:pt x="2827" y="2033"/>
                  </a:cubicBezTo>
                  <a:cubicBezTo>
                    <a:pt x="2580" y="2033"/>
                    <a:pt x="2301" y="2166"/>
                    <a:pt x="2144" y="2344"/>
                  </a:cubicBezTo>
                  <a:cubicBezTo>
                    <a:pt x="2005" y="1969"/>
                    <a:pt x="1548" y="1655"/>
                    <a:pt x="1150" y="1638"/>
                  </a:cubicBezTo>
                  <a:cubicBezTo>
                    <a:pt x="1259" y="1461"/>
                    <a:pt x="1463" y="1356"/>
                    <a:pt x="1670" y="1356"/>
                  </a:cubicBezTo>
                  <a:cubicBezTo>
                    <a:pt x="1704" y="1356"/>
                    <a:pt x="1738" y="1359"/>
                    <a:pt x="1771" y="1364"/>
                  </a:cubicBezTo>
                  <a:cubicBezTo>
                    <a:pt x="1620" y="1164"/>
                    <a:pt x="1331" y="1042"/>
                    <a:pt x="1061" y="1042"/>
                  </a:cubicBezTo>
                  <a:cubicBezTo>
                    <a:pt x="906" y="1042"/>
                    <a:pt x="757" y="1082"/>
                    <a:pt x="644" y="1171"/>
                  </a:cubicBezTo>
                  <a:cubicBezTo>
                    <a:pt x="543" y="773"/>
                    <a:pt x="635" y="334"/>
                    <a:pt x="873" y="0"/>
                  </a:cubicBezTo>
                  <a:close/>
                </a:path>
              </a:pathLst>
            </a:custGeom>
            <a:solidFill>
              <a:srgbClr val="80A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8"/>
            <p:cNvSpPr/>
            <p:nvPr/>
          </p:nvSpPr>
          <p:spPr>
            <a:xfrm>
              <a:off x="1992575" y="4181350"/>
              <a:ext cx="82900" cy="217850"/>
            </a:xfrm>
            <a:custGeom>
              <a:avLst/>
              <a:gdLst/>
              <a:ahLst/>
              <a:cxnLst/>
              <a:rect l="l" t="t" r="r" b="b"/>
              <a:pathLst>
                <a:path w="3316" h="8714" extrusionOk="0">
                  <a:moveTo>
                    <a:pt x="1503" y="1"/>
                  </a:moveTo>
                  <a:lnTo>
                    <a:pt x="0" y="325"/>
                  </a:lnTo>
                  <a:lnTo>
                    <a:pt x="1813" y="8713"/>
                  </a:lnTo>
                  <a:lnTo>
                    <a:pt x="3316" y="8388"/>
                  </a:lnTo>
                  <a:lnTo>
                    <a:pt x="15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8"/>
            <p:cNvSpPr/>
            <p:nvPr/>
          </p:nvSpPr>
          <p:spPr>
            <a:xfrm>
              <a:off x="1992550" y="4186675"/>
              <a:ext cx="58350" cy="212550"/>
            </a:xfrm>
            <a:custGeom>
              <a:avLst/>
              <a:gdLst/>
              <a:ahLst/>
              <a:cxnLst/>
              <a:rect l="l" t="t" r="r" b="b"/>
              <a:pathLst>
                <a:path w="2334" h="8502" extrusionOk="0">
                  <a:moveTo>
                    <a:pt x="522" y="0"/>
                  </a:moveTo>
                  <a:lnTo>
                    <a:pt x="0" y="113"/>
                  </a:lnTo>
                  <a:lnTo>
                    <a:pt x="1813" y="8501"/>
                  </a:lnTo>
                  <a:lnTo>
                    <a:pt x="2333" y="8389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8"/>
            <p:cNvSpPr/>
            <p:nvPr/>
          </p:nvSpPr>
          <p:spPr>
            <a:xfrm>
              <a:off x="1858075" y="3932500"/>
              <a:ext cx="325100" cy="368400"/>
            </a:xfrm>
            <a:custGeom>
              <a:avLst/>
              <a:gdLst/>
              <a:ahLst/>
              <a:cxnLst/>
              <a:rect l="l" t="t" r="r" b="b"/>
              <a:pathLst>
                <a:path w="13004" h="14736" extrusionOk="0">
                  <a:moveTo>
                    <a:pt x="3999" y="0"/>
                  </a:moveTo>
                  <a:cubicBezTo>
                    <a:pt x="3887" y="0"/>
                    <a:pt x="3787" y="15"/>
                    <a:pt x="3714" y="45"/>
                  </a:cubicBezTo>
                  <a:cubicBezTo>
                    <a:pt x="3443" y="156"/>
                    <a:pt x="3273" y="472"/>
                    <a:pt x="3335" y="758"/>
                  </a:cubicBezTo>
                  <a:cubicBezTo>
                    <a:pt x="3247" y="723"/>
                    <a:pt x="3150" y="705"/>
                    <a:pt x="3053" y="705"/>
                  </a:cubicBezTo>
                  <a:cubicBezTo>
                    <a:pt x="2915" y="705"/>
                    <a:pt x="2777" y="742"/>
                    <a:pt x="2667" y="822"/>
                  </a:cubicBezTo>
                  <a:cubicBezTo>
                    <a:pt x="2481" y="959"/>
                    <a:pt x="2373" y="1195"/>
                    <a:pt x="2391" y="1426"/>
                  </a:cubicBezTo>
                  <a:cubicBezTo>
                    <a:pt x="2056" y="1488"/>
                    <a:pt x="1686" y="1801"/>
                    <a:pt x="1532" y="2105"/>
                  </a:cubicBezTo>
                  <a:cubicBezTo>
                    <a:pt x="1378" y="2409"/>
                    <a:pt x="1375" y="2786"/>
                    <a:pt x="1523" y="3092"/>
                  </a:cubicBezTo>
                  <a:cubicBezTo>
                    <a:pt x="1281" y="3188"/>
                    <a:pt x="1181" y="3625"/>
                    <a:pt x="1334" y="3835"/>
                  </a:cubicBezTo>
                  <a:cubicBezTo>
                    <a:pt x="1172" y="4126"/>
                    <a:pt x="1093" y="4566"/>
                    <a:pt x="1200" y="4882"/>
                  </a:cubicBezTo>
                  <a:cubicBezTo>
                    <a:pt x="686" y="5075"/>
                    <a:pt x="230" y="5575"/>
                    <a:pt x="115" y="6112"/>
                  </a:cubicBezTo>
                  <a:cubicBezTo>
                    <a:pt x="1" y="6650"/>
                    <a:pt x="178" y="7239"/>
                    <a:pt x="567" y="7624"/>
                  </a:cubicBezTo>
                  <a:cubicBezTo>
                    <a:pt x="351" y="7808"/>
                    <a:pt x="267" y="8188"/>
                    <a:pt x="273" y="8474"/>
                  </a:cubicBezTo>
                  <a:cubicBezTo>
                    <a:pt x="279" y="8758"/>
                    <a:pt x="421" y="9038"/>
                    <a:pt x="647" y="9212"/>
                  </a:cubicBezTo>
                  <a:cubicBezTo>
                    <a:pt x="496" y="9559"/>
                    <a:pt x="555" y="10055"/>
                    <a:pt x="720" y="10396"/>
                  </a:cubicBezTo>
                  <a:cubicBezTo>
                    <a:pt x="885" y="10738"/>
                    <a:pt x="1202" y="11000"/>
                    <a:pt x="1568" y="11098"/>
                  </a:cubicBezTo>
                  <a:cubicBezTo>
                    <a:pt x="1514" y="11436"/>
                    <a:pt x="1471" y="11802"/>
                    <a:pt x="1503" y="12142"/>
                  </a:cubicBezTo>
                  <a:cubicBezTo>
                    <a:pt x="1534" y="12482"/>
                    <a:pt x="1661" y="12828"/>
                    <a:pt x="1920" y="13052"/>
                  </a:cubicBezTo>
                  <a:cubicBezTo>
                    <a:pt x="2142" y="13247"/>
                    <a:pt x="2445" y="13334"/>
                    <a:pt x="2743" y="13334"/>
                  </a:cubicBezTo>
                  <a:cubicBezTo>
                    <a:pt x="2777" y="13334"/>
                    <a:pt x="2811" y="13333"/>
                    <a:pt x="2845" y="13331"/>
                  </a:cubicBezTo>
                  <a:cubicBezTo>
                    <a:pt x="2990" y="14062"/>
                    <a:pt x="3673" y="14660"/>
                    <a:pt x="4414" y="14727"/>
                  </a:cubicBezTo>
                  <a:cubicBezTo>
                    <a:pt x="4480" y="14733"/>
                    <a:pt x="4543" y="14736"/>
                    <a:pt x="4604" y="14736"/>
                  </a:cubicBezTo>
                  <a:cubicBezTo>
                    <a:pt x="5235" y="14736"/>
                    <a:pt x="5632" y="14422"/>
                    <a:pt x="5881" y="13789"/>
                  </a:cubicBezTo>
                  <a:cubicBezTo>
                    <a:pt x="5931" y="13958"/>
                    <a:pt x="6083" y="14083"/>
                    <a:pt x="6251" y="14137"/>
                  </a:cubicBezTo>
                  <a:cubicBezTo>
                    <a:pt x="6339" y="14165"/>
                    <a:pt x="6431" y="14175"/>
                    <a:pt x="6523" y="14175"/>
                  </a:cubicBezTo>
                  <a:cubicBezTo>
                    <a:pt x="6607" y="14175"/>
                    <a:pt x="6691" y="14166"/>
                    <a:pt x="6773" y="14153"/>
                  </a:cubicBezTo>
                  <a:cubicBezTo>
                    <a:pt x="7433" y="14050"/>
                    <a:pt x="8053" y="13678"/>
                    <a:pt x="8449" y="13142"/>
                  </a:cubicBezTo>
                  <a:cubicBezTo>
                    <a:pt x="8582" y="13303"/>
                    <a:pt x="8801" y="13373"/>
                    <a:pt x="9012" y="13373"/>
                  </a:cubicBezTo>
                  <a:cubicBezTo>
                    <a:pt x="9019" y="13373"/>
                    <a:pt x="9027" y="13372"/>
                    <a:pt x="9034" y="13372"/>
                  </a:cubicBezTo>
                  <a:cubicBezTo>
                    <a:pt x="9251" y="13367"/>
                    <a:pt x="9461" y="13296"/>
                    <a:pt x="9665" y="13224"/>
                  </a:cubicBezTo>
                  <a:cubicBezTo>
                    <a:pt x="10118" y="13065"/>
                    <a:pt x="10582" y="12889"/>
                    <a:pt x="10925" y="12554"/>
                  </a:cubicBezTo>
                  <a:cubicBezTo>
                    <a:pt x="11267" y="12219"/>
                    <a:pt x="11450" y="11732"/>
                    <a:pt x="11247" y="11297"/>
                  </a:cubicBezTo>
                  <a:cubicBezTo>
                    <a:pt x="11836" y="11259"/>
                    <a:pt x="12440" y="10979"/>
                    <a:pt x="12721" y="10460"/>
                  </a:cubicBezTo>
                  <a:cubicBezTo>
                    <a:pt x="13004" y="9943"/>
                    <a:pt x="12824" y="9255"/>
                    <a:pt x="12294" y="8996"/>
                  </a:cubicBezTo>
                  <a:cubicBezTo>
                    <a:pt x="12706" y="8627"/>
                    <a:pt x="12864" y="8003"/>
                    <a:pt x="12682" y="7482"/>
                  </a:cubicBezTo>
                  <a:cubicBezTo>
                    <a:pt x="12499" y="6960"/>
                    <a:pt x="11939" y="6571"/>
                    <a:pt x="11387" y="6540"/>
                  </a:cubicBezTo>
                  <a:cubicBezTo>
                    <a:pt x="11610" y="6323"/>
                    <a:pt x="11663" y="5954"/>
                    <a:pt x="11508" y="5684"/>
                  </a:cubicBezTo>
                  <a:cubicBezTo>
                    <a:pt x="11379" y="5459"/>
                    <a:pt x="11051" y="5294"/>
                    <a:pt x="10772" y="5294"/>
                  </a:cubicBezTo>
                  <a:cubicBezTo>
                    <a:pt x="10717" y="5294"/>
                    <a:pt x="10664" y="5301"/>
                    <a:pt x="10615" y="5315"/>
                  </a:cubicBezTo>
                  <a:cubicBezTo>
                    <a:pt x="10734" y="5176"/>
                    <a:pt x="10743" y="4954"/>
                    <a:pt x="10631" y="4809"/>
                  </a:cubicBezTo>
                  <a:cubicBezTo>
                    <a:pt x="10545" y="4694"/>
                    <a:pt x="10416" y="4593"/>
                    <a:pt x="10285" y="4593"/>
                  </a:cubicBezTo>
                  <a:cubicBezTo>
                    <a:pt x="10249" y="4593"/>
                    <a:pt x="10213" y="4600"/>
                    <a:pt x="10178" y="4617"/>
                  </a:cubicBezTo>
                  <a:cubicBezTo>
                    <a:pt x="10555" y="4157"/>
                    <a:pt x="10624" y="3479"/>
                    <a:pt x="10390" y="2933"/>
                  </a:cubicBezTo>
                  <a:cubicBezTo>
                    <a:pt x="10157" y="2385"/>
                    <a:pt x="9645" y="1977"/>
                    <a:pt x="9071" y="1822"/>
                  </a:cubicBezTo>
                  <a:cubicBezTo>
                    <a:pt x="8896" y="1775"/>
                    <a:pt x="8719" y="1753"/>
                    <a:pt x="8541" y="1753"/>
                  </a:cubicBezTo>
                  <a:cubicBezTo>
                    <a:pt x="8134" y="1753"/>
                    <a:pt x="7726" y="1867"/>
                    <a:pt x="7353" y="2046"/>
                  </a:cubicBezTo>
                  <a:cubicBezTo>
                    <a:pt x="7438" y="1713"/>
                    <a:pt x="7286" y="1335"/>
                    <a:pt x="6993" y="1154"/>
                  </a:cubicBezTo>
                  <a:cubicBezTo>
                    <a:pt x="6830" y="1054"/>
                    <a:pt x="6581" y="987"/>
                    <a:pt x="6348" y="987"/>
                  </a:cubicBezTo>
                  <a:cubicBezTo>
                    <a:pt x="6164" y="987"/>
                    <a:pt x="5991" y="1028"/>
                    <a:pt x="5878" y="1127"/>
                  </a:cubicBezTo>
                  <a:cubicBezTo>
                    <a:pt x="5926" y="848"/>
                    <a:pt x="5810" y="547"/>
                    <a:pt x="5586" y="375"/>
                  </a:cubicBezTo>
                  <a:cubicBezTo>
                    <a:pt x="5449" y="269"/>
                    <a:pt x="5276" y="214"/>
                    <a:pt x="5104" y="214"/>
                  </a:cubicBezTo>
                  <a:cubicBezTo>
                    <a:pt x="4993" y="214"/>
                    <a:pt x="4884" y="237"/>
                    <a:pt x="4784" y="283"/>
                  </a:cubicBezTo>
                  <a:cubicBezTo>
                    <a:pt x="4669" y="103"/>
                    <a:pt x="4296" y="0"/>
                    <a:pt x="39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8"/>
            <p:cNvSpPr/>
            <p:nvPr/>
          </p:nvSpPr>
          <p:spPr>
            <a:xfrm>
              <a:off x="1858075" y="4060150"/>
              <a:ext cx="316950" cy="240775"/>
            </a:xfrm>
            <a:custGeom>
              <a:avLst/>
              <a:gdLst/>
              <a:ahLst/>
              <a:cxnLst/>
              <a:rect l="l" t="t" r="r" b="b"/>
              <a:pathLst>
                <a:path w="12678" h="9631" extrusionOk="0">
                  <a:moveTo>
                    <a:pt x="793" y="0"/>
                  </a:moveTo>
                  <a:lnTo>
                    <a:pt x="793" y="0"/>
                  </a:lnTo>
                  <a:cubicBezTo>
                    <a:pt x="461" y="248"/>
                    <a:pt x="197" y="616"/>
                    <a:pt x="115" y="1005"/>
                  </a:cubicBezTo>
                  <a:cubicBezTo>
                    <a:pt x="1" y="1542"/>
                    <a:pt x="177" y="2130"/>
                    <a:pt x="567" y="2517"/>
                  </a:cubicBezTo>
                  <a:cubicBezTo>
                    <a:pt x="351" y="2702"/>
                    <a:pt x="267" y="3081"/>
                    <a:pt x="273" y="3367"/>
                  </a:cubicBezTo>
                  <a:cubicBezTo>
                    <a:pt x="280" y="3651"/>
                    <a:pt x="421" y="3931"/>
                    <a:pt x="647" y="4106"/>
                  </a:cubicBezTo>
                  <a:cubicBezTo>
                    <a:pt x="496" y="4454"/>
                    <a:pt x="556" y="4949"/>
                    <a:pt x="720" y="5290"/>
                  </a:cubicBezTo>
                  <a:cubicBezTo>
                    <a:pt x="884" y="5631"/>
                    <a:pt x="1202" y="5894"/>
                    <a:pt x="1568" y="5992"/>
                  </a:cubicBezTo>
                  <a:cubicBezTo>
                    <a:pt x="1514" y="6330"/>
                    <a:pt x="1471" y="6696"/>
                    <a:pt x="1503" y="7036"/>
                  </a:cubicBezTo>
                  <a:cubicBezTo>
                    <a:pt x="1534" y="7376"/>
                    <a:pt x="1661" y="7722"/>
                    <a:pt x="1920" y="7946"/>
                  </a:cubicBezTo>
                  <a:cubicBezTo>
                    <a:pt x="2142" y="8141"/>
                    <a:pt x="2445" y="8228"/>
                    <a:pt x="2743" y="8228"/>
                  </a:cubicBezTo>
                  <a:cubicBezTo>
                    <a:pt x="2777" y="8228"/>
                    <a:pt x="2811" y="8227"/>
                    <a:pt x="2845" y="8225"/>
                  </a:cubicBezTo>
                  <a:cubicBezTo>
                    <a:pt x="2990" y="8956"/>
                    <a:pt x="3672" y="9553"/>
                    <a:pt x="4414" y="9621"/>
                  </a:cubicBezTo>
                  <a:cubicBezTo>
                    <a:pt x="4481" y="9627"/>
                    <a:pt x="4545" y="9630"/>
                    <a:pt x="4607" y="9630"/>
                  </a:cubicBezTo>
                  <a:cubicBezTo>
                    <a:pt x="5237" y="9630"/>
                    <a:pt x="5632" y="9316"/>
                    <a:pt x="5881" y="8684"/>
                  </a:cubicBezTo>
                  <a:cubicBezTo>
                    <a:pt x="5931" y="8854"/>
                    <a:pt x="6083" y="8979"/>
                    <a:pt x="6251" y="9032"/>
                  </a:cubicBezTo>
                  <a:cubicBezTo>
                    <a:pt x="6339" y="9060"/>
                    <a:pt x="6431" y="9070"/>
                    <a:pt x="6523" y="9070"/>
                  </a:cubicBezTo>
                  <a:cubicBezTo>
                    <a:pt x="6607" y="9070"/>
                    <a:pt x="6691" y="9061"/>
                    <a:pt x="6774" y="9048"/>
                  </a:cubicBezTo>
                  <a:cubicBezTo>
                    <a:pt x="7433" y="8944"/>
                    <a:pt x="8053" y="8573"/>
                    <a:pt x="8449" y="8037"/>
                  </a:cubicBezTo>
                  <a:cubicBezTo>
                    <a:pt x="8584" y="8198"/>
                    <a:pt x="8803" y="8268"/>
                    <a:pt x="9012" y="8268"/>
                  </a:cubicBezTo>
                  <a:cubicBezTo>
                    <a:pt x="9019" y="8268"/>
                    <a:pt x="9027" y="8267"/>
                    <a:pt x="9034" y="8267"/>
                  </a:cubicBezTo>
                  <a:cubicBezTo>
                    <a:pt x="9251" y="8262"/>
                    <a:pt x="9461" y="8191"/>
                    <a:pt x="9665" y="8119"/>
                  </a:cubicBezTo>
                  <a:cubicBezTo>
                    <a:pt x="10118" y="7960"/>
                    <a:pt x="10582" y="7784"/>
                    <a:pt x="10925" y="7449"/>
                  </a:cubicBezTo>
                  <a:cubicBezTo>
                    <a:pt x="11267" y="7114"/>
                    <a:pt x="11450" y="6627"/>
                    <a:pt x="11247" y="6192"/>
                  </a:cubicBezTo>
                  <a:cubicBezTo>
                    <a:pt x="11807" y="6157"/>
                    <a:pt x="12378" y="5900"/>
                    <a:pt x="12677" y="5431"/>
                  </a:cubicBezTo>
                  <a:cubicBezTo>
                    <a:pt x="12488" y="5375"/>
                    <a:pt x="12289" y="5347"/>
                    <a:pt x="12090" y="5347"/>
                  </a:cubicBezTo>
                  <a:cubicBezTo>
                    <a:pt x="11615" y="5347"/>
                    <a:pt x="11143" y="5508"/>
                    <a:pt x="10829" y="5842"/>
                  </a:cubicBezTo>
                  <a:cubicBezTo>
                    <a:pt x="10920" y="5567"/>
                    <a:pt x="11144" y="5327"/>
                    <a:pt x="11403" y="5194"/>
                  </a:cubicBezTo>
                  <a:cubicBezTo>
                    <a:pt x="11291" y="5160"/>
                    <a:pt x="11173" y="5144"/>
                    <a:pt x="11056" y="5144"/>
                  </a:cubicBezTo>
                  <a:cubicBezTo>
                    <a:pt x="10793" y="5144"/>
                    <a:pt x="10529" y="5226"/>
                    <a:pt x="10316" y="5382"/>
                  </a:cubicBezTo>
                  <a:cubicBezTo>
                    <a:pt x="10009" y="5606"/>
                    <a:pt x="9862" y="5999"/>
                    <a:pt x="9852" y="6380"/>
                  </a:cubicBezTo>
                  <a:cubicBezTo>
                    <a:pt x="9676" y="6215"/>
                    <a:pt x="9360" y="6129"/>
                    <a:pt x="9056" y="6129"/>
                  </a:cubicBezTo>
                  <a:cubicBezTo>
                    <a:pt x="8835" y="6129"/>
                    <a:pt x="8621" y="6174"/>
                    <a:pt x="8472" y="6268"/>
                  </a:cubicBezTo>
                  <a:cubicBezTo>
                    <a:pt x="8478" y="5972"/>
                    <a:pt x="8626" y="5681"/>
                    <a:pt x="8860" y="5501"/>
                  </a:cubicBezTo>
                  <a:cubicBezTo>
                    <a:pt x="9058" y="5350"/>
                    <a:pt x="9338" y="5202"/>
                    <a:pt x="9593" y="5202"/>
                  </a:cubicBezTo>
                  <a:cubicBezTo>
                    <a:pt x="9641" y="5202"/>
                    <a:pt x="9689" y="5207"/>
                    <a:pt x="9734" y="5219"/>
                  </a:cubicBezTo>
                  <a:cubicBezTo>
                    <a:pt x="9562" y="5083"/>
                    <a:pt x="9316" y="5020"/>
                    <a:pt x="9065" y="5020"/>
                  </a:cubicBezTo>
                  <a:cubicBezTo>
                    <a:pt x="8780" y="5020"/>
                    <a:pt x="8487" y="5101"/>
                    <a:pt x="8289" y="5251"/>
                  </a:cubicBezTo>
                  <a:cubicBezTo>
                    <a:pt x="8272" y="4763"/>
                    <a:pt x="8715" y="4220"/>
                    <a:pt x="9200" y="4220"/>
                  </a:cubicBezTo>
                  <a:cubicBezTo>
                    <a:pt x="9213" y="4220"/>
                    <a:pt x="9225" y="4220"/>
                    <a:pt x="9238" y="4221"/>
                  </a:cubicBezTo>
                  <a:cubicBezTo>
                    <a:pt x="9063" y="4124"/>
                    <a:pt x="8873" y="4076"/>
                    <a:pt x="8689" y="4076"/>
                  </a:cubicBezTo>
                  <a:cubicBezTo>
                    <a:pt x="8373" y="4076"/>
                    <a:pt x="8073" y="4219"/>
                    <a:pt x="7891" y="4511"/>
                  </a:cubicBezTo>
                  <a:cubicBezTo>
                    <a:pt x="7655" y="4289"/>
                    <a:pt x="7333" y="4166"/>
                    <a:pt x="7010" y="4166"/>
                  </a:cubicBezTo>
                  <a:cubicBezTo>
                    <a:pt x="6937" y="4166"/>
                    <a:pt x="6863" y="4172"/>
                    <a:pt x="6790" y="4185"/>
                  </a:cubicBezTo>
                  <a:cubicBezTo>
                    <a:pt x="6399" y="4255"/>
                    <a:pt x="5978" y="4514"/>
                    <a:pt x="5801" y="4869"/>
                  </a:cubicBezTo>
                  <a:cubicBezTo>
                    <a:pt x="5511" y="4401"/>
                    <a:pt x="4766" y="4207"/>
                    <a:pt x="4213" y="4207"/>
                  </a:cubicBezTo>
                  <a:cubicBezTo>
                    <a:pt x="4212" y="4207"/>
                    <a:pt x="4210" y="4207"/>
                    <a:pt x="4209" y="4207"/>
                  </a:cubicBezTo>
                  <a:cubicBezTo>
                    <a:pt x="4426" y="3944"/>
                    <a:pt x="4803" y="3785"/>
                    <a:pt x="5157" y="3785"/>
                  </a:cubicBezTo>
                  <a:cubicBezTo>
                    <a:pt x="5246" y="3785"/>
                    <a:pt x="5333" y="3795"/>
                    <a:pt x="5416" y="3816"/>
                  </a:cubicBezTo>
                  <a:cubicBezTo>
                    <a:pt x="5237" y="3566"/>
                    <a:pt x="4869" y="3430"/>
                    <a:pt x="4526" y="3430"/>
                  </a:cubicBezTo>
                  <a:cubicBezTo>
                    <a:pt x="4375" y="3430"/>
                    <a:pt x="4229" y="3456"/>
                    <a:pt x="4106" y="3511"/>
                  </a:cubicBezTo>
                  <a:cubicBezTo>
                    <a:pt x="4327" y="3064"/>
                    <a:pt x="4867" y="2791"/>
                    <a:pt x="5365" y="2791"/>
                  </a:cubicBezTo>
                  <a:cubicBezTo>
                    <a:pt x="5374" y="2791"/>
                    <a:pt x="5382" y="2791"/>
                    <a:pt x="5391" y="2791"/>
                  </a:cubicBezTo>
                  <a:cubicBezTo>
                    <a:pt x="5175" y="2479"/>
                    <a:pt x="4799" y="2282"/>
                    <a:pt x="4419" y="2282"/>
                  </a:cubicBezTo>
                  <a:cubicBezTo>
                    <a:pt x="4402" y="2282"/>
                    <a:pt x="4385" y="2282"/>
                    <a:pt x="4367" y="2283"/>
                  </a:cubicBezTo>
                  <a:cubicBezTo>
                    <a:pt x="3971" y="2301"/>
                    <a:pt x="3531" y="2612"/>
                    <a:pt x="3336" y="2958"/>
                  </a:cubicBezTo>
                  <a:cubicBezTo>
                    <a:pt x="3061" y="2528"/>
                    <a:pt x="2452" y="2238"/>
                    <a:pt x="1918" y="2238"/>
                  </a:cubicBezTo>
                  <a:cubicBezTo>
                    <a:pt x="1842" y="2238"/>
                    <a:pt x="1768" y="2244"/>
                    <a:pt x="1697" y="2256"/>
                  </a:cubicBezTo>
                  <a:cubicBezTo>
                    <a:pt x="1815" y="1923"/>
                    <a:pt x="2149" y="1685"/>
                    <a:pt x="2501" y="1673"/>
                  </a:cubicBezTo>
                  <a:cubicBezTo>
                    <a:pt x="2291" y="1493"/>
                    <a:pt x="1986" y="1399"/>
                    <a:pt x="1683" y="1399"/>
                  </a:cubicBezTo>
                  <a:cubicBezTo>
                    <a:pt x="1351" y="1399"/>
                    <a:pt x="1022" y="1512"/>
                    <a:pt x="828" y="1746"/>
                  </a:cubicBezTo>
                  <a:cubicBezTo>
                    <a:pt x="561" y="1208"/>
                    <a:pt x="555" y="551"/>
                    <a:pt x="793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8"/>
            <p:cNvSpPr/>
            <p:nvPr/>
          </p:nvSpPr>
          <p:spPr>
            <a:xfrm>
              <a:off x="2587175" y="4074425"/>
              <a:ext cx="55700" cy="211575"/>
            </a:xfrm>
            <a:custGeom>
              <a:avLst/>
              <a:gdLst/>
              <a:ahLst/>
              <a:cxnLst/>
              <a:rect l="l" t="t" r="r" b="b"/>
              <a:pathLst>
                <a:path w="2228" h="8463" extrusionOk="0">
                  <a:moveTo>
                    <a:pt x="1494" y="1"/>
                  </a:moveTo>
                  <a:lnTo>
                    <a:pt x="1" y="132"/>
                  </a:lnTo>
                  <a:lnTo>
                    <a:pt x="735" y="8463"/>
                  </a:lnTo>
                  <a:lnTo>
                    <a:pt x="2227" y="8331"/>
                  </a:lnTo>
                  <a:lnTo>
                    <a:pt x="14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8"/>
            <p:cNvSpPr/>
            <p:nvPr/>
          </p:nvSpPr>
          <p:spPr>
            <a:xfrm>
              <a:off x="2587175" y="4076600"/>
              <a:ext cx="31325" cy="209400"/>
            </a:xfrm>
            <a:custGeom>
              <a:avLst/>
              <a:gdLst/>
              <a:ahLst/>
              <a:cxnLst/>
              <a:rect l="l" t="t" r="r" b="b"/>
              <a:pathLst>
                <a:path w="1253" h="8376" extrusionOk="0">
                  <a:moveTo>
                    <a:pt x="518" y="0"/>
                  </a:moveTo>
                  <a:lnTo>
                    <a:pt x="1" y="45"/>
                  </a:lnTo>
                  <a:lnTo>
                    <a:pt x="735" y="8376"/>
                  </a:lnTo>
                  <a:lnTo>
                    <a:pt x="1252" y="8330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8"/>
            <p:cNvSpPr/>
            <p:nvPr/>
          </p:nvSpPr>
          <p:spPr>
            <a:xfrm>
              <a:off x="2462775" y="3859425"/>
              <a:ext cx="306875" cy="358625"/>
            </a:xfrm>
            <a:custGeom>
              <a:avLst/>
              <a:gdLst/>
              <a:ahLst/>
              <a:cxnLst/>
              <a:rect l="l" t="t" r="r" b="b"/>
              <a:pathLst>
                <a:path w="12275" h="14345" extrusionOk="0">
                  <a:moveTo>
                    <a:pt x="4538" y="1"/>
                  </a:moveTo>
                  <a:cubicBezTo>
                    <a:pt x="4483" y="1"/>
                    <a:pt x="4432" y="6"/>
                    <a:pt x="4390" y="17"/>
                  </a:cubicBezTo>
                  <a:cubicBezTo>
                    <a:pt x="4114" y="91"/>
                    <a:pt x="3913" y="377"/>
                    <a:pt x="3937" y="661"/>
                  </a:cubicBezTo>
                  <a:cubicBezTo>
                    <a:pt x="3831" y="602"/>
                    <a:pt x="3706" y="569"/>
                    <a:pt x="3583" y="569"/>
                  </a:cubicBezTo>
                  <a:cubicBezTo>
                    <a:pt x="3478" y="569"/>
                    <a:pt x="3374" y="593"/>
                    <a:pt x="3284" y="643"/>
                  </a:cubicBezTo>
                  <a:cubicBezTo>
                    <a:pt x="3087" y="753"/>
                    <a:pt x="2954" y="967"/>
                    <a:pt x="2943" y="1193"/>
                  </a:cubicBezTo>
                  <a:cubicBezTo>
                    <a:pt x="2613" y="1214"/>
                    <a:pt x="2216" y="1470"/>
                    <a:pt x="2031" y="1746"/>
                  </a:cubicBezTo>
                  <a:cubicBezTo>
                    <a:pt x="1846" y="2021"/>
                    <a:pt x="1796" y="2385"/>
                    <a:pt x="1903" y="2699"/>
                  </a:cubicBezTo>
                  <a:cubicBezTo>
                    <a:pt x="1658" y="2762"/>
                    <a:pt x="1508" y="3173"/>
                    <a:pt x="1631" y="3393"/>
                  </a:cubicBezTo>
                  <a:cubicBezTo>
                    <a:pt x="1439" y="3655"/>
                    <a:pt x="1309" y="4071"/>
                    <a:pt x="1374" y="4389"/>
                  </a:cubicBezTo>
                  <a:cubicBezTo>
                    <a:pt x="854" y="4513"/>
                    <a:pt x="352" y="4942"/>
                    <a:pt x="176" y="5448"/>
                  </a:cubicBezTo>
                  <a:cubicBezTo>
                    <a:pt x="0" y="5953"/>
                    <a:pt x="99" y="6544"/>
                    <a:pt x="430" y="6964"/>
                  </a:cubicBezTo>
                  <a:cubicBezTo>
                    <a:pt x="198" y="7118"/>
                    <a:pt x="70" y="7474"/>
                    <a:pt x="42" y="7751"/>
                  </a:cubicBezTo>
                  <a:cubicBezTo>
                    <a:pt x="15" y="8027"/>
                    <a:pt x="116" y="8314"/>
                    <a:pt x="313" y="8510"/>
                  </a:cubicBezTo>
                  <a:cubicBezTo>
                    <a:pt x="124" y="8827"/>
                    <a:pt x="121" y="9313"/>
                    <a:pt x="240" y="9662"/>
                  </a:cubicBezTo>
                  <a:cubicBezTo>
                    <a:pt x="357" y="10012"/>
                    <a:pt x="633" y="10305"/>
                    <a:pt x="975" y="10444"/>
                  </a:cubicBezTo>
                  <a:cubicBezTo>
                    <a:pt x="881" y="10764"/>
                    <a:pt x="795" y="11113"/>
                    <a:pt x="783" y="11446"/>
                  </a:cubicBezTo>
                  <a:cubicBezTo>
                    <a:pt x="773" y="11778"/>
                    <a:pt x="854" y="12128"/>
                    <a:pt x="1076" y="12377"/>
                  </a:cubicBezTo>
                  <a:cubicBezTo>
                    <a:pt x="1292" y="12618"/>
                    <a:pt x="1617" y="12739"/>
                    <a:pt x="1939" y="12759"/>
                  </a:cubicBezTo>
                  <a:cubicBezTo>
                    <a:pt x="1989" y="13484"/>
                    <a:pt x="2577" y="14145"/>
                    <a:pt x="3286" y="14299"/>
                  </a:cubicBezTo>
                  <a:cubicBezTo>
                    <a:pt x="3424" y="14329"/>
                    <a:pt x="3553" y="14344"/>
                    <a:pt x="3673" y="14344"/>
                  </a:cubicBezTo>
                  <a:cubicBezTo>
                    <a:pt x="4174" y="14344"/>
                    <a:pt x="4537" y="14085"/>
                    <a:pt x="4818" y="13571"/>
                  </a:cubicBezTo>
                  <a:cubicBezTo>
                    <a:pt x="4845" y="13740"/>
                    <a:pt x="4979" y="13879"/>
                    <a:pt x="5134" y="13951"/>
                  </a:cubicBezTo>
                  <a:cubicBezTo>
                    <a:pt x="5270" y="14013"/>
                    <a:pt x="5423" y="14031"/>
                    <a:pt x="5574" y="14031"/>
                  </a:cubicBezTo>
                  <a:cubicBezTo>
                    <a:pt x="5595" y="14031"/>
                    <a:pt x="5616" y="14031"/>
                    <a:pt x="5637" y="14030"/>
                  </a:cubicBezTo>
                  <a:cubicBezTo>
                    <a:pt x="6287" y="14009"/>
                    <a:pt x="6931" y="13724"/>
                    <a:pt x="7380" y="13255"/>
                  </a:cubicBezTo>
                  <a:cubicBezTo>
                    <a:pt x="7493" y="13435"/>
                    <a:pt x="7707" y="13529"/>
                    <a:pt x="7917" y="13550"/>
                  </a:cubicBezTo>
                  <a:cubicBezTo>
                    <a:pt x="7955" y="13554"/>
                    <a:pt x="7992" y="13556"/>
                    <a:pt x="8030" y="13556"/>
                  </a:cubicBezTo>
                  <a:cubicBezTo>
                    <a:pt x="8203" y="13556"/>
                    <a:pt x="8375" y="13520"/>
                    <a:pt x="8546" y="13484"/>
                  </a:cubicBezTo>
                  <a:cubicBezTo>
                    <a:pt x="9001" y="13384"/>
                    <a:pt x="9473" y="13271"/>
                    <a:pt x="9844" y="12988"/>
                  </a:cubicBezTo>
                  <a:cubicBezTo>
                    <a:pt x="10216" y="12706"/>
                    <a:pt x="10451" y="12257"/>
                    <a:pt x="10308" y="11813"/>
                  </a:cubicBezTo>
                  <a:lnTo>
                    <a:pt x="10308" y="11813"/>
                  </a:lnTo>
                  <a:cubicBezTo>
                    <a:pt x="10350" y="11815"/>
                    <a:pt x="10393" y="11817"/>
                    <a:pt x="10435" y="11817"/>
                  </a:cubicBezTo>
                  <a:cubicBezTo>
                    <a:pt x="10971" y="11817"/>
                    <a:pt x="11524" y="11615"/>
                    <a:pt x="11836" y="11183"/>
                  </a:cubicBezTo>
                  <a:cubicBezTo>
                    <a:pt x="12172" y="10716"/>
                    <a:pt x="12081" y="10029"/>
                    <a:pt x="11600" y="9714"/>
                  </a:cubicBezTo>
                  <a:cubicBezTo>
                    <a:pt x="12044" y="9409"/>
                    <a:pt x="12274" y="8825"/>
                    <a:pt x="12159" y="8298"/>
                  </a:cubicBezTo>
                  <a:cubicBezTo>
                    <a:pt x="12046" y="7771"/>
                    <a:pt x="11551" y="7328"/>
                    <a:pt x="11021" y="7231"/>
                  </a:cubicBezTo>
                  <a:cubicBezTo>
                    <a:pt x="11262" y="7050"/>
                    <a:pt x="11358" y="6697"/>
                    <a:pt x="11242" y="6418"/>
                  </a:cubicBezTo>
                  <a:cubicBezTo>
                    <a:pt x="11134" y="6163"/>
                    <a:pt x="10786" y="5947"/>
                    <a:pt x="10498" y="5947"/>
                  </a:cubicBezTo>
                  <a:cubicBezTo>
                    <a:pt x="10472" y="5947"/>
                    <a:pt x="10446" y="5949"/>
                    <a:pt x="10421" y="5953"/>
                  </a:cubicBezTo>
                  <a:cubicBezTo>
                    <a:pt x="10554" y="5834"/>
                    <a:pt x="10589" y="5619"/>
                    <a:pt x="10499" y="5465"/>
                  </a:cubicBezTo>
                  <a:cubicBezTo>
                    <a:pt x="10424" y="5334"/>
                    <a:pt x="10299" y="5212"/>
                    <a:pt x="10159" y="5212"/>
                  </a:cubicBezTo>
                  <a:cubicBezTo>
                    <a:pt x="10135" y="5212"/>
                    <a:pt x="10110" y="5216"/>
                    <a:pt x="10085" y="5224"/>
                  </a:cubicBezTo>
                  <a:cubicBezTo>
                    <a:pt x="10504" y="4825"/>
                    <a:pt x="10654" y="4179"/>
                    <a:pt x="10494" y="3621"/>
                  </a:cubicBezTo>
                  <a:cubicBezTo>
                    <a:pt x="10334" y="3063"/>
                    <a:pt x="9889" y="2606"/>
                    <a:pt x="9354" y="2386"/>
                  </a:cubicBezTo>
                  <a:cubicBezTo>
                    <a:pt x="9104" y="2283"/>
                    <a:pt x="8838" y="2237"/>
                    <a:pt x="8571" y="2237"/>
                  </a:cubicBezTo>
                  <a:cubicBezTo>
                    <a:pt x="8266" y="2237"/>
                    <a:pt x="7958" y="2296"/>
                    <a:pt x="7665" y="2395"/>
                  </a:cubicBezTo>
                  <a:cubicBezTo>
                    <a:pt x="7787" y="2083"/>
                    <a:pt x="7686" y="1699"/>
                    <a:pt x="7427" y="1489"/>
                  </a:cubicBezTo>
                  <a:cubicBezTo>
                    <a:pt x="7252" y="1348"/>
                    <a:pt x="6952" y="1239"/>
                    <a:pt x="6690" y="1239"/>
                  </a:cubicBezTo>
                  <a:cubicBezTo>
                    <a:pt x="6562" y="1239"/>
                    <a:pt x="6442" y="1265"/>
                    <a:pt x="6351" y="1326"/>
                  </a:cubicBezTo>
                  <a:cubicBezTo>
                    <a:pt x="6432" y="1062"/>
                    <a:pt x="6356" y="758"/>
                    <a:pt x="6159" y="563"/>
                  </a:cubicBezTo>
                  <a:cubicBezTo>
                    <a:pt x="6018" y="422"/>
                    <a:pt x="5817" y="344"/>
                    <a:pt x="5617" y="344"/>
                  </a:cubicBezTo>
                  <a:cubicBezTo>
                    <a:pt x="5542" y="344"/>
                    <a:pt x="5468" y="355"/>
                    <a:pt x="5396" y="377"/>
                  </a:cubicBezTo>
                  <a:cubicBezTo>
                    <a:pt x="5292" y="160"/>
                    <a:pt x="4841" y="1"/>
                    <a:pt x="45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8"/>
            <p:cNvSpPr/>
            <p:nvPr/>
          </p:nvSpPr>
          <p:spPr>
            <a:xfrm>
              <a:off x="2462775" y="3973325"/>
              <a:ext cx="294675" cy="244625"/>
            </a:xfrm>
            <a:custGeom>
              <a:avLst/>
              <a:gdLst/>
              <a:ahLst/>
              <a:cxnLst/>
              <a:rect l="l" t="t" r="r" b="b"/>
              <a:pathLst>
                <a:path w="11787" h="9785" extrusionOk="0">
                  <a:moveTo>
                    <a:pt x="954" y="0"/>
                  </a:moveTo>
                  <a:lnTo>
                    <a:pt x="954" y="0"/>
                  </a:lnTo>
                  <a:cubicBezTo>
                    <a:pt x="601" y="199"/>
                    <a:pt x="302" y="525"/>
                    <a:pt x="176" y="890"/>
                  </a:cubicBezTo>
                  <a:cubicBezTo>
                    <a:pt x="0" y="1394"/>
                    <a:pt x="99" y="1986"/>
                    <a:pt x="431" y="2405"/>
                  </a:cubicBezTo>
                  <a:cubicBezTo>
                    <a:pt x="198" y="2559"/>
                    <a:pt x="69" y="2915"/>
                    <a:pt x="42" y="3191"/>
                  </a:cubicBezTo>
                  <a:cubicBezTo>
                    <a:pt x="14" y="3468"/>
                    <a:pt x="116" y="3755"/>
                    <a:pt x="317" y="3949"/>
                  </a:cubicBezTo>
                  <a:cubicBezTo>
                    <a:pt x="129" y="4266"/>
                    <a:pt x="126" y="4752"/>
                    <a:pt x="244" y="5101"/>
                  </a:cubicBezTo>
                  <a:cubicBezTo>
                    <a:pt x="361" y="5453"/>
                    <a:pt x="637" y="5746"/>
                    <a:pt x="979" y="5883"/>
                  </a:cubicBezTo>
                  <a:cubicBezTo>
                    <a:pt x="883" y="6203"/>
                    <a:pt x="798" y="6553"/>
                    <a:pt x="787" y="6884"/>
                  </a:cubicBezTo>
                  <a:cubicBezTo>
                    <a:pt x="777" y="7218"/>
                    <a:pt x="859" y="7567"/>
                    <a:pt x="1081" y="7816"/>
                  </a:cubicBezTo>
                  <a:cubicBezTo>
                    <a:pt x="1295" y="8057"/>
                    <a:pt x="1621" y="8178"/>
                    <a:pt x="1942" y="8197"/>
                  </a:cubicBezTo>
                  <a:cubicBezTo>
                    <a:pt x="1993" y="8922"/>
                    <a:pt x="2580" y="9584"/>
                    <a:pt x="3290" y="9739"/>
                  </a:cubicBezTo>
                  <a:cubicBezTo>
                    <a:pt x="3429" y="9769"/>
                    <a:pt x="3558" y="9785"/>
                    <a:pt x="3680" y="9785"/>
                  </a:cubicBezTo>
                  <a:cubicBezTo>
                    <a:pt x="4180" y="9785"/>
                    <a:pt x="4541" y="9526"/>
                    <a:pt x="4822" y="9012"/>
                  </a:cubicBezTo>
                  <a:cubicBezTo>
                    <a:pt x="4850" y="9182"/>
                    <a:pt x="4982" y="9320"/>
                    <a:pt x="5137" y="9392"/>
                  </a:cubicBezTo>
                  <a:cubicBezTo>
                    <a:pt x="5273" y="9454"/>
                    <a:pt x="5425" y="9472"/>
                    <a:pt x="5575" y="9472"/>
                  </a:cubicBezTo>
                  <a:cubicBezTo>
                    <a:pt x="5597" y="9472"/>
                    <a:pt x="5619" y="9472"/>
                    <a:pt x="5641" y="9471"/>
                  </a:cubicBezTo>
                  <a:cubicBezTo>
                    <a:pt x="6290" y="9450"/>
                    <a:pt x="6935" y="9166"/>
                    <a:pt x="7384" y="8697"/>
                  </a:cubicBezTo>
                  <a:cubicBezTo>
                    <a:pt x="7498" y="8875"/>
                    <a:pt x="7711" y="8970"/>
                    <a:pt x="7921" y="8991"/>
                  </a:cubicBezTo>
                  <a:cubicBezTo>
                    <a:pt x="7959" y="8995"/>
                    <a:pt x="7997" y="8997"/>
                    <a:pt x="8035" y="8997"/>
                  </a:cubicBezTo>
                  <a:cubicBezTo>
                    <a:pt x="8207" y="8997"/>
                    <a:pt x="8379" y="8961"/>
                    <a:pt x="8549" y="8925"/>
                  </a:cubicBezTo>
                  <a:cubicBezTo>
                    <a:pt x="9006" y="8826"/>
                    <a:pt x="9475" y="8713"/>
                    <a:pt x="9847" y="8430"/>
                  </a:cubicBezTo>
                  <a:cubicBezTo>
                    <a:pt x="10220" y="8146"/>
                    <a:pt x="10455" y="7698"/>
                    <a:pt x="10311" y="7254"/>
                  </a:cubicBezTo>
                  <a:lnTo>
                    <a:pt x="10311" y="7254"/>
                  </a:lnTo>
                  <a:cubicBezTo>
                    <a:pt x="10355" y="7256"/>
                    <a:pt x="10400" y="7258"/>
                    <a:pt x="10444" y="7258"/>
                  </a:cubicBezTo>
                  <a:cubicBezTo>
                    <a:pt x="10950" y="7258"/>
                    <a:pt x="11469" y="7077"/>
                    <a:pt x="11786" y="6692"/>
                  </a:cubicBezTo>
                  <a:cubicBezTo>
                    <a:pt x="11534" y="6581"/>
                    <a:pt x="11255" y="6523"/>
                    <a:pt x="10979" y="6523"/>
                  </a:cubicBezTo>
                  <a:cubicBezTo>
                    <a:pt x="10602" y="6523"/>
                    <a:pt x="10232" y="6632"/>
                    <a:pt x="9950" y="6866"/>
                  </a:cubicBezTo>
                  <a:cubicBezTo>
                    <a:pt x="10070" y="6607"/>
                    <a:pt x="10319" y="6404"/>
                    <a:pt x="10585" y="6306"/>
                  </a:cubicBezTo>
                  <a:cubicBezTo>
                    <a:pt x="10432" y="6239"/>
                    <a:pt x="10266" y="6206"/>
                    <a:pt x="10099" y="6206"/>
                  </a:cubicBezTo>
                  <a:cubicBezTo>
                    <a:pt x="9894" y="6206"/>
                    <a:pt x="9689" y="6256"/>
                    <a:pt x="9510" y="6356"/>
                  </a:cubicBezTo>
                  <a:cubicBezTo>
                    <a:pt x="9184" y="6535"/>
                    <a:pt x="8994" y="6898"/>
                    <a:pt x="8939" y="7265"/>
                  </a:cubicBezTo>
                  <a:cubicBezTo>
                    <a:pt x="8757" y="7046"/>
                    <a:pt x="8364" y="6914"/>
                    <a:pt x="8018" y="6914"/>
                  </a:cubicBezTo>
                  <a:cubicBezTo>
                    <a:pt x="7869" y="6914"/>
                    <a:pt x="7729" y="6939"/>
                    <a:pt x="7619" y="6991"/>
                  </a:cubicBezTo>
                  <a:cubicBezTo>
                    <a:pt x="7659" y="6705"/>
                    <a:pt x="7837" y="6441"/>
                    <a:pt x="8086" y="6297"/>
                  </a:cubicBezTo>
                  <a:cubicBezTo>
                    <a:pt x="8270" y="6190"/>
                    <a:pt x="8518" y="6091"/>
                    <a:pt x="8743" y="6091"/>
                  </a:cubicBezTo>
                  <a:cubicBezTo>
                    <a:pt x="8821" y="6091"/>
                    <a:pt x="8896" y="6103"/>
                    <a:pt x="8965" y="6130"/>
                  </a:cubicBezTo>
                  <a:cubicBezTo>
                    <a:pt x="8778" y="5940"/>
                    <a:pt x="8465" y="5846"/>
                    <a:pt x="8158" y="5846"/>
                  </a:cubicBezTo>
                  <a:cubicBezTo>
                    <a:pt x="7941" y="5846"/>
                    <a:pt x="7728" y="5893"/>
                    <a:pt x="7564" y="5987"/>
                  </a:cubicBezTo>
                  <a:cubicBezTo>
                    <a:pt x="7604" y="5540"/>
                    <a:pt x="8045" y="5094"/>
                    <a:pt x="8489" y="5094"/>
                  </a:cubicBezTo>
                  <a:cubicBezTo>
                    <a:pt x="8529" y="5094"/>
                    <a:pt x="8568" y="5098"/>
                    <a:pt x="8607" y="5105"/>
                  </a:cubicBezTo>
                  <a:cubicBezTo>
                    <a:pt x="8413" y="4964"/>
                    <a:pt x="8188" y="4890"/>
                    <a:pt x="7970" y="4890"/>
                  </a:cubicBezTo>
                  <a:cubicBezTo>
                    <a:pt x="7707" y="4890"/>
                    <a:pt x="7453" y="4997"/>
                    <a:pt x="7270" y="5221"/>
                  </a:cubicBezTo>
                  <a:cubicBezTo>
                    <a:pt x="7037" y="4940"/>
                    <a:pt x="6674" y="4771"/>
                    <a:pt x="6308" y="4771"/>
                  </a:cubicBezTo>
                  <a:cubicBezTo>
                    <a:pt x="6287" y="4771"/>
                    <a:pt x="6266" y="4771"/>
                    <a:pt x="6245" y="4773"/>
                  </a:cubicBezTo>
                  <a:cubicBezTo>
                    <a:pt x="5857" y="4793"/>
                    <a:pt x="5419" y="4992"/>
                    <a:pt x="5205" y="5315"/>
                  </a:cubicBezTo>
                  <a:cubicBezTo>
                    <a:pt x="4981" y="4825"/>
                    <a:pt x="4280" y="4546"/>
                    <a:pt x="3745" y="4481"/>
                  </a:cubicBezTo>
                  <a:cubicBezTo>
                    <a:pt x="3951" y="4286"/>
                    <a:pt x="4263" y="4181"/>
                    <a:pt x="4562" y="4181"/>
                  </a:cubicBezTo>
                  <a:cubicBezTo>
                    <a:pt x="4701" y="4181"/>
                    <a:pt x="4837" y="4203"/>
                    <a:pt x="4959" y="4250"/>
                  </a:cubicBezTo>
                  <a:cubicBezTo>
                    <a:pt x="4796" y="3948"/>
                    <a:pt x="4371" y="3760"/>
                    <a:pt x="3997" y="3760"/>
                  </a:cubicBezTo>
                  <a:cubicBezTo>
                    <a:pt x="3903" y="3760"/>
                    <a:pt x="3812" y="3772"/>
                    <a:pt x="3730" y="3796"/>
                  </a:cubicBezTo>
                  <a:cubicBezTo>
                    <a:pt x="3966" y="3440"/>
                    <a:pt x="4426" y="3243"/>
                    <a:pt x="4861" y="3243"/>
                  </a:cubicBezTo>
                  <a:cubicBezTo>
                    <a:pt x="4928" y="3243"/>
                    <a:pt x="4994" y="3248"/>
                    <a:pt x="5059" y="3257"/>
                  </a:cubicBezTo>
                  <a:cubicBezTo>
                    <a:pt x="4882" y="2913"/>
                    <a:pt x="4519" y="2673"/>
                    <a:pt x="4133" y="2642"/>
                  </a:cubicBezTo>
                  <a:cubicBezTo>
                    <a:pt x="4111" y="2640"/>
                    <a:pt x="4088" y="2639"/>
                    <a:pt x="4066" y="2639"/>
                  </a:cubicBezTo>
                  <a:cubicBezTo>
                    <a:pt x="3694" y="2639"/>
                    <a:pt x="3271" y="2876"/>
                    <a:pt x="3054" y="3170"/>
                  </a:cubicBezTo>
                  <a:cubicBezTo>
                    <a:pt x="2817" y="2670"/>
                    <a:pt x="2160" y="2289"/>
                    <a:pt x="1601" y="2289"/>
                  </a:cubicBezTo>
                  <a:cubicBezTo>
                    <a:pt x="1585" y="2289"/>
                    <a:pt x="1569" y="2290"/>
                    <a:pt x="1553" y="2290"/>
                  </a:cubicBezTo>
                  <a:cubicBezTo>
                    <a:pt x="1697" y="2006"/>
                    <a:pt x="2011" y="1822"/>
                    <a:pt x="2330" y="1822"/>
                  </a:cubicBezTo>
                  <a:cubicBezTo>
                    <a:pt x="2354" y="1822"/>
                    <a:pt x="2378" y="1823"/>
                    <a:pt x="2402" y="1825"/>
                  </a:cubicBezTo>
                  <a:cubicBezTo>
                    <a:pt x="2185" y="1586"/>
                    <a:pt x="1819" y="1450"/>
                    <a:pt x="1469" y="1450"/>
                  </a:cubicBezTo>
                  <a:cubicBezTo>
                    <a:pt x="1206" y="1450"/>
                    <a:pt x="952" y="1527"/>
                    <a:pt x="776" y="1693"/>
                  </a:cubicBezTo>
                  <a:cubicBezTo>
                    <a:pt x="583" y="1140"/>
                    <a:pt x="657" y="504"/>
                    <a:pt x="954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8"/>
            <p:cNvSpPr/>
            <p:nvPr/>
          </p:nvSpPr>
          <p:spPr>
            <a:xfrm>
              <a:off x="2299400" y="4186500"/>
              <a:ext cx="26325" cy="146700"/>
            </a:xfrm>
            <a:custGeom>
              <a:avLst/>
              <a:gdLst/>
              <a:ahLst/>
              <a:cxnLst/>
              <a:rect l="l" t="t" r="r" b="b"/>
              <a:pathLst>
                <a:path w="1053" h="5868" extrusionOk="0">
                  <a:moveTo>
                    <a:pt x="0" y="0"/>
                  </a:moveTo>
                  <a:lnTo>
                    <a:pt x="0" y="5867"/>
                  </a:lnTo>
                  <a:lnTo>
                    <a:pt x="1052" y="5867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8"/>
            <p:cNvSpPr/>
            <p:nvPr/>
          </p:nvSpPr>
          <p:spPr>
            <a:xfrm>
              <a:off x="2299400" y="4186500"/>
              <a:ext cx="9125" cy="146700"/>
            </a:xfrm>
            <a:custGeom>
              <a:avLst/>
              <a:gdLst/>
              <a:ahLst/>
              <a:cxnLst/>
              <a:rect l="l" t="t" r="r" b="b"/>
              <a:pathLst>
                <a:path w="365" h="5868" extrusionOk="0">
                  <a:moveTo>
                    <a:pt x="0" y="0"/>
                  </a:moveTo>
                  <a:lnTo>
                    <a:pt x="0" y="5867"/>
                  </a:lnTo>
                  <a:lnTo>
                    <a:pt x="364" y="5867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8"/>
            <p:cNvSpPr/>
            <p:nvPr/>
          </p:nvSpPr>
          <p:spPr>
            <a:xfrm>
              <a:off x="2219750" y="4009400"/>
              <a:ext cx="213025" cy="249500"/>
            </a:xfrm>
            <a:custGeom>
              <a:avLst/>
              <a:gdLst/>
              <a:ahLst/>
              <a:cxnLst/>
              <a:rect l="l" t="t" r="r" b="b"/>
              <a:pathLst>
                <a:path w="8521" h="9980" extrusionOk="0">
                  <a:moveTo>
                    <a:pt x="3614" y="1"/>
                  </a:moveTo>
                  <a:cubicBezTo>
                    <a:pt x="3592" y="1"/>
                    <a:pt x="3572" y="2"/>
                    <a:pt x="3553" y="6"/>
                  </a:cubicBezTo>
                  <a:cubicBezTo>
                    <a:pt x="3357" y="41"/>
                    <a:pt x="3199" y="227"/>
                    <a:pt x="3198" y="428"/>
                  </a:cubicBezTo>
                  <a:cubicBezTo>
                    <a:pt x="3115" y="372"/>
                    <a:pt x="3013" y="340"/>
                    <a:pt x="2913" y="340"/>
                  </a:cubicBezTo>
                  <a:cubicBezTo>
                    <a:pt x="2854" y="340"/>
                    <a:pt x="2796" y="351"/>
                    <a:pt x="2743" y="375"/>
                  </a:cubicBezTo>
                  <a:cubicBezTo>
                    <a:pt x="2598" y="439"/>
                    <a:pt x="2493" y="580"/>
                    <a:pt x="2470" y="737"/>
                  </a:cubicBezTo>
                  <a:cubicBezTo>
                    <a:pt x="2465" y="737"/>
                    <a:pt x="2461" y="737"/>
                    <a:pt x="2456" y="737"/>
                  </a:cubicBezTo>
                  <a:cubicBezTo>
                    <a:pt x="2226" y="737"/>
                    <a:pt x="1942" y="890"/>
                    <a:pt x="1799" y="1066"/>
                  </a:cubicBezTo>
                  <a:cubicBezTo>
                    <a:pt x="1653" y="1248"/>
                    <a:pt x="1596" y="1498"/>
                    <a:pt x="1650" y="1726"/>
                  </a:cubicBezTo>
                  <a:cubicBezTo>
                    <a:pt x="1476" y="1755"/>
                    <a:pt x="1345" y="2031"/>
                    <a:pt x="1416" y="2195"/>
                  </a:cubicBezTo>
                  <a:cubicBezTo>
                    <a:pt x="1267" y="2365"/>
                    <a:pt x="1150" y="2649"/>
                    <a:pt x="1175" y="2875"/>
                  </a:cubicBezTo>
                  <a:cubicBezTo>
                    <a:pt x="804" y="2930"/>
                    <a:pt x="428" y="3198"/>
                    <a:pt x="273" y="3541"/>
                  </a:cubicBezTo>
                  <a:cubicBezTo>
                    <a:pt x="120" y="3882"/>
                    <a:pt x="152" y="4303"/>
                    <a:pt x="358" y="4617"/>
                  </a:cubicBezTo>
                  <a:cubicBezTo>
                    <a:pt x="186" y="4709"/>
                    <a:pt x="75" y="4950"/>
                    <a:pt x="39" y="5142"/>
                  </a:cubicBezTo>
                  <a:cubicBezTo>
                    <a:pt x="2" y="5334"/>
                    <a:pt x="55" y="5541"/>
                    <a:pt x="183" y="5690"/>
                  </a:cubicBezTo>
                  <a:cubicBezTo>
                    <a:pt x="31" y="5899"/>
                    <a:pt x="0" y="6239"/>
                    <a:pt x="59" y="6492"/>
                  </a:cubicBezTo>
                  <a:cubicBezTo>
                    <a:pt x="121" y="6743"/>
                    <a:pt x="295" y="6964"/>
                    <a:pt x="525" y="7083"/>
                  </a:cubicBezTo>
                  <a:cubicBezTo>
                    <a:pt x="439" y="7301"/>
                    <a:pt x="358" y="7540"/>
                    <a:pt x="330" y="7771"/>
                  </a:cubicBezTo>
                  <a:cubicBezTo>
                    <a:pt x="300" y="8004"/>
                    <a:pt x="337" y="8252"/>
                    <a:pt x="477" y="8440"/>
                  </a:cubicBezTo>
                  <a:cubicBezTo>
                    <a:pt x="612" y="8621"/>
                    <a:pt x="831" y="8727"/>
                    <a:pt x="1055" y="8761"/>
                  </a:cubicBezTo>
                  <a:cubicBezTo>
                    <a:pt x="1046" y="9271"/>
                    <a:pt x="1416" y="9769"/>
                    <a:pt x="1903" y="9921"/>
                  </a:cubicBezTo>
                  <a:cubicBezTo>
                    <a:pt x="2029" y="9960"/>
                    <a:pt x="2146" y="9980"/>
                    <a:pt x="2254" y="9980"/>
                  </a:cubicBezTo>
                  <a:cubicBezTo>
                    <a:pt x="2564" y="9980"/>
                    <a:pt x="2807" y="9820"/>
                    <a:pt x="3018" y="9507"/>
                  </a:cubicBezTo>
                  <a:cubicBezTo>
                    <a:pt x="3027" y="9627"/>
                    <a:pt x="3110" y="9732"/>
                    <a:pt x="3214" y="9790"/>
                  </a:cubicBezTo>
                  <a:cubicBezTo>
                    <a:pt x="3319" y="9851"/>
                    <a:pt x="3442" y="9871"/>
                    <a:pt x="3562" y="9877"/>
                  </a:cubicBezTo>
                  <a:cubicBezTo>
                    <a:pt x="3594" y="9879"/>
                    <a:pt x="3626" y="9880"/>
                    <a:pt x="3658" y="9880"/>
                  </a:cubicBezTo>
                  <a:cubicBezTo>
                    <a:pt x="4082" y="9880"/>
                    <a:pt x="4509" y="9722"/>
                    <a:pt x="4828" y="9443"/>
                  </a:cubicBezTo>
                  <a:cubicBezTo>
                    <a:pt x="4897" y="9575"/>
                    <a:pt x="5038" y="9654"/>
                    <a:pt x="5184" y="9681"/>
                  </a:cubicBezTo>
                  <a:cubicBezTo>
                    <a:pt x="5240" y="9692"/>
                    <a:pt x="5295" y="9696"/>
                    <a:pt x="5352" y="9696"/>
                  </a:cubicBezTo>
                  <a:cubicBezTo>
                    <a:pt x="5444" y="9696"/>
                    <a:pt x="5536" y="9685"/>
                    <a:pt x="5628" y="9674"/>
                  </a:cubicBezTo>
                  <a:cubicBezTo>
                    <a:pt x="5952" y="9633"/>
                    <a:pt x="6289" y="9582"/>
                    <a:pt x="6566" y="9408"/>
                  </a:cubicBezTo>
                  <a:cubicBezTo>
                    <a:pt x="6844" y="9232"/>
                    <a:pt x="7036" y="8934"/>
                    <a:pt x="6963" y="8615"/>
                  </a:cubicBezTo>
                  <a:lnTo>
                    <a:pt x="6963" y="8615"/>
                  </a:lnTo>
                  <a:cubicBezTo>
                    <a:pt x="7035" y="8626"/>
                    <a:pt x="7109" y="8631"/>
                    <a:pt x="7183" y="8631"/>
                  </a:cubicBezTo>
                  <a:cubicBezTo>
                    <a:pt x="7517" y="8631"/>
                    <a:pt x="7854" y="8519"/>
                    <a:pt x="8069" y="8268"/>
                  </a:cubicBezTo>
                  <a:cubicBezTo>
                    <a:pt x="8333" y="7963"/>
                    <a:pt x="8312" y="7477"/>
                    <a:pt x="7995" y="7228"/>
                  </a:cubicBezTo>
                  <a:cubicBezTo>
                    <a:pt x="8324" y="7040"/>
                    <a:pt x="8521" y="6646"/>
                    <a:pt x="8474" y="6273"/>
                  </a:cubicBezTo>
                  <a:cubicBezTo>
                    <a:pt x="8427" y="5897"/>
                    <a:pt x="8109" y="5556"/>
                    <a:pt x="7745" y="5456"/>
                  </a:cubicBezTo>
                  <a:cubicBezTo>
                    <a:pt x="7925" y="5344"/>
                    <a:pt x="8014" y="5105"/>
                    <a:pt x="7949" y="4901"/>
                  </a:cubicBezTo>
                  <a:cubicBezTo>
                    <a:pt x="7888" y="4706"/>
                    <a:pt x="7636" y="4525"/>
                    <a:pt x="7427" y="4525"/>
                  </a:cubicBezTo>
                  <a:cubicBezTo>
                    <a:pt x="7419" y="4525"/>
                    <a:pt x="7412" y="4525"/>
                    <a:pt x="7405" y="4526"/>
                  </a:cubicBezTo>
                  <a:cubicBezTo>
                    <a:pt x="7505" y="4451"/>
                    <a:pt x="7541" y="4303"/>
                    <a:pt x="7489" y="4189"/>
                  </a:cubicBezTo>
                  <a:cubicBezTo>
                    <a:pt x="7443" y="4087"/>
                    <a:pt x="7356" y="3991"/>
                    <a:pt x="7252" y="3991"/>
                  </a:cubicBezTo>
                  <a:cubicBezTo>
                    <a:pt x="7239" y="3991"/>
                    <a:pt x="7227" y="3992"/>
                    <a:pt x="7214" y="3995"/>
                  </a:cubicBezTo>
                  <a:cubicBezTo>
                    <a:pt x="7532" y="3742"/>
                    <a:pt x="7677" y="3298"/>
                    <a:pt x="7599" y="2900"/>
                  </a:cubicBezTo>
                  <a:cubicBezTo>
                    <a:pt x="7522" y="2500"/>
                    <a:pt x="7239" y="2154"/>
                    <a:pt x="6878" y="1966"/>
                  </a:cubicBezTo>
                  <a:cubicBezTo>
                    <a:pt x="6663" y="1855"/>
                    <a:pt x="6426" y="1808"/>
                    <a:pt x="6185" y="1808"/>
                  </a:cubicBezTo>
                  <a:cubicBezTo>
                    <a:pt x="6022" y="1808"/>
                    <a:pt x="5857" y="1830"/>
                    <a:pt x="5696" y="1868"/>
                  </a:cubicBezTo>
                  <a:cubicBezTo>
                    <a:pt x="5802" y="1659"/>
                    <a:pt x="5754" y="1383"/>
                    <a:pt x="5586" y="1221"/>
                  </a:cubicBezTo>
                  <a:cubicBezTo>
                    <a:pt x="5461" y="1101"/>
                    <a:pt x="5228" y="999"/>
                    <a:pt x="5032" y="999"/>
                  </a:cubicBezTo>
                  <a:cubicBezTo>
                    <a:pt x="4963" y="999"/>
                    <a:pt x="4898" y="1011"/>
                    <a:pt x="4844" y="1040"/>
                  </a:cubicBezTo>
                  <a:cubicBezTo>
                    <a:pt x="4917" y="862"/>
                    <a:pt x="4882" y="643"/>
                    <a:pt x="4758" y="496"/>
                  </a:cubicBezTo>
                  <a:cubicBezTo>
                    <a:pt x="4656" y="377"/>
                    <a:pt x="4500" y="307"/>
                    <a:pt x="4344" y="307"/>
                  </a:cubicBezTo>
                  <a:cubicBezTo>
                    <a:pt x="4308" y="307"/>
                    <a:pt x="4271" y="311"/>
                    <a:pt x="4235" y="319"/>
                  </a:cubicBezTo>
                  <a:cubicBezTo>
                    <a:pt x="4173" y="149"/>
                    <a:pt x="3826" y="1"/>
                    <a:pt x="3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8"/>
            <p:cNvSpPr/>
            <p:nvPr/>
          </p:nvSpPr>
          <p:spPr>
            <a:xfrm>
              <a:off x="2219650" y="4083600"/>
              <a:ext cx="200800" cy="175350"/>
            </a:xfrm>
            <a:custGeom>
              <a:avLst/>
              <a:gdLst/>
              <a:ahLst/>
              <a:cxnLst/>
              <a:rect l="l" t="t" r="r" b="b"/>
              <a:pathLst>
                <a:path w="8032" h="7014" extrusionOk="0">
                  <a:moveTo>
                    <a:pt x="875" y="1"/>
                  </a:moveTo>
                  <a:lnTo>
                    <a:pt x="875" y="1"/>
                  </a:lnTo>
                  <a:cubicBezTo>
                    <a:pt x="616" y="119"/>
                    <a:pt x="387" y="327"/>
                    <a:pt x="276" y="574"/>
                  </a:cubicBezTo>
                  <a:cubicBezTo>
                    <a:pt x="122" y="916"/>
                    <a:pt x="156" y="1336"/>
                    <a:pt x="361" y="1650"/>
                  </a:cubicBezTo>
                  <a:cubicBezTo>
                    <a:pt x="189" y="1742"/>
                    <a:pt x="78" y="1983"/>
                    <a:pt x="42" y="2175"/>
                  </a:cubicBezTo>
                  <a:cubicBezTo>
                    <a:pt x="5" y="2367"/>
                    <a:pt x="58" y="2573"/>
                    <a:pt x="185" y="2723"/>
                  </a:cubicBezTo>
                  <a:cubicBezTo>
                    <a:pt x="34" y="2934"/>
                    <a:pt x="1" y="3273"/>
                    <a:pt x="62" y="3525"/>
                  </a:cubicBezTo>
                  <a:cubicBezTo>
                    <a:pt x="123" y="3776"/>
                    <a:pt x="297" y="3998"/>
                    <a:pt x="528" y="4116"/>
                  </a:cubicBezTo>
                  <a:cubicBezTo>
                    <a:pt x="442" y="4334"/>
                    <a:pt x="361" y="4573"/>
                    <a:pt x="333" y="4804"/>
                  </a:cubicBezTo>
                  <a:cubicBezTo>
                    <a:pt x="303" y="5037"/>
                    <a:pt x="340" y="5285"/>
                    <a:pt x="480" y="5473"/>
                  </a:cubicBezTo>
                  <a:cubicBezTo>
                    <a:pt x="615" y="5655"/>
                    <a:pt x="834" y="5762"/>
                    <a:pt x="1058" y="5794"/>
                  </a:cubicBezTo>
                  <a:cubicBezTo>
                    <a:pt x="1049" y="6304"/>
                    <a:pt x="1419" y="6802"/>
                    <a:pt x="1906" y="6954"/>
                  </a:cubicBezTo>
                  <a:cubicBezTo>
                    <a:pt x="2033" y="6994"/>
                    <a:pt x="2151" y="7014"/>
                    <a:pt x="2260" y="7014"/>
                  </a:cubicBezTo>
                  <a:cubicBezTo>
                    <a:pt x="2569" y="7014"/>
                    <a:pt x="2812" y="6854"/>
                    <a:pt x="3022" y="6541"/>
                  </a:cubicBezTo>
                  <a:cubicBezTo>
                    <a:pt x="3030" y="6661"/>
                    <a:pt x="3114" y="6765"/>
                    <a:pt x="3218" y="6826"/>
                  </a:cubicBezTo>
                  <a:cubicBezTo>
                    <a:pt x="3323" y="6884"/>
                    <a:pt x="3446" y="6905"/>
                    <a:pt x="3566" y="6911"/>
                  </a:cubicBezTo>
                  <a:cubicBezTo>
                    <a:pt x="3598" y="6913"/>
                    <a:pt x="3630" y="6914"/>
                    <a:pt x="3662" y="6914"/>
                  </a:cubicBezTo>
                  <a:cubicBezTo>
                    <a:pt x="4086" y="6914"/>
                    <a:pt x="4513" y="6755"/>
                    <a:pt x="4832" y="6477"/>
                  </a:cubicBezTo>
                  <a:cubicBezTo>
                    <a:pt x="4899" y="6609"/>
                    <a:pt x="5042" y="6688"/>
                    <a:pt x="5188" y="6716"/>
                  </a:cubicBezTo>
                  <a:cubicBezTo>
                    <a:pt x="5243" y="6726"/>
                    <a:pt x="5299" y="6730"/>
                    <a:pt x="5355" y="6730"/>
                  </a:cubicBezTo>
                  <a:cubicBezTo>
                    <a:pt x="5447" y="6730"/>
                    <a:pt x="5540" y="6719"/>
                    <a:pt x="5632" y="6708"/>
                  </a:cubicBezTo>
                  <a:cubicBezTo>
                    <a:pt x="5958" y="6667"/>
                    <a:pt x="6293" y="6617"/>
                    <a:pt x="6570" y="6442"/>
                  </a:cubicBezTo>
                  <a:cubicBezTo>
                    <a:pt x="6847" y="6269"/>
                    <a:pt x="7040" y="5968"/>
                    <a:pt x="6967" y="5649"/>
                  </a:cubicBezTo>
                  <a:lnTo>
                    <a:pt x="6967" y="5649"/>
                  </a:lnTo>
                  <a:cubicBezTo>
                    <a:pt x="7039" y="5660"/>
                    <a:pt x="7114" y="5666"/>
                    <a:pt x="7188" y="5666"/>
                  </a:cubicBezTo>
                  <a:cubicBezTo>
                    <a:pt x="7501" y="5666"/>
                    <a:pt x="7816" y="5566"/>
                    <a:pt x="8031" y="5347"/>
                  </a:cubicBezTo>
                  <a:cubicBezTo>
                    <a:pt x="7828" y="5235"/>
                    <a:pt x="7591" y="5174"/>
                    <a:pt x="7360" y="5174"/>
                  </a:cubicBezTo>
                  <a:cubicBezTo>
                    <a:pt x="7137" y="5174"/>
                    <a:pt x="6918" y="5231"/>
                    <a:pt x="6738" y="5355"/>
                  </a:cubicBezTo>
                  <a:cubicBezTo>
                    <a:pt x="6839" y="5181"/>
                    <a:pt x="7023" y="5055"/>
                    <a:pt x="7216" y="5003"/>
                  </a:cubicBezTo>
                  <a:cubicBezTo>
                    <a:pt x="7091" y="4934"/>
                    <a:pt x="6949" y="4900"/>
                    <a:pt x="6806" y="4900"/>
                  </a:cubicBezTo>
                  <a:cubicBezTo>
                    <a:pt x="6688" y="4900"/>
                    <a:pt x="6570" y="4923"/>
                    <a:pt x="6462" y="4971"/>
                  </a:cubicBezTo>
                  <a:cubicBezTo>
                    <a:pt x="6224" y="5077"/>
                    <a:pt x="6069" y="5320"/>
                    <a:pt x="6007" y="5572"/>
                  </a:cubicBezTo>
                  <a:cubicBezTo>
                    <a:pt x="5881" y="5390"/>
                    <a:pt x="5566" y="5267"/>
                    <a:pt x="5306" y="5267"/>
                  </a:cubicBezTo>
                  <a:cubicBezTo>
                    <a:pt x="5231" y="5267"/>
                    <a:pt x="5161" y="5277"/>
                    <a:pt x="5101" y="5299"/>
                  </a:cubicBezTo>
                  <a:cubicBezTo>
                    <a:pt x="5147" y="5102"/>
                    <a:pt x="5287" y="4928"/>
                    <a:pt x="5470" y="4842"/>
                  </a:cubicBezTo>
                  <a:cubicBezTo>
                    <a:pt x="5591" y="4785"/>
                    <a:pt x="5747" y="4737"/>
                    <a:pt x="5890" y="4737"/>
                  </a:cubicBezTo>
                  <a:cubicBezTo>
                    <a:pt x="5964" y="4737"/>
                    <a:pt x="6034" y="4750"/>
                    <a:pt x="6096" y="4780"/>
                  </a:cubicBezTo>
                  <a:cubicBezTo>
                    <a:pt x="5960" y="4615"/>
                    <a:pt x="5701" y="4527"/>
                    <a:pt x="5458" y="4527"/>
                  </a:cubicBezTo>
                  <a:cubicBezTo>
                    <a:pt x="5337" y="4527"/>
                    <a:pt x="5221" y="4549"/>
                    <a:pt x="5125" y="4594"/>
                  </a:cubicBezTo>
                  <a:cubicBezTo>
                    <a:pt x="5179" y="4297"/>
                    <a:pt x="5487" y="4025"/>
                    <a:pt x="5784" y="4025"/>
                  </a:cubicBezTo>
                  <a:cubicBezTo>
                    <a:pt x="5826" y="4025"/>
                    <a:pt x="5867" y="4031"/>
                    <a:pt x="5908" y="4042"/>
                  </a:cubicBezTo>
                  <a:cubicBezTo>
                    <a:pt x="5764" y="3917"/>
                    <a:pt x="5589" y="3850"/>
                    <a:pt x="5417" y="3850"/>
                  </a:cubicBezTo>
                  <a:cubicBezTo>
                    <a:pt x="5253" y="3850"/>
                    <a:pt x="5093" y="3911"/>
                    <a:pt x="4967" y="4041"/>
                  </a:cubicBezTo>
                  <a:cubicBezTo>
                    <a:pt x="4812" y="3818"/>
                    <a:pt x="4548" y="3673"/>
                    <a:pt x="4277" y="3664"/>
                  </a:cubicBezTo>
                  <a:cubicBezTo>
                    <a:pt x="4265" y="3664"/>
                    <a:pt x="4253" y="3664"/>
                    <a:pt x="4242" y="3664"/>
                  </a:cubicBezTo>
                  <a:cubicBezTo>
                    <a:pt x="3978" y="3664"/>
                    <a:pt x="3679" y="3775"/>
                    <a:pt x="3518" y="3978"/>
                  </a:cubicBezTo>
                  <a:cubicBezTo>
                    <a:pt x="3390" y="3623"/>
                    <a:pt x="2918" y="3384"/>
                    <a:pt x="2549" y="3306"/>
                  </a:cubicBezTo>
                  <a:cubicBezTo>
                    <a:pt x="2685" y="3197"/>
                    <a:pt x="2873" y="3142"/>
                    <a:pt x="3059" y="3142"/>
                  </a:cubicBezTo>
                  <a:cubicBezTo>
                    <a:pt x="3183" y="3142"/>
                    <a:pt x="3306" y="3167"/>
                    <a:pt x="3411" y="3218"/>
                  </a:cubicBezTo>
                  <a:cubicBezTo>
                    <a:pt x="3307" y="2979"/>
                    <a:pt x="2982" y="2814"/>
                    <a:pt x="2705" y="2814"/>
                  </a:cubicBezTo>
                  <a:cubicBezTo>
                    <a:pt x="2662" y="2814"/>
                    <a:pt x="2620" y="2818"/>
                    <a:pt x="2580" y="2826"/>
                  </a:cubicBezTo>
                  <a:cubicBezTo>
                    <a:pt x="2749" y="2614"/>
                    <a:pt x="3037" y="2504"/>
                    <a:pt x="3316" y="2504"/>
                  </a:cubicBezTo>
                  <a:cubicBezTo>
                    <a:pt x="3393" y="2504"/>
                    <a:pt x="3470" y="2512"/>
                    <a:pt x="3544" y="2530"/>
                  </a:cubicBezTo>
                  <a:cubicBezTo>
                    <a:pt x="3440" y="2278"/>
                    <a:pt x="3202" y="2088"/>
                    <a:pt x="2934" y="2043"/>
                  </a:cubicBezTo>
                  <a:cubicBezTo>
                    <a:pt x="2900" y="2037"/>
                    <a:pt x="2865" y="2034"/>
                    <a:pt x="2829" y="2034"/>
                  </a:cubicBezTo>
                  <a:cubicBezTo>
                    <a:pt x="2582" y="2034"/>
                    <a:pt x="2303" y="2167"/>
                    <a:pt x="2146" y="2345"/>
                  </a:cubicBezTo>
                  <a:cubicBezTo>
                    <a:pt x="2006" y="1971"/>
                    <a:pt x="1550" y="1657"/>
                    <a:pt x="1151" y="1638"/>
                  </a:cubicBezTo>
                  <a:cubicBezTo>
                    <a:pt x="1260" y="1463"/>
                    <a:pt x="1466" y="1357"/>
                    <a:pt x="1671" y="1357"/>
                  </a:cubicBezTo>
                  <a:cubicBezTo>
                    <a:pt x="1705" y="1357"/>
                    <a:pt x="1739" y="1360"/>
                    <a:pt x="1773" y="1366"/>
                  </a:cubicBezTo>
                  <a:cubicBezTo>
                    <a:pt x="1621" y="1165"/>
                    <a:pt x="1333" y="1043"/>
                    <a:pt x="1064" y="1043"/>
                  </a:cubicBezTo>
                  <a:cubicBezTo>
                    <a:pt x="909" y="1043"/>
                    <a:pt x="759" y="1083"/>
                    <a:pt x="645" y="1173"/>
                  </a:cubicBezTo>
                  <a:cubicBezTo>
                    <a:pt x="545" y="774"/>
                    <a:pt x="636" y="334"/>
                    <a:pt x="875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8"/>
            <p:cNvSpPr/>
            <p:nvPr/>
          </p:nvSpPr>
          <p:spPr>
            <a:xfrm>
              <a:off x="1503000" y="4243875"/>
              <a:ext cx="691275" cy="328175"/>
            </a:xfrm>
            <a:custGeom>
              <a:avLst/>
              <a:gdLst/>
              <a:ahLst/>
              <a:cxnLst/>
              <a:rect l="l" t="t" r="r" b="b"/>
              <a:pathLst>
                <a:path w="27651" h="13127" extrusionOk="0">
                  <a:moveTo>
                    <a:pt x="3881" y="1"/>
                  </a:moveTo>
                  <a:cubicBezTo>
                    <a:pt x="3203" y="1"/>
                    <a:pt x="2522" y="453"/>
                    <a:pt x="2135" y="1595"/>
                  </a:cubicBezTo>
                  <a:cubicBezTo>
                    <a:pt x="1387" y="1026"/>
                    <a:pt x="672" y="679"/>
                    <a:pt x="0" y="491"/>
                  </a:cubicBezTo>
                  <a:lnTo>
                    <a:pt x="0" y="13127"/>
                  </a:lnTo>
                  <a:lnTo>
                    <a:pt x="27650" y="5134"/>
                  </a:lnTo>
                  <a:cubicBezTo>
                    <a:pt x="27650" y="5134"/>
                    <a:pt x="27160" y="3879"/>
                    <a:pt x="26339" y="3228"/>
                  </a:cubicBezTo>
                  <a:cubicBezTo>
                    <a:pt x="25234" y="2409"/>
                    <a:pt x="23747" y="1954"/>
                    <a:pt x="22291" y="1954"/>
                  </a:cubicBezTo>
                  <a:cubicBezTo>
                    <a:pt x="20342" y="1954"/>
                    <a:pt x="18449" y="2769"/>
                    <a:pt x="17602" y="4612"/>
                  </a:cubicBezTo>
                  <a:cubicBezTo>
                    <a:pt x="17495" y="3162"/>
                    <a:pt x="15940" y="1842"/>
                    <a:pt x="14223" y="1842"/>
                  </a:cubicBezTo>
                  <a:cubicBezTo>
                    <a:pt x="13146" y="1842"/>
                    <a:pt x="12005" y="2362"/>
                    <a:pt x="11118" y="3695"/>
                  </a:cubicBezTo>
                  <a:cubicBezTo>
                    <a:pt x="10816" y="2653"/>
                    <a:pt x="10013" y="938"/>
                    <a:pt x="8652" y="938"/>
                  </a:cubicBezTo>
                  <a:cubicBezTo>
                    <a:pt x="7870" y="938"/>
                    <a:pt x="6903" y="1505"/>
                    <a:pt x="5740" y="3092"/>
                  </a:cubicBezTo>
                  <a:cubicBezTo>
                    <a:pt x="6353" y="1519"/>
                    <a:pt x="5122" y="1"/>
                    <a:pt x="38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8"/>
            <p:cNvSpPr/>
            <p:nvPr/>
          </p:nvSpPr>
          <p:spPr>
            <a:xfrm>
              <a:off x="1503000" y="4304350"/>
              <a:ext cx="387225" cy="280375"/>
            </a:xfrm>
            <a:custGeom>
              <a:avLst/>
              <a:gdLst/>
              <a:ahLst/>
              <a:cxnLst/>
              <a:rect l="l" t="t" r="r" b="b"/>
              <a:pathLst>
                <a:path w="15489" h="11215" extrusionOk="0">
                  <a:moveTo>
                    <a:pt x="0" y="0"/>
                  </a:moveTo>
                  <a:lnTo>
                    <a:pt x="0" y="11215"/>
                  </a:lnTo>
                  <a:cubicBezTo>
                    <a:pt x="4627" y="9876"/>
                    <a:pt x="10373" y="8216"/>
                    <a:pt x="15489" y="6737"/>
                  </a:cubicBezTo>
                  <a:cubicBezTo>
                    <a:pt x="15349" y="4760"/>
                    <a:pt x="13635" y="3565"/>
                    <a:pt x="11814" y="3565"/>
                  </a:cubicBezTo>
                  <a:cubicBezTo>
                    <a:pt x="10428" y="3565"/>
                    <a:pt x="8980" y="4257"/>
                    <a:pt x="8117" y="5823"/>
                  </a:cubicBezTo>
                  <a:cubicBezTo>
                    <a:pt x="7837" y="4298"/>
                    <a:pt x="6471" y="2883"/>
                    <a:pt x="4847" y="2883"/>
                  </a:cubicBezTo>
                  <a:cubicBezTo>
                    <a:pt x="3904" y="2883"/>
                    <a:pt x="2873" y="3360"/>
                    <a:pt x="1917" y="4570"/>
                  </a:cubicBezTo>
                  <a:cubicBezTo>
                    <a:pt x="2186" y="2809"/>
                    <a:pt x="1233" y="93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8"/>
            <p:cNvSpPr/>
            <p:nvPr/>
          </p:nvSpPr>
          <p:spPr>
            <a:xfrm>
              <a:off x="5676850" y="4167675"/>
              <a:ext cx="691275" cy="328175"/>
            </a:xfrm>
            <a:custGeom>
              <a:avLst/>
              <a:gdLst/>
              <a:ahLst/>
              <a:cxnLst/>
              <a:rect l="l" t="t" r="r" b="b"/>
              <a:pathLst>
                <a:path w="27651" h="13127" extrusionOk="0">
                  <a:moveTo>
                    <a:pt x="23770" y="1"/>
                  </a:moveTo>
                  <a:cubicBezTo>
                    <a:pt x="22528" y="1"/>
                    <a:pt x="21297" y="1519"/>
                    <a:pt x="21910" y="3092"/>
                  </a:cubicBezTo>
                  <a:cubicBezTo>
                    <a:pt x="20748" y="1505"/>
                    <a:pt x="19781" y="938"/>
                    <a:pt x="18998" y="938"/>
                  </a:cubicBezTo>
                  <a:cubicBezTo>
                    <a:pt x="17637" y="938"/>
                    <a:pt x="16834" y="2653"/>
                    <a:pt x="16533" y="3695"/>
                  </a:cubicBezTo>
                  <a:cubicBezTo>
                    <a:pt x="15646" y="2362"/>
                    <a:pt x="14505" y="1842"/>
                    <a:pt x="13428" y="1842"/>
                  </a:cubicBezTo>
                  <a:cubicBezTo>
                    <a:pt x="11711" y="1842"/>
                    <a:pt x="10156" y="3162"/>
                    <a:pt x="10049" y="4612"/>
                  </a:cubicBezTo>
                  <a:cubicBezTo>
                    <a:pt x="9202" y="2769"/>
                    <a:pt x="7309" y="1954"/>
                    <a:pt x="5360" y="1954"/>
                  </a:cubicBezTo>
                  <a:cubicBezTo>
                    <a:pt x="3904" y="1954"/>
                    <a:pt x="2417" y="2409"/>
                    <a:pt x="1311" y="3228"/>
                  </a:cubicBezTo>
                  <a:cubicBezTo>
                    <a:pt x="490" y="3879"/>
                    <a:pt x="0" y="5134"/>
                    <a:pt x="0" y="5134"/>
                  </a:cubicBezTo>
                  <a:lnTo>
                    <a:pt x="27650" y="13127"/>
                  </a:lnTo>
                  <a:lnTo>
                    <a:pt x="27650" y="491"/>
                  </a:lnTo>
                  <a:cubicBezTo>
                    <a:pt x="26977" y="679"/>
                    <a:pt x="26263" y="1026"/>
                    <a:pt x="25515" y="1595"/>
                  </a:cubicBezTo>
                  <a:cubicBezTo>
                    <a:pt x="25129" y="453"/>
                    <a:pt x="24448" y="1"/>
                    <a:pt x="23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8"/>
            <p:cNvSpPr/>
            <p:nvPr/>
          </p:nvSpPr>
          <p:spPr>
            <a:xfrm>
              <a:off x="5411450" y="4177225"/>
              <a:ext cx="843525" cy="326225"/>
            </a:xfrm>
            <a:custGeom>
              <a:avLst/>
              <a:gdLst/>
              <a:ahLst/>
              <a:cxnLst/>
              <a:rect l="l" t="t" r="r" b="b"/>
              <a:pathLst>
                <a:path w="33741" h="13049" extrusionOk="0">
                  <a:moveTo>
                    <a:pt x="19349" y="1"/>
                  </a:moveTo>
                  <a:cubicBezTo>
                    <a:pt x="17735" y="1"/>
                    <a:pt x="16140" y="900"/>
                    <a:pt x="15525" y="2721"/>
                  </a:cubicBezTo>
                  <a:cubicBezTo>
                    <a:pt x="15079" y="970"/>
                    <a:pt x="13934" y="266"/>
                    <a:pt x="12715" y="266"/>
                  </a:cubicBezTo>
                  <a:cubicBezTo>
                    <a:pt x="10992" y="266"/>
                    <a:pt x="9120" y="1673"/>
                    <a:pt x="8864" y="3518"/>
                  </a:cubicBezTo>
                  <a:cubicBezTo>
                    <a:pt x="7938" y="2420"/>
                    <a:pt x="6523" y="1940"/>
                    <a:pt x="5100" y="1940"/>
                  </a:cubicBezTo>
                  <a:cubicBezTo>
                    <a:pt x="2562" y="1940"/>
                    <a:pt x="1" y="3467"/>
                    <a:pt x="146" y="5738"/>
                  </a:cubicBezTo>
                  <a:cubicBezTo>
                    <a:pt x="18254" y="9676"/>
                    <a:pt x="33741" y="13048"/>
                    <a:pt x="33741" y="13048"/>
                  </a:cubicBezTo>
                  <a:cubicBezTo>
                    <a:pt x="33741" y="13048"/>
                    <a:pt x="33651" y="9203"/>
                    <a:pt x="29784" y="9203"/>
                  </a:cubicBezTo>
                  <a:cubicBezTo>
                    <a:pt x="29639" y="9203"/>
                    <a:pt x="29489" y="9208"/>
                    <a:pt x="29334" y="9220"/>
                  </a:cubicBezTo>
                  <a:cubicBezTo>
                    <a:pt x="30254" y="5852"/>
                    <a:pt x="28066" y="3786"/>
                    <a:pt x="25792" y="3786"/>
                  </a:cubicBezTo>
                  <a:cubicBezTo>
                    <a:pt x="25044" y="3786"/>
                    <a:pt x="24286" y="4010"/>
                    <a:pt x="23627" y="4485"/>
                  </a:cubicBezTo>
                  <a:cubicBezTo>
                    <a:pt x="23568" y="1513"/>
                    <a:pt x="21443" y="1"/>
                    <a:pt x="193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8"/>
            <p:cNvSpPr/>
            <p:nvPr/>
          </p:nvSpPr>
          <p:spPr>
            <a:xfrm>
              <a:off x="5980875" y="4304350"/>
              <a:ext cx="387250" cy="280375"/>
            </a:xfrm>
            <a:custGeom>
              <a:avLst/>
              <a:gdLst/>
              <a:ahLst/>
              <a:cxnLst/>
              <a:rect l="l" t="t" r="r" b="b"/>
              <a:pathLst>
                <a:path w="15490" h="11215" extrusionOk="0">
                  <a:moveTo>
                    <a:pt x="15489" y="0"/>
                  </a:moveTo>
                  <a:cubicBezTo>
                    <a:pt x="14256" y="938"/>
                    <a:pt x="13303" y="2809"/>
                    <a:pt x="13571" y="4570"/>
                  </a:cubicBezTo>
                  <a:cubicBezTo>
                    <a:pt x="12615" y="3360"/>
                    <a:pt x="11585" y="2883"/>
                    <a:pt x="10641" y="2883"/>
                  </a:cubicBezTo>
                  <a:cubicBezTo>
                    <a:pt x="9017" y="2883"/>
                    <a:pt x="7651" y="4298"/>
                    <a:pt x="7371" y="5823"/>
                  </a:cubicBezTo>
                  <a:cubicBezTo>
                    <a:pt x="6508" y="4257"/>
                    <a:pt x="5060" y="3565"/>
                    <a:pt x="3675" y="3565"/>
                  </a:cubicBezTo>
                  <a:cubicBezTo>
                    <a:pt x="1854" y="3565"/>
                    <a:pt x="140" y="4760"/>
                    <a:pt x="1" y="6737"/>
                  </a:cubicBezTo>
                  <a:cubicBezTo>
                    <a:pt x="5116" y="8216"/>
                    <a:pt x="10863" y="9876"/>
                    <a:pt x="15489" y="11215"/>
                  </a:cubicBezTo>
                  <a:lnTo>
                    <a:pt x="154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8"/>
            <p:cNvSpPr/>
            <p:nvPr/>
          </p:nvSpPr>
          <p:spPr>
            <a:xfrm>
              <a:off x="1503025" y="4157150"/>
              <a:ext cx="4865100" cy="727600"/>
            </a:xfrm>
            <a:custGeom>
              <a:avLst/>
              <a:gdLst/>
              <a:ahLst/>
              <a:cxnLst/>
              <a:rect l="l" t="t" r="r" b="b"/>
              <a:pathLst>
                <a:path w="194604" h="29104" extrusionOk="0">
                  <a:moveTo>
                    <a:pt x="97302" y="1"/>
                  </a:moveTo>
                  <a:cubicBezTo>
                    <a:pt x="55320" y="1"/>
                    <a:pt x="18793" y="6941"/>
                    <a:pt x="0" y="17174"/>
                  </a:cubicBezTo>
                  <a:lnTo>
                    <a:pt x="0" y="29103"/>
                  </a:lnTo>
                  <a:lnTo>
                    <a:pt x="194603" y="29103"/>
                  </a:lnTo>
                  <a:lnTo>
                    <a:pt x="194603" y="17174"/>
                  </a:lnTo>
                  <a:cubicBezTo>
                    <a:pt x="175811" y="6943"/>
                    <a:pt x="139285" y="1"/>
                    <a:pt x="973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8"/>
            <p:cNvSpPr/>
            <p:nvPr/>
          </p:nvSpPr>
          <p:spPr>
            <a:xfrm>
              <a:off x="2892825" y="4364100"/>
              <a:ext cx="2119675" cy="262625"/>
            </a:xfrm>
            <a:custGeom>
              <a:avLst/>
              <a:gdLst/>
              <a:ahLst/>
              <a:cxnLst/>
              <a:rect l="l" t="t" r="r" b="b"/>
              <a:pathLst>
                <a:path w="84787" h="10505" extrusionOk="0">
                  <a:moveTo>
                    <a:pt x="42394" y="0"/>
                  </a:moveTo>
                  <a:cubicBezTo>
                    <a:pt x="31151" y="0"/>
                    <a:pt x="20368" y="553"/>
                    <a:pt x="12418" y="1539"/>
                  </a:cubicBezTo>
                  <a:cubicBezTo>
                    <a:pt x="4468" y="2523"/>
                    <a:pt x="1" y="3859"/>
                    <a:pt x="1" y="5253"/>
                  </a:cubicBezTo>
                  <a:cubicBezTo>
                    <a:pt x="1" y="6645"/>
                    <a:pt x="4468" y="7981"/>
                    <a:pt x="12418" y="8966"/>
                  </a:cubicBezTo>
                  <a:cubicBezTo>
                    <a:pt x="20368" y="9951"/>
                    <a:pt x="31151" y="10505"/>
                    <a:pt x="42394" y="10505"/>
                  </a:cubicBezTo>
                  <a:cubicBezTo>
                    <a:pt x="53637" y="10505"/>
                    <a:pt x="64421" y="9951"/>
                    <a:pt x="72371" y="8966"/>
                  </a:cubicBezTo>
                  <a:cubicBezTo>
                    <a:pt x="80321" y="7981"/>
                    <a:pt x="84787" y="6645"/>
                    <a:pt x="84787" y="5253"/>
                  </a:cubicBezTo>
                  <a:cubicBezTo>
                    <a:pt x="84787" y="3859"/>
                    <a:pt x="80321" y="2523"/>
                    <a:pt x="72371" y="1539"/>
                  </a:cubicBezTo>
                  <a:cubicBezTo>
                    <a:pt x="64421" y="553"/>
                    <a:pt x="53637" y="0"/>
                    <a:pt x="42394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8"/>
            <p:cNvSpPr/>
            <p:nvPr/>
          </p:nvSpPr>
          <p:spPr>
            <a:xfrm>
              <a:off x="3003100" y="4167550"/>
              <a:ext cx="451125" cy="107875"/>
            </a:xfrm>
            <a:custGeom>
              <a:avLst/>
              <a:gdLst/>
              <a:ahLst/>
              <a:cxnLst/>
              <a:rect l="l" t="t" r="r" b="b"/>
              <a:pathLst>
                <a:path w="18045" h="4315" extrusionOk="0">
                  <a:moveTo>
                    <a:pt x="15861" y="0"/>
                  </a:moveTo>
                  <a:cubicBezTo>
                    <a:pt x="14331" y="0"/>
                    <a:pt x="12053" y="327"/>
                    <a:pt x="9461" y="689"/>
                  </a:cubicBezTo>
                  <a:cubicBezTo>
                    <a:pt x="4842" y="1336"/>
                    <a:pt x="0" y="1702"/>
                    <a:pt x="171" y="2930"/>
                  </a:cubicBezTo>
                  <a:cubicBezTo>
                    <a:pt x="293" y="3798"/>
                    <a:pt x="2279" y="4315"/>
                    <a:pt x="5065" y="4315"/>
                  </a:cubicBezTo>
                  <a:cubicBezTo>
                    <a:pt x="6219" y="4315"/>
                    <a:pt x="7510" y="4226"/>
                    <a:pt x="8862" y="4037"/>
                  </a:cubicBezTo>
                  <a:cubicBezTo>
                    <a:pt x="13481" y="3391"/>
                    <a:pt x="18045" y="1966"/>
                    <a:pt x="17873" y="739"/>
                  </a:cubicBezTo>
                  <a:cubicBezTo>
                    <a:pt x="17798" y="200"/>
                    <a:pt x="17058" y="0"/>
                    <a:pt x="158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8"/>
            <p:cNvSpPr/>
            <p:nvPr/>
          </p:nvSpPr>
          <p:spPr>
            <a:xfrm>
              <a:off x="2964825" y="3991325"/>
              <a:ext cx="529325" cy="233500"/>
            </a:xfrm>
            <a:custGeom>
              <a:avLst/>
              <a:gdLst/>
              <a:ahLst/>
              <a:cxnLst/>
              <a:rect l="l" t="t" r="r" b="b"/>
              <a:pathLst>
                <a:path w="21173" h="9340" extrusionOk="0">
                  <a:moveTo>
                    <a:pt x="11795" y="0"/>
                  </a:moveTo>
                  <a:cubicBezTo>
                    <a:pt x="10191" y="0"/>
                    <a:pt x="8301" y="2009"/>
                    <a:pt x="8854" y="5287"/>
                  </a:cubicBezTo>
                  <a:cubicBezTo>
                    <a:pt x="7418" y="3247"/>
                    <a:pt x="5933" y="2448"/>
                    <a:pt x="4943" y="2448"/>
                  </a:cubicBezTo>
                  <a:cubicBezTo>
                    <a:pt x="3262" y="2448"/>
                    <a:pt x="3004" y="4747"/>
                    <a:pt x="6818" y="7181"/>
                  </a:cubicBezTo>
                  <a:cubicBezTo>
                    <a:pt x="5990" y="7012"/>
                    <a:pt x="5220" y="6940"/>
                    <a:pt x="4542" y="6940"/>
                  </a:cubicBezTo>
                  <a:cubicBezTo>
                    <a:pt x="1017" y="6940"/>
                    <a:pt x="1" y="8897"/>
                    <a:pt x="6442" y="9339"/>
                  </a:cubicBezTo>
                  <a:cubicBezTo>
                    <a:pt x="6442" y="9339"/>
                    <a:pt x="12064" y="9245"/>
                    <a:pt x="15721" y="8282"/>
                  </a:cubicBezTo>
                  <a:cubicBezTo>
                    <a:pt x="20133" y="7122"/>
                    <a:pt x="21173" y="4212"/>
                    <a:pt x="19626" y="4212"/>
                  </a:cubicBezTo>
                  <a:cubicBezTo>
                    <a:pt x="18912" y="4212"/>
                    <a:pt x="17647" y="4832"/>
                    <a:pt x="15907" y="6533"/>
                  </a:cubicBezTo>
                  <a:cubicBezTo>
                    <a:pt x="18085" y="3688"/>
                    <a:pt x="17741" y="2089"/>
                    <a:pt x="16580" y="2089"/>
                  </a:cubicBezTo>
                  <a:cubicBezTo>
                    <a:pt x="15810" y="2089"/>
                    <a:pt x="14678" y="2795"/>
                    <a:pt x="13688" y="4310"/>
                  </a:cubicBezTo>
                  <a:cubicBezTo>
                    <a:pt x="14198" y="1308"/>
                    <a:pt x="13089" y="0"/>
                    <a:pt x="11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8"/>
            <p:cNvSpPr/>
            <p:nvPr/>
          </p:nvSpPr>
          <p:spPr>
            <a:xfrm>
              <a:off x="4407175" y="4019275"/>
              <a:ext cx="408150" cy="198650"/>
            </a:xfrm>
            <a:custGeom>
              <a:avLst/>
              <a:gdLst/>
              <a:ahLst/>
              <a:cxnLst/>
              <a:rect l="l" t="t" r="r" b="b"/>
              <a:pathLst>
                <a:path w="16326" h="7946" extrusionOk="0">
                  <a:moveTo>
                    <a:pt x="5589" y="1"/>
                  </a:moveTo>
                  <a:cubicBezTo>
                    <a:pt x="5441" y="1"/>
                    <a:pt x="5282" y="26"/>
                    <a:pt x="5111" y="79"/>
                  </a:cubicBezTo>
                  <a:cubicBezTo>
                    <a:pt x="2434" y="915"/>
                    <a:pt x="5879" y="5512"/>
                    <a:pt x="5879" y="5512"/>
                  </a:cubicBezTo>
                  <a:cubicBezTo>
                    <a:pt x="5879" y="5512"/>
                    <a:pt x="3500" y="2833"/>
                    <a:pt x="2060" y="2833"/>
                  </a:cubicBezTo>
                  <a:cubicBezTo>
                    <a:pt x="1832" y="2833"/>
                    <a:pt x="1628" y="2900"/>
                    <a:pt x="1461" y="3054"/>
                  </a:cubicBezTo>
                  <a:cubicBezTo>
                    <a:pt x="0" y="4403"/>
                    <a:pt x="2394" y="5969"/>
                    <a:pt x="5490" y="7392"/>
                  </a:cubicBezTo>
                  <a:cubicBezTo>
                    <a:pt x="5490" y="7392"/>
                    <a:pt x="6596" y="7945"/>
                    <a:pt x="8545" y="7945"/>
                  </a:cubicBezTo>
                  <a:cubicBezTo>
                    <a:pt x="8871" y="7945"/>
                    <a:pt x="9221" y="7930"/>
                    <a:pt x="9593" y="7894"/>
                  </a:cubicBezTo>
                  <a:cubicBezTo>
                    <a:pt x="12186" y="7643"/>
                    <a:pt x="16325" y="6183"/>
                    <a:pt x="15366" y="4548"/>
                  </a:cubicBezTo>
                  <a:cubicBezTo>
                    <a:pt x="15220" y="4301"/>
                    <a:pt x="14948" y="4197"/>
                    <a:pt x="14596" y="4197"/>
                  </a:cubicBezTo>
                  <a:cubicBezTo>
                    <a:pt x="12822" y="4197"/>
                    <a:pt x="9006" y="6807"/>
                    <a:pt x="9006" y="6807"/>
                  </a:cubicBezTo>
                  <a:cubicBezTo>
                    <a:pt x="9006" y="6807"/>
                    <a:pt x="15054" y="2295"/>
                    <a:pt x="12187" y="640"/>
                  </a:cubicBezTo>
                  <a:cubicBezTo>
                    <a:pt x="11849" y="445"/>
                    <a:pt x="11527" y="358"/>
                    <a:pt x="11222" y="358"/>
                  </a:cubicBezTo>
                  <a:cubicBezTo>
                    <a:pt x="8899" y="358"/>
                    <a:pt x="7582" y="5383"/>
                    <a:pt x="7582" y="5383"/>
                  </a:cubicBezTo>
                  <a:cubicBezTo>
                    <a:pt x="7582" y="5383"/>
                    <a:pt x="7763" y="1"/>
                    <a:pt x="55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8"/>
            <p:cNvSpPr/>
            <p:nvPr/>
          </p:nvSpPr>
          <p:spPr>
            <a:xfrm>
              <a:off x="3734550" y="4000675"/>
              <a:ext cx="284100" cy="167175"/>
            </a:xfrm>
            <a:custGeom>
              <a:avLst/>
              <a:gdLst/>
              <a:ahLst/>
              <a:cxnLst/>
              <a:rect l="l" t="t" r="r" b="b"/>
              <a:pathLst>
                <a:path w="11364" h="6687" extrusionOk="0">
                  <a:moveTo>
                    <a:pt x="5970" y="0"/>
                  </a:moveTo>
                  <a:cubicBezTo>
                    <a:pt x="4932" y="0"/>
                    <a:pt x="3811" y="2032"/>
                    <a:pt x="5116" y="5316"/>
                  </a:cubicBezTo>
                  <a:cubicBezTo>
                    <a:pt x="4295" y="4753"/>
                    <a:pt x="3379" y="4535"/>
                    <a:pt x="2640" y="4535"/>
                  </a:cubicBezTo>
                  <a:cubicBezTo>
                    <a:pt x="739" y="4535"/>
                    <a:pt x="1" y="5972"/>
                    <a:pt x="5017" y="6686"/>
                  </a:cubicBezTo>
                  <a:cubicBezTo>
                    <a:pt x="5017" y="6686"/>
                    <a:pt x="6067" y="6482"/>
                    <a:pt x="7125" y="6404"/>
                  </a:cubicBezTo>
                  <a:cubicBezTo>
                    <a:pt x="11363" y="6087"/>
                    <a:pt x="10519" y="3924"/>
                    <a:pt x="8844" y="3924"/>
                  </a:cubicBezTo>
                  <a:cubicBezTo>
                    <a:pt x="8226" y="3924"/>
                    <a:pt x="7496" y="4218"/>
                    <a:pt x="6865" y="5006"/>
                  </a:cubicBezTo>
                  <a:cubicBezTo>
                    <a:pt x="7692" y="1503"/>
                    <a:pt x="6862" y="0"/>
                    <a:pt x="59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8"/>
            <p:cNvSpPr/>
            <p:nvPr/>
          </p:nvSpPr>
          <p:spPr>
            <a:xfrm>
              <a:off x="5008650" y="4072850"/>
              <a:ext cx="216525" cy="175475"/>
            </a:xfrm>
            <a:custGeom>
              <a:avLst/>
              <a:gdLst/>
              <a:ahLst/>
              <a:cxnLst/>
              <a:rect l="l" t="t" r="r" b="b"/>
              <a:pathLst>
                <a:path w="8661" h="7019" extrusionOk="0">
                  <a:moveTo>
                    <a:pt x="5197" y="0"/>
                  </a:moveTo>
                  <a:cubicBezTo>
                    <a:pt x="4207" y="0"/>
                    <a:pt x="2975" y="1891"/>
                    <a:pt x="3754" y="5717"/>
                  </a:cubicBezTo>
                  <a:cubicBezTo>
                    <a:pt x="2775" y="4889"/>
                    <a:pt x="1801" y="4555"/>
                    <a:pt x="1169" y="4555"/>
                  </a:cubicBezTo>
                  <a:cubicBezTo>
                    <a:pt x="50" y="4555"/>
                    <a:pt x="0" y="5601"/>
                    <a:pt x="2887" y="6807"/>
                  </a:cubicBezTo>
                  <a:cubicBezTo>
                    <a:pt x="2887" y="6807"/>
                    <a:pt x="4168" y="7018"/>
                    <a:pt x="5196" y="7018"/>
                  </a:cubicBezTo>
                  <a:cubicBezTo>
                    <a:pt x="5352" y="7018"/>
                    <a:pt x="5503" y="7013"/>
                    <a:pt x="5643" y="7002"/>
                  </a:cubicBezTo>
                  <a:cubicBezTo>
                    <a:pt x="8661" y="6758"/>
                    <a:pt x="8386" y="4849"/>
                    <a:pt x="7003" y="4849"/>
                  </a:cubicBezTo>
                  <a:cubicBezTo>
                    <a:pt x="6482" y="4849"/>
                    <a:pt x="5804" y="5120"/>
                    <a:pt x="5086" y="5853"/>
                  </a:cubicBezTo>
                  <a:cubicBezTo>
                    <a:pt x="6966" y="1967"/>
                    <a:pt x="6207" y="0"/>
                    <a:pt x="51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8"/>
            <p:cNvSpPr/>
            <p:nvPr/>
          </p:nvSpPr>
          <p:spPr>
            <a:xfrm>
              <a:off x="2246000" y="4184925"/>
              <a:ext cx="302725" cy="165050"/>
            </a:xfrm>
            <a:custGeom>
              <a:avLst/>
              <a:gdLst/>
              <a:ahLst/>
              <a:cxnLst/>
              <a:rect l="l" t="t" r="r" b="b"/>
              <a:pathLst>
                <a:path w="12109" h="6602" extrusionOk="0">
                  <a:moveTo>
                    <a:pt x="7411" y="1"/>
                  </a:moveTo>
                  <a:cubicBezTo>
                    <a:pt x="5229" y="1"/>
                    <a:pt x="5665" y="4613"/>
                    <a:pt x="5665" y="4613"/>
                  </a:cubicBezTo>
                  <a:cubicBezTo>
                    <a:pt x="5665" y="4613"/>
                    <a:pt x="4557" y="1236"/>
                    <a:pt x="3151" y="1236"/>
                  </a:cubicBezTo>
                  <a:cubicBezTo>
                    <a:pt x="2946" y="1236"/>
                    <a:pt x="2735" y="1308"/>
                    <a:pt x="2519" y="1473"/>
                  </a:cubicBezTo>
                  <a:cubicBezTo>
                    <a:pt x="827" y="2769"/>
                    <a:pt x="4484" y="5149"/>
                    <a:pt x="4484" y="5149"/>
                  </a:cubicBezTo>
                  <a:cubicBezTo>
                    <a:pt x="4484" y="5149"/>
                    <a:pt x="2659" y="4165"/>
                    <a:pt x="1511" y="4165"/>
                  </a:cubicBezTo>
                  <a:cubicBezTo>
                    <a:pt x="1137" y="4165"/>
                    <a:pt x="834" y="4270"/>
                    <a:pt x="691" y="4548"/>
                  </a:cubicBezTo>
                  <a:cubicBezTo>
                    <a:pt x="1" y="5890"/>
                    <a:pt x="2117" y="6385"/>
                    <a:pt x="4696" y="6592"/>
                  </a:cubicBezTo>
                  <a:cubicBezTo>
                    <a:pt x="4696" y="6592"/>
                    <a:pt x="4777" y="6602"/>
                    <a:pt x="4927" y="6602"/>
                  </a:cubicBezTo>
                  <a:cubicBezTo>
                    <a:pt x="5371" y="6602"/>
                    <a:pt x="6418" y="6521"/>
                    <a:pt x="7751" y="5880"/>
                  </a:cubicBezTo>
                  <a:cubicBezTo>
                    <a:pt x="9537" y="5025"/>
                    <a:pt x="12109" y="2905"/>
                    <a:pt x="10998" y="1988"/>
                  </a:cubicBezTo>
                  <a:cubicBezTo>
                    <a:pt x="10905" y="1911"/>
                    <a:pt x="10795" y="1876"/>
                    <a:pt x="10672" y="1876"/>
                  </a:cubicBezTo>
                  <a:cubicBezTo>
                    <a:pt x="9468" y="1876"/>
                    <a:pt x="7051" y="5257"/>
                    <a:pt x="7051" y="5257"/>
                  </a:cubicBezTo>
                  <a:cubicBezTo>
                    <a:pt x="7051" y="5257"/>
                    <a:pt x="10190" y="461"/>
                    <a:pt x="7713" y="28"/>
                  </a:cubicBezTo>
                  <a:cubicBezTo>
                    <a:pt x="7607" y="10"/>
                    <a:pt x="7506" y="1"/>
                    <a:pt x="74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8"/>
            <p:cNvSpPr/>
            <p:nvPr/>
          </p:nvSpPr>
          <p:spPr>
            <a:xfrm>
              <a:off x="3397050" y="1579500"/>
              <a:ext cx="396575" cy="592925"/>
            </a:xfrm>
            <a:custGeom>
              <a:avLst/>
              <a:gdLst/>
              <a:ahLst/>
              <a:cxnLst/>
              <a:rect l="l" t="t" r="r" b="b"/>
              <a:pathLst>
                <a:path w="15863" h="23717" extrusionOk="0">
                  <a:moveTo>
                    <a:pt x="12299" y="1"/>
                  </a:moveTo>
                  <a:lnTo>
                    <a:pt x="12299" y="1"/>
                  </a:lnTo>
                  <a:cubicBezTo>
                    <a:pt x="9106" y="1266"/>
                    <a:pt x="5732" y="2026"/>
                    <a:pt x="2508" y="3224"/>
                  </a:cubicBezTo>
                  <a:cubicBezTo>
                    <a:pt x="1" y="8361"/>
                    <a:pt x="2061" y="14245"/>
                    <a:pt x="4492" y="17592"/>
                  </a:cubicBezTo>
                  <a:cubicBezTo>
                    <a:pt x="7036" y="21096"/>
                    <a:pt x="10921" y="23108"/>
                    <a:pt x="14679" y="23717"/>
                  </a:cubicBezTo>
                  <a:cubicBezTo>
                    <a:pt x="15006" y="21834"/>
                    <a:pt x="15260" y="19939"/>
                    <a:pt x="15562" y="18051"/>
                  </a:cubicBezTo>
                  <a:cubicBezTo>
                    <a:pt x="15615" y="17720"/>
                    <a:pt x="15722" y="17436"/>
                    <a:pt x="15863" y="17191"/>
                  </a:cubicBezTo>
                  <a:cubicBezTo>
                    <a:pt x="13649" y="15990"/>
                    <a:pt x="11634" y="14417"/>
                    <a:pt x="10946" y="12104"/>
                  </a:cubicBezTo>
                  <a:cubicBezTo>
                    <a:pt x="10587" y="10895"/>
                    <a:pt x="10957" y="10715"/>
                    <a:pt x="11897" y="3336"/>
                  </a:cubicBezTo>
                  <a:cubicBezTo>
                    <a:pt x="12052" y="2128"/>
                    <a:pt x="12184" y="1014"/>
                    <a:pt x="12299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8"/>
            <p:cNvSpPr/>
            <p:nvPr/>
          </p:nvSpPr>
          <p:spPr>
            <a:xfrm>
              <a:off x="3299075" y="1282225"/>
              <a:ext cx="462000" cy="505150"/>
            </a:xfrm>
            <a:custGeom>
              <a:avLst/>
              <a:gdLst/>
              <a:ahLst/>
              <a:cxnLst/>
              <a:rect l="l" t="t" r="r" b="b"/>
              <a:pathLst>
                <a:path w="18480" h="20206" extrusionOk="0">
                  <a:moveTo>
                    <a:pt x="5888" y="1"/>
                  </a:moveTo>
                  <a:cubicBezTo>
                    <a:pt x="5482" y="1"/>
                    <a:pt x="5066" y="52"/>
                    <a:pt x="4647" y="171"/>
                  </a:cubicBezTo>
                  <a:cubicBezTo>
                    <a:pt x="2726" y="714"/>
                    <a:pt x="1732" y="2423"/>
                    <a:pt x="1661" y="2551"/>
                  </a:cubicBezTo>
                  <a:cubicBezTo>
                    <a:pt x="1" y="5505"/>
                    <a:pt x="1975" y="9538"/>
                    <a:pt x="4317" y="14329"/>
                  </a:cubicBezTo>
                  <a:cubicBezTo>
                    <a:pt x="5590" y="16932"/>
                    <a:pt x="6844" y="18942"/>
                    <a:pt x="7684" y="20205"/>
                  </a:cubicBezTo>
                  <a:cubicBezTo>
                    <a:pt x="11282" y="18572"/>
                    <a:pt x="14881" y="16937"/>
                    <a:pt x="18480" y="15303"/>
                  </a:cubicBezTo>
                  <a:cubicBezTo>
                    <a:pt x="17367" y="12654"/>
                    <a:pt x="15355" y="8198"/>
                    <a:pt x="12827" y="4404"/>
                  </a:cubicBezTo>
                  <a:cubicBezTo>
                    <a:pt x="12487" y="3893"/>
                    <a:pt x="11756" y="2821"/>
                    <a:pt x="10450" y="1846"/>
                  </a:cubicBezTo>
                  <a:cubicBezTo>
                    <a:pt x="9785" y="1348"/>
                    <a:pt x="7969" y="1"/>
                    <a:pt x="5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8"/>
            <p:cNvSpPr/>
            <p:nvPr/>
          </p:nvSpPr>
          <p:spPr>
            <a:xfrm>
              <a:off x="2938350" y="1270400"/>
              <a:ext cx="616700" cy="1012275"/>
            </a:xfrm>
            <a:custGeom>
              <a:avLst/>
              <a:gdLst/>
              <a:ahLst/>
              <a:cxnLst/>
              <a:rect l="l" t="t" r="r" b="b"/>
              <a:pathLst>
                <a:path w="24668" h="40491" extrusionOk="0">
                  <a:moveTo>
                    <a:pt x="13726" y="1"/>
                  </a:moveTo>
                  <a:cubicBezTo>
                    <a:pt x="11844" y="1"/>
                    <a:pt x="9455" y="148"/>
                    <a:pt x="7335" y="635"/>
                  </a:cubicBezTo>
                  <a:cubicBezTo>
                    <a:pt x="6255" y="883"/>
                    <a:pt x="2853" y="1738"/>
                    <a:pt x="1250" y="2661"/>
                  </a:cubicBezTo>
                  <a:cubicBezTo>
                    <a:pt x="834" y="15271"/>
                    <a:pt x="418" y="27880"/>
                    <a:pt x="1" y="40490"/>
                  </a:cubicBezTo>
                  <a:lnTo>
                    <a:pt x="24668" y="30585"/>
                  </a:lnTo>
                  <a:cubicBezTo>
                    <a:pt x="23179" y="20649"/>
                    <a:pt x="21690" y="10713"/>
                    <a:pt x="20202" y="778"/>
                  </a:cubicBezTo>
                  <a:cubicBezTo>
                    <a:pt x="20202" y="778"/>
                    <a:pt x="18851" y="384"/>
                    <a:pt x="16413" y="119"/>
                  </a:cubicBezTo>
                  <a:cubicBezTo>
                    <a:pt x="15816" y="54"/>
                    <a:pt x="14864" y="1"/>
                    <a:pt x="137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8"/>
            <p:cNvSpPr/>
            <p:nvPr/>
          </p:nvSpPr>
          <p:spPr>
            <a:xfrm>
              <a:off x="3135100" y="1112325"/>
              <a:ext cx="186400" cy="234525"/>
            </a:xfrm>
            <a:custGeom>
              <a:avLst/>
              <a:gdLst/>
              <a:ahLst/>
              <a:cxnLst/>
              <a:rect l="l" t="t" r="r" b="b"/>
              <a:pathLst>
                <a:path w="7456" h="9381" extrusionOk="0">
                  <a:moveTo>
                    <a:pt x="796" y="1"/>
                  </a:moveTo>
                  <a:lnTo>
                    <a:pt x="796" y="1"/>
                  </a:lnTo>
                  <a:cubicBezTo>
                    <a:pt x="769" y="484"/>
                    <a:pt x="893" y="4610"/>
                    <a:pt x="661" y="6289"/>
                  </a:cubicBezTo>
                  <a:cubicBezTo>
                    <a:pt x="608" y="6677"/>
                    <a:pt x="133" y="6805"/>
                    <a:pt x="97" y="6812"/>
                  </a:cubicBezTo>
                  <a:cubicBezTo>
                    <a:pt x="1" y="6835"/>
                    <a:pt x="713" y="9380"/>
                    <a:pt x="3880" y="9380"/>
                  </a:cubicBezTo>
                  <a:cubicBezTo>
                    <a:pt x="3955" y="9380"/>
                    <a:pt x="4031" y="9379"/>
                    <a:pt x="4109" y="9376"/>
                  </a:cubicBezTo>
                  <a:cubicBezTo>
                    <a:pt x="6919" y="9270"/>
                    <a:pt x="7455" y="6388"/>
                    <a:pt x="7455" y="6388"/>
                  </a:cubicBezTo>
                  <a:cubicBezTo>
                    <a:pt x="6980" y="6337"/>
                    <a:pt x="6617" y="5944"/>
                    <a:pt x="6586" y="5469"/>
                  </a:cubicBezTo>
                  <a:lnTo>
                    <a:pt x="6586" y="5466"/>
                  </a:lnTo>
                  <a:cubicBezTo>
                    <a:pt x="6584" y="5423"/>
                    <a:pt x="6584" y="5381"/>
                    <a:pt x="6586" y="5339"/>
                  </a:cubicBezTo>
                  <a:lnTo>
                    <a:pt x="6648" y="4333"/>
                  </a:lnTo>
                  <a:lnTo>
                    <a:pt x="6648" y="4332"/>
                  </a:lnTo>
                  <a:lnTo>
                    <a:pt x="6720" y="3196"/>
                  </a:lnTo>
                  <a:lnTo>
                    <a:pt x="6807" y="1820"/>
                  </a:lnTo>
                  <a:cubicBezTo>
                    <a:pt x="5029" y="1251"/>
                    <a:pt x="2465" y="756"/>
                    <a:pt x="796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8"/>
            <p:cNvSpPr/>
            <p:nvPr/>
          </p:nvSpPr>
          <p:spPr>
            <a:xfrm>
              <a:off x="3119750" y="1274250"/>
              <a:ext cx="227475" cy="93800"/>
            </a:xfrm>
            <a:custGeom>
              <a:avLst/>
              <a:gdLst/>
              <a:ahLst/>
              <a:cxnLst/>
              <a:rect l="l" t="t" r="r" b="b"/>
              <a:pathLst>
                <a:path w="9099" h="3752" extrusionOk="0">
                  <a:moveTo>
                    <a:pt x="8997" y="0"/>
                  </a:moveTo>
                  <a:cubicBezTo>
                    <a:pt x="8864" y="1268"/>
                    <a:pt x="8041" y="2452"/>
                    <a:pt x="6847" y="3096"/>
                  </a:cubicBezTo>
                  <a:cubicBezTo>
                    <a:pt x="6165" y="3462"/>
                    <a:pt x="5385" y="3649"/>
                    <a:pt x="4587" y="3649"/>
                  </a:cubicBezTo>
                  <a:cubicBezTo>
                    <a:pt x="4062" y="3649"/>
                    <a:pt x="3528" y="3568"/>
                    <a:pt x="3009" y="3405"/>
                  </a:cubicBezTo>
                  <a:cubicBezTo>
                    <a:pt x="1536" y="2940"/>
                    <a:pt x="421" y="1854"/>
                    <a:pt x="101" y="570"/>
                  </a:cubicBezTo>
                  <a:lnTo>
                    <a:pt x="0" y="595"/>
                  </a:lnTo>
                  <a:cubicBezTo>
                    <a:pt x="330" y="1913"/>
                    <a:pt x="1471" y="3026"/>
                    <a:pt x="2978" y="3503"/>
                  </a:cubicBezTo>
                  <a:cubicBezTo>
                    <a:pt x="3505" y="3668"/>
                    <a:pt x="4048" y="3751"/>
                    <a:pt x="4583" y="3751"/>
                  </a:cubicBezTo>
                  <a:cubicBezTo>
                    <a:pt x="4694" y="3751"/>
                    <a:pt x="4805" y="3748"/>
                    <a:pt x="4916" y="3740"/>
                  </a:cubicBezTo>
                  <a:cubicBezTo>
                    <a:pt x="5617" y="3697"/>
                    <a:pt x="6294" y="3510"/>
                    <a:pt x="6896" y="3186"/>
                  </a:cubicBezTo>
                  <a:cubicBezTo>
                    <a:pt x="8120" y="2527"/>
                    <a:pt x="8964" y="1310"/>
                    <a:pt x="9099" y="11"/>
                  </a:cubicBezTo>
                  <a:lnTo>
                    <a:pt x="89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8"/>
            <p:cNvSpPr/>
            <p:nvPr/>
          </p:nvSpPr>
          <p:spPr>
            <a:xfrm>
              <a:off x="3046675" y="4151600"/>
              <a:ext cx="36025" cy="144075"/>
            </a:xfrm>
            <a:custGeom>
              <a:avLst/>
              <a:gdLst/>
              <a:ahLst/>
              <a:cxnLst/>
              <a:rect l="l" t="t" r="r" b="b"/>
              <a:pathLst>
                <a:path w="1441" h="5763" extrusionOk="0">
                  <a:moveTo>
                    <a:pt x="1019" y="1"/>
                  </a:moveTo>
                  <a:lnTo>
                    <a:pt x="0" y="77"/>
                  </a:lnTo>
                  <a:lnTo>
                    <a:pt x="420" y="5763"/>
                  </a:lnTo>
                  <a:lnTo>
                    <a:pt x="1440" y="5688"/>
                  </a:lnTo>
                  <a:lnTo>
                    <a:pt x="10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8"/>
            <p:cNvSpPr/>
            <p:nvPr/>
          </p:nvSpPr>
          <p:spPr>
            <a:xfrm>
              <a:off x="3046675" y="4152825"/>
              <a:ext cx="19325" cy="142850"/>
            </a:xfrm>
            <a:custGeom>
              <a:avLst/>
              <a:gdLst/>
              <a:ahLst/>
              <a:cxnLst/>
              <a:rect l="l" t="t" r="r" b="b"/>
              <a:pathLst>
                <a:path w="773" h="5714" extrusionOk="0">
                  <a:moveTo>
                    <a:pt x="353" y="1"/>
                  </a:moveTo>
                  <a:lnTo>
                    <a:pt x="0" y="27"/>
                  </a:lnTo>
                  <a:lnTo>
                    <a:pt x="420" y="5714"/>
                  </a:lnTo>
                  <a:lnTo>
                    <a:pt x="773" y="5688"/>
                  </a:lnTo>
                  <a:lnTo>
                    <a:pt x="353" y="1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8"/>
            <p:cNvSpPr/>
            <p:nvPr/>
          </p:nvSpPr>
          <p:spPr>
            <a:xfrm>
              <a:off x="2966450" y="3981300"/>
              <a:ext cx="208800" cy="244225"/>
            </a:xfrm>
            <a:custGeom>
              <a:avLst/>
              <a:gdLst/>
              <a:ahLst/>
              <a:cxnLst/>
              <a:rect l="l" t="t" r="r" b="b"/>
              <a:pathLst>
                <a:path w="8352" h="9769" extrusionOk="0">
                  <a:moveTo>
                    <a:pt x="3157" y="0"/>
                  </a:moveTo>
                  <a:cubicBezTo>
                    <a:pt x="3122" y="0"/>
                    <a:pt x="3089" y="4"/>
                    <a:pt x="3062" y="11"/>
                  </a:cubicBezTo>
                  <a:cubicBezTo>
                    <a:pt x="2874" y="60"/>
                    <a:pt x="2734" y="253"/>
                    <a:pt x="2746" y="446"/>
                  </a:cubicBezTo>
                  <a:cubicBezTo>
                    <a:pt x="2672" y="403"/>
                    <a:pt x="2585" y="379"/>
                    <a:pt x="2498" y="379"/>
                  </a:cubicBezTo>
                  <a:cubicBezTo>
                    <a:pt x="2429" y="379"/>
                    <a:pt x="2361" y="394"/>
                    <a:pt x="2301" y="426"/>
                  </a:cubicBezTo>
                  <a:cubicBezTo>
                    <a:pt x="2165" y="499"/>
                    <a:pt x="2072" y="644"/>
                    <a:pt x="2063" y="797"/>
                  </a:cubicBezTo>
                  <a:cubicBezTo>
                    <a:pt x="1837" y="808"/>
                    <a:pt x="1565" y="980"/>
                    <a:pt x="1436" y="1165"/>
                  </a:cubicBezTo>
                  <a:cubicBezTo>
                    <a:pt x="1307" y="1351"/>
                    <a:pt x="1270" y="1598"/>
                    <a:pt x="1340" y="1814"/>
                  </a:cubicBezTo>
                  <a:cubicBezTo>
                    <a:pt x="1171" y="1855"/>
                    <a:pt x="1066" y="2133"/>
                    <a:pt x="1147" y="2286"/>
                  </a:cubicBezTo>
                  <a:cubicBezTo>
                    <a:pt x="1014" y="2462"/>
                    <a:pt x="921" y="2745"/>
                    <a:pt x="962" y="2962"/>
                  </a:cubicBezTo>
                  <a:cubicBezTo>
                    <a:pt x="606" y="3042"/>
                    <a:pt x="259" y="3330"/>
                    <a:pt x="136" y="3671"/>
                  </a:cubicBezTo>
                  <a:cubicBezTo>
                    <a:pt x="11" y="4014"/>
                    <a:pt x="73" y="4419"/>
                    <a:pt x="294" y="4708"/>
                  </a:cubicBezTo>
                  <a:cubicBezTo>
                    <a:pt x="136" y="4810"/>
                    <a:pt x="44" y="5052"/>
                    <a:pt x="22" y="5240"/>
                  </a:cubicBezTo>
                  <a:cubicBezTo>
                    <a:pt x="0" y="5428"/>
                    <a:pt x="68" y="5625"/>
                    <a:pt x="199" y="5760"/>
                  </a:cubicBezTo>
                  <a:cubicBezTo>
                    <a:pt x="68" y="5975"/>
                    <a:pt x="61" y="6307"/>
                    <a:pt x="138" y="6545"/>
                  </a:cubicBezTo>
                  <a:cubicBezTo>
                    <a:pt x="215" y="6783"/>
                    <a:pt x="400" y="6987"/>
                    <a:pt x="632" y="7085"/>
                  </a:cubicBezTo>
                  <a:cubicBezTo>
                    <a:pt x="564" y="7301"/>
                    <a:pt x="503" y="7538"/>
                    <a:pt x="492" y="7765"/>
                  </a:cubicBezTo>
                  <a:cubicBezTo>
                    <a:pt x="482" y="7992"/>
                    <a:pt x="534" y="8231"/>
                    <a:pt x="683" y="8403"/>
                  </a:cubicBezTo>
                  <a:cubicBezTo>
                    <a:pt x="826" y="8568"/>
                    <a:pt x="1048" y="8655"/>
                    <a:pt x="1267" y="8671"/>
                  </a:cubicBezTo>
                  <a:cubicBezTo>
                    <a:pt x="1295" y="9166"/>
                    <a:pt x="1690" y="9621"/>
                    <a:pt x="2171" y="9735"/>
                  </a:cubicBezTo>
                  <a:cubicBezTo>
                    <a:pt x="2269" y="9757"/>
                    <a:pt x="2360" y="9769"/>
                    <a:pt x="2445" y="9769"/>
                  </a:cubicBezTo>
                  <a:cubicBezTo>
                    <a:pt x="2780" y="9769"/>
                    <a:pt x="3025" y="9596"/>
                    <a:pt x="3221" y="9253"/>
                  </a:cubicBezTo>
                  <a:cubicBezTo>
                    <a:pt x="3238" y="9369"/>
                    <a:pt x="3327" y="9464"/>
                    <a:pt x="3432" y="9515"/>
                  </a:cubicBezTo>
                  <a:cubicBezTo>
                    <a:pt x="3527" y="9561"/>
                    <a:pt x="3633" y="9574"/>
                    <a:pt x="3738" y="9574"/>
                  </a:cubicBezTo>
                  <a:cubicBezTo>
                    <a:pt x="3751" y="9574"/>
                    <a:pt x="3763" y="9574"/>
                    <a:pt x="3775" y="9573"/>
                  </a:cubicBezTo>
                  <a:cubicBezTo>
                    <a:pt x="4217" y="9566"/>
                    <a:pt x="4660" y="9378"/>
                    <a:pt x="4971" y="9062"/>
                  </a:cubicBezTo>
                  <a:cubicBezTo>
                    <a:pt x="5046" y="9185"/>
                    <a:pt x="5191" y="9251"/>
                    <a:pt x="5335" y="9269"/>
                  </a:cubicBezTo>
                  <a:cubicBezTo>
                    <a:pt x="5363" y="9272"/>
                    <a:pt x="5391" y="9273"/>
                    <a:pt x="5420" y="9273"/>
                  </a:cubicBezTo>
                  <a:cubicBezTo>
                    <a:pt x="5535" y="9273"/>
                    <a:pt x="5650" y="9251"/>
                    <a:pt x="5763" y="9229"/>
                  </a:cubicBezTo>
                  <a:cubicBezTo>
                    <a:pt x="6076" y="9166"/>
                    <a:pt x="6396" y="9092"/>
                    <a:pt x="6653" y="8905"/>
                  </a:cubicBezTo>
                  <a:cubicBezTo>
                    <a:pt x="6910" y="8716"/>
                    <a:pt x="7074" y="8411"/>
                    <a:pt x="6981" y="8108"/>
                  </a:cubicBezTo>
                  <a:lnTo>
                    <a:pt x="6981" y="8108"/>
                  </a:lnTo>
                  <a:cubicBezTo>
                    <a:pt x="7018" y="8111"/>
                    <a:pt x="7055" y="8112"/>
                    <a:pt x="7092" y="8112"/>
                  </a:cubicBezTo>
                  <a:cubicBezTo>
                    <a:pt x="7450" y="8112"/>
                    <a:pt x="7817" y="7978"/>
                    <a:pt x="8029" y="7694"/>
                  </a:cubicBezTo>
                  <a:cubicBezTo>
                    <a:pt x="8263" y="7378"/>
                    <a:pt x="8209" y="6910"/>
                    <a:pt x="7883" y="6691"/>
                  </a:cubicBezTo>
                  <a:cubicBezTo>
                    <a:pt x="8189" y="6486"/>
                    <a:pt x="8352" y="6090"/>
                    <a:pt x="8279" y="5730"/>
                  </a:cubicBezTo>
                  <a:cubicBezTo>
                    <a:pt x="8207" y="5370"/>
                    <a:pt x="7873" y="5063"/>
                    <a:pt x="7513" y="4993"/>
                  </a:cubicBezTo>
                  <a:cubicBezTo>
                    <a:pt x="7681" y="4871"/>
                    <a:pt x="7748" y="4631"/>
                    <a:pt x="7672" y="4440"/>
                  </a:cubicBezTo>
                  <a:cubicBezTo>
                    <a:pt x="7600" y="4262"/>
                    <a:pt x="7361" y="4112"/>
                    <a:pt x="7164" y="4112"/>
                  </a:cubicBezTo>
                  <a:cubicBezTo>
                    <a:pt x="7149" y="4112"/>
                    <a:pt x="7133" y="4113"/>
                    <a:pt x="7118" y="4115"/>
                  </a:cubicBezTo>
                  <a:cubicBezTo>
                    <a:pt x="7209" y="4035"/>
                    <a:pt x="7235" y="3889"/>
                    <a:pt x="7174" y="3784"/>
                  </a:cubicBezTo>
                  <a:cubicBezTo>
                    <a:pt x="7124" y="3694"/>
                    <a:pt x="7040" y="3609"/>
                    <a:pt x="6943" y="3609"/>
                  </a:cubicBezTo>
                  <a:cubicBezTo>
                    <a:pt x="6928" y="3609"/>
                    <a:pt x="6911" y="3611"/>
                    <a:pt x="6895" y="3616"/>
                  </a:cubicBezTo>
                  <a:cubicBezTo>
                    <a:pt x="7186" y="3347"/>
                    <a:pt x="7292" y="2908"/>
                    <a:pt x="7189" y="2527"/>
                  </a:cubicBezTo>
                  <a:cubicBezTo>
                    <a:pt x="7087" y="2146"/>
                    <a:pt x="6786" y="1830"/>
                    <a:pt x="6422" y="1674"/>
                  </a:cubicBezTo>
                  <a:cubicBezTo>
                    <a:pt x="6245" y="1599"/>
                    <a:pt x="6056" y="1566"/>
                    <a:pt x="5865" y="1566"/>
                  </a:cubicBezTo>
                  <a:cubicBezTo>
                    <a:pt x="5665" y="1566"/>
                    <a:pt x="5463" y="1602"/>
                    <a:pt x="5271" y="1664"/>
                  </a:cubicBezTo>
                  <a:cubicBezTo>
                    <a:pt x="5358" y="1453"/>
                    <a:pt x="5293" y="1189"/>
                    <a:pt x="5118" y="1043"/>
                  </a:cubicBezTo>
                  <a:cubicBezTo>
                    <a:pt x="4997" y="944"/>
                    <a:pt x="4790" y="866"/>
                    <a:pt x="4610" y="866"/>
                  </a:cubicBezTo>
                  <a:cubicBezTo>
                    <a:pt x="4526" y="866"/>
                    <a:pt x="4448" y="883"/>
                    <a:pt x="4387" y="922"/>
                  </a:cubicBezTo>
                  <a:cubicBezTo>
                    <a:pt x="4444" y="744"/>
                    <a:pt x="4394" y="535"/>
                    <a:pt x="4264" y="400"/>
                  </a:cubicBezTo>
                  <a:cubicBezTo>
                    <a:pt x="4166" y="300"/>
                    <a:pt x="4027" y="245"/>
                    <a:pt x="3888" y="245"/>
                  </a:cubicBezTo>
                  <a:cubicBezTo>
                    <a:pt x="3840" y="245"/>
                    <a:pt x="3791" y="251"/>
                    <a:pt x="3745" y="265"/>
                  </a:cubicBezTo>
                  <a:cubicBezTo>
                    <a:pt x="3676" y="115"/>
                    <a:pt x="3364" y="0"/>
                    <a:pt x="31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8"/>
            <p:cNvSpPr/>
            <p:nvPr/>
          </p:nvSpPr>
          <p:spPr>
            <a:xfrm>
              <a:off x="2966350" y="4058050"/>
              <a:ext cx="199825" cy="167425"/>
            </a:xfrm>
            <a:custGeom>
              <a:avLst/>
              <a:gdLst/>
              <a:ahLst/>
              <a:cxnLst/>
              <a:rect l="l" t="t" r="r" b="b"/>
              <a:pathLst>
                <a:path w="7993" h="6697" extrusionOk="0">
                  <a:moveTo>
                    <a:pt x="675" y="1"/>
                  </a:moveTo>
                  <a:cubicBezTo>
                    <a:pt x="434" y="132"/>
                    <a:pt x="226" y="351"/>
                    <a:pt x="137" y="599"/>
                  </a:cubicBezTo>
                  <a:cubicBezTo>
                    <a:pt x="12" y="942"/>
                    <a:pt x="74" y="1346"/>
                    <a:pt x="295" y="1636"/>
                  </a:cubicBezTo>
                  <a:cubicBezTo>
                    <a:pt x="135" y="1737"/>
                    <a:pt x="46" y="1980"/>
                    <a:pt x="23" y="2168"/>
                  </a:cubicBezTo>
                  <a:cubicBezTo>
                    <a:pt x="1" y="2356"/>
                    <a:pt x="69" y="2552"/>
                    <a:pt x="197" y="2687"/>
                  </a:cubicBezTo>
                  <a:cubicBezTo>
                    <a:pt x="65" y="2901"/>
                    <a:pt x="58" y="3233"/>
                    <a:pt x="135" y="3473"/>
                  </a:cubicBezTo>
                  <a:cubicBezTo>
                    <a:pt x="213" y="3712"/>
                    <a:pt x="397" y="3915"/>
                    <a:pt x="630" y="4012"/>
                  </a:cubicBezTo>
                  <a:cubicBezTo>
                    <a:pt x="563" y="4229"/>
                    <a:pt x="501" y="4465"/>
                    <a:pt x="490" y="4693"/>
                  </a:cubicBezTo>
                  <a:cubicBezTo>
                    <a:pt x="479" y="4919"/>
                    <a:pt x="532" y="5158"/>
                    <a:pt x="680" y="5330"/>
                  </a:cubicBezTo>
                  <a:cubicBezTo>
                    <a:pt x="825" y="5496"/>
                    <a:pt x="1045" y="5583"/>
                    <a:pt x="1264" y="5599"/>
                  </a:cubicBezTo>
                  <a:cubicBezTo>
                    <a:pt x="1293" y="6094"/>
                    <a:pt x="1686" y="6550"/>
                    <a:pt x="2169" y="6663"/>
                  </a:cubicBezTo>
                  <a:cubicBezTo>
                    <a:pt x="2268" y="6686"/>
                    <a:pt x="2360" y="6697"/>
                    <a:pt x="2447" y="6697"/>
                  </a:cubicBezTo>
                  <a:cubicBezTo>
                    <a:pt x="2782" y="6697"/>
                    <a:pt x="3027" y="6524"/>
                    <a:pt x="3221" y="6181"/>
                  </a:cubicBezTo>
                  <a:cubicBezTo>
                    <a:pt x="3238" y="6298"/>
                    <a:pt x="3327" y="6393"/>
                    <a:pt x="3432" y="6444"/>
                  </a:cubicBezTo>
                  <a:cubicBezTo>
                    <a:pt x="3530" y="6489"/>
                    <a:pt x="3640" y="6502"/>
                    <a:pt x="3750" y="6502"/>
                  </a:cubicBezTo>
                  <a:cubicBezTo>
                    <a:pt x="3758" y="6502"/>
                    <a:pt x="3767" y="6502"/>
                    <a:pt x="3775" y="6502"/>
                  </a:cubicBezTo>
                  <a:cubicBezTo>
                    <a:pt x="4217" y="6494"/>
                    <a:pt x="4661" y="6306"/>
                    <a:pt x="4970" y="5991"/>
                  </a:cubicBezTo>
                  <a:cubicBezTo>
                    <a:pt x="5047" y="6113"/>
                    <a:pt x="5190" y="6181"/>
                    <a:pt x="5334" y="6197"/>
                  </a:cubicBezTo>
                  <a:cubicBezTo>
                    <a:pt x="5365" y="6200"/>
                    <a:pt x="5396" y="6202"/>
                    <a:pt x="5428" y="6202"/>
                  </a:cubicBezTo>
                  <a:cubicBezTo>
                    <a:pt x="5540" y="6202"/>
                    <a:pt x="5653" y="6180"/>
                    <a:pt x="5763" y="6158"/>
                  </a:cubicBezTo>
                  <a:cubicBezTo>
                    <a:pt x="6076" y="6095"/>
                    <a:pt x="6397" y="6022"/>
                    <a:pt x="6654" y="5834"/>
                  </a:cubicBezTo>
                  <a:cubicBezTo>
                    <a:pt x="6910" y="5646"/>
                    <a:pt x="7076" y="5341"/>
                    <a:pt x="6982" y="5037"/>
                  </a:cubicBezTo>
                  <a:lnTo>
                    <a:pt x="6982" y="5037"/>
                  </a:lnTo>
                  <a:cubicBezTo>
                    <a:pt x="7018" y="5040"/>
                    <a:pt x="7054" y="5041"/>
                    <a:pt x="7091" y="5041"/>
                  </a:cubicBezTo>
                  <a:cubicBezTo>
                    <a:pt x="7429" y="5041"/>
                    <a:pt x="7776" y="4922"/>
                    <a:pt x="7993" y="4668"/>
                  </a:cubicBezTo>
                  <a:cubicBezTo>
                    <a:pt x="7816" y="4587"/>
                    <a:pt x="7619" y="4545"/>
                    <a:pt x="7424" y="4545"/>
                  </a:cubicBezTo>
                  <a:cubicBezTo>
                    <a:pt x="7174" y="4545"/>
                    <a:pt x="6929" y="4615"/>
                    <a:pt x="6739" y="4768"/>
                  </a:cubicBezTo>
                  <a:cubicBezTo>
                    <a:pt x="6823" y="4594"/>
                    <a:pt x="6994" y="4457"/>
                    <a:pt x="7176" y="4392"/>
                  </a:cubicBezTo>
                  <a:cubicBezTo>
                    <a:pt x="7069" y="4344"/>
                    <a:pt x="6952" y="4319"/>
                    <a:pt x="6835" y="4319"/>
                  </a:cubicBezTo>
                  <a:cubicBezTo>
                    <a:pt x="6699" y="4319"/>
                    <a:pt x="6563" y="4352"/>
                    <a:pt x="6444" y="4416"/>
                  </a:cubicBezTo>
                  <a:cubicBezTo>
                    <a:pt x="6221" y="4536"/>
                    <a:pt x="6086" y="4781"/>
                    <a:pt x="6046" y="5032"/>
                  </a:cubicBezTo>
                  <a:cubicBezTo>
                    <a:pt x="5921" y="4877"/>
                    <a:pt x="5647" y="4782"/>
                    <a:pt x="5407" y="4782"/>
                  </a:cubicBezTo>
                  <a:cubicBezTo>
                    <a:pt x="5311" y="4782"/>
                    <a:pt x="5220" y="4797"/>
                    <a:pt x="5148" y="4830"/>
                  </a:cubicBezTo>
                  <a:cubicBezTo>
                    <a:pt x="5178" y="4636"/>
                    <a:pt x="5301" y="4459"/>
                    <a:pt x="5472" y="4363"/>
                  </a:cubicBezTo>
                  <a:cubicBezTo>
                    <a:pt x="5598" y="4292"/>
                    <a:pt x="5765" y="4228"/>
                    <a:pt x="5917" y="4228"/>
                  </a:cubicBezTo>
                  <a:cubicBezTo>
                    <a:pt x="5972" y="4228"/>
                    <a:pt x="6026" y="4237"/>
                    <a:pt x="6075" y="4257"/>
                  </a:cubicBezTo>
                  <a:cubicBezTo>
                    <a:pt x="5946" y="4123"/>
                    <a:pt x="5727" y="4055"/>
                    <a:pt x="5513" y="4055"/>
                  </a:cubicBezTo>
                  <a:cubicBezTo>
                    <a:pt x="5370" y="4055"/>
                    <a:pt x="5229" y="4086"/>
                    <a:pt x="5121" y="4146"/>
                  </a:cubicBezTo>
                  <a:cubicBezTo>
                    <a:pt x="5151" y="3845"/>
                    <a:pt x="5452" y="3547"/>
                    <a:pt x="5753" y="3547"/>
                  </a:cubicBezTo>
                  <a:cubicBezTo>
                    <a:pt x="5782" y="3547"/>
                    <a:pt x="5811" y="3550"/>
                    <a:pt x="5840" y="3556"/>
                  </a:cubicBezTo>
                  <a:cubicBezTo>
                    <a:pt x="5706" y="3455"/>
                    <a:pt x="5550" y="3403"/>
                    <a:pt x="5398" y="3403"/>
                  </a:cubicBezTo>
                  <a:cubicBezTo>
                    <a:pt x="5222" y="3403"/>
                    <a:pt x="5052" y="3473"/>
                    <a:pt x="4928" y="3623"/>
                  </a:cubicBezTo>
                  <a:cubicBezTo>
                    <a:pt x="4768" y="3425"/>
                    <a:pt x="4517" y="3306"/>
                    <a:pt x="4264" y="3306"/>
                  </a:cubicBezTo>
                  <a:cubicBezTo>
                    <a:pt x="4253" y="3306"/>
                    <a:pt x="4243" y="3306"/>
                    <a:pt x="4232" y="3307"/>
                  </a:cubicBezTo>
                  <a:cubicBezTo>
                    <a:pt x="3969" y="3317"/>
                    <a:pt x="3668" y="3449"/>
                    <a:pt x="3520" y="3666"/>
                  </a:cubicBezTo>
                  <a:cubicBezTo>
                    <a:pt x="3372" y="3331"/>
                    <a:pt x="2896" y="3134"/>
                    <a:pt x="2533" y="3084"/>
                  </a:cubicBezTo>
                  <a:cubicBezTo>
                    <a:pt x="2673" y="2955"/>
                    <a:pt x="2881" y="2886"/>
                    <a:pt x="3081" y="2886"/>
                  </a:cubicBezTo>
                  <a:cubicBezTo>
                    <a:pt x="3180" y="2886"/>
                    <a:pt x="3277" y="2903"/>
                    <a:pt x="3363" y="2937"/>
                  </a:cubicBezTo>
                  <a:cubicBezTo>
                    <a:pt x="3253" y="2728"/>
                    <a:pt x="2959" y="2594"/>
                    <a:pt x="2702" y="2594"/>
                  </a:cubicBezTo>
                  <a:cubicBezTo>
                    <a:pt x="2641" y="2594"/>
                    <a:pt x="2583" y="2602"/>
                    <a:pt x="2529" y="2617"/>
                  </a:cubicBezTo>
                  <a:cubicBezTo>
                    <a:pt x="2691" y="2381"/>
                    <a:pt x="2998" y="2250"/>
                    <a:pt x="3291" y="2250"/>
                  </a:cubicBezTo>
                  <a:cubicBezTo>
                    <a:pt x="3342" y="2250"/>
                    <a:pt x="3392" y="2254"/>
                    <a:pt x="3442" y="2262"/>
                  </a:cubicBezTo>
                  <a:cubicBezTo>
                    <a:pt x="3324" y="2025"/>
                    <a:pt x="3078" y="1857"/>
                    <a:pt x="2816" y="1832"/>
                  </a:cubicBezTo>
                  <a:cubicBezTo>
                    <a:pt x="2799" y="1830"/>
                    <a:pt x="2781" y="1830"/>
                    <a:pt x="2763" y="1830"/>
                  </a:cubicBezTo>
                  <a:cubicBezTo>
                    <a:pt x="2512" y="1830"/>
                    <a:pt x="2225" y="1985"/>
                    <a:pt x="2075" y="2181"/>
                  </a:cubicBezTo>
                  <a:cubicBezTo>
                    <a:pt x="1917" y="1835"/>
                    <a:pt x="1467" y="1568"/>
                    <a:pt x="1082" y="1568"/>
                  </a:cubicBezTo>
                  <a:cubicBezTo>
                    <a:pt x="1075" y="1568"/>
                    <a:pt x="1068" y="1568"/>
                    <a:pt x="1061" y="1568"/>
                  </a:cubicBezTo>
                  <a:cubicBezTo>
                    <a:pt x="1160" y="1377"/>
                    <a:pt x="1373" y="1256"/>
                    <a:pt x="1588" y="1256"/>
                  </a:cubicBezTo>
                  <a:cubicBezTo>
                    <a:pt x="1607" y="1256"/>
                    <a:pt x="1625" y="1257"/>
                    <a:pt x="1644" y="1258"/>
                  </a:cubicBezTo>
                  <a:cubicBezTo>
                    <a:pt x="1495" y="1091"/>
                    <a:pt x="1241" y="995"/>
                    <a:pt x="999" y="995"/>
                  </a:cubicBezTo>
                  <a:cubicBezTo>
                    <a:pt x="824" y="995"/>
                    <a:pt x="656" y="1044"/>
                    <a:pt x="537" y="1153"/>
                  </a:cubicBezTo>
                  <a:cubicBezTo>
                    <a:pt x="411" y="773"/>
                    <a:pt x="468" y="341"/>
                    <a:pt x="675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8"/>
            <p:cNvSpPr/>
            <p:nvPr/>
          </p:nvSpPr>
          <p:spPr>
            <a:xfrm>
              <a:off x="2765550" y="4007050"/>
              <a:ext cx="191950" cy="148075"/>
            </a:xfrm>
            <a:custGeom>
              <a:avLst/>
              <a:gdLst/>
              <a:ahLst/>
              <a:cxnLst/>
              <a:rect l="l" t="t" r="r" b="b"/>
              <a:pathLst>
                <a:path w="7678" h="5923" extrusionOk="0">
                  <a:moveTo>
                    <a:pt x="3840" y="1"/>
                  </a:moveTo>
                  <a:cubicBezTo>
                    <a:pt x="3512" y="1"/>
                    <a:pt x="3179" y="42"/>
                    <a:pt x="2850" y="127"/>
                  </a:cubicBezTo>
                  <a:cubicBezTo>
                    <a:pt x="1031" y="597"/>
                    <a:pt x="0" y="2248"/>
                    <a:pt x="546" y="3814"/>
                  </a:cubicBezTo>
                  <a:cubicBezTo>
                    <a:pt x="993" y="5095"/>
                    <a:pt x="2359" y="5923"/>
                    <a:pt x="3836" y="5923"/>
                  </a:cubicBezTo>
                  <a:cubicBezTo>
                    <a:pt x="4164" y="5923"/>
                    <a:pt x="4497" y="5882"/>
                    <a:pt x="4827" y="5796"/>
                  </a:cubicBezTo>
                  <a:cubicBezTo>
                    <a:pt x="6646" y="5326"/>
                    <a:pt x="7677" y="3676"/>
                    <a:pt x="7131" y="2109"/>
                  </a:cubicBezTo>
                  <a:cubicBezTo>
                    <a:pt x="6683" y="828"/>
                    <a:pt x="5317" y="1"/>
                    <a:pt x="3840" y="1"/>
                  </a:cubicBezTo>
                  <a:close/>
                </a:path>
              </a:pathLst>
            </a:custGeom>
            <a:solidFill>
              <a:srgbClr val="E89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8"/>
            <p:cNvSpPr/>
            <p:nvPr/>
          </p:nvSpPr>
          <p:spPr>
            <a:xfrm>
              <a:off x="2800475" y="3846225"/>
              <a:ext cx="275175" cy="298100"/>
            </a:xfrm>
            <a:custGeom>
              <a:avLst/>
              <a:gdLst/>
              <a:ahLst/>
              <a:cxnLst/>
              <a:rect l="l" t="t" r="r" b="b"/>
              <a:pathLst>
                <a:path w="11007" h="11924" extrusionOk="0">
                  <a:moveTo>
                    <a:pt x="6929" y="1"/>
                  </a:moveTo>
                  <a:lnTo>
                    <a:pt x="1" y="7226"/>
                  </a:lnTo>
                  <a:lnTo>
                    <a:pt x="4231" y="11924"/>
                  </a:lnTo>
                  <a:lnTo>
                    <a:pt x="11007" y="5757"/>
                  </a:lnTo>
                  <a:cubicBezTo>
                    <a:pt x="10759" y="5478"/>
                    <a:pt x="10500" y="5205"/>
                    <a:pt x="10260" y="4921"/>
                  </a:cubicBezTo>
                  <a:cubicBezTo>
                    <a:pt x="9123" y="3573"/>
                    <a:pt x="8195" y="1483"/>
                    <a:pt x="6929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8"/>
            <p:cNvSpPr/>
            <p:nvPr/>
          </p:nvSpPr>
          <p:spPr>
            <a:xfrm>
              <a:off x="2684200" y="4044600"/>
              <a:ext cx="457650" cy="340975"/>
            </a:xfrm>
            <a:custGeom>
              <a:avLst/>
              <a:gdLst/>
              <a:ahLst/>
              <a:cxnLst/>
              <a:rect l="l" t="t" r="r" b="b"/>
              <a:pathLst>
                <a:path w="18306" h="13639" extrusionOk="0">
                  <a:moveTo>
                    <a:pt x="728" y="0"/>
                  </a:moveTo>
                  <a:cubicBezTo>
                    <a:pt x="392" y="636"/>
                    <a:pt x="1" y="1043"/>
                    <a:pt x="545" y="1748"/>
                  </a:cubicBezTo>
                  <a:cubicBezTo>
                    <a:pt x="1213" y="2615"/>
                    <a:pt x="2084" y="3353"/>
                    <a:pt x="2939" y="4084"/>
                  </a:cubicBezTo>
                  <a:cubicBezTo>
                    <a:pt x="4376" y="5311"/>
                    <a:pt x="5811" y="6539"/>
                    <a:pt x="7247" y="7767"/>
                  </a:cubicBezTo>
                  <a:cubicBezTo>
                    <a:pt x="8615" y="8935"/>
                    <a:pt x="9936" y="10178"/>
                    <a:pt x="11405" y="11255"/>
                  </a:cubicBezTo>
                  <a:cubicBezTo>
                    <a:pt x="12266" y="11886"/>
                    <a:pt x="13216" y="12429"/>
                    <a:pt x="14234" y="12854"/>
                  </a:cubicBezTo>
                  <a:cubicBezTo>
                    <a:pt x="14748" y="13069"/>
                    <a:pt x="15280" y="13251"/>
                    <a:pt x="15824" y="13397"/>
                  </a:cubicBezTo>
                  <a:cubicBezTo>
                    <a:pt x="16247" y="13512"/>
                    <a:pt x="16683" y="13639"/>
                    <a:pt x="17122" y="13639"/>
                  </a:cubicBezTo>
                  <a:cubicBezTo>
                    <a:pt x="17216" y="13639"/>
                    <a:pt x="17310" y="13633"/>
                    <a:pt x="17405" y="13620"/>
                  </a:cubicBezTo>
                  <a:cubicBezTo>
                    <a:pt x="17683" y="13579"/>
                    <a:pt x="18028" y="13497"/>
                    <a:pt x="18306" y="13351"/>
                  </a:cubicBezTo>
                  <a:cubicBezTo>
                    <a:pt x="16445" y="13248"/>
                    <a:pt x="11827" y="12202"/>
                    <a:pt x="5924" y="5213"/>
                  </a:cubicBezTo>
                  <a:cubicBezTo>
                    <a:pt x="3463" y="2996"/>
                    <a:pt x="1820" y="1296"/>
                    <a:pt x="7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8"/>
            <p:cNvSpPr/>
            <p:nvPr/>
          </p:nvSpPr>
          <p:spPr>
            <a:xfrm>
              <a:off x="2947300" y="2143000"/>
              <a:ext cx="1035075" cy="1909375"/>
            </a:xfrm>
            <a:custGeom>
              <a:avLst/>
              <a:gdLst/>
              <a:ahLst/>
              <a:cxnLst/>
              <a:rect l="l" t="t" r="r" b="b"/>
              <a:pathLst>
                <a:path w="41403" h="76375" extrusionOk="0">
                  <a:moveTo>
                    <a:pt x="29227" y="0"/>
                  </a:moveTo>
                  <a:cubicBezTo>
                    <a:pt x="24033" y="2364"/>
                    <a:pt x="18840" y="4728"/>
                    <a:pt x="13647" y="7091"/>
                  </a:cubicBezTo>
                  <a:lnTo>
                    <a:pt x="24980" y="43594"/>
                  </a:lnTo>
                  <a:lnTo>
                    <a:pt x="0" y="68380"/>
                  </a:lnTo>
                  <a:lnTo>
                    <a:pt x="7784" y="76374"/>
                  </a:lnTo>
                  <a:lnTo>
                    <a:pt x="36429" y="51234"/>
                  </a:lnTo>
                  <a:cubicBezTo>
                    <a:pt x="39963" y="48134"/>
                    <a:pt x="41403" y="43690"/>
                    <a:pt x="40246" y="39463"/>
                  </a:cubicBezTo>
                  <a:cubicBezTo>
                    <a:pt x="36573" y="26309"/>
                    <a:pt x="32901" y="13155"/>
                    <a:pt x="29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8"/>
            <p:cNvSpPr/>
            <p:nvPr/>
          </p:nvSpPr>
          <p:spPr>
            <a:xfrm>
              <a:off x="3031125" y="2463025"/>
              <a:ext cx="660175" cy="1409100"/>
            </a:xfrm>
            <a:custGeom>
              <a:avLst/>
              <a:gdLst/>
              <a:ahLst/>
              <a:cxnLst/>
              <a:rect l="l" t="t" r="r" b="b"/>
              <a:pathLst>
                <a:path w="26407" h="56364" extrusionOk="0">
                  <a:moveTo>
                    <a:pt x="15071" y="0"/>
                  </a:moveTo>
                  <a:lnTo>
                    <a:pt x="14873" y="52"/>
                  </a:lnTo>
                  <a:lnTo>
                    <a:pt x="26173" y="32316"/>
                  </a:lnTo>
                  <a:lnTo>
                    <a:pt x="1" y="56241"/>
                  </a:lnTo>
                  <a:lnTo>
                    <a:pt x="152" y="56364"/>
                  </a:lnTo>
                  <a:lnTo>
                    <a:pt x="26364" y="32400"/>
                  </a:lnTo>
                  <a:lnTo>
                    <a:pt x="26406" y="32364"/>
                  </a:lnTo>
                  <a:lnTo>
                    <a:pt x="150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8"/>
            <p:cNvSpPr/>
            <p:nvPr/>
          </p:nvSpPr>
          <p:spPr>
            <a:xfrm>
              <a:off x="3096425" y="4019325"/>
              <a:ext cx="214000" cy="366250"/>
            </a:xfrm>
            <a:custGeom>
              <a:avLst/>
              <a:gdLst/>
              <a:ahLst/>
              <a:cxnLst/>
              <a:rect l="l" t="t" r="r" b="b"/>
              <a:pathLst>
                <a:path w="8560" h="14650" extrusionOk="0">
                  <a:moveTo>
                    <a:pt x="0" y="1"/>
                  </a:moveTo>
                  <a:lnTo>
                    <a:pt x="525" y="14514"/>
                  </a:lnTo>
                  <a:lnTo>
                    <a:pt x="7156" y="14650"/>
                  </a:lnTo>
                  <a:lnTo>
                    <a:pt x="8559" y="1"/>
                  </a:ln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8"/>
            <p:cNvSpPr/>
            <p:nvPr/>
          </p:nvSpPr>
          <p:spPr>
            <a:xfrm>
              <a:off x="2938200" y="2169750"/>
              <a:ext cx="633050" cy="2089375"/>
            </a:xfrm>
            <a:custGeom>
              <a:avLst/>
              <a:gdLst/>
              <a:ahLst/>
              <a:cxnLst/>
              <a:rect l="l" t="t" r="r" b="b"/>
              <a:pathLst>
                <a:path w="25322" h="83575" extrusionOk="0">
                  <a:moveTo>
                    <a:pt x="7" y="4516"/>
                  </a:moveTo>
                  <a:cubicBezTo>
                    <a:pt x="1" y="4536"/>
                    <a:pt x="2" y="4550"/>
                    <a:pt x="10" y="4559"/>
                  </a:cubicBezTo>
                  <a:lnTo>
                    <a:pt x="10" y="4559"/>
                  </a:lnTo>
                  <a:cubicBezTo>
                    <a:pt x="9" y="4544"/>
                    <a:pt x="8" y="4530"/>
                    <a:pt x="7" y="4516"/>
                  </a:cubicBezTo>
                  <a:close/>
                  <a:moveTo>
                    <a:pt x="14092" y="0"/>
                  </a:moveTo>
                  <a:cubicBezTo>
                    <a:pt x="12678" y="0"/>
                    <a:pt x="11176" y="146"/>
                    <a:pt x="9610" y="500"/>
                  </a:cubicBezTo>
                  <a:cubicBezTo>
                    <a:pt x="4766" y="1595"/>
                    <a:pt x="482" y="4567"/>
                    <a:pt x="40" y="4567"/>
                  </a:cubicBezTo>
                  <a:cubicBezTo>
                    <a:pt x="27" y="4567"/>
                    <a:pt x="17" y="4565"/>
                    <a:pt x="10" y="4559"/>
                  </a:cubicBezTo>
                  <a:lnTo>
                    <a:pt x="10" y="4559"/>
                  </a:lnTo>
                  <a:cubicBezTo>
                    <a:pt x="1085" y="17730"/>
                    <a:pt x="2160" y="30901"/>
                    <a:pt x="3234" y="44071"/>
                  </a:cubicBezTo>
                  <a:lnTo>
                    <a:pt x="5239" y="83575"/>
                  </a:lnTo>
                  <a:lnTo>
                    <a:pt x="15055" y="83575"/>
                  </a:lnTo>
                  <a:lnTo>
                    <a:pt x="20325" y="44071"/>
                  </a:lnTo>
                  <a:cubicBezTo>
                    <a:pt x="21990" y="30420"/>
                    <a:pt x="23655" y="16770"/>
                    <a:pt x="25322" y="3119"/>
                  </a:cubicBezTo>
                  <a:cubicBezTo>
                    <a:pt x="24131" y="2411"/>
                    <a:pt x="19837" y="0"/>
                    <a:pt x="14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8"/>
            <p:cNvSpPr/>
            <p:nvPr/>
          </p:nvSpPr>
          <p:spPr>
            <a:xfrm>
              <a:off x="2938200" y="2169750"/>
              <a:ext cx="633050" cy="2089375"/>
            </a:xfrm>
            <a:custGeom>
              <a:avLst/>
              <a:gdLst/>
              <a:ahLst/>
              <a:cxnLst/>
              <a:rect l="l" t="t" r="r" b="b"/>
              <a:pathLst>
                <a:path w="25322" h="83575" extrusionOk="0">
                  <a:moveTo>
                    <a:pt x="7" y="4516"/>
                  </a:moveTo>
                  <a:cubicBezTo>
                    <a:pt x="1" y="4536"/>
                    <a:pt x="2" y="4550"/>
                    <a:pt x="10" y="4559"/>
                  </a:cubicBezTo>
                  <a:lnTo>
                    <a:pt x="10" y="4559"/>
                  </a:lnTo>
                  <a:cubicBezTo>
                    <a:pt x="9" y="4544"/>
                    <a:pt x="8" y="4530"/>
                    <a:pt x="7" y="4516"/>
                  </a:cubicBezTo>
                  <a:close/>
                  <a:moveTo>
                    <a:pt x="14092" y="0"/>
                  </a:moveTo>
                  <a:cubicBezTo>
                    <a:pt x="12678" y="0"/>
                    <a:pt x="11176" y="146"/>
                    <a:pt x="9610" y="500"/>
                  </a:cubicBezTo>
                  <a:cubicBezTo>
                    <a:pt x="4766" y="1595"/>
                    <a:pt x="482" y="4567"/>
                    <a:pt x="40" y="4567"/>
                  </a:cubicBezTo>
                  <a:cubicBezTo>
                    <a:pt x="27" y="4567"/>
                    <a:pt x="17" y="4565"/>
                    <a:pt x="10" y="4559"/>
                  </a:cubicBezTo>
                  <a:lnTo>
                    <a:pt x="10" y="4559"/>
                  </a:lnTo>
                  <a:cubicBezTo>
                    <a:pt x="1085" y="17730"/>
                    <a:pt x="2160" y="30901"/>
                    <a:pt x="3234" y="44071"/>
                  </a:cubicBezTo>
                  <a:lnTo>
                    <a:pt x="5239" y="83575"/>
                  </a:lnTo>
                  <a:lnTo>
                    <a:pt x="15055" y="83575"/>
                  </a:lnTo>
                  <a:lnTo>
                    <a:pt x="20325" y="44071"/>
                  </a:lnTo>
                  <a:cubicBezTo>
                    <a:pt x="21990" y="30420"/>
                    <a:pt x="23655" y="16770"/>
                    <a:pt x="25322" y="3119"/>
                  </a:cubicBezTo>
                  <a:cubicBezTo>
                    <a:pt x="24131" y="2411"/>
                    <a:pt x="19837" y="0"/>
                    <a:pt x="14092" y="0"/>
                  </a:cubicBezTo>
                  <a:close/>
                </a:path>
              </a:pathLst>
            </a:custGeom>
            <a:solidFill>
              <a:srgbClr val="0B2424">
                <a:alpha val="503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8"/>
            <p:cNvSpPr/>
            <p:nvPr/>
          </p:nvSpPr>
          <p:spPr>
            <a:xfrm>
              <a:off x="3054550" y="4417725"/>
              <a:ext cx="584675" cy="72550"/>
            </a:xfrm>
            <a:custGeom>
              <a:avLst/>
              <a:gdLst/>
              <a:ahLst/>
              <a:cxnLst/>
              <a:rect l="l" t="t" r="r" b="b"/>
              <a:pathLst>
                <a:path w="23387" h="2902" extrusionOk="0">
                  <a:moveTo>
                    <a:pt x="23386" y="1"/>
                  </a:moveTo>
                  <a:lnTo>
                    <a:pt x="23386" y="1"/>
                  </a:lnTo>
                  <a:cubicBezTo>
                    <a:pt x="22305" y="829"/>
                    <a:pt x="19588" y="2275"/>
                    <a:pt x="13789" y="2275"/>
                  </a:cubicBezTo>
                  <a:cubicBezTo>
                    <a:pt x="12114" y="2275"/>
                    <a:pt x="10182" y="2154"/>
                    <a:pt x="7958" y="1863"/>
                  </a:cubicBezTo>
                  <a:cubicBezTo>
                    <a:pt x="4396" y="1811"/>
                    <a:pt x="1838" y="1622"/>
                    <a:pt x="0" y="1380"/>
                  </a:cubicBezTo>
                  <a:lnTo>
                    <a:pt x="0" y="1380"/>
                  </a:lnTo>
                  <a:cubicBezTo>
                    <a:pt x="287" y="2033"/>
                    <a:pt x="352" y="2559"/>
                    <a:pt x="1316" y="2722"/>
                  </a:cubicBezTo>
                  <a:cubicBezTo>
                    <a:pt x="2219" y="2873"/>
                    <a:pt x="3143" y="2901"/>
                    <a:pt x="4064" y="2901"/>
                  </a:cubicBezTo>
                  <a:cubicBezTo>
                    <a:pt x="4353" y="2901"/>
                    <a:pt x="4641" y="2898"/>
                    <a:pt x="4928" y="2896"/>
                  </a:cubicBezTo>
                  <a:cubicBezTo>
                    <a:pt x="6951" y="2880"/>
                    <a:pt x="8974" y="2863"/>
                    <a:pt x="11000" y="2848"/>
                  </a:cubicBezTo>
                  <a:cubicBezTo>
                    <a:pt x="11247" y="2846"/>
                    <a:pt x="11494" y="2845"/>
                    <a:pt x="11742" y="2845"/>
                  </a:cubicBezTo>
                  <a:cubicBezTo>
                    <a:pt x="12322" y="2845"/>
                    <a:pt x="12904" y="2849"/>
                    <a:pt x="13487" y="2849"/>
                  </a:cubicBezTo>
                  <a:cubicBezTo>
                    <a:pt x="14595" y="2849"/>
                    <a:pt x="15704" y="2835"/>
                    <a:pt x="16802" y="2754"/>
                  </a:cubicBezTo>
                  <a:cubicBezTo>
                    <a:pt x="17930" y="2669"/>
                    <a:pt x="19047" y="2469"/>
                    <a:pt x="20114" y="2145"/>
                  </a:cubicBezTo>
                  <a:cubicBezTo>
                    <a:pt x="20652" y="1981"/>
                    <a:pt x="21175" y="1784"/>
                    <a:pt x="21678" y="1554"/>
                  </a:cubicBezTo>
                  <a:cubicBezTo>
                    <a:pt x="22156" y="1337"/>
                    <a:pt x="22661" y="1121"/>
                    <a:pt x="22974" y="741"/>
                  </a:cubicBezTo>
                  <a:cubicBezTo>
                    <a:pt x="23138" y="543"/>
                    <a:pt x="23312" y="273"/>
                    <a:pt x="23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8"/>
            <p:cNvSpPr/>
            <p:nvPr/>
          </p:nvSpPr>
          <p:spPr>
            <a:xfrm>
              <a:off x="3196525" y="2518350"/>
              <a:ext cx="40975" cy="1735825"/>
            </a:xfrm>
            <a:custGeom>
              <a:avLst/>
              <a:gdLst/>
              <a:ahLst/>
              <a:cxnLst/>
              <a:rect l="l" t="t" r="r" b="b"/>
              <a:pathLst>
                <a:path w="1639" h="69433" extrusionOk="0">
                  <a:moveTo>
                    <a:pt x="1431" y="0"/>
                  </a:moveTo>
                  <a:lnTo>
                    <a:pt x="1" y="69429"/>
                  </a:lnTo>
                  <a:lnTo>
                    <a:pt x="207" y="69432"/>
                  </a:lnTo>
                  <a:lnTo>
                    <a:pt x="1638" y="4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8"/>
            <p:cNvSpPr/>
            <p:nvPr/>
          </p:nvSpPr>
          <p:spPr>
            <a:xfrm>
              <a:off x="2702400" y="3967250"/>
              <a:ext cx="938625" cy="507350"/>
            </a:xfrm>
            <a:custGeom>
              <a:avLst/>
              <a:gdLst/>
              <a:ahLst/>
              <a:cxnLst/>
              <a:rect l="l" t="t" r="r" b="b"/>
              <a:pathLst>
                <a:path w="37545" h="20294" extrusionOk="0">
                  <a:moveTo>
                    <a:pt x="5031" y="0"/>
                  </a:moveTo>
                  <a:cubicBezTo>
                    <a:pt x="4628" y="0"/>
                    <a:pt x="3708" y="334"/>
                    <a:pt x="3392" y="515"/>
                  </a:cubicBezTo>
                  <a:cubicBezTo>
                    <a:pt x="2293" y="1140"/>
                    <a:pt x="397" y="2291"/>
                    <a:pt x="63" y="2971"/>
                  </a:cubicBezTo>
                  <a:cubicBezTo>
                    <a:pt x="44" y="3013"/>
                    <a:pt x="21" y="3055"/>
                    <a:pt x="0" y="3093"/>
                  </a:cubicBezTo>
                  <a:cubicBezTo>
                    <a:pt x="1092" y="4389"/>
                    <a:pt x="2736" y="6090"/>
                    <a:pt x="5196" y="8306"/>
                  </a:cubicBezTo>
                  <a:cubicBezTo>
                    <a:pt x="7992" y="11615"/>
                    <a:pt x="10499" y="13591"/>
                    <a:pt x="12562" y="14767"/>
                  </a:cubicBezTo>
                  <a:cubicBezTo>
                    <a:pt x="13192" y="15126"/>
                    <a:pt x="13775" y="15405"/>
                    <a:pt x="14318" y="15629"/>
                  </a:cubicBezTo>
                  <a:cubicBezTo>
                    <a:pt x="14062" y="16757"/>
                    <a:pt x="13717" y="18615"/>
                    <a:pt x="14033" y="19276"/>
                  </a:cubicBezTo>
                  <a:cubicBezTo>
                    <a:pt x="14054" y="19317"/>
                    <a:pt x="14073" y="19360"/>
                    <a:pt x="14089" y="19399"/>
                  </a:cubicBezTo>
                  <a:cubicBezTo>
                    <a:pt x="15926" y="19641"/>
                    <a:pt x="18486" y="19830"/>
                    <a:pt x="22048" y="19882"/>
                  </a:cubicBezTo>
                  <a:cubicBezTo>
                    <a:pt x="24269" y="20173"/>
                    <a:pt x="26199" y="20293"/>
                    <a:pt x="27873" y="20293"/>
                  </a:cubicBezTo>
                  <a:cubicBezTo>
                    <a:pt x="29739" y="20293"/>
                    <a:pt x="31286" y="20143"/>
                    <a:pt x="32563" y="19913"/>
                  </a:cubicBezTo>
                  <a:cubicBezTo>
                    <a:pt x="35254" y="19428"/>
                    <a:pt x="36742" y="18582"/>
                    <a:pt x="37475" y="18020"/>
                  </a:cubicBezTo>
                  <a:cubicBezTo>
                    <a:pt x="37544" y="17758"/>
                    <a:pt x="37522" y="17492"/>
                    <a:pt x="37308" y="17288"/>
                  </a:cubicBezTo>
                  <a:cubicBezTo>
                    <a:pt x="36941" y="16938"/>
                    <a:pt x="36194" y="16908"/>
                    <a:pt x="35611" y="16908"/>
                  </a:cubicBezTo>
                  <a:cubicBezTo>
                    <a:pt x="35490" y="16908"/>
                    <a:pt x="35376" y="16909"/>
                    <a:pt x="35274" y="16909"/>
                  </a:cubicBezTo>
                  <a:cubicBezTo>
                    <a:pt x="32319" y="16909"/>
                    <a:pt x="24330" y="14399"/>
                    <a:pt x="24007" y="13911"/>
                  </a:cubicBezTo>
                  <a:cubicBezTo>
                    <a:pt x="23974" y="13860"/>
                    <a:pt x="23934" y="13837"/>
                    <a:pt x="23890" y="13837"/>
                  </a:cubicBezTo>
                  <a:cubicBezTo>
                    <a:pt x="23510" y="13837"/>
                    <a:pt x="22819" y="15541"/>
                    <a:pt x="23037" y="16052"/>
                  </a:cubicBezTo>
                  <a:cubicBezTo>
                    <a:pt x="22974" y="16027"/>
                    <a:pt x="22890" y="16007"/>
                    <a:pt x="22791" y="15987"/>
                  </a:cubicBezTo>
                  <a:cubicBezTo>
                    <a:pt x="21925" y="15831"/>
                    <a:pt x="19815" y="15892"/>
                    <a:pt x="18024" y="15551"/>
                  </a:cubicBezTo>
                  <a:cubicBezTo>
                    <a:pt x="17869" y="15077"/>
                    <a:pt x="17300" y="14621"/>
                    <a:pt x="16951" y="14316"/>
                  </a:cubicBezTo>
                  <a:cubicBezTo>
                    <a:pt x="16329" y="13774"/>
                    <a:pt x="15575" y="12794"/>
                    <a:pt x="14829" y="11677"/>
                  </a:cubicBezTo>
                  <a:lnTo>
                    <a:pt x="24487" y="11677"/>
                  </a:lnTo>
                  <a:lnTo>
                    <a:pt x="24863" y="8863"/>
                  </a:lnTo>
                  <a:lnTo>
                    <a:pt x="13665" y="7774"/>
                  </a:lnTo>
                  <a:lnTo>
                    <a:pt x="13665" y="9816"/>
                  </a:lnTo>
                  <a:cubicBezTo>
                    <a:pt x="12405" y="7680"/>
                    <a:pt x="11412" y="5600"/>
                    <a:pt x="11506" y="5308"/>
                  </a:cubicBezTo>
                  <a:cubicBezTo>
                    <a:pt x="11543" y="5191"/>
                    <a:pt x="11464" y="5142"/>
                    <a:pt x="11313" y="5142"/>
                  </a:cubicBezTo>
                  <a:cubicBezTo>
                    <a:pt x="10768" y="5142"/>
                    <a:pt x="9290" y="5788"/>
                    <a:pt x="9056" y="6219"/>
                  </a:cubicBezTo>
                  <a:cubicBezTo>
                    <a:pt x="9031" y="6162"/>
                    <a:pt x="8989" y="6098"/>
                    <a:pt x="8936" y="6024"/>
                  </a:cubicBezTo>
                  <a:cubicBezTo>
                    <a:pt x="8134" y="4955"/>
                    <a:pt x="4395" y="2197"/>
                    <a:pt x="5212" y="158"/>
                  </a:cubicBezTo>
                  <a:cubicBezTo>
                    <a:pt x="5257" y="45"/>
                    <a:pt x="5178" y="0"/>
                    <a:pt x="5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8"/>
            <p:cNvSpPr/>
            <p:nvPr/>
          </p:nvSpPr>
          <p:spPr>
            <a:xfrm>
              <a:off x="3141725" y="934050"/>
              <a:ext cx="259150" cy="271175"/>
            </a:xfrm>
            <a:custGeom>
              <a:avLst/>
              <a:gdLst/>
              <a:ahLst/>
              <a:cxnLst/>
              <a:rect l="l" t="t" r="r" b="b"/>
              <a:pathLst>
                <a:path w="10366" h="10847" extrusionOk="0">
                  <a:moveTo>
                    <a:pt x="6641" y="0"/>
                  </a:moveTo>
                  <a:cubicBezTo>
                    <a:pt x="6312" y="0"/>
                    <a:pt x="5976" y="15"/>
                    <a:pt x="5650" y="25"/>
                  </a:cubicBezTo>
                  <a:lnTo>
                    <a:pt x="5635" y="25"/>
                  </a:lnTo>
                  <a:cubicBezTo>
                    <a:pt x="5521" y="30"/>
                    <a:pt x="5402" y="33"/>
                    <a:pt x="5278" y="33"/>
                  </a:cubicBezTo>
                  <a:cubicBezTo>
                    <a:pt x="5234" y="33"/>
                    <a:pt x="5190" y="33"/>
                    <a:pt x="5145" y="32"/>
                  </a:cubicBezTo>
                  <a:cubicBezTo>
                    <a:pt x="5067" y="32"/>
                    <a:pt x="4989" y="30"/>
                    <a:pt x="4904" y="27"/>
                  </a:cubicBezTo>
                  <a:cubicBezTo>
                    <a:pt x="4823" y="24"/>
                    <a:pt x="4742" y="22"/>
                    <a:pt x="4660" y="22"/>
                  </a:cubicBezTo>
                  <a:cubicBezTo>
                    <a:pt x="2756" y="22"/>
                    <a:pt x="815" y="795"/>
                    <a:pt x="422" y="1838"/>
                  </a:cubicBezTo>
                  <a:cubicBezTo>
                    <a:pt x="399" y="1902"/>
                    <a:pt x="376" y="1972"/>
                    <a:pt x="355" y="2044"/>
                  </a:cubicBezTo>
                  <a:cubicBezTo>
                    <a:pt x="349" y="2054"/>
                    <a:pt x="347" y="2063"/>
                    <a:pt x="347" y="2074"/>
                  </a:cubicBezTo>
                  <a:cubicBezTo>
                    <a:pt x="318" y="2183"/>
                    <a:pt x="289" y="2303"/>
                    <a:pt x="269" y="2429"/>
                  </a:cubicBezTo>
                  <a:cubicBezTo>
                    <a:pt x="239" y="2584"/>
                    <a:pt x="219" y="2748"/>
                    <a:pt x="202" y="2920"/>
                  </a:cubicBezTo>
                  <a:cubicBezTo>
                    <a:pt x="1" y="5080"/>
                    <a:pt x="687" y="8474"/>
                    <a:pt x="1317" y="9107"/>
                  </a:cubicBezTo>
                  <a:cubicBezTo>
                    <a:pt x="1891" y="9681"/>
                    <a:pt x="3092" y="10847"/>
                    <a:pt x="5390" y="10847"/>
                  </a:cubicBezTo>
                  <a:cubicBezTo>
                    <a:pt x="6101" y="10847"/>
                    <a:pt x="6917" y="10735"/>
                    <a:pt x="7852" y="10460"/>
                  </a:cubicBezTo>
                  <a:cubicBezTo>
                    <a:pt x="10365" y="9722"/>
                    <a:pt x="9520" y="5160"/>
                    <a:pt x="9061" y="2856"/>
                  </a:cubicBezTo>
                  <a:cubicBezTo>
                    <a:pt x="9055" y="2826"/>
                    <a:pt x="9041" y="2766"/>
                    <a:pt x="9037" y="2763"/>
                  </a:cubicBezTo>
                  <a:cubicBezTo>
                    <a:pt x="8998" y="2569"/>
                    <a:pt x="8953" y="2388"/>
                    <a:pt x="8912" y="2216"/>
                  </a:cubicBezTo>
                  <a:cubicBezTo>
                    <a:pt x="8845" y="1925"/>
                    <a:pt x="8785" y="1663"/>
                    <a:pt x="8727" y="1432"/>
                  </a:cubicBezTo>
                  <a:cubicBezTo>
                    <a:pt x="8615" y="967"/>
                    <a:pt x="8514" y="616"/>
                    <a:pt x="8406" y="364"/>
                  </a:cubicBezTo>
                  <a:cubicBezTo>
                    <a:pt x="8369" y="339"/>
                    <a:pt x="8328" y="315"/>
                    <a:pt x="8289" y="293"/>
                  </a:cubicBezTo>
                  <a:cubicBezTo>
                    <a:pt x="7849" y="53"/>
                    <a:pt x="7259" y="0"/>
                    <a:pt x="6641" y="0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8"/>
            <p:cNvSpPr/>
            <p:nvPr/>
          </p:nvSpPr>
          <p:spPr>
            <a:xfrm>
              <a:off x="3147300" y="936400"/>
              <a:ext cx="212625" cy="111200"/>
            </a:xfrm>
            <a:custGeom>
              <a:avLst/>
              <a:gdLst/>
              <a:ahLst/>
              <a:cxnLst/>
              <a:rect l="l" t="t" r="r" b="b"/>
              <a:pathLst>
                <a:path w="8505" h="4448" extrusionOk="0">
                  <a:moveTo>
                    <a:pt x="5373" y="1"/>
                  </a:moveTo>
                  <a:cubicBezTo>
                    <a:pt x="3174" y="1"/>
                    <a:pt x="664" y="406"/>
                    <a:pt x="131" y="1950"/>
                  </a:cubicBezTo>
                  <a:cubicBezTo>
                    <a:pt x="125" y="1960"/>
                    <a:pt x="122" y="1969"/>
                    <a:pt x="122" y="1980"/>
                  </a:cubicBezTo>
                  <a:cubicBezTo>
                    <a:pt x="82" y="2092"/>
                    <a:pt x="56" y="2211"/>
                    <a:pt x="44" y="2335"/>
                  </a:cubicBezTo>
                  <a:cubicBezTo>
                    <a:pt x="1" y="2681"/>
                    <a:pt x="47" y="3075"/>
                    <a:pt x="195" y="3522"/>
                  </a:cubicBezTo>
                  <a:cubicBezTo>
                    <a:pt x="297" y="3831"/>
                    <a:pt x="419" y="4191"/>
                    <a:pt x="652" y="4447"/>
                  </a:cubicBezTo>
                  <a:cubicBezTo>
                    <a:pt x="1163" y="4228"/>
                    <a:pt x="1125" y="3330"/>
                    <a:pt x="1449" y="2935"/>
                  </a:cubicBezTo>
                  <a:cubicBezTo>
                    <a:pt x="1565" y="2793"/>
                    <a:pt x="1719" y="2741"/>
                    <a:pt x="1832" y="2681"/>
                  </a:cubicBezTo>
                  <a:cubicBezTo>
                    <a:pt x="3148" y="1975"/>
                    <a:pt x="5679" y="1879"/>
                    <a:pt x="5679" y="1879"/>
                  </a:cubicBezTo>
                  <a:cubicBezTo>
                    <a:pt x="6411" y="1851"/>
                    <a:pt x="7364" y="1727"/>
                    <a:pt x="8505" y="1338"/>
                  </a:cubicBezTo>
                  <a:cubicBezTo>
                    <a:pt x="8395" y="873"/>
                    <a:pt x="8293" y="523"/>
                    <a:pt x="8183" y="270"/>
                  </a:cubicBezTo>
                  <a:cubicBezTo>
                    <a:pt x="8146" y="245"/>
                    <a:pt x="8105" y="221"/>
                    <a:pt x="8066" y="199"/>
                  </a:cubicBezTo>
                  <a:cubicBezTo>
                    <a:pt x="7904" y="172"/>
                    <a:pt x="7738" y="151"/>
                    <a:pt x="7575" y="131"/>
                  </a:cubicBezTo>
                  <a:cubicBezTo>
                    <a:pt x="6962" y="57"/>
                    <a:pt x="6189" y="1"/>
                    <a:pt x="5373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8"/>
            <p:cNvSpPr/>
            <p:nvPr/>
          </p:nvSpPr>
          <p:spPr>
            <a:xfrm>
              <a:off x="3096150" y="1022200"/>
              <a:ext cx="91200" cy="86200"/>
            </a:xfrm>
            <a:custGeom>
              <a:avLst/>
              <a:gdLst/>
              <a:ahLst/>
              <a:cxnLst/>
              <a:rect l="l" t="t" r="r" b="b"/>
              <a:pathLst>
                <a:path w="3648" h="3448" extrusionOk="0">
                  <a:moveTo>
                    <a:pt x="1053" y="0"/>
                  </a:moveTo>
                  <a:cubicBezTo>
                    <a:pt x="860" y="0"/>
                    <a:pt x="685" y="94"/>
                    <a:pt x="556" y="335"/>
                  </a:cubicBezTo>
                  <a:cubicBezTo>
                    <a:pt x="1" y="1378"/>
                    <a:pt x="1364" y="3447"/>
                    <a:pt x="2474" y="3447"/>
                  </a:cubicBezTo>
                  <a:cubicBezTo>
                    <a:pt x="2493" y="3447"/>
                    <a:pt x="2512" y="3447"/>
                    <a:pt x="2531" y="3445"/>
                  </a:cubicBezTo>
                  <a:cubicBezTo>
                    <a:pt x="3648" y="3374"/>
                    <a:pt x="2573" y="1074"/>
                    <a:pt x="2573" y="1074"/>
                  </a:cubicBezTo>
                  <a:cubicBezTo>
                    <a:pt x="2573" y="1074"/>
                    <a:pt x="1708" y="0"/>
                    <a:pt x="1053" y="0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8"/>
            <p:cNvSpPr/>
            <p:nvPr/>
          </p:nvSpPr>
          <p:spPr>
            <a:xfrm>
              <a:off x="3116700" y="1046450"/>
              <a:ext cx="36550" cy="26575"/>
            </a:xfrm>
            <a:custGeom>
              <a:avLst/>
              <a:gdLst/>
              <a:ahLst/>
              <a:cxnLst/>
              <a:rect l="l" t="t" r="r" b="b"/>
              <a:pathLst>
                <a:path w="1462" h="1063" extrusionOk="0">
                  <a:moveTo>
                    <a:pt x="337" y="0"/>
                  </a:moveTo>
                  <a:cubicBezTo>
                    <a:pt x="255" y="0"/>
                    <a:pt x="172" y="4"/>
                    <a:pt x="89" y="11"/>
                  </a:cubicBezTo>
                  <a:cubicBezTo>
                    <a:pt x="1" y="18"/>
                    <a:pt x="9" y="151"/>
                    <a:pt x="92" y="151"/>
                  </a:cubicBezTo>
                  <a:cubicBezTo>
                    <a:pt x="94" y="151"/>
                    <a:pt x="96" y="151"/>
                    <a:pt x="98" y="151"/>
                  </a:cubicBezTo>
                  <a:cubicBezTo>
                    <a:pt x="176" y="144"/>
                    <a:pt x="254" y="141"/>
                    <a:pt x="331" y="141"/>
                  </a:cubicBezTo>
                  <a:cubicBezTo>
                    <a:pt x="401" y="141"/>
                    <a:pt x="471" y="144"/>
                    <a:pt x="541" y="149"/>
                  </a:cubicBezTo>
                  <a:cubicBezTo>
                    <a:pt x="532" y="167"/>
                    <a:pt x="532" y="189"/>
                    <a:pt x="550" y="211"/>
                  </a:cubicBezTo>
                  <a:cubicBezTo>
                    <a:pt x="740" y="460"/>
                    <a:pt x="892" y="727"/>
                    <a:pt x="1009" y="1018"/>
                  </a:cubicBezTo>
                  <a:cubicBezTo>
                    <a:pt x="1021" y="1049"/>
                    <a:pt x="1047" y="1062"/>
                    <a:pt x="1073" y="1062"/>
                  </a:cubicBezTo>
                  <a:cubicBezTo>
                    <a:pt x="1118" y="1062"/>
                    <a:pt x="1163" y="1024"/>
                    <a:pt x="1141" y="970"/>
                  </a:cubicBezTo>
                  <a:cubicBezTo>
                    <a:pt x="1026" y="682"/>
                    <a:pt x="875" y="414"/>
                    <a:pt x="689" y="164"/>
                  </a:cubicBezTo>
                  <a:lnTo>
                    <a:pt x="689" y="164"/>
                  </a:lnTo>
                  <a:cubicBezTo>
                    <a:pt x="906" y="191"/>
                    <a:pt x="1118" y="247"/>
                    <a:pt x="1327" y="327"/>
                  </a:cubicBezTo>
                  <a:cubicBezTo>
                    <a:pt x="1337" y="331"/>
                    <a:pt x="1346" y="332"/>
                    <a:pt x="1355" y="332"/>
                  </a:cubicBezTo>
                  <a:cubicBezTo>
                    <a:pt x="1423" y="332"/>
                    <a:pt x="1461" y="228"/>
                    <a:pt x="1386" y="200"/>
                  </a:cubicBezTo>
                  <a:cubicBezTo>
                    <a:pt x="1048" y="68"/>
                    <a:pt x="697" y="0"/>
                    <a:pt x="337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8"/>
            <p:cNvSpPr/>
            <p:nvPr/>
          </p:nvSpPr>
          <p:spPr>
            <a:xfrm>
              <a:off x="3024150" y="1959125"/>
              <a:ext cx="892550" cy="1354675"/>
            </a:xfrm>
            <a:custGeom>
              <a:avLst/>
              <a:gdLst/>
              <a:ahLst/>
              <a:cxnLst/>
              <a:rect l="l" t="t" r="r" b="b"/>
              <a:pathLst>
                <a:path w="35702" h="54187" extrusionOk="0">
                  <a:moveTo>
                    <a:pt x="22397" y="1"/>
                  </a:moveTo>
                  <a:cubicBezTo>
                    <a:pt x="17254" y="2220"/>
                    <a:pt x="10981" y="2181"/>
                    <a:pt x="5693" y="3485"/>
                  </a:cubicBezTo>
                  <a:cubicBezTo>
                    <a:pt x="5479" y="3538"/>
                    <a:pt x="5277" y="3563"/>
                    <a:pt x="5088" y="3563"/>
                  </a:cubicBezTo>
                  <a:cubicBezTo>
                    <a:pt x="4555" y="3563"/>
                    <a:pt x="4123" y="3366"/>
                    <a:pt x="3801" y="3052"/>
                  </a:cubicBezTo>
                  <a:cubicBezTo>
                    <a:pt x="2057" y="5785"/>
                    <a:pt x="428" y="7546"/>
                    <a:pt x="72" y="7918"/>
                  </a:cubicBezTo>
                  <a:cubicBezTo>
                    <a:pt x="25" y="7967"/>
                    <a:pt x="0" y="7992"/>
                    <a:pt x="0" y="7992"/>
                  </a:cubicBezTo>
                  <a:lnTo>
                    <a:pt x="285" y="10348"/>
                  </a:lnTo>
                  <a:lnTo>
                    <a:pt x="4593" y="46068"/>
                  </a:lnTo>
                  <a:lnTo>
                    <a:pt x="5203" y="54187"/>
                  </a:lnTo>
                  <a:lnTo>
                    <a:pt x="35701" y="51894"/>
                  </a:lnTo>
                  <a:lnTo>
                    <a:pt x="33361" y="43345"/>
                  </a:lnTo>
                  <a:lnTo>
                    <a:pt x="223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8"/>
            <p:cNvSpPr/>
            <p:nvPr/>
          </p:nvSpPr>
          <p:spPr>
            <a:xfrm>
              <a:off x="2920050" y="2154700"/>
              <a:ext cx="111225" cy="71475"/>
            </a:xfrm>
            <a:custGeom>
              <a:avLst/>
              <a:gdLst/>
              <a:ahLst/>
              <a:cxnLst/>
              <a:rect l="l" t="t" r="r" b="b"/>
              <a:pathLst>
                <a:path w="4449" h="2859" extrusionOk="0">
                  <a:moveTo>
                    <a:pt x="1022" y="1"/>
                  </a:moveTo>
                  <a:cubicBezTo>
                    <a:pt x="914" y="370"/>
                    <a:pt x="793" y="736"/>
                    <a:pt x="659" y="1097"/>
                  </a:cubicBezTo>
                  <a:lnTo>
                    <a:pt x="1" y="2858"/>
                  </a:lnTo>
                  <a:lnTo>
                    <a:pt x="1" y="2858"/>
                  </a:lnTo>
                  <a:lnTo>
                    <a:pt x="4449" y="2526"/>
                  </a:lnTo>
                  <a:lnTo>
                    <a:pt x="4164" y="170"/>
                  </a:lnTo>
                  <a:cubicBezTo>
                    <a:pt x="4164" y="170"/>
                    <a:pt x="4189" y="146"/>
                    <a:pt x="4236" y="95"/>
                  </a:cubicBezTo>
                  <a:lnTo>
                    <a:pt x="10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8"/>
            <p:cNvSpPr/>
            <p:nvPr/>
          </p:nvSpPr>
          <p:spPr>
            <a:xfrm>
              <a:off x="3303125" y="1046625"/>
              <a:ext cx="30425" cy="61250"/>
            </a:xfrm>
            <a:custGeom>
              <a:avLst/>
              <a:gdLst/>
              <a:ahLst/>
              <a:cxnLst/>
              <a:rect l="l" t="t" r="r" b="b"/>
              <a:pathLst>
                <a:path w="1217" h="2450" extrusionOk="0">
                  <a:moveTo>
                    <a:pt x="340" y="1"/>
                  </a:moveTo>
                  <a:cubicBezTo>
                    <a:pt x="319" y="1"/>
                    <a:pt x="297" y="6"/>
                    <a:pt x="278" y="16"/>
                  </a:cubicBezTo>
                  <a:cubicBezTo>
                    <a:pt x="217" y="51"/>
                    <a:pt x="196" y="127"/>
                    <a:pt x="230" y="189"/>
                  </a:cubicBezTo>
                  <a:cubicBezTo>
                    <a:pt x="511" y="692"/>
                    <a:pt x="951" y="1579"/>
                    <a:pt x="926" y="1816"/>
                  </a:cubicBezTo>
                  <a:cubicBezTo>
                    <a:pt x="908" y="1998"/>
                    <a:pt x="432" y="2152"/>
                    <a:pt x="116" y="2199"/>
                  </a:cubicBezTo>
                  <a:cubicBezTo>
                    <a:pt x="47" y="2210"/>
                    <a:pt x="0" y="2273"/>
                    <a:pt x="10" y="2342"/>
                  </a:cubicBezTo>
                  <a:cubicBezTo>
                    <a:pt x="20" y="2405"/>
                    <a:pt x="73" y="2450"/>
                    <a:pt x="136" y="2450"/>
                  </a:cubicBezTo>
                  <a:cubicBezTo>
                    <a:pt x="143" y="2450"/>
                    <a:pt x="147" y="2450"/>
                    <a:pt x="155" y="2448"/>
                  </a:cubicBezTo>
                  <a:cubicBezTo>
                    <a:pt x="317" y="2425"/>
                    <a:pt x="1134" y="2283"/>
                    <a:pt x="1178" y="1841"/>
                  </a:cubicBezTo>
                  <a:cubicBezTo>
                    <a:pt x="1216" y="1455"/>
                    <a:pt x="578" y="293"/>
                    <a:pt x="450" y="64"/>
                  </a:cubicBezTo>
                  <a:cubicBezTo>
                    <a:pt x="427" y="23"/>
                    <a:pt x="384" y="1"/>
                    <a:pt x="340" y="1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8"/>
            <p:cNvSpPr/>
            <p:nvPr/>
          </p:nvSpPr>
          <p:spPr>
            <a:xfrm>
              <a:off x="3337700" y="1043600"/>
              <a:ext cx="18600" cy="19525"/>
            </a:xfrm>
            <a:custGeom>
              <a:avLst/>
              <a:gdLst/>
              <a:ahLst/>
              <a:cxnLst/>
              <a:rect l="l" t="t" r="r" b="b"/>
              <a:pathLst>
                <a:path w="744" h="781" extrusionOk="0">
                  <a:moveTo>
                    <a:pt x="366" y="1"/>
                  </a:moveTo>
                  <a:cubicBezTo>
                    <a:pt x="358" y="1"/>
                    <a:pt x="349" y="1"/>
                    <a:pt x="340" y="2"/>
                  </a:cubicBezTo>
                  <a:cubicBezTo>
                    <a:pt x="145" y="18"/>
                    <a:pt x="0" y="205"/>
                    <a:pt x="19" y="420"/>
                  </a:cubicBezTo>
                  <a:cubicBezTo>
                    <a:pt x="37" y="625"/>
                    <a:pt x="196" y="781"/>
                    <a:pt x="379" y="781"/>
                  </a:cubicBezTo>
                  <a:cubicBezTo>
                    <a:pt x="387" y="781"/>
                    <a:pt x="396" y="781"/>
                    <a:pt x="405" y="780"/>
                  </a:cubicBezTo>
                  <a:cubicBezTo>
                    <a:pt x="599" y="764"/>
                    <a:pt x="744" y="577"/>
                    <a:pt x="726" y="362"/>
                  </a:cubicBezTo>
                  <a:cubicBezTo>
                    <a:pt x="709" y="157"/>
                    <a:pt x="550" y="1"/>
                    <a:pt x="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8"/>
            <p:cNvSpPr/>
            <p:nvPr/>
          </p:nvSpPr>
          <p:spPr>
            <a:xfrm>
              <a:off x="3241575" y="1014725"/>
              <a:ext cx="42100" cy="13775"/>
            </a:xfrm>
            <a:custGeom>
              <a:avLst/>
              <a:gdLst/>
              <a:ahLst/>
              <a:cxnLst/>
              <a:rect l="l" t="t" r="r" b="b"/>
              <a:pathLst>
                <a:path w="1684" h="551" extrusionOk="0">
                  <a:moveTo>
                    <a:pt x="916" y="1"/>
                  </a:moveTo>
                  <a:cubicBezTo>
                    <a:pt x="648" y="1"/>
                    <a:pt x="339" y="76"/>
                    <a:pt x="57" y="331"/>
                  </a:cubicBezTo>
                  <a:cubicBezTo>
                    <a:pt x="5" y="378"/>
                    <a:pt x="1" y="457"/>
                    <a:pt x="48" y="509"/>
                  </a:cubicBezTo>
                  <a:cubicBezTo>
                    <a:pt x="74" y="536"/>
                    <a:pt x="109" y="551"/>
                    <a:pt x="144" y="551"/>
                  </a:cubicBezTo>
                  <a:cubicBezTo>
                    <a:pt x="173" y="551"/>
                    <a:pt x="203" y="541"/>
                    <a:pt x="228" y="519"/>
                  </a:cubicBezTo>
                  <a:cubicBezTo>
                    <a:pt x="452" y="315"/>
                    <a:pt x="703" y="255"/>
                    <a:pt x="921" y="255"/>
                  </a:cubicBezTo>
                  <a:cubicBezTo>
                    <a:pt x="1233" y="255"/>
                    <a:pt x="1478" y="378"/>
                    <a:pt x="1482" y="380"/>
                  </a:cubicBezTo>
                  <a:cubicBezTo>
                    <a:pt x="1501" y="389"/>
                    <a:pt x="1521" y="394"/>
                    <a:pt x="1540" y="394"/>
                  </a:cubicBezTo>
                  <a:cubicBezTo>
                    <a:pt x="1586" y="394"/>
                    <a:pt x="1630" y="369"/>
                    <a:pt x="1652" y="326"/>
                  </a:cubicBezTo>
                  <a:cubicBezTo>
                    <a:pt x="1683" y="263"/>
                    <a:pt x="1659" y="187"/>
                    <a:pt x="1597" y="156"/>
                  </a:cubicBezTo>
                  <a:cubicBezTo>
                    <a:pt x="1577" y="145"/>
                    <a:pt x="1287" y="1"/>
                    <a:pt x="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8"/>
            <p:cNvSpPr/>
            <p:nvPr/>
          </p:nvSpPr>
          <p:spPr>
            <a:xfrm>
              <a:off x="3328550" y="1008850"/>
              <a:ext cx="32950" cy="11250"/>
            </a:xfrm>
            <a:custGeom>
              <a:avLst/>
              <a:gdLst/>
              <a:ahLst/>
              <a:cxnLst/>
              <a:rect l="l" t="t" r="r" b="b"/>
              <a:pathLst>
                <a:path w="1318" h="450" extrusionOk="0">
                  <a:moveTo>
                    <a:pt x="714" y="0"/>
                  </a:moveTo>
                  <a:cubicBezTo>
                    <a:pt x="435" y="0"/>
                    <a:pt x="191" y="123"/>
                    <a:pt x="65" y="224"/>
                  </a:cubicBezTo>
                  <a:cubicBezTo>
                    <a:pt x="9" y="267"/>
                    <a:pt x="0" y="347"/>
                    <a:pt x="45" y="401"/>
                  </a:cubicBezTo>
                  <a:cubicBezTo>
                    <a:pt x="69" y="432"/>
                    <a:pt x="104" y="449"/>
                    <a:pt x="138" y="449"/>
                  </a:cubicBezTo>
                  <a:cubicBezTo>
                    <a:pt x="140" y="449"/>
                    <a:pt x="142" y="449"/>
                    <a:pt x="144" y="449"/>
                  </a:cubicBezTo>
                  <a:cubicBezTo>
                    <a:pt x="171" y="449"/>
                    <a:pt x="198" y="441"/>
                    <a:pt x="221" y="422"/>
                  </a:cubicBezTo>
                  <a:cubicBezTo>
                    <a:pt x="233" y="412"/>
                    <a:pt x="441" y="252"/>
                    <a:pt x="710" y="252"/>
                  </a:cubicBezTo>
                  <a:cubicBezTo>
                    <a:pt x="832" y="252"/>
                    <a:pt x="966" y="284"/>
                    <a:pt x="1100" y="378"/>
                  </a:cubicBezTo>
                  <a:cubicBezTo>
                    <a:pt x="1123" y="393"/>
                    <a:pt x="1148" y="400"/>
                    <a:pt x="1173" y="400"/>
                  </a:cubicBezTo>
                  <a:cubicBezTo>
                    <a:pt x="1213" y="400"/>
                    <a:pt x="1252" y="382"/>
                    <a:pt x="1277" y="347"/>
                  </a:cubicBezTo>
                  <a:cubicBezTo>
                    <a:pt x="1317" y="290"/>
                    <a:pt x="1303" y="211"/>
                    <a:pt x="1245" y="171"/>
                  </a:cubicBezTo>
                  <a:cubicBezTo>
                    <a:pt x="1067" y="46"/>
                    <a:pt x="884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8"/>
            <p:cNvSpPr/>
            <p:nvPr/>
          </p:nvSpPr>
          <p:spPr>
            <a:xfrm>
              <a:off x="3275525" y="1125850"/>
              <a:ext cx="64875" cy="30975"/>
            </a:xfrm>
            <a:custGeom>
              <a:avLst/>
              <a:gdLst/>
              <a:ahLst/>
              <a:cxnLst/>
              <a:rect l="l" t="t" r="r" b="b"/>
              <a:pathLst>
                <a:path w="2595" h="1239" extrusionOk="0">
                  <a:moveTo>
                    <a:pt x="2486" y="0"/>
                  </a:moveTo>
                  <a:cubicBezTo>
                    <a:pt x="2486" y="0"/>
                    <a:pt x="2138" y="163"/>
                    <a:pt x="1355" y="163"/>
                  </a:cubicBezTo>
                  <a:cubicBezTo>
                    <a:pt x="998" y="163"/>
                    <a:pt x="549" y="129"/>
                    <a:pt x="1" y="29"/>
                  </a:cubicBezTo>
                  <a:lnTo>
                    <a:pt x="1" y="29"/>
                  </a:lnTo>
                  <a:cubicBezTo>
                    <a:pt x="1" y="29"/>
                    <a:pt x="126" y="1239"/>
                    <a:pt x="1315" y="1239"/>
                  </a:cubicBezTo>
                  <a:cubicBezTo>
                    <a:pt x="1400" y="1239"/>
                    <a:pt x="1491" y="1233"/>
                    <a:pt x="1587" y="1219"/>
                  </a:cubicBezTo>
                  <a:cubicBezTo>
                    <a:pt x="2595" y="1081"/>
                    <a:pt x="2486" y="0"/>
                    <a:pt x="2486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8"/>
            <p:cNvSpPr/>
            <p:nvPr/>
          </p:nvSpPr>
          <p:spPr>
            <a:xfrm>
              <a:off x="3275550" y="1126425"/>
              <a:ext cx="60650" cy="12400"/>
            </a:xfrm>
            <a:custGeom>
              <a:avLst/>
              <a:gdLst/>
              <a:ahLst/>
              <a:cxnLst/>
              <a:rect l="l" t="t" r="r" b="b"/>
              <a:pathLst>
                <a:path w="2426" h="496" extrusionOk="0">
                  <a:moveTo>
                    <a:pt x="2426" y="0"/>
                  </a:moveTo>
                  <a:cubicBezTo>
                    <a:pt x="2294" y="45"/>
                    <a:pt x="1948" y="140"/>
                    <a:pt x="1350" y="140"/>
                  </a:cubicBezTo>
                  <a:cubicBezTo>
                    <a:pt x="1060" y="140"/>
                    <a:pt x="710" y="118"/>
                    <a:pt x="297" y="56"/>
                  </a:cubicBezTo>
                  <a:cubicBezTo>
                    <a:pt x="201" y="42"/>
                    <a:pt x="102" y="26"/>
                    <a:pt x="1" y="7"/>
                  </a:cubicBezTo>
                  <a:lnTo>
                    <a:pt x="1" y="7"/>
                  </a:lnTo>
                  <a:cubicBezTo>
                    <a:pt x="1" y="7"/>
                    <a:pt x="14" y="158"/>
                    <a:pt x="88" y="351"/>
                  </a:cubicBezTo>
                  <a:cubicBezTo>
                    <a:pt x="236" y="389"/>
                    <a:pt x="694" y="496"/>
                    <a:pt x="1187" y="496"/>
                  </a:cubicBezTo>
                  <a:cubicBezTo>
                    <a:pt x="1288" y="496"/>
                    <a:pt x="1390" y="491"/>
                    <a:pt x="1491" y="481"/>
                  </a:cubicBezTo>
                  <a:cubicBezTo>
                    <a:pt x="2196" y="408"/>
                    <a:pt x="2358" y="284"/>
                    <a:pt x="2375" y="244"/>
                  </a:cubicBezTo>
                  <a:cubicBezTo>
                    <a:pt x="2390" y="202"/>
                    <a:pt x="2426" y="0"/>
                    <a:pt x="24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8"/>
            <p:cNvSpPr/>
            <p:nvPr/>
          </p:nvSpPr>
          <p:spPr>
            <a:xfrm>
              <a:off x="3263350" y="1052250"/>
              <a:ext cx="19125" cy="20175"/>
            </a:xfrm>
            <a:custGeom>
              <a:avLst/>
              <a:gdLst/>
              <a:ahLst/>
              <a:cxnLst/>
              <a:rect l="l" t="t" r="r" b="b"/>
              <a:pathLst>
                <a:path w="765" h="807" extrusionOk="0">
                  <a:moveTo>
                    <a:pt x="377" y="1"/>
                  </a:moveTo>
                  <a:cubicBezTo>
                    <a:pt x="368" y="1"/>
                    <a:pt x="358" y="1"/>
                    <a:pt x="349" y="2"/>
                  </a:cubicBezTo>
                  <a:cubicBezTo>
                    <a:pt x="149" y="19"/>
                    <a:pt x="1" y="212"/>
                    <a:pt x="19" y="434"/>
                  </a:cubicBezTo>
                  <a:cubicBezTo>
                    <a:pt x="36" y="645"/>
                    <a:pt x="199" y="806"/>
                    <a:pt x="388" y="806"/>
                  </a:cubicBezTo>
                  <a:cubicBezTo>
                    <a:pt x="397" y="806"/>
                    <a:pt x="407" y="806"/>
                    <a:pt x="416" y="805"/>
                  </a:cubicBezTo>
                  <a:cubicBezTo>
                    <a:pt x="616" y="789"/>
                    <a:pt x="764" y="596"/>
                    <a:pt x="746" y="373"/>
                  </a:cubicBezTo>
                  <a:cubicBezTo>
                    <a:pt x="729" y="162"/>
                    <a:pt x="567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8"/>
            <p:cNvSpPr/>
            <p:nvPr/>
          </p:nvSpPr>
          <p:spPr>
            <a:xfrm>
              <a:off x="3040025" y="1277625"/>
              <a:ext cx="507750" cy="814200"/>
            </a:xfrm>
            <a:custGeom>
              <a:avLst/>
              <a:gdLst/>
              <a:ahLst/>
              <a:cxnLst/>
              <a:rect l="l" t="t" r="r" b="b"/>
              <a:pathLst>
                <a:path w="20310" h="32568" extrusionOk="0">
                  <a:moveTo>
                    <a:pt x="14654" y="1"/>
                  </a:moveTo>
                  <a:cubicBezTo>
                    <a:pt x="14576" y="1"/>
                    <a:pt x="14501" y="7"/>
                    <a:pt x="14439" y="26"/>
                  </a:cubicBezTo>
                  <a:cubicBezTo>
                    <a:pt x="14562" y="630"/>
                    <a:pt x="14909" y="2306"/>
                    <a:pt x="14985" y="2674"/>
                  </a:cubicBezTo>
                  <a:cubicBezTo>
                    <a:pt x="15015" y="2825"/>
                    <a:pt x="15024" y="2870"/>
                    <a:pt x="15024" y="2870"/>
                  </a:cubicBezTo>
                  <a:cubicBezTo>
                    <a:pt x="15024" y="2870"/>
                    <a:pt x="15006" y="2779"/>
                    <a:pt x="15006" y="2779"/>
                  </a:cubicBezTo>
                  <a:cubicBezTo>
                    <a:pt x="15006" y="2779"/>
                    <a:pt x="15006" y="2779"/>
                    <a:pt x="15006" y="2779"/>
                  </a:cubicBezTo>
                  <a:cubicBezTo>
                    <a:pt x="15275" y="4099"/>
                    <a:pt x="15638" y="5909"/>
                    <a:pt x="15861" y="7023"/>
                  </a:cubicBezTo>
                  <a:cubicBezTo>
                    <a:pt x="16082" y="8136"/>
                    <a:pt x="16149" y="8464"/>
                    <a:pt x="16343" y="9428"/>
                  </a:cubicBezTo>
                  <a:cubicBezTo>
                    <a:pt x="12567" y="9819"/>
                    <a:pt x="8814" y="10275"/>
                    <a:pt x="5075" y="10925"/>
                  </a:cubicBezTo>
                  <a:cubicBezTo>
                    <a:pt x="4405" y="7245"/>
                    <a:pt x="3309" y="4079"/>
                    <a:pt x="1837" y="784"/>
                  </a:cubicBezTo>
                  <a:cubicBezTo>
                    <a:pt x="1667" y="855"/>
                    <a:pt x="1480" y="909"/>
                    <a:pt x="1277" y="944"/>
                  </a:cubicBezTo>
                  <a:cubicBezTo>
                    <a:pt x="849" y="1017"/>
                    <a:pt x="427" y="1106"/>
                    <a:pt x="0" y="1185"/>
                  </a:cubicBezTo>
                  <a:cubicBezTo>
                    <a:pt x="1328" y="4652"/>
                    <a:pt x="2363" y="7786"/>
                    <a:pt x="2739" y="11740"/>
                  </a:cubicBezTo>
                  <a:cubicBezTo>
                    <a:pt x="3158" y="16146"/>
                    <a:pt x="2383" y="25623"/>
                    <a:pt x="2102" y="28758"/>
                  </a:cubicBezTo>
                  <a:cubicBezTo>
                    <a:pt x="1998" y="29907"/>
                    <a:pt x="1958" y="30197"/>
                    <a:pt x="1940" y="30197"/>
                  </a:cubicBezTo>
                  <a:cubicBezTo>
                    <a:pt x="1921" y="30197"/>
                    <a:pt x="1924" y="29899"/>
                    <a:pt x="1907" y="29899"/>
                  </a:cubicBezTo>
                  <a:cubicBezTo>
                    <a:pt x="1894" y="29899"/>
                    <a:pt x="1871" y="30046"/>
                    <a:pt x="1823" y="30548"/>
                  </a:cubicBezTo>
                  <a:cubicBezTo>
                    <a:pt x="2951" y="31018"/>
                    <a:pt x="4047" y="31931"/>
                    <a:pt x="5164" y="32567"/>
                  </a:cubicBezTo>
                  <a:cubicBezTo>
                    <a:pt x="10303" y="31346"/>
                    <a:pt x="15305" y="29729"/>
                    <a:pt x="20310" y="28077"/>
                  </a:cubicBezTo>
                  <a:cubicBezTo>
                    <a:pt x="20113" y="27315"/>
                    <a:pt x="20173" y="28134"/>
                    <a:pt x="19925" y="27063"/>
                  </a:cubicBezTo>
                  <a:cubicBezTo>
                    <a:pt x="19350" y="24572"/>
                    <a:pt x="19702" y="20573"/>
                    <a:pt x="19746" y="17677"/>
                  </a:cubicBezTo>
                  <a:cubicBezTo>
                    <a:pt x="19752" y="17271"/>
                    <a:pt x="19613" y="15634"/>
                    <a:pt x="19594" y="15267"/>
                  </a:cubicBezTo>
                  <a:cubicBezTo>
                    <a:pt x="19523" y="13924"/>
                    <a:pt x="18654" y="10032"/>
                    <a:pt x="18513" y="9469"/>
                  </a:cubicBezTo>
                  <a:cubicBezTo>
                    <a:pt x="17571" y="5732"/>
                    <a:pt x="17062" y="3465"/>
                    <a:pt x="16271" y="156"/>
                  </a:cubicBezTo>
                  <a:cubicBezTo>
                    <a:pt x="15857" y="112"/>
                    <a:pt x="15461" y="28"/>
                    <a:pt x="15019" y="20"/>
                  </a:cubicBezTo>
                  <a:cubicBezTo>
                    <a:pt x="14921" y="18"/>
                    <a:pt x="14783" y="1"/>
                    <a:pt x="146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8"/>
            <p:cNvSpPr/>
            <p:nvPr/>
          </p:nvSpPr>
          <p:spPr>
            <a:xfrm>
              <a:off x="3181850" y="1599925"/>
              <a:ext cx="286375" cy="304625"/>
            </a:xfrm>
            <a:custGeom>
              <a:avLst/>
              <a:gdLst/>
              <a:ahLst/>
              <a:cxnLst/>
              <a:rect l="l" t="t" r="r" b="b"/>
              <a:pathLst>
                <a:path w="11455" h="12185" extrusionOk="0">
                  <a:moveTo>
                    <a:pt x="289" y="1463"/>
                  </a:moveTo>
                  <a:lnTo>
                    <a:pt x="289" y="1463"/>
                  </a:lnTo>
                  <a:cubicBezTo>
                    <a:pt x="290" y="1463"/>
                    <a:pt x="291" y="1466"/>
                    <a:pt x="288" y="1471"/>
                  </a:cubicBezTo>
                  <a:cubicBezTo>
                    <a:pt x="288" y="1471"/>
                    <a:pt x="288" y="1472"/>
                    <a:pt x="288" y="1472"/>
                  </a:cubicBezTo>
                  <a:lnTo>
                    <a:pt x="288" y="1472"/>
                  </a:lnTo>
                  <a:cubicBezTo>
                    <a:pt x="287" y="1466"/>
                    <a:pt x="288" y="1463"/>
                    <a:pt x="289" y="1463"/>
                  </a:cubicBezTo>
                  <a:close/>
                  <a:moveTo>
                    <a:pt x="10869" y="352"/>
                  </a:moveTo>
                  <a:cubicBezTo>
                    <a:pt x="10916" y="1095"/>
                    <a:pt x="10955" y="1832"/>
                    <a:pt x="10985" y="2577"/>
                  </a:cubicBezTo>
                  <a:cubicBezTo>
                    <a:pt x="11070" y="4688"/>
                    <a:pt x="11122" y="6805"/>
                    <a:pt x="11163" y="8918"/>
                  </a:cubicBezTo>
                  <a:lnTo>
                    <a:pt x="11163" y="8918"/>
                  </a:lnTo>
                  <a:cubicBezTo>
                    <a:pt x="10503" y="9385"/>
                    <a:pt x="9789" y="9784"/>
                    <a:pt x="9103" y="10200"/>
                  </a:cubicBezTo>
                  <a:cubicBezTo>
                    <a:pt x="8172" y="10765"/>
                    <a:pt x="7245" y="11316"/>
                    <a:pt x="6311" y="11862"/>
                  </a:cubicBezTo>
                  <a:lnTo>
                    <a:pt x="6311" y="11862"/>
                  </a:lnTo>
                  <a:cubicBezTo>
                    <a:pt x="6128" y="11799"/>
                    <a:pt x="5893" y="11729"/>
                    <a:pt x="5685" y="11663"/>
                  </a:cubicBezTo>
                  <a:cubicBezTo>
                    <a:pt x="4171" y="11182"/>
                    <a:pt x="2643" y="10688"/>
                    <a:pt x="1126" y="10198"/>
                  </a:cubicBezTo>
                  <a:lnTo>
                    <a:pt x="1126" y="10198"/>
                  </a:lnTo>
                  <a:cubicBezTo>
                    <a:pt x="984" y="8497"/>
                    <a:pt x="819" y="6805"/>
                    <a:pt x="641" y="5106"/>
                  </a:cubicBezTo>
                  <a:cubicBezTo>
                    <a:pt x="521" y="3953"/>
                    <a:pt x="364" y="2798"/>
                    <a:pt x="294" y="1637"/>
                  </a:cubicBezTo>
                  <a:cubicBezTo>
                    <a:pt x="293" y="1624"/>
                    <a:pt x="293" y="1605"/>
                    <a:pt x="294" y="1584"/>
                  </a:cubicBezTo>
                  <a:lnTo>
                    <a:pt x="294" y="1584"/>
                  </a:lnTo>
                  <a:cubicBezTo>
                    <a:pt x="296" y="1584"/>
                    <a:pt x="299" y="1584"/>
                    <a:pt x="302" y="1584"/>
                  </a:cubicBezTo>
                  <a:cubicBezTo>
                    <a:pt x="332" y="1584"/>
                    <a:pt x="360" y="1583"/>
                    <a:pt x="376" y="1583"/>
                  </a:cubicBezTo>
                  <a:cubicBezTo>
                    <a:pt x="381" y="1583"/>
                    <a:pt x="385" y="1583"/>
                    <a:pt x="388" y="1584"/>
                  </a:cubicBezTo>
                  <a:cubicBezTo>
                    <a:pt x="859" y="1604"/>
                    <a:pt x="1309" y="1623"/>
                    <a:pt x="1771" y="1623"/>
                  </a:cubicBezTo>
                  <a:cubicBezTo>
                    <a:pt x="1815" y="1623"/>
                    <a:pt x="1859" y="1623"/>
                    <a:pt x="1903" y="1622"/>
                  </a:cubicBezTo>
                  <a:cubicBezTo>
                    <a:pt x="2853" y="1615"/>
                    <a:pt x="3773" y="1578"/>
                    <a:pt x="4727" y="1488"/>
                  </a:cubicBezTo>
                  <a:cubicBezTo>
                    <a:pt x="6812" y="1292"/>
                    <a:pt x="8855" y="943"/>
                    <a:pt x="10869" y="352"/>
                  </a:cubicBezTo>
                  <a:close/>
                  <a:moveTo>
                    <a:pt x="10990" y="1"/>
                  </a:moveTo>
                  <a:cubicBezTo>
                    <a:pt x="10978" y="1"/>
                    <a:pt x="10966" y="2"/>
                    <a:pt x="10954" y="6"/>
                  </a:cubicBezTo>
                  <a:cubicBezTo>
                    <a:pt x="10165" y="227"/>
                    <a:pt x="9380" y="444"/>
                    <a:pt x="8580" y="599"/>
                  </a:cubicBezTo>
                  <a:cubicBezTo>
                    <a:pt x="6911" y="922"/>
                    <a:pt x="5252" y="1146"/>
                    <a:pt x="3557" y="1249"/>
                  </a:cubicBezTo>
                  <a:cubicBezTo>
                    <a:pt x="3026" y="1281"/>
                    <a:pt x="2502" y="1294"/>
                    <a:pt x="1976" y="1294"/>
                  </a:cubicBezTo>
                  <a:cubicBezTo>
                    <a:pt x="1504" y="1294"/>
                    <a:pt x="1030" y="1283"/>
                    <a:pt x="546" y="1266"/>
                  </a:cubicBezTo>
                  <a:cubicBezTo>
                    <a:pt x="467" y="1263"/>
                    <a:pt x="364" y="1238"/>
                    <a:pt x="270" y="1238"/>
                  </a:cubicBezTo>
                  <a:cubicBezTo>
                    <a:pt x="159" y="1238"/>
                    <a:pt x="61" y="1272"/>
                    <a:pt x="27" y="1414"/>
                  </a:cubicBezTo>
                  <a:cubicBezTo>
                    <a:pt x="1" y="1523"/>
                    <a:pt x="23" y="1663"/>
                    <a:pt x="32" y="1777"/>
                  </a:cubicBezTo>
                  <a:cubicBezTo>
                    <a:pt x="130" y="3055"/>
                    <a:pt x="291" y="4327"/>
                    <a:pt x="422" y="5599"/>
                  </a:cubicBezTo>
                  <a:cubicBezTo>
                    <a:pt x="585" y="7175"/>
                    <a:pt x="737" y="8753"/>
                    <a:pt x="867" y="10329"/>
                  </a:cubicBezTo>
                  <a:cubicBezTo>
                    <a:pt x="873" y="10403"/>
                    <a:pt x="908" y="10460"/>
                    <a:pt x="970" y="10481"/>
                  </a:cubicBezTo>
                  <a:cubicBezTo>
                    <a:pt x="1191" y="10558"/>
                    <a:pt x="1406" y="10625"/>
                    <a:pt x="1627" y="10695"/>
                  </a:cubicBezTo>
                  <a:cubicBezTo>
                    <a:pt x="3180" y="11189"/>
                    <a:pt x="4730" y="11710"/>
                    <a:pt x="6290" y="12179"/>
                  </a:cubicBezTo>
                  <a:cubicBezTo>
                    <a:pt x="6304" y="12183"/>
                    <a:pt x="6316" y="12184"/>
                    <a:pt x="6328" y="12184"/>
                  </a:cubicBezTo>
                  <a:cubicBezTo>
                    <a:pt x="6361" y="12184"/>
                    <a:pt x="6389" y="12171"/>
                    <a:pt x="6409" y="12149"/>
                  </a:cubicBezTo>
                  <a:lnTo>
                    <a:pt x="6409" y="12149"/>
                  </a:lnTo>
                  <a:cubicBezTo>
                    <a:pt x="7386" y="11606"/>
                    <a:pt x="8335" y="11020"/>
                    <a:pt x="9297" y="10439"/>
                  </a:cubicBezTo>
                  <a:cubicBezTo>
                    <a:pt x="9970" y="10032"/>
                    <a:pt x="10673" y="9645"/>
                    <a:pt x="11310" y="9178"/>
                  </a:cubicBezTo>
                  <a:cubicBezTo>
                    <a:pt x="11455" y="9073"/>
                    <a:pt x="11431" y="8943"/>
                    <a:pt x="11429" y="8769"/>
                  </a:cubicBezTo>
                  <a:cubicBezTo>
                    <a:pt x="11425" y="8431"/>
                    <a:pt x="11415" y="8076"/>
                    <a:pt x="11408" y="7728"/>
                  </a:cubicBezTo>
                  <a:cubicBezTo>
                    <a:pt x="11354" y="5204"/>
                    <a:pt x="11280" y="2670"/>
                    <a:pt x="11126" y="154"/>
                  </a:cubicBezTo>
                  <a:cubicBezTo>
                    <a:pt x="11120" y="64"/>
                    <a:pt x="11062" y="1"/>
                    <a:pt x="10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8"/>
            <p:cNvSpPr/>
            <p:nvPr/>
          </p:nvSpPr>
          <p:spPr>
            <a:xfrm>
              <a:off x="3467950" y="1525550"/>
              <a:ext cx="27400" cy="28250"/>
            </a:xfrm>
            <a:custGeom>
              <a:avLst/>
              <a:gdLst/>
              <a:ahLst/>
              <a:cxnLst/>
              <a:rect l="l" t="t" r="r" b="b"/>
              <a:pathLst>
                <a:path w="1096" h="1130" extrusionOk="0">
                  <a:moveTo>
                    <a:pt x="535" y="1"/>
                  </a:moveTo>
                  <a:cubicBezTo>
                    <a:pt x="385" y="1"/>
                    <a:pt x="235" y="79"/>
                    <a:pt x="148" y="242"/>
                  </a:cubicBezTo>
                  <a:cubicBezTo>
                    <a:pt x="1" y="514"/>
                    <a:pt x="64" y="919"/>
                    <a:pt x="361" y="1080"/>
                  </a:cubicBezTo>
                  <a:cubicBezTo>
                    <a:pt x="425" y="1114"/>
                    <a:pt x="490" y="1130"/>
                    <a:pt x="554" y="1130"/>
                  </a:cubicBezTo>
                  <a:cubicBezTo>
                    <a:pt x="787" y="1130"/>
                    <a:pt x="1000" y="925"/>
                    <a:pt x="1041" y="712"/>
                  </a:cubicBezTo>
                  <a:cubicBezTo>
                    <a:pt x="1096" y="441"/>
                    <a:pt x="1019" y="271"/>
                    <a:pt x="816" y="102"/>
                  </a:cubicBezTo>
                  <a:cubicBezTo>
                    <a:pt x="734" y="35"/>
                    <a:pt x="635" y="1"/>
                    <a:pt x="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8"/>
            <p:cNvSpPr/>
            <p:nvPr/>
          </p:nvSpPr>
          <p:spPr>
            <a:xfrm>
              <a:off x="3130075" y="1570575"/>
              <a:ext cx="26875" cy="29625"/>
            </a:xfrm>
            <a:custGeom>
              <a:avLst/>
              <a:gdLst/>
              <a:ahLst/>
              <a:cxnLst/>
              <a:rect l="l" t="t" r="r" b="b"/>
              <a:pathLst>
                <a:path w="1075" h="1185" extrusionOk="0">
                  <a:moveTo>
                    <a:pt x="527" y="0"/>
                  </a:moveTo>
                  <a:cubicBezTo>
                    <a:pt x="370" y="0"/>
                    <a:pt x="213" y="93"/>
                    <a:pt x="131" y="272"/>
                  </a:cubicBezTo>
                  <a:cubicBezTo>
                    <a:pt x="0" y="557"/>
                    <a:pt x="59" y="980"/>
                    <a:pt x="368" y="1140"/>
                  </a:cubicBezTo>
                  <a:cubicBezTo>
                    <a:pt x="428" y="1171"/>
                    <a:pt x="488" y="1185"/>
                    <a:pt x="547" y="1185"/>
                  </a:cubicBezTo>
                  <a:cubicBezTo>
                    <a:pt x="789" y="1185"/>
                    <a:pt x="999" y="949"/>
                    <a:pt x="1033" y="726"/>
                  </a:cubicBezTo>
                  <a:cubicBezTo>
                    <a:pt x="1075" y="450"/>
                    <a:pt x="1001" y="266"/>
                    <a:pt x="788" y="94"/>
                  </a:cubicBezTo>
                  <a:cubicBezTo>
                    <a:pt x="710" y="31"/>
                    <a:pt x="618" y="0"/>
                    <a:pt x="5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8"/>
            <p:cNvSpPr/>
            <p:nvPr/>
          </p:nvSpPr>
          <p:spPr>
            <a:xfrm>
              <a:off x="3862375" y="4379675"/>
              <a:ext cx="413375" cy="135050"/>
            </a:xfrm>
            <a:custGeom>
              <a:avLst/>
              <a:gdLst/>
              <a:ahLst/>
              <a:cxnLst/>
              <a:rect l="l" t="t" r="r" b="b"/>
              <a:pathLst>
                <a:path w="16535" h="5402" extrusionOk="0">
                  <a:moveTo>
                    <a:pt x="1" y="0"/>
                  </a:moveTo>
                  <a:cubicBezTo>
                    <a:pt x="1398" y="3180"/>
                    <a:pt x="4572" y="5401"/>
                    <a:pt x="8268" y="5401"/>
                  </a:cubicBezTo>
                  <a:cubicBezTo>
                    <a:pt x="11963" y="5401"/>
                    <a:pt x="15137" y="3179"/>
                    <a:pt x="16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8"/>
            <p:cNvSpPr/>
            <p:nvPr/>
          </p:nvSpPr>
          <p:spPr>
            <a:xfrm>
              <a:off x="3482225" y="2798225"/>
              <a:ext cx="1173750" cy="1433500"/>
            </a:xfrm>
            <a:custGeom>
              <a:avLst/>
              <a:gdLst/>
              <a:ahLst/>
              <a:cxnLst/>
              <a:rect l="l" t="t" r="r" b="b"/>
              <a:pathLst>
                <a:path w="46950" h="57340" extrusionOk="0">
                  <a:moveTo>
                    <a:pt x="23475" y="1"/>
                  </a:moveTo>
                  <a:cubicBezTo>
                    <a:pt x="10509" y="1"/>
                    <a:pt x="0" y="10511"/>
                    <a:pt x="0" y="23476"/>
                  </a:cubicBezTo>
                  <a:cubicBezTo>
                    <a:pt x="0" y="30120"/>
                    <a:pt x="2765" y="36116"/>
                    <a:pt x="7201" y="40387"/>
                  </a:cubicBezTo>
                  <a:cubicBezTo>
                    <a:pt x="7201" y="40387"/>
                    <a:pt x="15165" y="48406"/>
                    <a:pt x="15165" y="57339"/>
                  </a:cubicBezTo>
                  <a:lnTo>
                    <a:pt x="31576" y="57339"/>
                  </a:lnTo>
                  <a:cubicBezTo>
                    <a:pt x="31576" y="57339"/>
                    <a:pt x="32476" y="47373"/>
                    <a:pt x="38896" y="41169"/>
                  </a:cubicBezTo>
                  <a:cubicBezTo>
                    <a:pt x="39172" y="40928"/>
                    <a:pt x="39443" y="40679"/>
                    <a:pt x="39709" y="40424"/>
                  </a:cubicBezTo>
                  <a:lnTo>
                    <a:pt x="39752" y="40387"/>
                  </a:lnTo>
                  <a:lnTo>
                    <a:pt x="39750" y="40387"/>
                  </a:lnTo>
                  <a:cubicBezTo>
                    <a:pt x="44184" y="36115"/>
                    <a:pt x="46950" y="30120"/>
                    <a:pt x="46950" y="23476"/>
                  </a:cubicBezTo>
                  <a:cubicBezTo>
                    <a:pt x="46950" y="10511"/>
                    <a:pt x="36439" y="1"/>
                    <a:pt x="234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8"/>
            <p:cNvSpPr/>
            <p:nvPr/>
          </p:nvSpPr>
          <p:spPr>
            <a:xfrm>
              <a:off x="3817150" y="4301800"/>
              <a:ext cx="503825" cy="90900"/>
            </a:xfrm>
            <a:custGeom>
              <a:avLst/>
              <a:gdLst/>
              <a:ahLst/>
              <a:cxnLst/>
              <a:rect l="l" t="t" r="r" b="b"/>
              <a:pathLst>
                <a:path w="20153" h="3636" extrusionOk="0">
                  <a:moveTo>
                    <a:pt x="1819" y="1"/>
                  </a:moveTo>
                  <a:cubicBezTo>
                    <a:pt x="819" y="1"/>
                    <a:pt x="0" y="819"/>
                    <a:pt x="0" y="1818"/>
                  </a:cubicBezTo>
                  <a:cubicBezTo>
                    <a:pt x="0" y="2818"/>
                    <a:pt x="819" y="3635"/>
                    <a:pt x="1819" y="3635"/>
                  </a:cubicBezTo>
                  <a:lnTo>
                    <a:pt x="18335" y="3635"/>
                  </a:lnTo>
                  <a:cubicBezTo>
                    <a:pt x="19334" y="3635"/>
                    <a:pt x="20153" y="2817"/>
                    <a:pt x="20153" y="1818"/>
                  </a:cubicBezTo>
                  <a:cubicBezTo>
                    <a:pt x="20153" y="819"/>
                    <a:pt x="19335" y="1"/>
                    <a:pt x="18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8"/>
            <p:cNvSpPr/>
            <p:nvPr/>
          </p:nvSpPr>
          <p:spPr>
            <a:xfrm>
              <a:off x="4022025" y="2830550"/>
              <a:ext cx="769850" cy="965400"/>
            </a:xfrm>
            <a:custGeom>
              <a:avLst/>
              <a:gdLst/>
              <a:ahLst/>
              <a:cxnLst/>
              <a:rect l="l" t="t" r="r" b="b"/>
              <a:pathLst>
                <a:path w="30794" h="38616" extrusionOk="0">
                  <a:moveTo>
                    <a:pt x="1385" y="1"/>
                  </a:moveTo>
                  <a:cubicBezTo>
                    <a:pt x="509" y="1"/>
                    <a:pt x="1" y="53"/>
                    <a:pt x="1" y="53"/>
                  </a:cubicBezTo>
                  <a:cubicBezTo>
                    <a:pt x="1" y="53"/>
                    <a:pt x="21259" y="13387"/>
                    <a:pt x="16943" y="38615"/>
                  </a:cubicBezTo>
                  <a:cubicBezTo>
                    <a:pt x="16943" y="38615"/>
                    <a:pt x="30794" y="24611"/>
                    <a:pt x="20817" y="9646"/>
                  </a:cubicBezTo>
                  <a:cubicBezTo>
                    <a:pt x="14581" y="867"/>
                    <a:pt x="4946" y="1"/>
                    <a:pt x="1385" y="1"/>
                  </a:cubicBez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8"/>
            <p:cNvSpPr/>
            <p:nvPr/>
          </p:nvSpPr>
          <p:spPr>
            <a:xfrm>
              <a:off x="4101450" y="3866975"/>
              <a:ext cx="294125" cy="334575"/>
            </a:xfrm>
            <a:custGeom>
              <a:avLst/>
              <a:gdLst/>
              <a:ahLst/>
              <a:cxnLst/>
              <a:rect l="l" t="t" r="r" b="b"/>
              <a:pathLst>
                <a:path w="11765" h="13383" extrusionOk="0">
                  <a:moveTo>
                    <a:pt x="11764" y="0"/>
                  </a:moveTo>
                  <a:lnTo>
                    <a:pt x="11764" y="0"/>
                  </a:lnTo>
                  <a:cubicBezTo>
                    <a:pt x="3944" y="4462"/>
                    <a:pt x="0" y="13383"/>
                    <a:pt x="0" y="13383"/>
                  </a:cubicBezTo>
                  <a:lnTo>
                    <a:pt x="6260" y="13383"/>
                  </a:lnTo>
                  <a:cubicBezTo>
                    <a:pt x="6549" y="7123"/>
                    <a:pt x="11764" y="1"/>
                    <a:pt x="11764" y="0"/>
                  </a:cubicBez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8"/>
            <p:cNvSpPr/>
            <p:nvPr/>
          </p:nvSpPr>
          <p:spPr>
            <a:xfrm>
              <a:off x="3615675" y="3275675"/>
              <a:ext cx="418550" cy="695800"/>
            </a:xfrm>
            <a:custGeom>
              <a:avLst/>
              <a:gdLst/>
              <a:ahLst/>
              <a:cxnLst/>
              <a:rect l="l" t="t" r="r" b="b"/>
              <a:pathLst>
                <a:path w="16742" h="27832" extrusionOk="0">
                  <a:moveTo>
                    <a:pt x="461" y="1"/>
                  </a:moveTo>
                  <a:cubicBezTo>
                    <a:pt x="5261" y="12184"/>
                    <a:pt x="1" y="24402"/>
                    <a:pt x="14513" y="27831"/>
                  </a:cubicBezTo>
                  <a:cubicBezTo>
                    <a:pt x="16742" y="17988"/>
                    <a:pt x="15490" y="13150"/>
                    <a:pt x="9728" y="6876"/>
                  </a:cubicBezTo>
                  <a:cubicBezTo>
                    <a:pt x="3412" y="1"/>
                    <a:pt x="461" y="1"/>
                    <a:pt x="4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8"/>
            <p:cNvSpPr/>
            <p:nvPr/>
          </p:nvSpPr>
          <p:spPr>
            <a:xfrm>
              <a:off x="3644750" y="3285550"/>
              <a:ext cx="400125" cy="678050"/>
            </a:xfrm>
            <a:custGeom>
              <a:avLst/>
              <a:gdLst/>
              <a:ahLst/>
              <a:cxnLst/>
              <a:rect l="l" t="t" r="r" b="b"/>
              <a:pathLst>
                <a:path w="16005" h="2712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2872" y="13918"/>
                    <a:pt x="13063" y="27121"/>
                  </a:cubicBezTo>
                  <a:cubicBezTo>
                    <a:pt x="13063" y="27121"/>
                    <a:pt x="16004" y="17764"/>
                    <a:pt x="11433" y="10768"/>
                  </a:cubicBezTo>
                  <a:cubicBezTo>
                    <a:pt x="6832" y="372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8"/>
            <p:cNvSpPr/>
            <p:nvPr/>
          </p:nvSpPr>
          <p:spPr>
            <a:xfrm>
              <a:off x="4076150" y="3287550"/>
              <a:ext cx="434825" cy="672050"/>
            </a:xfrm>
            <a:custGeom>
              <a:avLst/>
              <a:gdLst/>
              <a:ahLst/>
              <a:cxnLst/>
              <a:rect l="l" t="t" r="r" b="b"/>
              <a:pathLst>
                <a:path w="17393" h="26882" extrusionOk="0">
                  <a:moveTo>
                    <a:pt x="17365" y="1"/>
                  </a:moveTo>
                  <a:cubicBezTo>
                    <a:pt x="17057" y="1"/>
                    <a:pt x="14078" y="169"/>
                    <a:pt x="7708" y="6274"/>
                  </a:cubicBezTo>
                  <a:cubicBezTo>
                    <a:pt x="1557" y="12167"/>
                    <a:pt x="1" y="16916"/>
                    <a:pt x="1599" y="26882"/>
                  </a:cubicBezTo>
                  <a:cubicBezTo>
                    <a:pt x="16297" y="24384"/>
                    <a:pt x="11826" y="11855"/>
                    <a:pt x="17392" y="1"/>
                  </a:cubicBezTo>
                  <a:cubicBezTo>
                    <a:pt x="17392" y="1"/>
                    <a:pt x="17383" y="1"/>
                    <a:pt x="173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8"/>
            <p:cNvSpPr/>
            <p:nvPr/>
          </p:nvSpPr>
          <p:spPr>
            <a:xfrm>
              <a:off x="4065275" y="3296300"/>
              <a:ext cx="427550" cy="655900"/>
            </a:xfrm>
            <a:custGeom>
              <a:avLst/>
              <a:gdLst/>
              <a:ahLst/>
              <a:cxnLst/>
              <a:rect l="l" t="t" r="r" b="b"/>
              <a:pathLst>
                <a:path w="17102" h="26236" extrusionOk="0">
                  <a:moveTo>
                    <a:pt x="17101" y="1"/>
                  </a:moveTo>
                  <a:lnTo>
                    <a:pt x="17101" y="1"/>
                  </a:lnTo>
                  <a:cubicBezTo>
                    <a:pt x="17101" y="1"/>
                    <a:pt x="10046" y="3286"/>
                    <a:pt x="5007" y="10020"/>
                  </a:cubicBezTo>
                  <a:cubicBezTo>
                    <a:pt x="1" y="16709"/>
                    <a:pt x="2339" y="26235"/>
                    <a:pt x="2339" y="26235"/>
                  </a:cubicBezTo>
                  <a:cubicBezTo>
                    <a:pt x="3370" y="13073"/>
                    <a:pt x="17101" y="1"/>
                    <a:pt x="17101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3776075" y="3498300"/>
              <a:ext cx="301125" cy="761675"/>
            </a:xfrm>
            <a:custGeom>
              <a:avLst/>
              <a:gdLst/>
              <a:ahLst/>
              <a:cxnLst/>
              <a:rect l="l" t="t" r="r" b="b"/>
              <a:pathLst>
                <a:path w="12045" h="30467" extrusionOk="0">
                  <a:moveTo>
                    <a:pt x="113" y="0"/>
                  </a:moveTo>
                  <a:lnTo>
                    <a:pt x="1" y="56"/>
                  </a:lnTo>
                  <a:cubicBezTo>
                    <a:pt x="1083" y="2558"/>
                    <a:pt x="2118" y="5079"/>
                    <a:pt x="3129" y="7608"/>
                  </a:cubicBezTo>
                  <a:cubicBezTo>
                    <a:pt x="4156" y="10132"/>
                    <a:pt x="5157" y="12664"/>
                    <a:pt x="6114" y="15211"/>
                  </a:cubicBezTo>
                  <a:cubicBezTo>
                    <a:pt x="7072" y="17759"/>
                    <a:pt x="7904" y="20350"/>
                    <a:pt x="8900" y="22876"/>
                  </a:cubicBezTo>
                  <a:cubicBezTo>
                    <a:pt x="9882" y="25409"/>
                    <a:pt x="10862" y="27935"/>
                    <a:pt x="11923" y="30467"/>
                  </a:cubicBezTo>
                  <a:lnTo>
                    <a:pt x="12044" y="30435"/>
                  </a:lnTo>
                  <a:cubicBezTo>
                    <a:pt x="11645" y="27712"/>
                    <a:pt x="10910" y="25061"/>
                    <a:pt x="10077" y="22454"/>
                  </a:cubicBezTo>
                  <a:cubicBezTo>
                    <a:pt x="9245" y="19845"/>
                    <a:pt x="8103" y="17352"/>
                    <a:pt x="7040" y="14838"/>
                  </a:cubicBezTo>
                  <a:cubicBezTo>
                    <a:pt x="5965" y="12327"/>
                    <a:pt x="4844" y="9837"/>
                    <a:pt x="3701" y="7358"/>
                  </a:cubicBezTo>
                  <a:cubicBezTo>
                    <a:pt x="2535" y="4891"/>
                    <a:pt x="1346" y="2434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063650" y="3574250"/>
              <a:ext cx="253775" cy="654750"/>
            </a:xfrm>
            <a:custGeom>
              <a:avLst/>
              <a:gdLst/>
              <a:ahLst/>
              <a:cxnLst/>
              <a:rect l="l" t="t" r="r" b="b"/>
              <a:pathLst>
                <a:path w="10151" h="26190" extrusionOk="0">
                  <a:moveTo>
                    <a:pt x="10075" y="0"/>
                  </a:moveTo>
                  <a:cubicBezTo>
                    <a:pt x="8107" y="1396"/>
                    <a:pt x="6658" y="3400"/>
                    <a:pt x="5452" y="5470"/>
                  </a:cubicBezTo>
                  <a:cubicBezTo>
                    <a:pt x="4284" y="7577"/>
                    <a:pt x="3358" y="9805"/>
                    <a:pt x="2575" y="12074"/>
                  </a:cubicBezTo>
                  <a:cubicBezTo>
                    <a:pt x="1804" y="14347"/>
                    <a:pt x="1059" y="16641"/>
                    <a:pt x="665" y="19011"/>
                  </a:cubicBezTo>
                  <a:cubicBezTo>
                    <a:pt x="266" y="21376"/>
                    <a:pt x="0" y="23767"/>
                    <a:pt x="72" y="26177"/>
                  </a:cubicBezTo>
                  <a:lnTo>
                    <a:pt x="197" y="26190"/>
                  </a:lnTo>
                  <a:cubicBezTo>
                    <a:pt x="808" y="23870"/>
                    <a:pt x="1334" y="21563"/>
                    <a:pt x="1891" y="19264"/>
                  </a:cubicBezTo>
                  <a:cubicBezTo>
                    <a:pt x="2455" y="16972"/>
                    <a:pt x="2874" y="14646"/>
                    <a:pt x="3530" y="12377"/>
                  </a:cubicBezTo>
                  <a:cubicBezTo>
                    <a:pt x="4182" y="10109"/>
                    <a:pt x="4974" y="7881"/>
                    <a:pt x="6006" y="5762"/>
                  </a:cubicBezTo>
                  <a:cubicBezTo>
                    <a:pt x="7043" y="3661"/>
                    <a:pt x="8311" y="1612"/>
                    <a:pt x="10151" y="100"/>
                  </a:cubicBezTo>
                  <a:lnTo>
                    <a:pt x="100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3817150" y="4210875"/>
              <a:ext cx="503825" cy="90925"/>
            </a:xfrm>
            <a:custGeom>
              <a:avLst/>
              <a:gdLst/>
              <a:ahLst/>
              <a:cxnLst/>
              <a:rect l="l" t="t" r="r" b="b"/>
              <a:pathLst>
                <a:path w="20153" h="3637" extrusionOk="0">
                  <a:moveTo>
                    <a:pt x="1819" y="0"/>
                  </a:moveTo>
                  <a:cubicBezTo>
                    <a:pt x="819" y="0"/>
                    <a:pt x="0" y="819"/>
                    <a:pt x="0" y="1819"/>
                  </a:cubicBezTo>
                  <a:cubicBezTo>
                    <a:pt x="0" y="2819"/>
                    <a:pt x="819" y="3637"/>
                    <a:pt x="1819" y="3637"/>
                  </a:cubicBezTo>
                  <a:lnTo>
                    <a:pt x="18335" y="3637"/>
                  </a:lnTo>
                  <a:cubicBezTo>
                    <a:pt x="19334" y="3637"/>
                    <a:pt x="20153" y="2819"/>
                    <a:pt x="20153" y="1819"/>
                  </a:cubicBezTo>
                  <a:cubicBezTo>
                    <a:pt x="20153" y="819"/>
                    <a:pt x="19335" y="0"/>
                    <a:pt x="183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066950" y="4399675"/>
              <a:ext cx="189525" cy="107350"/>
            </a:xfrm>
            <a:custGeom>
              <a:avLst/>
              <a:gdLst/>
              <a:ahLst/>
              <a:cxnLst/>
              <a:rect l="l" t="t" r="r" b="b"/>
              <a:pathLst>
                <a:path w="7581" h="4294" extrusionOk="0">
                  <a:moveTo>
                    <a:pt x="3359" y="1"/>
                  </a:moveTo>
                  <a:cubicBezTo>
                    <a:pt x="3359" y="1"/>
                    <a:pt x="4079" y="3406"/>
                    <a:pt x="0" y="4294"/>
                  </a:cubicBezTo>
                  <a:cubicBezTo>
                    <a:pt x="0" y="4294"/>
                    <a:pt x="0" y="4294"/>
                    <a:pt x="0" y="4294"/>
                  </a:cubicBezTo>
                  <a:cubicBezTo>
                    <a:pt x="10" y="4294"/>
                    <a:pt x="4992" y="4292"/>
                    <a:pt x="7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3089500" y="829175"/>
              <a:ext cx="299200" cy="260275"/>
            </a:xfrm>
            <a:custGeom>
              <a:avLst/>
              <a:gdLst/>
              <a:ahLst/>
              <a:cxnLst/>
              <a:rect l="l" t="t" r="r" b="b"/>
              <a:pathLst>
                <a:path w="11968" h="10411" extrusionOk="0">
                  <a:moveTo>
                    <a:pt x="7336" y="0"/>
                  </a:moveTo>
                  <a:cubicBezTo>
                    <a:pt x="7133" y="0"/>
                    <a:pt x="6886" y="97"/>
                    <a:pt x="6817" y="269"/>
                  </a:cubicBezTo>
                  <a:cubicBezTo>
                    <a:pt x="6670" y="126"/>
                    <a:pt x="6396" y="37"/>
                    <a:pt x="6089" y="37"/>
                  </a:cubicBezTo>
                  <a:cubicBezTo>
                    <a:pt x="5554" y="37"/>
                    <a:pt x="4915" y="308"/>
                    <a:pt x="4653" y="1043"/>
                  </a:cubicBezTo>
                  <a:lnTo>
                    <a:pt x="3515" y="1471"/>
                  </a:lnTo>
                  <a:cubicBezTo>
                    <a:pt x="3484" y="1432"/>
                    <a:pt x="3321" y="1391"/>
                    <a:pt x="3092" y="1391"/>
                  </a:cubicBezTo>
                  <a:cubicBezTo>
                    <a:pt x="2449" y="1391"/>
                    <a:pt x="1286" y="1710"/>
                    <a:pt x="1065" y="3254"/>
                  </a:cubicBezTo>
                  <a:cubicBezTo>
                    <a:pt x="217" y="3600"/>
                    <a:pt x="1" y="5341"/>
                    <a:pt x="774" y="5587"/>
                  </a:cubicBezTo>
                  <a:cubicBezTo>
                    <a:pt x="783" y="5590"/>
                    <a:pt x="258" y="6468"/>
                    <a:pt x="653" y="7300"/>
                  </a:cubicBezTo>
                  <a:cubicBezTo>
                    <a:pt x="1068" y="8166"/>
                    <a:pt x="2336" y="8188"/>
                    <a:pt x="2336" y="8188"/>
                  </a:cubicBezTo>
                  <a:cubicBezTo>
                    <a:pt x="3002" y="9304"/>
                    <a:pt x="3367" y="10410"/>
                    <a:pt x="3367" y="10410"/>
                  </a:cubicBezTo>
                  <a:cubicBezTo>
                    <a:pt x="3685" y="10366"/>
                    <a:pt x="4489" y="9434"/>
                    <a:pt x="4425" y="8141"/>
                  </a:cubicBezTo>
                  <a:cubicBezTo>
                    <a:pt x="4413" y="7910"/>
                    <a:pt x="4405" y="7217"/>
                    <a:pt x="4758" y="6883"/>
                  </a:cubicBezTo>
                  <a:cubicBezTo>
                    <a:pt x="5373" y="6303"/>
                    <a:pt x="6104" y="6381"/>
                    <a:pt x="6558" y="6273"/>
                  </a:cubicBezTo>
                  <a:cubicBezTo>
                    <a:pt x="6995" y="6169"/>
                    <a:pt x="7384" y="6203"/>
                    <a:pt x="7736" y="5857"/>
                  </a:cubicBezTo>
                  <a:cubicBezTo>
                    <a:pt x="8102" y="5494"/>
                    <a:pt x="8248" y="4889"/>
                    <a:pt x="8010" y="4437"/>
                  </a:cubicBezTo>
                  <a:lnTo>
                    <a:pt x="8010" y="4437"/>
                  </a:lnTo>
                  <a:cubicBezTo>
                    <a:pt x="8253" y="4606"/>
                    <a:pt x="8535" y="4743"/>
                    <a:pt x="8831" y="4743"/>
                  </a:cubicBezTo>
                  <a:cubicBezTo>
                    <a:pt x="8843" y="4743"/>
                    <a:pt x="8855" y="4742"/>
                    <a:pt x="8866" y="4742"/>
                  </a:cubicBezTo>
                  <a:cubicBezTo>
                    <a:pt x="9175" y="4731"/>
                    <a:pt x="9496" y="4529"/>
                    <a:pt x="9570" y="4222"/>
                  </a:cubicBezTo>
                  <a:cubicBezTo>
                    <a:pt x="9833" y="4406"/>
                    <a:pt x="10153" y="4501"/>
                    <a:pt x="10474" y="4501"/>
                  </a:cubicBezTo>
                  <a:cubicBezTo>
                    <a:pt x="10705" y="4501"/>
                    <a:pt x="10938" y="4452"/>
                    <a:pt x="11149" y="4351"/>
                  </a:cubicBezTo>
                  <a:cubicBezTo>
                    <a:pt x="11326" y="4266"/>
                    <a:pt x="11497" y="4138"/>
                    <a:pt x="11572" y="3955"/>
                  </a:cubicBezTo>
                  <a:cubicBezTo>
                    <a:pt x="11646" y="3770"/>
                    <a:pt x="11588" y="3523"/>
                    <a:pt x="11411" y="3445"/>
                  </a:cubicBezTo>
                  <a:cubicBezTo>
                    <a:pt x="11807" y="3156"/>
                    <a:pt x="11967" y="2573"/>
                    <a:pt x="11776" y="2123"/>
                  </a:cubicBezTo>
                  <a:cubicBezTo>
                    <a:pt x="11613" y="1740"/>
                    <a:pt x="11208" y="1488"/>
                    <a:pt x="10798" y="1488"/>
                  </a:cubicBezTo>
                  <a:cubicBezTo>
                    <a:pt x="10727" y="1488"/>
                    <a:pt x="10655" y="1495"/>
                    <a:pt x="10585" y="1511"/>
                  </a:cubicBezTo>
                  <a:cubicBezTo>
                    <a:pt x="10358" y="850"/>
                    <a:pt x="9951" y="315"/>
                    <a:pt x="9290" y="123"/>
                  </a:cubicBezTo>
                  <a:cubicBezTo>
                    <a:pt x="9171" y="88"/>
                    <a:pt x="9025" y="70"/>
                    <a:pt x="8872" y="70"/>
                  </a:cubicBezTo>
                  <a:cubicBezTo>
                    <a:pt x="8501" y="70"/>
                    <a:pt x="8085" y="176"/>
                    <a:pt x="7884" y="409"/>
                  </a:cubicBezTo>
                  <a:cubicBezTo>
                    <a:pt x="7824" y="246"/>
                    <a:pt x="7707" y="68"/>
                    <a:pt x="7448" y="11"/>
                  </a:cubicBezTo>
                  <a:cubicBezTo>
                    <a:pt x="7414" y="4"/>
                    <a:pt x="7376" y="0"/>
                    <a:pt x="7336" y="0"/>
                  </a:cubicBezTo>
                  <a:close/>
                </a:path>
              </a:pathLst>
            </a:custGeom>
            <a:solidFill>
              <a:srgbClr val="04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2687675" y="1708100"/>
              <a:ext cx="628900" cy="478775"/>
            </a:xfrm>
            <a:custGeom>
              <a:avLst/>
              <a:gdLst/>
              <a:ahLst/>
              <a:cxnLst/>
              <a:rect l="l" t="t" r="r" b="b"/>
              <a:pathLst>
                <a:path w="25156" h="19151" extrusionOk="0">
                  <a:moveTo>
                    <a:pt x="1742" y="1"/>
                  </a:moveTo>
                  <a:cubicBezTo>
                    <a:pt x="118" y="8182"/>
                    <a:pt x="0" y="12592"/>
                    <a:pt x="337" y="14498"/>
                  </a:cubicBezTo>
                  <a:cubicBezTo>
                    <a:pt x="957" y="18016"/>
                    <a:pt x="4070" y="19089"/>
                    <a:pt x="4596" y="19101"/>
                  </a:cubicBezTo>
                  <a:cubicBezTo>
                    <a:pt x="5611" y="19124"/>
                    <a:pt x="7144" y="19150"/>
                    <a:pt x="8943" y="19150"/>
                  </a:cubicBezTo>
                  <a:cubicBezTo>
                    <a:pt x="14087" y="19150"/>
                    <a:pt x="21407" y="18934"/>
                    <a:pt x="25018" y="17801"/>
                  </a:cubicBezTo>
                  <a:cubicBezTo>
                    <a:pt x="25155" y="16698"/>
                    <a:pt x="24523" y="13757"/>
                    <a:pt x="24476" y="13749"/>
                  </a:cubicBezTo>
                  <a:cubicBezTo>
                    <a:pt x="15284" y="12394"/>
                    <a:pt x="10881" y="10457"/>
                    <a:pt x="10881" y="10457"/>
                  </a:cubicBezTo>
                  <a:lnTo>
                    <a:pt x="12726" y="2812"/>
                  </a:lnTo>
                  <a:cubicBezTo>
                    <a:pt x="9880" y="2072"/>
                    <a:pt x="4699" y="713"/>
                    <a:pt x="1742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2693925" y="1329450"/>
              <a:ext cx="398275" cy="562825"/>
            </a:xfrm>
            <a:custGeom>
              <a:avLst/>
              <a:gdLst/>
              <a:ahLst/>
              <a:cxnLst/>
              <a:rect l="l" t="t" r="r" b="b"/>
              <a:pathLst>
                <a:path w="15931" h="22513" extrusionOk="0">
                  <a:moveTo>
                    <a:pt x="11156" y="1"/>
                  </a:moveTo>
                  <a:cubicBezTo>
                    <a:pt x="7956" y="1"/>
                    <a:pt x="4347" y="6720"/>
                    <a:pt x="2634" y="9908"/>
                  </a:cubicBezTo>
                  <a:cubicBezTo>
                    <a:pt x="1375" y="12253"/>
                    <a:pt x="534" y="14299"/>
                    <a:pt x="1" y="15732"/>
                  </a:cubicBezTo>
                  <a:cubicBezTo>
                    <a:pt x="3473" y="17548"/>
                    <a:pt x="6951" y="19366"/>
                    <a:pt x="10428" y="21184"/>
                  </a:cubicBezTo>
                  <a:cubicBezTo>
                    <a:pt x="11265" y="22259"/>
                    <a:pt x="11890" y="22513"/>
                    <a:pt x="12324" y="22513"/>
                  </a:cubicBezTo>
                  <a:cubicBezTo>
                    <a:pt x="12371" y="22513"/>
                    <a:pt x="12416" y="22510"/>
                    <a:pt x="12458" y="22504"/>
                  </a:cubicBezTo>
                  <a:cubicBezTo>
                    <a:pt x="14641" y="22237"/>
                    <a:pt x="15930" y="15480"/>
                    <a:pt x="15672" y="10829"/>
                  </a:cubicBezTo>
                  <a:cubicBezTo>
                    <a:pt x="15632" y="10100"/>
                    <a:pt x="15545" y="9380"/>
                    <a:pt x="15372" y="7941"/>
                  </a:cubicBezTo>
                  <a:cubicBezTo>
                    <a:pt x="14860" y="3685"/>
                    <a:pt x="14452" y="2838"/>
                    <a:pt x="14088" y="2272"/>
                  </a:cubicBezTo>
                  <a:cubicBezTo>
                    <a:pt x="13613" y="1531"/>
                    <a:pt x="12795" y="258"/>
                    <a:pt x="11545" y="35"/>
                  </a:cubicBezTo>
                  <a:cubicBezTo>
                    <a:pt x="11416" y="12"/>
                    <a:pt x="11287" y="1"/>
                    <a:pt x="11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3385750" y="1993275"/>
              <a:ext cx="513375" cy="518300"/>
            </a:xfrm>
            <a:custGeom>
              <a:avLst/>
              <a:gdLst/>
              <a:ahLst/>
              <a:cxnLst/>
              <a:rect l="l" t="t" r="r" b="b"/>
              <a:pathLst>
                <a:path w="20535" h="20732" extrusionOk="0">
                  <a:moveTo>
                    <a:pt x="12255" y="1"/>
                  </a:moveTo>
                  <a:cubicBezTo>
                    <a:pt x="11811" y="1"/>
                    <a:pt x="11369" y="149"/>
                    <a:pt x="11009" y="439"/>
                  </a:cubicBezTo>
                  <a:cubicBezTo>
                    <a:pt x="10938" y="494"/>
                    <a:pt x="10872" y="556"/>
                    <a:pt x="10809" y="623"/>
                  </a:cubicBezTo>
                  <a:lnTo>
                    <a:pt x="10100" y="1372"/>
                  </a:lnTo>
                  <a:lnTo>
                    <a:pt x="2504" y="9403"/>
                  </a:lnTo>
                  <a:lnTo>
                    <a:pt x="1276" y="10702"/>
                  </a:lnTo>
                  <a:lnTo>
                    <a:pt x="1187" y="10796"/>
                  </a:lnTo>
                  <a:cubicBezTo>
                    <a:pt x="0" y="12052"/>
                    <a:pt x="197" y="14066"/>
                    <a:pt x="1604" y="15067"/>
                  </a:cubicBezTo>
                  <a:lnTo>
                    <a:pt x="8817" y="20203"/>
                  </a:lnTo>
                  <a:cubicBezTo>
                    <a:pt x="9319" y="20561"/>
                    <a:pt x="9894" y="20731"/>
                    <a:pt x="10463" y="20731"/>
                  </a:cubicBezTo>
                  <a:cubicBezTo>
                    <a:pt x="11323" y="20731"/>
                    <a:pt x="12168" y="20342"/>
                    <a:pt x="12722" y="19620"/>
                  </a:cubicBezTo>
                  <a:cubicBezTo>
                    <a:pt x="12785" y="19537"/>
                    <a:pt x="12847" y="19449"/>
                    <a:pt x="12902" y="19358"/>
                  </a:cubicBezTo>
                  <a:lnTo>
                    <a:pt x="16607" y="13220"/>
                  </a:lnTo>
                  <a:lnTo>
                    <a:pt x="20017" y="7567"/>
                  </a:lnTo>
                  <a:cubicBezTo>
                    <a:pt x="20534" y="6713"/>
                    <a:pt x="20334" y="5612"/>
                    <a:pt x="19561" y="4991"/>
                  </a:cubicBezTo>
                  <a:cubicBezTo>
                    <a:pt x="19544" y="4977"/>
                    <a:pt x="19526" y="4962"/>
                    <a:pt x="19508" y="4950"/>
                  </a:cubicBezTo>
                  <a:lnTo>
                    <a:pt x="13450" y="399"/>
                  </a:lnTo>
                  <a:cubicBezTo>
                    <a:pt x="13428" y="383"/>
                    <a:pt x="13405" y="367"/>
                    <a:pt x="13382" y="351"/>
                  </a:cubicBezTo>
                  <a:cubicBezTo>
                    <a:pt x="13041" y="116"/>
                    <a:pt x="12647" y="1"/>
                    <a:pt x="122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3703725" y="2323800"/>
              <a:ext cx="381150" cy="160025"/>
            </a:xfrm>
            <a:custGeom>
              <a:avLst/>
              <a:gdLst/>
              <a:ahLst/>
              <a:cxnLst/>
              <a:rect l="l" t="t" r="r" b="b"/>
              <a:pathLst>
                <a:path w="15246" h="6401" extrusionOk="0">
                  <a:moveTo>
                    <a:pt x="3885" y="0"/>
                  </a:moveTo>
                  <a:lnTo>
                    <a:pt x="182" y="6138"/>
                  </a:lnTo>
                  <a:cubicBezTo>
                    <a:pt x="126" y="6228"/>
                    <a:pt x="65" y="6317"/>
                    <a:pt x="1" y="6400"/>
                  </a:cubicBezTo>
                  <a:lnTo>
                    <a:pt x="15238" y="5091"/>
                  </a:lnTo>
                  <a:lnTo>
                    <a:pt x="15246" y="5091"/>
                  </a:lnTo>
                  <a:lnTo>
                    <a:pt x="15084" y="2705"/>
                  </a:lnTo>
                  <a:lnTo>
                    <a:pt x="15080" y="2654"/>
                  </a:lnTo>
                  <a:lnTo>
                    <a:pt x="38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3720275" y="1982825"/>
              <a:ext cx="171075" cy="135250"/>
            </a:xfrm>
            <a:custGeom>
              <a:avLst/>
              <a:gdLst/>
              <a:ahLst/>
              <a:cxnLst/>
              <a:rect l="l" t="t" r="r" b="b"/>
              <a:pathLst>
                <a:path w="6843" h="5410" extrusionOk="0">
                  <a:moveTo>
                    <a:pt x="1026" y="1"/>
                  </a:moveTo>
                  <a:cubicBezTo>
                    <a:pt x="836" y="1"/>
                    <a:pt x="647" y="77"/>
                    <a:pt x="508" y="226"/>
                  </a:cubicBezTo>
                  <a:lnTo>
                    <a:pt x="1" y="769"/>
                  </a:lnTo>
                  <a:cubicBezTo>
                    <a:pt x="24" y="784"/>
                    <a:pt x="47" y="801"/>
                    <a:pt x="69" y="817"/>
                  </a:cubicBezTo>
                  <a:lnTo>
                    <a:pt x="6127" y="5368"/>
                  </a:lnTo>
                  <a:cubicBezTo>
                    <a:pt x="6145" y="5380"/>
                    <a:pt x="6163" y="5395"/>
                    <a:pt x="6180" y="5409"/>
                  </a:cubicBezTo>
                  <a:lnTo>
                    <a:pt x="6595" y="4888"/>
                  </a:lnTo>
                  <a:cubicBezTo>
                    <a:pt x="6842" y="4575"/>
                    <a:pt x="6784" y="4118"/>
                    <a:pt x="6463" y="3879"/>
                  </a:cubicBezTo>
                  <a:lnTo>
                    <a:pt x="1449" y="141"/>
                  </a:lnTo>
                  <a:cubicBezTo>
                    <a:pt x="1323" y="47"/>
                    <a:pt x="1174" y="1"/>
                    <a:pt x="10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3657050" y="1993350"/>
              <a:ext cx="237600" cy="188225"/>
            </a:xfrm>
            <a:custGeom>
              <a:avLst/>
              <a:gdLst/>
              <a:ahLst/>
              <a:cxnLst/>
              <a:rect l="l" t="t" r="r" b="b"/>
              <a:pathLst>
                <a:path w="9504" h="7529" extrusionOk="0">
                  <a:moveTo>
                    <a:pt x="1302" y="0"/>
                  </a:moveTo>
                  <a:cubicBezTo>
                    <a:pt x="891" y="21"/>
                    <a:pt x="490" y="167"/>
                    <a:pt x="156" y="436"/>
                  </a:cubicBezTo>
                  <a:cubicBezTo>
                    <a:pt x="103" y="478"/>
                    <a:pt x="51" y="525"/>
                    <a:pt x="1" y="574"/>
                  </a:cubicBezTo>
                  <a:lnTo>
                    <a:pt x="9184" y="7529"/>
                  </a:lnTo>
                  <a:cubicBezTo>
                    <a:pt x="9434" y="7096"/>
                    <a:pt x="9504" y="6603"/>
                    <a:pt x="9411" y="6142"/>
                  </a:cubicBezTo>
                  <a:lnTo>
                    <a:pt x="1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109100" y="2387275"/>
              <a:ext cx="200525" cy="165875"/>
            </a:xfrm>
            <a:custGeom>
              <a:avLst/>
              <a:gdLst/>
              <a:ahLst/>
              <a:cxnLst/>
              <a:rect l="l" t="t" r="r" b="b"/>
              <a:pathLst>
                <a:path w="8021" h="6635" extrusionOk="0">
                  <a:moveTo>
                    <a:pt x="4214" y="0"/>
                  </a:moveTo>
                  <a:cubicBezTo>
                    <a:pt x="3735" y="0"/>
                    <a:pt x="3252" y="77"/>
                    <a:pt x="2781" y="235"/>
                  </a:cubicBezTo>
                  <a:lnTo>
                    <a:pt x="122" y="1131"/>
                  </a:lnTo>
                  <a:cubicBezTo>
                    <a:pt x="23" y="1164"/>
                    <a:pt x="1" y="1294"/>
                    <a:pt x="81" y="1358"/>
                  </a:cubicBezTo>
                  <a:cubicBezTo>
                    <a:pt x="143" y="1407"/>
                    <a:pt x="205" y="1452"/>
                    <a:pt x="268" y="1494"/>
                  </a:cubicBezTo>
                  <a:cubicBezTo>
                    <a:pt x="408" y="1588"/>
                    <a:pt x="569" y="1644"/>
                    <a:pt x="734" y="1671"/>
                  </a:cubicBezTo>
                  <a:cubicBezTo>
                    <a:pt x="1278" y="1765"/>
                    <a:pt x="2699" y="2318"/>
                    <a:pt x="2157" y="5628"/>
                  </a:cubicBezTo>
                  <a:cubicBezTo>
                    <a:pt x="2129" y="5799"/>
                    <a:pt x="2264" y="5911"/>
                    <a:pt x="2400" y="5911"/>
                  </a:cubicBezTo>
                  <a:cubicBezTo>
                    <a:pt x="2483" y="5911"/>
                    <a:pt x="2566" y="5869"/>
                    <a:pt x="2613" y="5775"/>
                  </a:cubicBezTo>
                  <a:lnTo>
                    <a:pt x="3002" y="4988"/>
                  </a:lnTo>
                  <a:cubicBezTo>
                    <a:pt x="3079" y="4758"/>
                    <a:pt x="3225" y="4593"/>
                    <a:pt x="3347" y="4593"/>
                  </a:cubicBezTo>
                  <a:cubicBezTo>
                    <a:pt x="3420" y="4593"/>
                    <a:pt x="3485" y="4652"/>
                    <a:pt x="3521" y="4793"/>
                  </a:cubicBezTo>
                  <a:lnTo>
                    <a:pt x="3725" y="5597"/>
                  </a:lnTo>
                  <a:cubicBezTo>
                    <a:pt x="3882" y="6214"/>
                    <a:pt x="4438" y="6635"/>
                    <a:pt x="5059" y="6635"/>
                  </a:cubicBezTo>
                  <a:cubicBezTo>
                    <a:pt x="5118" y="6635"/>
                    <a:pt x="5177" y="6631"/>
                    <a:pt x="5237" y="6623"/>
                  </a:cubicBezTo>
                  <a:cubicBezTo>
                    <a:pt x="6128" y="6507"/>
                    <a:pt x="6672" y="5584"/>
                    <a:pt x="6341" y="4748"/>
                  </a:cubicBezTo>
                  <a:lnTo>
                    <a:pt x="6002" y="3893"/>
                  </a:lnTo>
                  <a:cubicBezTo>
                    <a:pt x="5864" y="3545"/>
                    <a:pt x="6130" y="3189"/>
                    <a:pt x="6476" y="3189"/>
                  </a:cubicBezTo>
                  <a:cubicBezTo>
                    <a:pt x="6522" y="3189"/>
                    <a:pt x="6569" y="3195"/>
                    <a:pt x="6617" y="3209"/>
                  </a:cubicBezTo>
                  <a:cubicBezTo>
                    <a:pt x="6705" y="3233"/>
                    <a:pt x="6796" y="3245"/>
                    <a:pt x="6885" y="3245"/>
                  </a:cubicBezTo>
                  <a:cubicBezTo>
                    <a:pt x="7101" y="3245"/>
                    <a:pt x="7314" y="3175"/>
                    <a:pt x="7490" y="3043"/>
                  </a:cubicBezTo>
                  <a:cubicBezTo>
                    <a:pt x="7948" y="2698"/>
                    <a:pt x="8021" y="2038"/>
                    <a:pt x="7652" y="1600"/>
                  </a:cubicBezTo>
                  <a:cubicBezTo>
                    <a:pt x="6782" y="567"/>
                    <a:pt x="5516" y="0"/>
                    <a:pt x="4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340150" y="2520900"/>
              <a:ext cx="73025" cy="89475"/>
            </a:xfrm>
            <a:custGeom>
              <a:avLst/>
              <a:gdLst/>
              <a:ahLst/>
              <a:cxnLst/>
              <a:rect l="l" t="t" r="r" b="b"/>
              <a:pathLst>
                <a:path w="2921" h="3579" extrusionOk="0">
                  <a:moveTo>
                    <a:pt x="0" y="0"/>
                  </a:moveTo>
                  <a:cubicBezTo>
                    <a:pt x="0" y="1"/>
                    <a:pt x="516" y="1862"/>
                    <a:pt x="595" y="2546"/>
                  </a:cubicBezTo>
                  <a:cubicBezTo>
                    <a:pt x="619" y="2760"/>
                    <a:pt x="1234" y="3579"/>
                    <a:pt x="1779" y="3579"/>
                  </a:cubicBezTo>
                  <a:cubicBezTo>
                    <a:pt x="2023" y="3579"/>
                    <a:pt x="2253" y="3416"/>
                    <a:pt x="2410" y="2963"/>
                  </a:cubicBezTo>
                  <a:cubicBezTo>
                    <a:pt x="2920" y="1497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180675" y="2560000"/>
              <a:ext cx="46700" cy="71775"/>
            </a:xfrm>
            <a:custGeom>
              <a:avLst/>
              <a:gdLst/>
              <a:ahLst/>
              <a:cxnLst/>
              <a:rect l="l" t="t" r="r" b="b"/>
              <a:pathLst>
                <a:path w="1868" h="2871" extrusionOk="0">
                  <a:moveTo>
                    <a:pt x="451" y="1"/>
                  </a:moveTo>
                  <a:cubicBezTo>
                    <a:pt x="451" y="1"/>
                    <a:pt x="216" y="1351"/>
                    <a:pt x="57" y="1812"/>
                  </a:cubicBezTo>
                  <a:cubicBezTo>
                    <a:pt x="1" y="1976"/>
                    <a:pt x="194" y="2870"/>
                    <a:pt x="653" y="2870"/>
                  </a:cubicBezTo>
                  <a:cubicBezTo>
                    <a:pt x="779" y="2870"/>
                    <a:pt x="926" y="2802"/>
                    <a:pt x="1093" y="2633"/>
                  </a:cubicBezTo>
                  <a:cubicBezTo>
                    <a:pt x="1867" y="1848"/>
                    <a:pt x="451" y="1"/>
                    <a:pt x="4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248925" y="2408125"/>
              <a:ext cx="48225" cy="43250"/>
            </a:xfrm>
            <a:custGeom>
              <a:avLst/>
              <a:gdLst/>
              <a:ahLst/>
              <a:cxnLst/>
              <a:rect l="l" t="t" r="r" b="b"/>
              <a:pathLst>
                <a:path w="1929" h="1730" extrusionOk="0">
                  <a:moveTo>
                    <a:pt x="214" y="0"/>
                  </a:moveTo>
                  <a:cubicBezTo>
                    <a:pt x="80" y="0"/>
                    <a:pt x="0" y="187"/>
                    <a:pt x="130" y="277"/>
                  </a:cubicBezTo>
                  <a:cubicBezTo>
                    <a:pt x="535" y="555"/>
                    <a:pt x="828" y="965"/>
                    <a:pt x="959" y="1436"/>
                  </a:cubicBezTo>
                  <a:cubicBezTo>
                    <a:pt x="1010" y="1617"/>
                    <a:pt x="1174" y="1730"/>
                    <a:pt x="1346" y="1730"/>
                  </a:cubicBezTo>
                  <a:cubicBezTo>
                    <a:pt x="1411" y="1730"/>
                    <a:pt x="1477" y="1714"/>
                    <a:pt x="1538" y="1680"/>
                  </a:cubicBezTo>
                  <a:lnTo>
                    <a:pt x="1605" y="1643"/>
                  </a:lnTo>
                  <a:cubicBezTo>
                    <a:pt x="1880" y="1493"/>
                    <a:pt x="1928" y="1119"/>
                    <a:pt x="1702" y="904"/>
                  </a:cubicBezTo>
                  <a:lnTo>
                    <a:pt x="1437" y="654"/>
                  </a:lnTo>
                  <a:cubicBezTo>
                    <a:pt x="1259" y="485"/>
                    <a:pt x="1051" y="347"/>
                    <a:pt x="826" y="251"/>
                  </a:cubicBezTo>
                  <a:lnTo>
                    <a:pt x="276" y="13"/>
                  </a:lnTo>
                  <a:cubicBezTo>
                    <a:pt x="255" y="4"/>
                    <a:pt x="234" y="0"/>
                    <a:pt x="214" y="0"/>
                  </a:cubicBez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234925" y="2402200"/>
              <a:ext cx="12125" cy="7925"/>
            </a:xfrm>
            <a:custGeom>
              <a:avLst/>
              <a:gdLst/>
              <a:ahLst/>
              <a:cxnLst/>
              <a:rect l="l" t="t" r="r" b="b"/>
              <a:pathLst>
                <a:path w="485" h="317" extrusionOk="0">
                  <a:moveTo>
                    <a:pt x="185" y="0"/>
                  </a:moveTo>
                  <a:cubicBezTo>
                    <a:pt x="109" y="0"/>
                    <a:pt x="47" y="31"/>
                    <a:pt x="28" y="84"/>
                  </a:cubicBezTo>
                  <a:cubicBezTo>
                    <a:pt x="1" y="161"/>
                    <a:pt x="75" y="256"/>
                    <a:pt x="194" y="297"/>
                  </a:cubicBezTo>
                  <a:cubicBezTo>
                    <a:pt x="230" y="310"/>
                    <a:pt x="267" y="316"/>
                    <a:pt x="300" y="316"/>
                  </a:cubicBezTo>
                  <a:cubicBezTo>
                    <a:pt x="376" y="316"/>
                    <a:pt x="438" y="285"/>
                    <a:pt x="458" y="233"/>
                  </a:cubicBezTo>
                  <a:cubicBezTo>
                    <a:pt x="485" y="155"/>
                    <a:pt x="411" y="61"/>
                    <a:pt x="292" y="19"/>
                  </a:cubicBezTo>
                  <a:cubicBezTo>
                    <a:pt x="255" y="6"/>
                    <a:pt x="219" y="0"/>
                    <a:pt x="185" y="0"/>
                  </a:cubicBez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080825" y="2376300"/>
              <a:ext cx="27850" cy="85450"/>
            </a:xfrm>
            <a:custGeom>
              <a:avLst/>
              <a:gdLst/>
              <a:ahLst/>
              <a:cxnLst/>
              <a:rect l="l" t="t" r="r" b="b"/>
              <a:pathLst>
                <a:path w="1114" h="3418" extrusionOk="0">
                  <a:moveTo>
                    <a:pt x="673" y="0"/>
                  </a:moveTo>
                  <a:cubicBezTo>
                    <a:pt x="584" y="0"/>
                    <a:pt x="493" y="36"/>
                    <a:pt x="424" y="116"/>
                  </a:cubicBezTo>
                  <a:lnTo>
                    <a:pt x="0" y="603"/>
                  </a:lnTo>
                  <a:lnTo>
                    <a:pt x="162" y="2991"/>
                  </a:lnTo>
                  <a:lnTo>
                    <a:pt x="154" y="2991"/>
                  </a:lnTo>
                  <a:lnTo>
                    <a:pt x="555" y="3336"/>
                  </a:lnTo>
                  <a:cubicBezTo>
                    <a:pt x="620" y="3392"/>
                    <a:pt x="696" y="3417"/>
                    <a:pt x="771" y="3417"/>
                  </a:cubicBezTo>
                  <a:cubicBezTo>
                    <a:pt x="947" y="3417"/>
                    <a:pt x="1113" y="3276"/>
                    <a:pt x="1106" y="3072"/>
                  </a:cubicBezTo>
                  <a:lnTo>
                    <a:pt x="1008" y="322"/>
                  </a:lnTo>
                  <a:cubicBezTo>
                    <a:pt x="1001" y="125"/>
                    <a:pt x="840" y="0"/>
                    <a:pt x="6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3389875" y="1937425"/>
              <a:ext cx="267075" cy="333600"/>
            </a:xfrm>
            <a:custGeom>
              <a:avLst/>
              <a:gdLst/>
              <a:ahLst/>
              <a:cxnLst/>
              <a:rect l="l" t="t" r="r" b="b"/>
              <a:pathLst>
                <a:path w="10683" h="13344" extrusionOk="0">
                  <a:moveTo>
                    <a:pt x="7048" y="0"/>
                  </a:moveTo>
                  <a:cubicBezTo>
                    <a:pt x="6469" y="0"/>
                    <a:pt x="5895" y="287"/>
                    <a:pt x="5561" y="835"/>
                  </a:cubicBezTo>
                  <a:lnTo>
                    <a:pt x="722" y="8798"/>
                  </a:lnTo>
                  <a:cubicBezTo>
                    <a:pt x="91" y="9841"/>
                    <a:pt x="0" y="11124"/>
                    <a:pt x="480" y="12247"/>
                  </a:cubicBezTo>
                  <a:lnTo>
                    <a:pt x="950" y="13343"/>
                  </a:lnTo>
                  <a:lnTo>
                    <a:pt x="2180" y="12044"/>
                  </a:lnTo>
                  <a:lnTo>
                    <a:pt x="2032" y="11562"/>
                  </a:lnTo>
                  <a:cubicBezTo>
                    <a:pt x="1714" y="10521"/>
                    <a:pt x="1862" y="9393"/>
                    <a:pt x="2435" y="8467"/>
                  </a:cubicBezTo>
                  <a:lnTo>
                    <a:pt x="5849" y="2966"/>
                  </a:lnTo>
                  <a:cubicBezTo>
                    <a:pt x="6185" y="2425"/>
                    <a:pt x="6755" y="2144"/>
                    <a:pt x="7329" y="2144"/>
                  </a:cubicBezTo>
                  <a:cubicBezTo>
                    <a:pt x="7800" y="2144"/>
                    <a:pt x="8275" y="2334"/>
                    <a:pt x="8624" y="2725"/>
                  </a:cubicBezTo>
                  <a:lnTo>
                    <a:pt x="9774" y="4013"/>
                  </a:lnTo>
                  <a:lnTo>
                    <a:pt x="10482" y="3263"/>
                  </a:lnTo>
                  <a:cubicBezTo>
                    <a:pt x="10546" y="3197"/>
                    <a:pt x="10613" y="3134"/>
                    <a:pt x="10683" y="3080"/>
                  </a:cubicBezTo>
                  <a:lnTo>
                    <a:pt x="8316" y="551"/>
                  </a:lnTo>
                  <a:cubicBezTo>
                    <a:pt x="7968" y="180"/>
                    <a:pt x="7507" y="0"/>
                    <a:pt x="70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3183125" y="1979200"/>
              <a:ext cx="340400" cy="177325"/>
            </a:xfrm>
            <a:custGeom>
              <a:avLst/>
              <a:gdLst/>
              <a:ahLst/>
              <a:cxnLst/>
              <a:rect l="l" t="t" r="r" b="b"/>
              <a:pathLst>
                <a:path w="13616" h="7093" extrusionOk="0">
                  <a:moveTo>
                    <a:pt x="7394" y="0"/>
                  </a:moveTo>
                  <a:cubicBezTo>
                    <a:pt x="7386" y="0"/>
                    <a:pt x="7377" y="3"/>
                    <a:pt x="7369" y="7"/>
                  </a:cubicBezTo>
                  <a:cubicBezTo>
                    <a:pt x="7219" y="90"/>
                    <a:pt x="4793" y="1020"/>
                    <a:pt x="3739" y="1597"/>
                  </a:cubicBezTo>
                  <a:cubicBezTo>
                    <a:pt x="2685" y="2171"/>
                    <a:pt x="2398" y="3216"/>
                    <a:pt x="1609" y="3596"/>
                  </a:cubicBezTo>
                  <a:cubicBezTo>
                    <a:pt x="855" y="3958"/>
                    <a:pt x="1" y="4379"/>
                    <a:pt x="1" y="4379"/>
                  </a:cubicBezTo>
                  <a:lnTo>
                    <a:pt x="1627" y="6662"/>
                  </a:lnTo>
                  <a:cubicBezTo>
                    <a:pt x="2052" y="6550"/>
                    <a:pt x="2485" y="6467"/>
                    <a:pt x="2925" y="6460"/>
                  </a:cubicBezTo>
                  <a:cubicBezTo>
                    <a:pt x="3047" y="6445"/>
                    <a:pt x="3168" y="6437"/>
                    <a:pt x="3288" y="6437"/>
                  </a:cubicBezTo>
                  <a:cubicBezTo>
                    <a:pt x="3674" y="6437"/>
                    <a:pt x="4050" y="6515"/>
                    <a:pt x="4413" y="6668"/>
                  </a:cubicBezTo>
                  <a:cubicBezTo>
                    <a:pt x="4623" y="6793"/>
                    <a:pt x="4834" y="6919"/>
                    <a:pt x="5042" y="7046"/>
                  </a:cubicBezTo>
                  <a:cubicBezTo>
                    <a:pt x="5056" y="7056"/>
                    <a:pt x="5066" y="7072"/>
                    <a:pt x="5081" y="7082"/>
                  </a:cubicBezTo>
                  <a:cubicBezTo>
                    <a:pt x="5304" y="7089"/>
                    <a:pt x="5532" y="7093"/>
                    <a:pt x="5764" y="7093"/>
                  </a:cubicBezTo>
                  <a:cubicBezTo>
                    <a:pt x="8576" y="7093"/>
                    <a:pt x="11843" y="6584"/>
                    <a:pt x="11761" y="6157"/>
                  </a:cubicBezTo>
                  <a:cubicBezTo>
                    <a:pt x="11733" y="6012"/>
                    <a:pt x="11492" y="5965"/>
                    <a:pt x="11154" y="5965"/>
                  </a:cubicBezTo>
                  <a:cubicBezTo>
                    <a:pt x="10505" y="5965"/>
                    <a:pt x="9497" y="6140"/>
                    <a:pt x="8952" y="6140"/>
                  </a:cubicBezTo>
                  <a:cubicBezTo>
                    <a:pt x="8735" y="6140"/>
                    <a:pt x="8592" y="6113"/>
                    <a:pt x="8574" y="6035"/>
                  </a:cubicBezTo>
                  <a:cubicBezTo>
                    <a:pt x="8534" y="5876"/>
                    <a:pt x="13345" y="5325"/>
                    <a:pt x="13274" y="4600"/>
                  </a:cubicBezTo>
                  <a:cubicBezTo>
                    <a:pt x="13265" y="4506"/>
                    <a:pt x="13013" y="4471"/>
                    <a:pt x="12639" y="4471"/>
                  </a:cubicBezTo>
                  <a:cubicBezTo>
                    <a:pt x="11489" y="4471"/>
                    <a:pt x="9178" y="4806"/>
                    <a:pt x="9178" y="4806"/>
                  </a:cubicBezTo>
                  <a:cubicBezTo>
                    <a:pt x="9178" y="4806"/>
                    <a:pt x="13616" y="3860"/>
                    <a:pt x="13537" y="3323"/>
                  </a:cubicBezTo>
                  <a:cubicBezTo>
                    <a:pt x="13516" y="3184"/>
                    <a:pt x="13317" y="3130"/>
                    <a:pt x="13006" y="3130"/>
                  </a:cubicBezTo>
                  <a:cubicBezTo>
                    <a:pt x="11857" y="3130"/>
                    <a:pt x="9191" y="3875"/>
                    <a:pt x="8489" y="3875"/>
                  </a:cubicBezTo>
                  <a:cubicBezTo>
                    <a:pt x="8379" y="3875"/>
                    <a:pt x="8318" y="3857"/>
                    <a:pt x="8317" y="3815"/>
                  </a:cubicBezTo>
                  <a:cubicBezTo>
                    <a:pt x="8314" y="3682"/>
                    <a:pt x="10220" y="3397"/>
                    <a:pt x="11524" y="2927"/>
                  </a:cubicBezTo>
                  <a:cubicBezTo>
                    <a:pt x="12458" y="2590"/>
                    <a:pt x="12214" y="2145"/>
                    <a:pt x="11775" y="2145"/>
                  </a:cubicBezTo>
                  <a:cubicBezTo>
                    <a:pt x="11715" y="2145"/>
                    <a:pt x="11651" y="2153"/>
                    <a:pt x="11586" y="2171"/>
                  </a:cubicBezTo>
                  <a:cubicBezTo>
                    <a:pt x="9979" y="2593"/>
                    <a:pt x="8442" y="2753"/>
                    <a:pt x="7300" y="2753"/>
                  </a:cubicBezTo>
                  <a:cubicBezTo>
                    <a:pt x="6085" y="2753"/>
                    <a:pt x="5318" y="2572"/>
                    <a:pt x="5386" y="2332"/>
                  </a:cubicBezTo>
                  <a:cubicBezTo>
                    <a:pt x="5519" y="1866"/>
                    <a:pt x="6369" y="1733"/>
                    <a:pt x="7036" y="1171"/>
                  </a:cubicBezTo>
                  <a:cubicBezTo>
                    <a:pt x="7668" y="640"/>
                    <a:pt x="7537" y="0"/>
                    <a:pt x="7394" y="0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2684200" y="4044600"/>
              <a:ext cx="457650" cy="340975"/>
            </a:xfrm>
            <a:custGeom>
              <a:avLst/>
              <a:gdLst/>
              <a:ahLst/>
              <a:cxnLst/>
              <a:rect l="l" t="t" r="r" b="b"/>
              <a:pathLst>
                <a:path w="18306" h="13639" extrusionOk="0">
                  <a:moveTo>
                    <a:pt x="728" y="0"/>
                  </a:moveTo>
                  <a:cubicBezTo>
                    <a:pt x="392" y="636"/>
                    <a:pt x="1" y="1043"/>
                    <a:pt x="545" y="1748"/>
                  </a:cubicBezTo>
                  <a:cubicBezTo>
                    <a:pt x="1213" y="2615"/>
                    <a:pt x="2084" y="3353"/>
                    <a:pt x="2939" y="4084"/>
                  </a:cubicBezTo>
                  <a:cubicBezTo>
                    <a:pt x="4376" y="5311"/>
                    <a:pt x="5811" y="6539"/>
                    <a:pt x="7247" y="7767"/>
                  </a:cubicBezTo>
                  <a:cubicBezTo>
                    <a:pt x="8615" y="8935"/>
                    <a:pt x="9936" y="10178"/>
                    <a:pt x="11405" y="11255"/>
                  </a:cubicBezTo>
                  <a:cubicBezTo>
                    <a:pt x="12266" y="11886"/>
                    <a:pt x="13216" y="12429"/>
                    <a:pt x="14234" y="12854"/>
                  </a:cubicBezTo>
                  <a:cubicBezTo>
                    <a:pt x="14748" y="13069"/>
                    <a:pt x="15280" y="13251"/>
                    <a:pt x="15824" y="13397"/>
                  </a:cubicBezTo>
                  <a:cubicBezTo>
                    <a:pt x="16247" y="13512"/>
                    <a:pt x="16683" y="13639"/>
                    <a:pt x="17122" y="13639"/>
                  </a:cubicBezTo>
                  <a:cubicBezTo>
                    <a:pt x="17216" y="13639"/>
                    <a:pt x="17310" y="13633"/>
                    <a:pt x="17405" y="13620"/>
                  </a:cubicBezTo>
                  <a:cubicBezTo>
                    <a:pt x="17683" y="13579"/>
                    <a:pt x="18028" y="13497"/>
                    <a:pt x="18306" y="13351"/>
                  </a:cubicBezTo>
                  <a:cubicBezTo>
                    <a:pt x="16445" y="13248"/>
                    <a:pt x="11827" y="12202"/>
                    <a:pt x="5924" y="5213"/>
                  </a:cubicBezTo>
                  <a:cubicBezTo>
                    <a:pt x="3463" y="2996"/>
                    <a:pt x="1820" y="1296"/>
                    <a:pt x="728" y="0"/>
                  </a:cubicBezTo>
                  <a:close/>
                </a:path>
              </a:pathLst>
            </a:custGeom>
            <a:solidFill>
              <a:srgbClr val="0B2424">
                <a:alpha val="503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3054550" y="4417725"/>
              <a:ext cx="584675" cy="72550"/>
            </a:xfrm>
            <a:custGeom>
              <a:avLst/>
              <a:gdLst/>
              <a:ahLst/>
              <a:cxnLst/>
              <a:rect l="l" t="t" r="r" b="b"/>
              <a:pathLst>
                <a:path w="23387" h="2902" extrusionOk="0">
                  <a:moveTo>
                    <a:pt x="23386" y="1"/>
                  </a:moveTo>
                  <a:lnTo>
                    <a:pt x="23386" y="1"/>
                  </a:lnTo>
                  <a:cubicBezTo>
                    <a:pt x="22305" y="829"/>
                    <a:pt x="19588" y="2275"/>
                    <a:pt x="13789" y="2275"/>
                  </a:cubicBezTo>
                  <a:cubicBezTo>
                    <a:pt x="12114" y="2275"/>
                    <a:pt x="10182" y="2154"/>
                    <a:pt x="7958" y="1863"/>
                  </a:cubicBezTo>
                  <a:cubicBezTo>
                    <a:pt x="4396" y="1811"/>
                    <a:pt x="1838" y="1622"/>
                    <a:pt x="0" y="1380"/>
                  </a:cubicBezTo>
                  <a:lnTo>
                    <a:pt x="0" y="1380"/>
                  </a:lnTo>
                  <a:cubicBezTo>
                    <a:pt x="287" y="2033"/>
                    <a:pt x="352" y="2559"/>
                    <a:pt x="1316" y="2722"/>
                  </a:cubicBezTo>
                  <a:cubicBezTo>
                    <a:pt x="2219" y="2873"/>
                    <a:pt x="3143" y="2901"/>
                    <a:pt x="4064" y="2901"/>
                  </a:cubicBezTo>
                  <a:cubicBezTo>
                    <a:pt x="4353" y="2901"/>
                    <a:pt x="4641" y="2898"/>
                    <a:pt x="4928" y="2896"/>
                  </a:cubicBezTo>
                  <a:cubicBezTo>
                    <a:pt x="6951" y="2880"/>
                    <a:pt x="8974" y="2863"/>
                    <a:pt x="11000" y="2848"/>
                  </a:cubicBezTo>
                  <a:cubicBezTo>
                    <a:pt x="11247" y="2846"/>
                    <a:pt x="11494" y="2845"/>
                    <a:pt x="11742" y="2845"/>
                  </a:cubicBezTo>
                  <a:cubicBezTo>
                    <a:pt x="12322" y="2845"/>
                    <a:pt x="12904" y="2849"/>
                    <a:pt x="13487" y="2849"/>
                  </a:cubicBezTo>
                  <a:cubicBezTo>
                    <a:pt x="14595" y="2849"/>
                    <a:pt x="15704" y="2835"/>
                    <a:pt x="16802" y="2754"/>
                  </a:cubicBezTo>
                  <a:cubicBezTo>
                    <a:pt x="17930" y="2669"/>
                    <a:pt x="19047" y="2469"/>
                    <a:pt x="20114" y="2145"/>
                  </a:cubicBezTo>
                  <a:cubicBezTo>
                    <a:pt x="20652" y="1981"/>
                    <a:pt x="21175" y="1784"/>
                    <a:pt x="21678" y="1554"/>
                  </a:cubicBezTo>
                  <a:cubicBezTo>
                    <a:pt x="22156" y="1337"/>
                    <a:pt x="22661" y="1121"/>
                    <a:pt x="22974" y="741"/>
                  </a:cubicBezTo>
                  <a:cubicBezTo>
                    <a:pt x="23138" y="543"/>
                    <a:pt x="23312" y="273"/>
                    <a:pt x="23386" y="1"/>
                  </a:cubicBezTo>
                  <a:close/>
                </a:path>
              </a:pathLst>
            </a:custGeom>
            <a:solidFill>
              <a:srgbClr val="0B2424">
                <a:alpha val="503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3" name="Google Shape;1503;p4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465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1891619" y="1474017"/>
            <a:ext cx="5360763" cy="7110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Do exercises in the workbook.</a:t>
            </a:r>
          </a:p>
        </p:txBody>
      </p:sp>
    </p:spTree>
    <p:extLst>
      <p:ext uri="{BB962C8B-B14F-4D97-AF65-F5344CB8AC3E}">
        <p14:creationId xmlns:p14="http://schemas.microsoft.com/office/powerpoint/2010/main" val="3526629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"/>
          <p:cNvSpPr/>
          <p:nvPr/>
        </p:nvSpPr>
        <p:spPr>
          <a:xfrm>
            <a:off x="0" y="2535300"/>
            <a:ext cx="9391579" cy="2640451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7"/>
          <p:cNvSpPr txBox="1">
            <a:spLocks noGrp="1"/>
          </p:cNvSpPr>
          <p:nvPr>
            <p:ph type="title"/>
          </p:nvPr>
        </p:nvSpPr>
        <p:spPr>
          <a:xfrm>
            <a:off x="1269393" y="331842"/>
            <a:ext cx="4320000" cy="8394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W</a:t>
            </a:r>
            <a:r>
              <a:rPr lang="en" sz="4000" dirty="0"/>
              <a:t>arm-up</a:t>
            </a:r>
            <a:endParaRPr sz="4000" dirty="0"/>
          </a:p>
        </p:txBody>
      </p:sp>
      <p:sp>
        <p:nvSpPr>
          <p:cNvPr id="659" name="Google Shape;659;p37"/>
          <p:cNvSpPr txBox="1">
            <a:spLocks noGrp="1"/>
          </p:cNvSpPr>
          <p:nvPr>
            <p:ph type="subTitle" idx="1"/>
          </p:nvPr>
        </p:nvSpPr>
        <p:spPr>
          <a:xfrm>
            <a:off x="1269393" y="1080655"/>
            <a:ext cx="43200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4"/>
                </a:solidFill>
              </a:rPr>
              <a:t>UNJUMBLED THE GIVEN WORDS</a:t>
            </a:r>
            <a:endParaRPr b="1" dirty="0">
              <a:solidFill>
                <a:schemeClr val="accent4"/>
              </a:solidFill>
            </a:endParaRPr>
          </a:p>
        </p:txBody>
      </p:sp>
      <p:sp>
        <p:nvSpPr>
          <p:cNvPr id="42" name="Google Shape;659;p37"/>
          <p:cNvSpPr txBox="1">
            <a:spLocks/>
          </p:cNvSpPr>
          <p:nvPr/>
        </p:nvSpPr>
        <p:spPr>
          <a:xfrm>
            <a:off x="3541137" y="4006203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Poppins Black" panose="020B0604020202020204" charset="0"/>
                <a:cs typeface="Poppins Black" panose="020B0604020202020204" charset="0"/>
              </a:rPr>
              <a:t>OXYGEN</a:t>
            </a:r>
            <a:endParaRPr lang="en-US" sz="4000" b="1" dirty="0">
              <a:solidFill>
                <a:schemeClr val="accent4"/>
              </a:solidFill>
              <a:latin typeface="Poppins Black" panose="020B0604020202020204" charset="0"/>
              <a:cs typeface="Poppins Black" panose="020B0604020202020204" charset="0"/>
            </a:endParaRPr>
          </a:p>
        </p:txBody>
      </p:sp>
      <p:sp>
        <p:nvSpPr>
          <p:cNvPr id="43" name="Google Shape;659;p37"/>
          <p:cNvSpPr txBox="1">
            <a:spLocks/>
          </p:cNvSpPr>
          <p:nvPr/>
        </p:nvSpPr>
        <p:spPr>
          <a:xfrm>
            <a:off x="1269393" y="1572765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3000" b="1" dirty="0">
                <a:solidFill>
                  <a:schemeClr val="accent4"/>
                </a:solidFill>
                <a:latin typeface="Poppins Black" panose="020B0604020202020204" charset="0"/>
                <a:cs typeface="Poppins Black" panose="020B0604020202020204" charset="0"/>
              </a:rPr>
              <a:t>XEOGYN</a:t>
            </a:r>
          </a:p>
        </p:txBody>
      </p:sp>
      <p:pic>
        <p:nvPicPr>
          <p:cNvPr id="2" name="10 Second Countdown - After Effec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2896" y="1666060"/>
            <a:ext cx="2153132" cy="1211137"/>
          </a:xfrm>
          <a:prstGeom prst="rect">
            <a:avLst/>
          </a:prstGeom>
        </p:spPr>
      </p:pic>
      <p:pic>
        <p:nvPicPr>
          <p:cNvPr id="1026" name="Picture 2" descr="Photosynthesis, oxygen, tree, plant, sprout, weather icon - Download on  Iconfind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47" y="2300287"/>
            <a:ext cx="2893532" cy="289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82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"/>
          <p:cNvSpPr/>
          <p:nvPr/>
        </p:nvSpPr>
        <p:spPr>
          <a:xfrm>
            <a:off x="0" y="2535300"/>
            <a:ext cx="9391579" cy="2640451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7"/>
          <p:cNvSpPr txBox="1">
            <a:spLocks noGrp="1"/>
          </p:cNvSpPr>
          <p:nvPr>
            <p:ph type="title"/>
          </p:nvPr>
        </p:nvSpPr>
        <p:spPr>
          <a:xfrm>
            <a:off x="1269393" y="331842"/>
            <a:ext cx="4320000" cy="8394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W</a:t>
            </a:r>
            <a:r>
              <a:rPr lang="en" sz="4000" dirty="0"/>
              <a:t>arm-up</a:t>
            </a:r>
            <a:endParaRPr sz="4000" dirty="0"/>
          </a:p>
        </p:txBody>
      </p:sp>
      <p:sp>
        <p:nvSpPr>
          <p:cNvPr id="659" name="Google Shape;659;p37"/>
          <p:cNvSpPr txBox="1">
            <a:spLocks noGrp="1"/>
          </p:cNvSpPr>
          <p:nvPr>
            <p:ph type="subTitle" idx="1"/>
          </p:nvPr>
        </p:nvSpPr>
        <p:spPr>
          <a:xfrm>
            <a:off x="1269393" y="1080655"/>
            <a:ext cx="43200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4"/>
                </a:solidFill>
              </a:rPr>
              <a:t>UNJUMBLED THE GIVEN WORDS</a:t>
            </a:r>
            <a:endParaRPr b="1" dirty="0">
              <a:solidFill>
                <a:schemeClr val="accent4"/>
              </a:solidFill>
            </a:endParaRPr>
          </a:p>
        </p:txBody>
      </p:sp>
      <p:sp>
        <p:nvSpPr>
          <p:cNvPr id="42" name="Google Shape;659;p37"/>
          <p:cNvSpPr txBox="1">
            <a:spLocks/>
          </p:cNvSpPr>
          <p:nvPr/>
        </p:nvSpPr>
        <p:spPr>
          <a:xfrm>
            <a:off x="3541137" y="4006203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Poppins Black" panose="020B0604020202020204" charset="0"/>
                <a:cs typeface="Poppins Black" panose="020B0604020202020204" charset="0"/>
              </a:rPr>
              <a:t>ABSORB</a:t>
            </a:r>
            <a:endParaRPr lang="en-US" sz="4000" b="1" dirty="0">
              <a:solidFill>
                <a:schemeClr val="accent4"/>
              </a:solidFill>
              <a:latin typeface="Poppins Black" panose="020B0604020202020204" charset="0"/>
              <a:cs typeface="Poppins Black" panose="020B0604020202020204" charset="0"/>
            </a:endParaRPr>
          </a:p>
        </p:txBody>
      </p:sp>
      <p:sp>
        <p:nvSpPr>
          <p:cNvPr id="43" name="Google Shape;659;p37"/>
          <p:cNvSpPr txBox="1">
            <a:spLocks/>
          </p:cNvSpPr>
          <p:nvPr/>
        </p:nvSpPr>
        <p:spPr>
          <a:xfrm>
            <a:off x="1269393" y="1572765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3000" b="1" dirty="0">
                <a:solidFill>
                  <a:schemeClr val="accent4"/>
                </a:solidFill>
                <a:latin typeface="Poppins Black" panose="020B0604020202020204" charset="0"/>
                <a:cs typeface="Poppins Black" panose="020B0604020202020204" charset="0"/>
              </a:rPr>
              <a:t>BBSOAR</a:t>
            </a:r>
          </a:p>
        </p:txBody>
      </p:sp>
      <p:pic>
        <p:nvPicPr>
          <p:cNvPr id="2" name="10 Second Countdown - After Effec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2896" y="1666060"/>
            <a:ext cx="2153132" cy="12111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49" b="94651" l="1452" r="98340">
                        <a14:foregroundMark x1="20332" y1="21395" x2="20747" y2="33023"/>
                        <a14:foregroundMark x1="82573" y1="23256" x2="83195" y2="327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842" y="2040521"/>
            <a:ext cx="3259068" cy="290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"/>
          <p:cNvSpPr/>
          <p:nvPr/>
        </p:nvSpPr>
        <p:spPr>
          <a:xfrm>
            <a:off x="0" y="2535300"/>
            <a:ext cx="9391579" cy="2640451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7"/>
          <p:cNvSpPr txBox="1">
            <a:spLocks noGrp="1"/>
          </p:cNvSpPr>
          <p:nvPr>
            <p:ph type="title"/>
          </p:nvPr>
        </p:nvSpPr>
        <p:spPr>
          <a:xfrm>
            <a:off x="1269393" y="331842"/>
            <a:ext cx="4320000" cy="8394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W</a:t>
            </a:r>
            <a:r>
              <a:rPr lang="en" sz="4000" dirty="0"/>
              <a:t>arm-up</a:t>
            </a:r>
            <a:endParaRPr sz="4000" dirty="0"/>
          </a:p>
        </p:txBody>
      </p:sp>
      <p:sp>
        <p:nvSpPr>
          <p:cNvPr id="659" name="Google Shape;659;p37"/>
          <p:cNvSpPr txBox="1">
            <a:spLocks noGrp="1"/>
          </p:cNvSpPr>
          <p:nvPr>
            <p:ph type="subTitle" idx="1"/>
          </p:nvPr>
        </p:nvSpPr>
        <p:spPr>
          <a:xfrm>
            <a:off x="1269393" y="1080655"/>
            <a:ext cx="43200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4"/>
                </a:solidFill>
              </a:rPr>
              <a:t>UNJUMBLED THE GIVEN WORDS</a:t>
            </a:r>
            <a:endParaRPr b="1" dirty="0">
              <a:solidFill>
                <a:schemeClr val="accent4"/>
              </a:solidFill>
            </a:endParaRPr>
          </a:p>
        </p:txBody>
      </p:sp>
      <p:sp>
        <p:nvSpPr>
          <p:cNvPr id="42" name="Google Shape;659;p37"/>
          <p:cNvSpPr txBox="1">
            <a:spLocks/>
          </p:cNvSpPr>
          <p:nvPr/>
        </p:nvSpPr>
        <p:spPr>
          <a:xfrm>
            <a:off x="3541137" y="4006203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Poppins Black" panose="020B0604020202020204" charset="0"/>
                <a:cs typeface="Poppins Black" panose="020B0604020202020204" charset="0"/>
              </a:rPr>
              <a:t>SUBSTANCE</a:t>
            </a:r>
            <a:endParaRPr lang="en-US" sz="4000" b="1" dirty="0">
              <a:solidFill>
                <a:schemeClr val="accent4"/>
              </a:solidFill>
              <a:latin typeface="Poppins Black" panose="020B0604020202020204" charset="0"/>
              <a:cs typeface="Poppins Black" panose="020B0604020202020204" charset="0"/>
            </a:endParaRPr>
          </a:p>
        </p:txBody>
      </p:sp>
      <p:sp>
        <p:nvSpPr>
          <p:cNvPr id="43" name="Google Shape;659;p37"/>
          <p:cNvSpPr txBox="1">
            <a:spLocks/>
          </p:cNvSpPr>
          <p:nvPr/>
        </p:nvSpPr>
        <p:spPr>
          <a:xfrm>
            <a:off x="2479026" y="1561537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3000" b="1" dirty="0">
                <a:solidFill>
                  <a:schemeClr val="accent4"/>
                </a:solidFill>
                <a:latin typeface="Poppins Black" panose="020B0604020202020204" charset="0"/>
                <a:cs typeface="Poppins Black" panose="020B0604020202020204" charset="0"/>
              </a:rPr>
              <a:t>SUCBSETAN</a:t>
            </a:r>
          </a:p>
        </p:txBody>
      </p:sp>
      <p:pic>
        <p:nvPicPr>
          <p:cNvPr id="2" name="10 Second Countdown - After Effec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2896" y="1666060"/>
            <a:ext cx="2153132" cy="1211137"/>
          </a:xfrm>
          <a:prstGeom prst="rect">
            <a:avLst/>
          </a:prstGeom>
        </p:spPr>
      </p:pic>
      <p:pic>
        <p:nvPicPr>
          <p:cNvPr id="2052" name="Picture 4" descr="Best Chemistry Illustration download in PNG &amp; Vector form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320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95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"/>
          <p:cNvSpPr/>
          <p:nvPr/>
        </p:nvSpPr>
        <p:spPr>
          <a:xfrm>
            <a:off x="0" y="2535300"/>
            <a:ext cx="9391579" cy="2640451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7"/>
          <p:cNvSpPr txBox="1">
            <a:spLocks noGrp="1"/>
          </p:cNvSpPr>
          <p:nvPr>
            <p:ph type="title"/>
          </p:nvPr>
        </p:nvSpPr>
        <p:spPr>
          <a:xfrm>
            <a:off x="1269393" y="331842"/>
            <a:ext cx="4320000" cy="8394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W</a:t>
            </a:r>
            <a:r>
              <a:rPr lang="en" sz="4000" dirty="0"/>
              <a:t>arm-up</a:t>
            </a:r>
            <a:endParaRPr sz="4000" dirty="0"/>
          </a:p>
        </p:txBody>
      </p:sp>
      <p:sp>
        <p:nvSpPr>
          <p:cNvPr id="659" name="Google Shape;659;p37"/>
          <p:cNvSpPr txBox="1">
            <a:spLocks noGrp="1"/>
          </p:cNvSpPr>
          <p:nvPr>
            <p:ph type="subTitle" idx="1"/>
          </p:nvPr>
        </p:nvSpPr>
        <p:spPr>
          <a:xfrm>
            <a:off x="1269393" y="1080655"/>
            <a:ext cx="43200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4"/>
                </a:solidFill>
              </a:rPr>
              <a:t>UNJUMBLED THE GIVEN WORDS</a:t>
            </a:r>
            <a:endParaRPr b="1" dirty="0">
              <a:solidFill>
                <a:schemeClr val="accent4"/>
              </a:solidFill>
            </a:endParaRPr>
          </a:p>
        </p:txBody>
      </p:sp>
      <p:sp>
        <p:nvSpPr>
          <p:cNvPr id="42" name="Google Shape;659;p37"/>
          <p:cNvSpPr txBox="1">
            <a:spLocks/>
          </p:cNvSpPr>
          <p:nvPr/>
        </p:nvSpPr>
        <p:spPr>
          <a:xfrm>
            <a:off x="3541137" y="4006203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Poppins Black" panose="020B0604020202020204" charset="0"/>
                <a:cs typeface="Poppins Black" panose="020B0604020202020204" charset="0"/>
              </a:rPr>
              <a:t>MARINE LIFE</a:t>
            </a:r>
            <a:endParaRPr lang="en-US" sz="4000" b="1" dirty="0">
              <a:solidFill>
                <a:schemeClr val="accent4"/>
              </a:solidFill>
              <a:latin typeface="Poppins Black" panose="020B0604020202020204" charset="0"/>
              <a:cs typeface="Poppins Black" panose="020B0604020202020204" charset="0"/>
            </a:endParaRPr>
          </a:p>
        </p:txBody>
      </p:sp>
      <p:sp>
        <p:nvSpPr>
          <p:cNvPr id="43" name="Google Shape;659;p37"/>
          <p:cNvSpPr txBox="1">
            <a:spLocks/>
          </p:cNvSpPr>
          <p:nvPr/>
        </p:nvSpPr>
        <p:spPr>
          <a:xfrm>
            <a:off x="2479026" y="1561537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3000" b="1" dirty="0">
                <a:solidFill>
                  <a:schemeClr val="accent4"/>
                </a:solidFill>
                <a:latin typeface="Poppins Black" panose="020B0604020202020204" charset="0"/>
                <a:cs typeface="Poppins Black" panose="020B0604020202020204" charset="0"/>
              </a:rPr>
              <a:t>ENIRAM LEFI</a:t>
            </a:r>
          </a:p>
        </p:txBody>
      </p:sp>
      <p:pic>
        <p:nvPicPr>
          <p:cNvPr id="2" name="10 Second Countdown - After Effec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2896" y="1666060"/>
            <a:ext cx="2153132" cy="1211137"/>
          </a:xfrm>
          <a:prstGeom prst="rect">
            <a:avLst/>
          </a:prstGeom>
        </p:spPr>
      </p:pic>
      <p:pic>
        <p:nvPicPr>
          <p:cNvPr id="4100" name="Picture 4" descr="Ocean Day Underwater World Seaweed Transparent, Ocean Day, Underwater  World, Seaweed PNG Transparent Image and Clipart for Free Downlo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4" y="1629002"/>
            <a:ext cx="3582442" cy="358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53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"/>
          <p:cNvSpPr/>
          <p:nvPr/>
        </p:nvSpPr>
        <p:spPr>
          <a:xfrm>
            <a:off x="0" y="2535300"/>
            <a:ext cx="9391579" cy="2640451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7"/>
          <p:cNvSpPr txBox="1">
            <a:spLocks noGrp="1"/>
          </p:cNvSpPr>
          <p:nvPr>
            <p:ph type="title"/>
          </p:nvPr>
        </p:nvSpPr>
        <p:spPr>
          <a:xfrm>
            <a:off x="1269393" y="331842"/>
            <a:ext cx="4320000" cy="8394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W</a:t>
            </a:r>
            <a:r>
              <a:rPr lang="en" sz="4000" dirty="0"/>
              <a:t>arm-up</a:t>
            </a:r>
            <a:endParaRPr sz="4000" dirty="0"/>
          </a:p>
        </p:txBody>
      </p:sp>
      <p:sp>
        <p:nvSpPr>
          <p:cNvPr id="659" name="Google Shape;659;p37"/>
          <p:cNvSpPr txBox="1">
            <a:spLocks noGrp="1"/>
          </p:cNvSpPr>
          <p:nvPr>
            <p:ph type="subTitle" idx="1"/>
          </p:nvPr>
        </p:nvSpPr>
        <p:spPr>
          <a:xfrm>
            <a:off x="1269393" y="1080655"/>
            <a:ext cx="43200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4"/>
                </a:solidFill>
              </a:rPr>
              <a:t>UNJUMBLED THE GIVEN WORDS</a:t>
            </a:r>
            <a:endParaRPr b="1" dirty="0">
              <a:solidFill>
                <a:schemeClr val="accent4"/>
              </a:solidFill>
            </a:endParaRPr>
          </a:p>
        </p:txBody>
      </p:sp>
      <p:sp>
        <p:nvSpPr>
          <p:cNvPr id="42" name="Google Shape;659;p37"/>
          <p:cNvSpPr txBox="1">
            <a:spLocks/>
          </p:cNvSpPr>
          <p:nvPr/>
        </p:nvSpPr>
        <p:spPr>
          <a:xfrm>
            <a:off x="3541137" y="4006203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Poppins Black" panose="020B0604020202020204" charset="0"/>
                <a:cs typeface="Poppins Black" panose="020B0604020202020204" charset="0"/>
              </a:rPr>
              <a:t>EXTINCTION</a:t>
            </a:r>
            <a:endParaRPr lang="en-US" sz="4000" b="1" dirty="0">
              <a:solidFill>
                <a:schemeClr val="accent4"/>
              </a:solidFill>
              <a:latin typeface="Poppins Black" panose="020B0604020202020204" charset="0"/>
              <a:cs typeface="Poppins Black" panose="020B0604020202020204" charset="0"/>
            </a:endParaRPr>
          </a:p>
        </p:txBody>
      </p:sp>
      <p:sp>
        <p:nvSpPr>
          <p:cNvPr id="43" name="Google Shape;659;p37"/>
          <p:cNvSpPr txBox="1">
            <a:spLocks/>
          </p:cNvSpPr>
          <p:nvPr/>
        </p:nvSpPr>
        <p:spPr>
          <a:xfrm>
            <a:off x="1932990" y="1664970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3000" b="1" dirty="0">
                <a:solidFill>
                  <a:schemeClr val="accent4"/>
                </a:solidFill>
                <a:latin typeface="Poppins Black" panose="020B0604020202020204" charset="0"/>
                <a:cs typeface="Poppins Black" panose="020B0604020202020204" charset="0"/>
              </a:rPr>
              <a:t>ENXTITICON</a:t>
            </a:r>
          </a:p>
        </p:txBody>
      </p:sp>
      <p:pic>
        <p:nvPicPr>
          <p:cNvPr id="2" name="10 Second Countdown - After Effec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2896" y="1666060"/>
            <a:ext cx="2153132" cy="1211137"/>
          </a:xfrm>
          <a:prstGeom prst="rect">
            <a:avLst/>
          </a:prstGeom>
        </p:spPr>
      </p:pic>
      <p:pic>
        <p:nvPicPr>
          <p:cNvPr id="6146" name="Picture 2" descr="Hot Wanicon Two Tone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2" y="2066791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03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"/>
          <p:cNvSpPr/>
          <p:nvPr/>
        </p:nvSpPr>
        <p:spPr>
          <a:xfrm>
            <a:off x="0" y="2535300"/>
            <a:ext cx="9391579" cy="2640451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7"/>
          <p:cNvSpPr txBox="1">
            <a:spLocks noGrp="1"/>
          </p:cNvSpPr>
          <p:nvPr>
            <p:ph type="title"/>
          </p:nvPr>
        </p:nvSpPr>
        <p:spPr>
          <a:xfrm>
            <a:off x="1269393" y="331842"/>
            <a:ext cx="4320000" cy="8394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W</a:t>
            </a:r>
            <a:r>
              <a:rPr lang="en" sz="4000" dirty="0"/>
              <a:t>arm-up</a:t>
            </a:r>
            <a:endParaRPr sz="4000" dirty="0"/>
          </a:p>
        </p:txBody>
      </p:sp>
      <p:sp>
        <p:nvSpPr>
          <p:cNvPr id="659" name="Google Shape;659;p37"/>
          <p:cNvSpPr txBox="1">
            <a:spLocks noGrp="1"/>
          </p:cNvSpPr>
          <p:nvPr>
            <p:ph type="subTitle" idx="1"/>
          </p:nvPr>
        </p:nvSpPr>
        <p:spPr>
          <a:xfrm>
            <a:off x="1269393" y="1080655"/>
            <a:ext cx="43200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4"/>
                </a:solidFill>
              </a:rPr>
              <a:t>UNJUMBLED THE GIVEN WORDS</a:t>
            </a:r>
            <a:endParaRPr b="1" dirty="0">
              <a:solidFill>
                <a:schemeClr val="accent4"/>
              </a:solidFill>
            </a:endParaRPr>
          </a:p>
        </p:txBody>
      </p:sp>
      <p:sp>
        <p:nvSpPr>
          <p:cNvPr id="42" name="Google Shape;659;p37"/>
          <p:cNvSpPr txBox="1">
            <a:spLocks/>
          </p:cNvSpPr>
          <p:nvPr/>
        </p:nvSpPr>
        <p:spPr>
          <a:xfrm>
            <a:off x="3541137" y="4006203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Poppins Black" panose="020B0604020202020204" charset="0"/>
                <a:cs typeface="Poppins Black" panose="020B0604020202020204" charset="0"/>
              </a:rPr>
              <a:t>ECOSYSTEM</a:t>
            </a:r>
            <a:endParaRPr lang="en-US" sz="4000" b="1" dirty="0">
              <a:solidFill>
                <a:schemeClr val="accent4"/>
              </a:solidFill>
              <a:latin typeface="Poppins Black" panose="020B0604020202020204" charset="0"/>
              <a:cs typeface="Poppins Black" panose="020B0604020202020204" charset="0"/>
            </a:endParaRPr>
          </a:p>
        </p:txBody>
      </p:sp>
      <p:sp>
        <p:nvSpPr>
          <p:cNvPr id="43" name="Google Shape;659;p37"/>
          <p:cNvSpPr txBox="1">
            <a:spLocks/>
          </p:cNvSpPr>
          <p:nvPr/>
        </p:nvSpPr>
        <p:spPr>
          <a:xfrm>
            <a:off x="2479026" y="1561537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3000" b="1" dirty="0">
                <a:solidFill>
                  <a:schemeClr val="accent4"/>
                </a:solidFill>
                <a:latin typeface="Poppins Black" panose="020B0604020202020204" charset="0"/>
                <a:cs typeface="Poppins Black" panose="020B0604020202020204" charset="0"/>
              </a:rPr>
              <a:t>MECYSSOET</a:t>
            </a:r>
          </a:p>
        </p:txBody>
      </p:sp>
      <p:pic>
        <p:nvPicPr>
          <p:cNvPr id="2" name="10 Second Countdown - After Effec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2896" y="1666060"/>
            <a:ext cx="2153132" cy="1211137"/>
          </a:xfrm>
          <a:prstGeom prst="rect">
            <a:avLst/>
          </a:prstGeom>
        </p:spPr>
      </p:pic>
      <p:pic>
        <p:nvPicPr>
          <p:cNvPr id="5122" name="Picture 2" descr="Day PNG Transparent Images Free Download | Vector Files |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33" b="93167" l="7333" r="92667">
                        <a14:foregroundMark x1="23167" y1="34833" x2="23000" y2="47833"/>
                        <a14:foregroundMark x1="23167" y1="38833" x2="18667" y2="4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4" y="1666060"/>
            <a:ext cx="3196502" cy="319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20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2" grpId="0"/>
      <p:bldP spid="43" grpId="0"/>
    </p:bldLst>
  </p:timing>
</p:sld>
</file>

<file path=ppt/theme/theme1.xml><?xml version="1.0" encoding="utf-8"?>
<a:theme xmlns:a="http://schemas.openxmlformats.org/drawingml/2006/main" name="Save the Environment Social Media Strategy by Slidesgo">
  <a:themeElements>
    <a:clrScheme name="Simple Light">
      <a:dk1>
        <a:srgbClr val="084849"/>
      </a:dk1>
      <a:lt1>
        <a:srgbClr val="DFEDF4"/>
      </a:lt1>
      <a:dk2>
        <a:srgbClr val="792D01"/>
      </a:dk2>
      <a:lt2>
        <a:srgbClr val="7FD3E8"/>
      </a:lt2>
      <a:accent1>
        <a:srgbClr val="A5EAFC"/>
      </a:accent1>
      <a:accent2>
        <a:srgbClr val="C2F3FF"/>
      </a:accent2>
      <a:accent3>
        <a:srgbClr val="64974D"/>
      </a:accent3>
      <a:accent4>
        <a:srgbClr val="8EB152"/>
      </a:accent4>
      <a:accent5>
        <a:srgbClr val="9CC555"/>
      </a:accent5>
      <a:accent6>
        <a:srgbClr val="FFFFFF"/>
      </a:accent6>
      <a:hlink>
        <a:srgbClr val="0B24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1018</Words>
  <Application>Microsoft Office PowerPoint</Application>
  <PresentationFormat>On-screen Show (16:9)</PresentationFormat>
  <Paragraphs>178</Paragraphs>
  <Slides>37</Slides>
  <Notes>37</Notes>
  <HiddenSlides>0</HiddenSlides>
  <MMClips>20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 Rounded MT Bold</vt:lpstr>
      <vt:lpstr>Raleway</vt:lpstr>
      <vt:lpstr>Calibri</vt:lpstr>
      <vt:lpstr>Patrick Hand</vt:lpstr>
      <vt:lpstr>Arial</vt:lpstr>
      <vt:lpstr>Poppins</vt:lpstr>
      <vt:lpstr>Open Sans</vt:lpstr>
      <vt:lpstr>Amatic SC</vt:lpstr>
      <vt:lpstr>Poppins Black</vt:lpstr>
      <vt:lpstr>Bebas Neue</vt:lpstr>
      <vt:lpstr>Save the Environment Social Media Strategy by Slidesgo</vt:lpstr>
      <vt:lpstr>Unit 7 ENVIRONMENTAL PROTECTION</vt:lpstr>
      <vt:lpstr>OBJECTIVES</vt:lpstr>
      <vt:lpstr>Warm-up</vt:lpstr>
      <vt:lpstr>Warm-up</vt:lpstr>
      <vt:lpstr>Warm-up</vt:lpstr>
      <vt:lpstr>Warm-up</vt:lpstr>
      <vt:lpstr>Warm-up</vt:lpstr>
      <vt:lpstr>Warm-up</vt:lpstr>
      <vt:lpstr>Warm-up</vt:lpstr>
      <vt:lpstr>VOCABULARY</vt:lpstr>
      <vt:lpstr>Ecosystem (np)</vt:lpstr>
      <vt:lpstr>Marine life (np)</vt:lpstr>
      <vt:lpstr>PowerPoint Presentation</vt:lpstr>
      <vt:lpstr>PowerPoint Presentation</vt:lpstr>
      <vt:lpstr>PowerPoint Presentation</vt:lpstr>
      <vt:lpstr>VOCABULARY</vt:lpstr>
      <vt:lpstr>Task 1: Label each picture with a phrase from the list. </vt:lpstr>
      <vt:lpstr>Task 1: Label each picture with a phrase from the list. </vt:lpstr>
      <vt:lpstr>Task 1: Label each picture with a phrase from the list. </vt:lpstr>
      <vt:lpstr>Task 1: Label each picture with a phrase from the list. </vt:lpstr>
      <vt:lpstr>Task 1: Label each picture with a phrase from the list. </vt:lpstr>
      <vt:lpstr>Task 1: Label each picture with a phrase from the list. </vt:lpstr>
      <vt:lpstr>Task 2: Match each word or phrase in column A with its meaning in column B. </vt:lpstr>
      <vt:lpstr>WORD FISHING</vt:lpstr>
      <vt:lpstr>WORD FISHING</vt:lpstr>
      <vt:lpstr>WORD FISHING</vt:lpstr>
      <vt:lpstr>WORD FISHING</vt:lpstr>
      <vt:lpstr>WORD FISHING</vt:lpstr>
      <vt:lpstr>WORD FISHING</vt:lpstr>
      <vt:lpstr>Task 3: Complete each sentence with a word or phrase from the box. </vt:lpstr>
      <vt:lpstr>Task 3: Complete each sentence with a word or phrase from the box. </vt:lpstr>
      <vt:lpstr>Task 3: Complete each sentence with a word or phrase from the box. </vt:lpstr>
      <vt:lpstr>Pronunciation</vt:lpstr>
      <vt:lpstr>Task 4: Listen and repeat the words. Pay attention to the sounds /bl/ and /kl/. </vt:lpstr>
      <vt:lpstr>Task 5: Listen and practise the sentences. Underline the words with /bl/, and circle the words with /kl/. </vt:lpstr>
      <vt:lpstr>Recap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 ENVIRONMENTAL PROTECTION</dc:title>
  <cp:lastModifiedBy>trant</cp:lastModifiedBy>
  <cp:revision>40</cp:revision>
  <dcterms:modified xsi:type="dcterms:W3CDTF">2025-03-15T09:19:36Z</dcterms:modified>
</cp:coreProperties>
</file>