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3.svg" ContentType="image/svg+xml"/>
  <Override PartName="/ppt/media/image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74" r:id="rId4"/>
    <p:sldMasterId id="2147483688" r:id="rId5"/>
    <p:sldMasterId id="2147483700" r:id="rId6"/>
    <p:sldMasterId id="2147483712" r:id="rId7"/>
  </p:sldMasterIdLst>
  <p:notesMasterIdLst>
    <p:notesMasterId r:id="rId9"/>
  </p:notesMasterIdLst>
  <p:sldIdLst>
    <p:sldId id="364" r:id="rId8"/>
    <p:sldId id="346" r:id="rId10"/>
    <p:sldId id="347" r:id="rId11"/>
    <p:sldId id="361" r:id="rId12"/>
    <p:sldId id="352" r:id="rId13"/>
    <p:sldId id="358" r:id="rId14"/>
    <p:sldId id="359" r:id="rId15"/>
    <p:sldId id="362" r:id="rId16"/>
    <p:sldId id="363" r:id="rId17"/>
    <p:sldId id="354" r:id="rId18"/>
    <p:sldId id="355" r:id="rId19"/>
    <p:sldId id="356" r:id="rId20"/>
    <p:sldId id="360" r:id="rId21"/>
    <p:sldId id="365" r:id="rId22"/>
  </p:sldIdLst>
  <p:sldSz cx="18288000" cy="10287000"/>
  <p:notesSz cx="6858000" cy="9144000"/>
  <p:embeddedFontLst>
    <p:embeddedFont>
      <p:font typeface="Calibri" panose="020F0502020204030204"/>
      <p:regular r:id="rId26"/>
      <p:bold r:id="rId27"/>
      <p:italic r:id="rId28"/>
      <p:boldItalic r:id="rId29"/>
    </p:embeddedFont>
    <p:embeddedFont>
      <p:font typeface="#9Slide04 Vollkorn Black" panose="00000A00000000000000" pitchFamily="2" charset="0"/>
      <p:bold r:id="rId30"/>
    </p:embeddedFont>
    <p:embeddedFont>
      <p:font typeface="#9Slide05 ButterScotch" pitchFamily="2" charset="0"/>
      <p:regular r:id="rId31"/>
    </p:embeddedFont>
    <p:embeddedFont>
      <p:font typeface="Microsoft YaHei" panose="020B0503020204020204" charset="-122"/>
      <p:regular r:id="rId32"/>
    </p:embeddedFont>
    <p:embeddedFont>
      <p:font typeface="Calibri Light" panose="020F0302020204030204" charset="0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FAF7"/>
    <a:srgbClr val="E7E4D5"/>
    <a:srgbClr val="FCE4F0"/>
    <a:srgbClr val="EEF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3" autoAdjust="0"/>
    <p:restoredTop sz="87780" autoAdjust="0"/>
  </p:normalViewPr>
  <p:slideViewPr>
    <p:cSldViewPr showGuides="1">
      <p:cViewPr varScale="1">
        <p:scale>
          <a:sx n="41" d="100"/>
          <a:sy n="41" d="100"/>
        </p:scale>
        <p:origin x="9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4" Type="http://schemas.openxmlformats.org/officeDocument/2006/relationships/font" Target="fonts/font9.fntdata"/><Relationship Id="rId33" Type="http://schemas.openxmlformats.org/officeDocument/2006/relationships/font" Target="fonts/font8.fntdata"/><Relationship Id="rId32" Type="http://schemas.openxmlformats.org/officeDocument/2006/relationships/font" Target="fonts/font7.fntdata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1BBD3-0C70-4DEC-80B7-BCFC1CCF996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A07D4-5845-4225-831C-2B65DFEF5EE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chia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2 </a:t>
            </a:r>
            <a:r>
              <a:rPr lang="en-US" baseline="0" dirty="0" err="1"/>
              <a:t>nhóm</a:t>
            </a:r>
            <a:r>
              <a:rPr lang="en-US" baseline="0" dirty="0"/>
              <a:t>, </a:t>
            </a:r>
            <a:r>
              <a:rPr lang="en-US" baseline="0" dirty="0" err="1"/>
              <a:t>cho</a:t>
            </a:r>
            <a:r>
              <a:rPr lang="en-US" baseline="0" dirty="0"/>
              <a:t> HS 1 </a:t>
            </a:r>
            <a:r>
              <a:rPr lang="en-US" baseline="0" dirty="0" err="1"/>
              <a:t>phút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kiến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.</a:t>
            </a:r>
            <a:endParaRPr lang="en-US" baseline="0" dirty="0"/>
          </a:p>
          <a:p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 </a:t>
            </a:r>
            <a:r>
              <a:rPr lang="en-US" baseline="0" dirty="0" err="1"/>
              <a:t>cử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 </a:t>
            </a:r>
            <a:r>
              <a:rPr lang="en-US" baseline="0" dirty="0" err="1"/>
              <a:t>điền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kiến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endParaRPr lang="en-US" baseline="0" dirty="0"/>
          </a:p>
          <a:p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: 5 </a:t>
            </a:r>
            <a:r>
              <a:rPr lang="en-US" baseline="0" dirty="0" err="1"/>
              <a:t>phút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A07D4-5845-4225-831C-2B65DFEF5EE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F6DB898-5747-4776-B813-931C78606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3, </a:t>
            </a:r>
            <a:r>
              <a:rPr lang="en-US" baseline="0" dirty="0" err="1"/>
              <a:t>sgv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lối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: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nghĩ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/>
              <a:t>đúng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, </a:t>
            </a:r>
            <a:r>
              <a:rPr lang="en-US" baseline="0" dirty="0" err="1"/>
              <a:t>gần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,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suy</a:t>
            </a:r>
            <a:r>
              <a:rPr lang="en-US" baseline="0" dirty="0"/>
              <a:t> </a:t>
            </a:r>
            <a:r>
              <a:rPr lang="en-US" baseline="0" dirty="0" err="1"/>
              <a:t>nghĩ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chủ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điều</a:t>
            </a:r>
            <a:r>
              <a:rPr lang="en-US" baseline="0" dirty="0"/>
              <a:t> </a:t>
            </a:r>
            <a:r>
              <a:rPr lang="en-US" baseline="0" dirty="0" err="1"/>
              <a:t>chỉnh</a:t>
            </a:r>
            <a:r>
              <a:rPr lang="en-US" baseline="0" dirty="0"/>
              <a:t> ạ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F6DB898-5747-4776-B813-931C78606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F6DB898-5747-4776-B813-931C78606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 err="1"/>
              <a:t>Nhóm</a:t>
            </a:r>
            <a:r>
              <a:rPr lang="en-US" baseline="0" dirty="0"/>
              <a:t> TÔI- ĐIỆP VẦN, ĐIỆP THANH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1 (</a:t>
            </a:r>
            <a:r>
              <a:rPr lang="en-US" baseline="0" dirty="0" err="1"/>
              <a:t>pht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1)</a:t>
            </a:r>
            <a:endParaRPr lang="en-US" dirty="0"/>
          </a:p>
          <a:p>
            <a:r>
              <a:rPr lang="en-US" dirty="0" err="1"/>
              <a:t>Nhóm</a:t>
            </a:r>
            <a:r>
              <a:rPr lang="en-US" baseline="0" dirty="0"/>
              <a:t> TÔI- BPTT CHƠI CHỮ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4 (</a:t>
            </a:r>
            <a:r>
              <a:rPr lang="en-US" baseline="0" dirty="0" err="1"/>
              <a:t>pht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2)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A07D4-5845-4225-831C-2B65DFEF5EE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F6DB898-5747-4776-B813-931C78606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F6DB898-5747-4776-B813-931C78606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F6DB898-5747-4776-B813-931C78606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F6DB898-5747-4776-B813-931C78606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F6DB898-5747-4776-B813-931C78606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081C36"/>
              </a:solidFill>
              <a:latin typeface="SegoeuiP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F6DB898-5747-4776-B813-931C78606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F6DB898-5747-4776-B813-931C78606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71600" y="3195644"/>
            <a:ext cx="15544800" cy="220503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7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1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68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1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9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09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B95FC270-55C9-4A20-A67A-3DE973D1FE95}" type="datetimeFigureOut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48402" y="9534528"/>
            <a:ext cx="5791200" cy="547687"/>
          </a:xfrm>
          <a:prstGeom prst="rect">
            <a:avLst/>
          </a:prstGeom>
        </p:spPr>
        <p:txBody>
          <a:bodyPr/>
          <a:lstStyle/>
          <a:p>
            <a:pPr defTabSz="1370965"/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3106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8961FD41-A0E4-414C-A973-C8EC8DF1BF61}" type="slidenum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  <a:prstGeom prst="rect">
            <a:avLst/>
          </a:prstGeom>
        </p:spPr>
        <p:txBody>
          <a:bodyPr anchor="t"/>
          <a:lstStyle>
            <a:lvl1pPr algn="l">
              <a:defRPr sz="799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995">
                <a:solidFill>
                  <a:schemeClr val="tx1">
                    <a:tint val="75000"/>
                  </a:schemeClr>
                </a:solidFill>
              </a:defRPr>
            </a:lvl1pPr>
            <a:lvl2pPr marL="913765" indent="0">
              <a:buNone/>
              <a:defRPr sz="3595">
                <a:solidFill>
                  <a:schemeClr val="tx1">
                    <a:tint val="75000"/>
                  </a:schemeClr>
                </a:solidFill>
              </a:defRPr>
            </a:lvl2pPr>
            <a:lvl3pPr marL="182753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1295" indent="0">
              <a:buNone/>
              <a:defRPr sz="2795">
                <a:solidFill>
                  <a:schemeClr val="tx1">
                    <a:tint val="75000"/>
                  </a:schemeClr>
                </a:solidFill>
              </a:defRPr>
            </a:lvl4pPr>
            <a:lvl5pPr marL="3654425" indent="0">
              <a:buNone/>
              <a:defRPr sz="2795">
                <a:solidFill>
                  <a:schemeClr val="tx1">
                    <a:tint val="75000"/>
                  </a:schemeClr>
                </a:solidFill>
              </a:defRPr>
            </a:lvl5pPr>
            <a:lvl6pPr marL="4568190" indent="0">
              <a:buNone/>
              <a:defRPr sz="2795">
                <a:solidFill>
                  <a:schemeClr val="tx1">
                    <a:tint val="75000"/>
                  </a:schemeClr>
                </a:solidFill>
              </a:defRPr>
            </a:lvl6pPr>
            <a:lvl7pPr marL="5481955" indent="0">
              <a:buNone/>
              <a:defRPr sz="2795">
                <a:solidFill>
                  <a:schemeClr val="tx1">
                    <a:tint val="75000"/>
                  </a:schemeClr>
                </a:solidFill>
              </a:defRPr>
            </a:lvl7pPr>
            <a:lvl8pPr marL="6395720" indent="0">
              <a:buNone/>
              <a:defRPr sz="2795">
                <a:solidFill>
                  <a:schemeClr val="tx1">
                    <a:tint val="75000"/>
                  </a:schemeClr>
                </a:solidFill>
              </a:defRPr>
            </a:lvl8pPr>
            <a:lvl9pPr marL="7309485" indent="0">
              <a:buNone/>
              <a:defRPr sz="27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B95FC270-55C9-4A20-A67A-3DE973D1FE95}" type="datetimeFigureOut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48402" y="9534528"/>
            <a:ext cx="5791200" cy="547687"/>
          </a:xfrm>
          <a:prstGeom prst="rect">
            <a:avLst/>
          </a:prstGeom>
        </p:spPr>
        <p:txBody>
          <a:bodyPr/>
          <a:lstStyle/>
          <a:p>
            <a:pPr defTabSz="1370965"/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3106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8961FD41-A0E4-414C-A973-C8EC8DF1BF61}" type="slidenum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2" y="411960"/>
            <a:ext cx="16459200" cy="171450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2" y="1800228"/>
            <a:ext cx="8077200" cy="5091112"/>
          </a:xfrm>
          <a:prstGeom prst="rect">
            <a:avLst/>
          </a:prstGeom>
        </p:spPr>
        <p:txBody>
          <a:bodyPr/>
          <a:lstStyle>
            <a:lvl1pPr>
              <a:defRPr sz="5595"/>
            </a:lvl1pPr>
            <a:lvl2pPr>
              <a:defRPr sz="4795"/>
            </a:lvl2pPr>
            <a:lvl3pPr>
              <a:defRPr sz="3995"/>
            </a:lvl3pPr>
            <a:lvl4pPr>
              <a:defRPr sz="3595"/>
            </a:lvl4pPr>
            <a:lvl5pPr>
              <a:defRPr sz="3595"/>
            </a:lvl5pPr>
            <a:lvl6pPr>
              <a:defRPr sz="3595"/>
            </a:lvl6pPr>
            <a:lvl7pPr>
              <a:defRPr sz="3595"/>
            </a:lvl7pPr>
            <a:lvl8pPr>
              <a:defRPr sz="3595"/>
            </a:lvl8pPr>
            <a:lvl9pPr>
              <a:defRPr sz="359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96400" y="1800228"/>
            <a:ext cx="8077200" cy="5091112"/>
          </a:xfrm>
          <a:prstGeom prst="rect">
            <a:avLst/>
          </a:prstGeom>
        </p:spPr>
        <p:txBody>
          <a:bodyPr/>
          <a:lstStyle>
            <a:lvl1pPr>
              <a:defRPr sz="5595"/>
            </a:lvl1pPr>
            <a:lvl2pPr>
              <a:defRPr sz="4795"/>
            </a:lvl2pPr>
            <a:lvl3pPr>
              <a:defRPr sz="3995"/>
            </a:lvl3pPr>
            <a:lvl4pPr>
              <a:defRPr sz="3595"/>
            </a:lvl4pPr>
            <a:lvl5pPr>
              <a:defRPr sz="3595"/>
            </a:lvl5pPr>
            <a:lvl6pPr>
              <a:defRPr sz="3595"/>
            </a:lvl6pPr>
            <a:lvl7pPr>
              <a:defRPr sz="3595"/>
            </a:lvl7pPr>
            <a:lvl8pPr>
              <a:defRPr sz="3595"/>
            </a:lvl8pPr>
            <a:lvl9pPr>
              <a:defRPr sz="359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914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B95FC270-55C9-4A20-A67A-3DE973D1FE95}" type="datetimeFigureOut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248402" y="9534528"/>
            <a:ext cx="5791200" cy="547687"/>
          </a:xfrm>
          <a:prstGeom prst="rect">
            <a:avLst/>
          </a:prstGeom>
        </p:spPr>
        <p:txBody>
          <a:bodyPr/>
          <a:lstStyle/>
          <a:p>
            <a:pPr defTabSz="1370965"/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106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8961FD41-A0E4-414C-A973-C8EC8DF1BF61}" type="slidenum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2" y="411960"/>
            <a:ext cx="16459200" cy="17145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2302671"/>
            <a:ext cx="8080376" cy="95964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95" b="1"/>
            </a:lvl1pPr>
            <a:lvl2pPr marL="913765" indent="0">
              <a:buNone/>
              <a:defRPr sz="3995" b="1"/>
            </a:lvl2pPr>
            <a:lvl3pPr marL="1827530" indent="0">
              <a:buNone/>
              <a:defRPr sz="3595" b="1"/>
            </a:lvl3pPr>
            <a:lvl4pPr marL="2741295" indent="0">
              <a:buNone/>
              <a:defRPr sz="3200" b="1"/>
            </a:lvl4pPr>
            <a:lvl5pPr marL="3654425" indent="0">
              <a:buNone/>
              <a:defRPr sz="3200" b="1"/>
            </a:lvl5pPr>
            <a:lvl6pPr marL="4568190" indent="0">
              <a:buNone/>
              <a:defRPr sz="3200" b="1"/>
            </a:lvl6pPr>
            <a:lvl7pPr marL="5481955" indent="0">
              <a:buNone/>
              <a:defRPr sz="3200" b="1"/>
            </a:lvl7pPr>
            <a:lvl8pPr marL="6395720" indent="0">
              <a:buNone/>
              <a:defRPr sz="3200" b="1"/>
            </a:lvl8pPr>
            <a:lvl9pPr marL="7309485" indent="0">
              <a:buNone/>
              <a:defRPr sz="3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14400" y="3262316"/>
            <a:ext cx="8080376" cy="5926932"/>
          </a:xfrm>
          <a:prstGeom prst="rect">
            <a:avLst/>
          </a:prstGeom>
        </p:spPr>
        <p:txBody>
          <a:bodyPr/>
          <a:lstStyle>
            <a:lvl1pPr>
              <a:defRPr sz="4795"/>
            </a:lvl1pPr>
            <a:lvl2pPr>
              <a:defRPr sz="3995"/>
            </a:lvl2pPr>
            <a:lvl3pPr>
              <a:defRPr sz="3595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90059" y="2302671"/>
            <a:ext cx="8083550" cy="95964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95" b="1"/>
            </a:lvl1pPr>
            <a:lvl2pPr marL="913765" indent="0">
              <a:buNone/>
              <a:defRPr sz="3995" b="1"/>
            </a:lvl2pPr>
            <a:lvl3pPr marL="1827530" indent="0">
              <a:buNone/>
              <a:defRPr sz="3595" b="1"/>
            </a:lvl3pPr>
            <a:lvl4pPr marL="2741295" indent="0">
              <a:buNone/>
              <a:defRPr sz="3200" b="1"/>
            </a:lvl4pPr>
            <a:lvl5pPr marL="3654425" indent="0">
              <a:buNone/>
              <a:defRPr sz="3200" b="1"/>
            </a:lvl5pPr>
            <a:lvl6pPr marL="4568190" indent="0">
              <a:buNone/>
              <a:defRPr sz="3200" b="1"/>
            </a:lvl6pPr>
            <a:lvl7pPr marL="5481955" indent="0">
              <a:buNone/>
              <a:defRPr sz="3200" b="1"/>
            </a:lvl7pPr>
            <a:lvl8pPr marL="6395720" indent="0">
              <a:buNone/>
              <a:defRPr sz="3200" b="1"/>
            </a:lvl8pPr>
            <a:lvl9pPr marL="7309485" indent="0">
              <a:buNone/>
              <a:defRPr sz="3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90059" y="3262316"/>
            <a:ext cx="8083550" cy="5926932"/>
          </a:xfrm>
          <a:prstGeom prst="rect">
            <a:avLst/>
          </a:prstGeom>
        </p:spPr>
        <p:txBody>
          <a:bodyPr/>
          <a:lstStyle>
            <a:lvl1pPr>
              <a:defRPr sz="4795"/>
            </a:lvl1pPr>
            <a:lvl2pPr>
              <a:defRPr sz="3995"/>
            </a:lvl2pPr>
            <a:lvl3pPr>
              <a:defRPr sz="3595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914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B95FC270-55C9-4A20-A67A-3DE973D1FE95}" type="datetimeFigureOut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248402" y="9534528"/>
            <a:ext cx="5791200" cy="547687"/>
          </a:xfrm>
          <a:prstGeom prst="rect">
            <a:avLst/>
          </a:prstGeom>
        </p:spPr>
        <p:txBody>
          <a:bodyPr/>
          <a:lstStyle/>
          <a:p>
            <a:pPr defTabSz="1370965"/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3106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8961FD41-A0E4-414C-A973-C8EC8DF1BF61}" type="slidenum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2" y="411960"/>
            <a:ext cx="16459200" cy="171450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914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B95FC270-55C9-4A20-A67A-3DE973D1FE95}" type="datetimeFigureOut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248402" y="9534528"/>
            <a:ext cx="5791200" cy="547687"/>
          </a:xfrm>
          <a:prstGeom prst="rect">
            <a:avLst/>
          </a:prstGeom>
        </p:spPr>
        <p:txBody>
          <a:bodyPr/>
          <a:lstStyle/>
          <a:p>
            <a:pPr defTabSz="1370965"/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3106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8961FD41-A0E4-414C-A973-C8EC8DF1BF61}" type="slidenum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7" y="409580"/>
            <a:ext cx="6016626" cy="1743076"/>
          </a:xfrm>
          <a:prstGeom prst="rect">
            <a:avLst/>
          </a:prstGeom>
        </p:spPr>
        <p:txBody>
          <a:bodyPr anchor="b"/>
          <a:lstStyle>
            <a:lvl1pPr algn="l">
              <a:defRPr sz="399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50100" y="409580"/>
            <a:ext cx="10223500" cy="8779669"/>
          </a:xfrm>
          <a:prstGeom prst="rect">
            <a:avLst/>
          </a:prstGeom>
        </p:spPr>
        <p:txBody>
          <a:bodyPr/>
          <a:lstStyle>
            <a:lvl1pPr>
              <a:defRPr sz="6395"/>
            </a:lvl1pPr>
            <a:lvl2pPr>
              <a:defRPr sz="5595"/>
            </a:lvl2pPr>
            <a:lvl3pPr>
              <a:defRPr sz="4795"/>
            </a:lvl3pPr>
            <a:lvl4pPr>
              <a:defRPr sz="3995"/>
            </a:lvl4pPr>
            <a:lvl5pPr>
              <a:defRPr sz="3995"/>
            </a:lvl5pPr>
            <a:lvl6pPr>
              <a:defRPr sz="3995"/>
            </a:lvl6pPr>
            <a:lvl7pPr>
              <a:defRPr sz="3995"/>
            </a:lvl7pPr>
            <a:lvl8pPr>
              <a:defRPr sz="3995"/>
            </a:lvl8pPr>
            <a:lvl9pPr>
              <a:defRPr sz="399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407" y="2152654"/>
            <a:ext cx="6016626" cy="7036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95"/>
            </a:lvl1pPr>
            <a:lvl2pPr marL="913765" indent="0">
              <a:buNone/>
              <a:defRPr sz="2395"/>
            </a:lvl2pPr>
            <a:lvl3pPr marL="1827530" indent="0">
              <a:buNone/>
              <a:defRPr sz="2000"/>
            </a:lvl3pPr>
            <a:lvl4pPr marL="2741295" indent="0">
              <a:buNone/>
              <a:defRPr sz="1800"/>
            </a:lvl4pPr>
            <a:lvl5pPr marL="3654425" indent="0">
              <a:buNone/>
              <a:defRPr sz="1800"/>
            </a:lvl5pPr>
            <a:lvl6pPr marL="4568190" indent="0">
              <a:buNone/>
              <a:defRPr sz="1800"/>
            </a:lvl6pPr>
            <a:lvl7pPr marL="5481955" indent="0">
              <a:buNone/>
              <a:defRPr sz="1800"/>
            </a:lvl7pPr>
            <a:lvl8pPr marL="6395720" indent="0">
              <a:buNone/>
              <a:defRPr sz="1800"/>
            </a:lvl8pPr>
            <a:lvl9pPr marL="7309485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914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B95FC270-55C9-4A20-A67A-3DE973D1FE95}" type="datetimeFigureOut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248402" y="9534528"/>
            <a:ext cx="5791200" cy="547687"/>
          </a:xfrm>
          <a:prstGeom prst="rect">
            <a:avLst/>
          </a:prstGeom>
        </p:spPr>
        <p:txBody>
          <a:bodyPr/>
          <a:lstStyle/>
          <a:p>
            <a:pPr defTabSz="1370965"/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106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8961FD41-A0E4-414C-A973-C8EC8DF1BF61}" type="slidenum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84576" y="7200902"/>
            <a:ext cx="10972800" cy="850108"/>
          </a:xfrm>
          <a:prstGeom prst="rect">
            <a:avLst/>
          </a:prstGeom>
        </p:spPr>
        <p:txBody>
          <a:bodyPr anchor="b"/>
          <a:lstStyle>
            <a:lvl1pPr algn="l">
              <a:defRPr sz="399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584576" y="919167"/>
            <a:ext cx="10972800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395"/>
            </a:lvl1pPr>
            <a:lvl2pPr marL="913765" indent="0">
              <a:buNone/>
              <a:defRPr sz="5595"/>
            </a:lvl2pPr>
            <a:lvl3pPr marL="1827530" indent="0">
              <a:buNone/>
              <a:defRPr sz="4795"/>
            </a:lvl3pPr>
            <a:lvl4pPr marL="2741295" indent="0">
              <a:buNone/>
              <a:defRPr sz="3995"/>
            </a:lvl4pPr>
            <a:lvl5pPr marL="3654425" indent="0">
              <a:buNone/>
              <a:defRPr sz="3995"/>
            </a:lvl5pPr>
            <a:lvl6pPr marL="4568190" indent="0">
              <a:buNone/>
              <a:defRPr sz="3995"/>
            </a:lvl6pPr>
            <a:lvl7pPr marL="5481955" indent="0">
              <a:buNone/>
              <a:defRPr sz="3995"/>
            </a:lvl7pPr>
            <a:lvl8pPr marL="6395720" indent="0">
              <a:buNone/>
              <a:defRPr sz="3995"/>
            </a:lvl8pPr>
            <a:lvl9pPr marL="7309485" indent="0">
              <a:buNone/>
              <a:defRPr sz="399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584576" y="8051008"/>
            <a:ext cx="10972800" cy="12072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95"/>
            </a:lvl1pPr>
            <a:lvl2pPr marL="913765" indent="0">
              <a:buNone/>
              <a:defRPr sz="2395"/>
            </a:lvl2pPr>
            <a:lvl3pPr marL="1827530" indent="0">
              <a:buNone/>
              <a:defRPr sz="2000"/>
            </a:lvl3pPr>
            <a:lvl4pPr marL="2741295" indent="0">
              <a:buNone/>
              <a:defRPr sz="1800"/>
            </a:lvl4pPr>
            <a:lvl5pPr marL="3654425" indent="0">
              <a:buNone/>
              <a:defRPr sz="1800"/>
            </a:lvl5pPr>
            <a:lvl6pPr marL="4568190" indent="0">
              <a:buNone/>
              <a:defRPr sz="1800"/>
            </a:lvl6pPr>
            <a:lvl7pPr marL="5481955" indent="0">
              <a:buNone/>
              <a:defRPr sz="1800"/>
            </a:lvl7pPr>
            <a:lvl8pPr marL="6395720" indent="0">
              <a:buNone/>
              <a:defRPr sz="1800"/>
            </a:lvl8pPr>
            <a:lvl9pPr marL="7309485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914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B95FC270-55C9-4A20-A67A-3DE973D1FE95}" type="datetimeFigureOut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248402" y="9534528"/>
            <a:ext cx="5791200" cy="547687"/>
          </a:xfrm>
          <a:prstGeom prst="rect">
            <a:avLst/>
          </a:prstGeom>
        </p:spPr>
        <p:txBody>
          <a:bodyPr/>
          <a:lstStyle/>
          <a:p>
            <a:pPr defTabSz="1370965"/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106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8961FD41-A0E4-414C-A973-C8EC8DF1BF61}" type="slidenum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2" y="411960"/>
            <a:ext cx="16459200" cy="171450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2" y="2400305"/>
            <a:ext cx="16459200" cy="67889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B95FC270-55C9-4A20-A67A-3DE973D1FE95}" type="datetimeFigureOut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48402" y="9534528"/>
            <a:ext cx="5791200" cy="547687"/>
          </a:xfrm>
          <a:prstGeom prst="rect">
            <a:avLst/>
          </a:prstGeom>
        </p:spPr>
        <p:txBody>
          <a:bodyPr/>
          <a:lstStyle/>
          <a:p>
            <a:pPr defTabSz="1370965"/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3106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8961FD41-A0E4-414C-A973-C8EC8DF1BF61}" type="slidenum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258800" y="309564"/>
            <a:ext cx="4114800" cy="658177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2" y="309564"/>
            <a:ext cx="12039600" cy="65817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B95FC270-55C9-4A20-A67A-3DE973D1FE95}" type="datetimeFigureOut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48402" y="9534528"/>
            <a:ext cx="5791200" cy="547687"/>
          </a:xfrm>
          <a:prstGeom prst="rect">
            <a:avLst/>
          </a:prstGeom>
        </p:spPr>
        <p:txBody>
          <a:bodyPr/>
          <a:lstStyle/>
          <a:p>
            <a:pPr defTabSz="1370965"/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3106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8961FD41-A0E4-414C-A973-C8EC8DF1BF61}" type="slidenum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067" y="-135776"/>
            <a:ext cx="1596250" cy="1488480"/>
          </a:xfrm>
          <a:prstGeom prst="rect">
            <a:avLst/>
          </a:prstGeom>
        </p:spPr>
      </p:pic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067" y="-135776"/>
            <a:ext cx="1596250" cy="1488480"/>
          </a:xfrm>
          <a:prstGeom prst="rect">
            <a:avLst/>
          </a:prstGeom>
        </p:spPr>
      </p:pic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2" y="411960"/>
            <a:ext cx="16459200" cy="171450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2" y="2400300"/>
            <a:ext cx="16459200" cy="6788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2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8B35F0B1-53A2-4F58-A419-9B6A1424FB57}" type="datetimeFigureOut">
              <a:rPr lang="zh-CN" altLang="en-US" sz="2700" smtClean="0">
                <a:solidFill>
                  <a:srgbClr val="000000"/>
                </a:solidFill>
              </a:rPr>
            </a:fld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48403" y="9534528"/>
            <a:ext cx="5791198" cy="547687"/>
          </a:xfrm>
          <a:prstGeom prst="rect">
            <a:avLst/>
          </a:prstGeom>
        </p:spPr>
        <p:txBody>
          <a:bodyPr/>
          <a:lstStyle/>
          <a:p>
            <a:pPr defTabSz="1370965"/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3106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18EBF4EF-A2BF-4103-B2B4-2A3D5169DA7D}" type="slidenum">
              <a:rPr lang="zh-CN" altLang="en-US" sz="2700" smtClean="0">
                <a:solidFill>
                  <a:srgbClr val="000000"/>
                </a:solidFill>
              </a:rPr>
            </a:fld>
            <a:endParaRPr lang="zh-CN" altLang="en-US" sz="27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0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71600" y="3195644"/>
            <a:ext cx="15544800" cy="220503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7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1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68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1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9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09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B95FC270-55C9-4A20-A67A-3DE973D1FE95}" type="datetimeFigureOut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48402" y="9534528"/>
            <a:ext cx="5791200" cy="547687"/>
          </a:xfrm>
          <a:prstGeom prst="rect">
            <a:avLst/>
          </a:prstGeom>
        </p:spPr>
        <p:txBody>
          <a:bodyPr/>
          <a:lstStyle/>
          <a:p>
            <a:pPr defTabSz="1370965"/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3106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8961FD41-A0E4-414C-A973-C8EC8DF1BF61}" type="slidenum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  <a:prstGeom prst="rect">
            <a:avLst/>
          </a:prstGeom>
        </p:spPr>
        <p:txBody>
          <a:bodyPr anchor="t"/>
          <a:lstStyle>
            <a:lvl1pPr algn="l">
              <a:defRPr sz="799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995">
                <a:solidFill>
                  <a:schemeClr val="tx1">
                    <a:tint val="75000"/>
                  </a:schemeClr>
                </a:solidFill>
              </a:defRPr>
            </a:lvl1pPr>
            <a:lvl2pPr marL="913765" indent="0">
              <a:buNone/>
              <a:defRPr sz="3595">
                <a:solidFill>
                  <a:schemeClr val="tx1">
                    <a:tint val="75000"/>
                  </a:schemeClr>
                </a:solidFill>
              </a:defRPr>
            </a:lvl2pPr>
            <a:lvl3pPr marL="182753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1295" indent="0">
              <a:buNone/>
              <a:defRPr sz="2795">
                <a:solidFill>
                  <a:schemeClr val="tx1">
                    <a:tint val="75000"/>
                  </a:schemeClr>
                </a:solidFill>
              </a:defRPr>
            </a:lvl4pPr>
            <a:lvl5pPr marL="3654425" indent="0">
              <a:buNone/>
              <a:defRPr sz="2795">
                <a:solidFill>
                  <a:schemeClr val="tx1">
                    <a:tint val="75000"/>
                  </a:schemeClr>
                </a:solidFill>
              </a:defRPr>
            </a:lvl5pPr>
            <a:lvl6pPr marL="4568190" indent="0">
              <a:buNone/>
              <a:defRPr sz="2795">
                <a:solidFill>
                  <a:schemeClr val="tx1">
                    <a:tint val="75000"/>
                  </a:schemeClr>
                </a:solidFill>
              </a:defRPr>
            </a:lvl6pPr>
            <a:lvl7pPr marL="5481955" indent="0">
              <a:buNone/>
              <a:defRPr sz="2795">
                <a:solidFill>
                  <a:schemeClr val="tx1">
                    <a:tint val="75000"/>
                  </a:schemeClr>
                </a:solidFill>
              </a:defRPr>
            </a:lvl7pPr>
            <a:lvl8pPr marL="6395720" indent="0">
              <a:buNone/>
              <a:defRPr sz="2795">
                <a:solidFill>
                  <a:schemeClr val="tx1">
                    <a:tint val="75000"/>
                  </a:schemeClr>
                </a:solidFill>
              </a:defRPr>
            </a:lvl8pPr>
            <a:lvl9pPr marL="7309485" indent="0">
              <a:buNone/>
              <a:defRPr sz="27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B95FC270-55C9-4A20-A67A-3DE973D1FE95}" type="datetimeFigureOut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48402" y="9534528"/>
            <a:ext cx="5791200" cy="547687"/>
          </a:xfrm>
          <a:prstGeom prst="rect">
            <a:avLst/>
          </a:prstGeom>
        </p:spPr>
        <p:txBody>
          <a:bodyPr/>
          <a:lstStyle/>
          <a:p>
            <a:pPr defTabSz="1370965"/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3106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8961FD41-A0E4-414C-A973-C8EC8DF1BF61}" type="slidenum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2" y="411960"/>
            <a:ext cx="16459200" cy="171450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2" y="1800228"/>
            <a:ext cx="8077200" cy="5091112"/>
          </a:xfrm>
          <a:prstGeom prst="rect">
            <a:avLst/>
          </a:prstGeom>
        </p:spPr>
        <p:txBody>
          <a:bodyPr/>
          <a:lstStyle>
            <a:lvl1pPr>
              <a:defRPr sz="5595"/>
            </a:lvl1pPr>
            <a:lvl2pPr>
              <a:defRPr sz="4795"/>
            </a:lvl2pPr>
            <a:lvl3pPr>
              <a:defRPr sz="3995"/>
            </a:lvl3pPr>
            <a:lvl4pPr>
              <a:defRPr sz="3595"/>
            </a:lvl4pPr>
            <a:lvl5pPr>
              <a:defRPr sz="3595"/>
            </a:lvl5pPr>
            <a:lvl6pPr>
              <a:defRPr sz="3595"/>
            </a:lvl6pPr>
            <a:lvl7pPr>
              <a:defRPr sz="3595"/>
            </a:lvl7pPr>
            <a:lvl8pPr>
              <a:defRPr sz="3595"/>
            </a:lvl8pPr>
            <a:lvl9pPr>
              <a:defRPr sz="359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96400" y="1800228"/>
            <a:ext cx="8077200" cy="5091112"/>
          </a:xfrm>
          <a:prstGeom prst="rect">
            <a:avLst/>
          </a:prstGeom>
        </p:spPr>
        <p:txBody>
          <a:bodyPr/>
          <a:lstStyle>
            <a:lvl1pPr>
              <a:defRPr sz="5595"/>
            </a:lvl1pPr>
            <a:lvl2pPr>
              <a:defRPr sz="4795"/>
            </a:lvl2pPr>
            <a:lvl3pPr>
              <a:defRPr sz="3995"/>
            </a:lvl3pPr>
            <a:lvl4pPr>
              <a:defRPr sz="3595"/>
            </a:lvl4pPr>
            <a:lvl5pPr>
              <a:defRPr sz="3595"/>
            </a:lvl5pPr>
            <a:lvl6pPr>
              <a:defRPr sz="3595"/>
            </a:lvl6pPr>
            <a:lvl7pPr>
              <a:defRPr sz="3595"/>
            </a:lvl7pPr>
            <a:lvl8pPr>
              <a:defRPr sz="3595"/>
            </a:lvl8pPr>
            <a:lvl9pPr>
              <a:defRPr sz="359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914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B95FC270-55C9-4A20-A67A-3DE973D1FE95}" type="datetimeFigureOut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248402" y="9534528"/>
            <a:ext cx="5791200" cy="547687"/>
          </a:xfrm>
          <a:prstGeom prst="rect">
            <a:avLst/>
          </a:prstGeom>
        </p:spPr>
        <p:txBody>
          <a:bodyPr/>
          <a:lstStyle/>
          <a:p>
            <a:pPr defTabSz="1370965"/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106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8961FD41-A0E4-414C-A973-C8EC8DF1BF61}" type="slidenum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2" y="411960"/>
            <a:ext cx="16459200" cy="17145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2302671"/>
            <a:ext cx="8080376" cy="95964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95" b="1"/>
            </a:lvl1pPr>
            <a:lvl2pPr marL="913765" indent="0">
              <a:buNone/>
              <a:defRPr sz="3995" b="1"/>
            </a:lvl2pPr>
            <a:lvl3pPr marL="1827530" indent="0">
              <a:buNone/>
              <a:defRPr sz="3595" b="1"/>
            </a:lvl3pPr>
            <a:lvl4pPr marL="2741295" indent="0">
              <a:buNone/>
              <a:defRPr sz="3200" b="1"/>
            </a:lvl4pPr>
            <a:lvl5pPr marL="3654425" indent="0">
              <a:buNone/>
              <a:defRPr sz="3200" b="1"/>
            </a:lvl5pPr>
            <a:lvl6pPr marL="4568190" indent="0">
              <a:buNone/>
              <a:defRPr sz="3200" b="1"/>
            </a:lvl6pPr>
            <a:lvl7pPr marL="5481955" indent="0">
              <a:buNone/>
              <a:defRPr sz="3200" b="1"/>
            </a:lvl7pPr>
            <a:lvl8pPr marL="6395720" indent="0">
              <a:buNone/>
              <a:defRPr sz="3200" b="1"/>
            </a:lvl8pPr>
            <a:lvl9pPr marL="7309485" indent="0">
              <a:buNone/>
              <a:defRPr sz="3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14400" y="3262316"/>
            <a:ext cx="8080376" cy="5926932"/>
          </a:xfrm>
          <a:prstGeom prst="rect">
            <a:avLst/>
          </a:prstGeom>
        </p:spPr>
        <p:txBody>
          <a:bodyPr/>
          <a:lstStyle>
            <a:lvl1pPr>
              <a:defRPr sz="4795"/>
            </a:lvl1pPr>
            <a:lvl2pPr>
              <a:defRPr sz="3995"/>
            </a:lvl2pPr>
            <a:lvl3pPr>
              <a:defRPr sz="3595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90059" y="2302671"/>
            <a:ext cx="8083550" cy="95964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95" b="1"/>
            </a:lvl1pPr>
            <a:lvl2pPr marL="913765" indent="0">
              <a:buNone/>
              <a:defRPr sz="3995" b="1"/>
            </a:lvl2pPr>
            <a:lvl3pPr marL="1827530" indent="0">
              <a:buNone/>
              <a:defRPr sz="3595" b="1"/>
            </a:lvl3pPr>
            <a:lvl4pPr marL="2741295" indent="0">
              <a:buNone/>
              <a:defRPr sz="3200" b="1"/>
            </a:lvl4pPr>
            <a:lvl5pPr marL="3654425" indent="0">
              <a:buNone/>
              <a:defRPr sz="3200" b="1"/>
            </a:lvl5pPr>
            <a:lvl6pPr marL="4568190" indent="0">
              <a:buNone/>
              <a:defRPr sz="3200" b="1"/>
            </a:lvl6pPr>
            <a:lvl7pPr marL="5481955" indent="0">
              <a:buNone/>
              <a:defRPr sz="3200" b="1"/>
            </a:lvl7pPr>
            <a:lvl8pPr marL="6395720" indent="0">
              <a:buNone/>
              <a:defRPr sz="3200" b="1"/>
            </a:lvl8pPr>
            <a:lvl9pPr marL="7309485" indent="0">
              <a:buNone/>
              <a:defRPr sz="3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90059" y="3262316"/>
            <a:ext cx="8083550" cy="5926932"/>
          </a:xfrm>
          <a:prstGeom prst="rect">
            <a:avLst/>
          </a:prstGeom>
        </p:spPr>
        <p:txBody>
          <a:bodyPr/>
          <a:lstStyle>
            <a:lvl1pPr>
              <a:defRPr sz="4795"/>
            </a:lvl1pPr>
            <a:lvl2pPr>
              <a:defRPr sz="3995"/>
            </a:lvl2pPr>
            <a:lvl3pPr>
              <a:defRPr sz="3595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914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B95FC270-55C9-4A20-A67A-3DE973D1FE95}" type="datetimeFigureOut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248402" y="9534528"/>
            <a:ext cx="5791200" cy="547687"/>
          </a:xfrm>
          <a:prstGeom prst="rect">
            <a:avLst/>
          </a:prstGeom>
        </p:spPr>
        <p:txBody>
          <a:bodyPr/>
          <a:lstStyle/>
          <a:p>
            <a:pPr defTabSz="1370965"/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3106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8961FD41-A0E4-414C-A973-C8EC8DF1BF61}" type="slidenum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2" y="411960"/>
            <a:ext cx="16459200" cy="171450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914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B95FC270-55C9-4A20-A67A-3DE973D1FE95}" type="datetimeFigureOut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248402" y="9534528"/>
            <a:ext cx="5791200" cy="547687"/>
          </a:xfrm>
          <a:prstGeom prst="rect">
            <a:avLst/>
          </a:prstGeom>
        </p:spPr>
        <p:txBody>
          <a:bodyPr/>
          <a:lstStyle/>
          <a:p>
            <a:pPr defTabSz="1370965"/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3106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8961FD41-A0E4-414C-A973-C8EC8DF1BF61}" type="slidenum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7" y="409580"/>
            <a:ext cx="6016626" cy="1743076"/>
          </a:xfrm>
          <a:prstGeom prst="rect">
            <a:avLst/>
          </a:prstGeom>
        </p:spPr>
        <p:txBody>
          <a:bodyPr anchor="b"/>
          <a:lstStyle>
            <a:lvl1pPr algn="l">
              <a:defRPr sz="399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50100" y="409580"/>
            <a:ext cx="10223500" cy="8779669"/>
          </a:xfrm>
          <a:prstGeom prst="rect">
            <a:avLst/>
          </a:prstGeom>
        </p:spPr>
        <p:txBody>
          <a:bodyPr/>
          <a:lstStyle>
            <a:lvl1pPr>
              <a:defRPr sz="6395"/>
            </a:lvl1pPr>
            <a:lvl2pPr>
              <a:defRPr sz="5595"/>
            </a:lvl2pPr>
            <a:lvl3pPr>
              <a:defRPr sz="4795"/>
            </a:lvl3pPr>
            <a:lvl4pPr>
              <a:defRPr sz="3995"/>
            </a:lvl4pPr>
            <a:lvl5pPr>
              <a:defRPr sz="3995"/>
            </a:lvl5pPr>
            <a:lvl6pPr>
              <a:defRPr sz="3995"/>
            </a:lvl6pPr>
            <a:lvl7pPr>
              <a:defRPr sz="3995"/>
            </a:lvl7pPr>
            <a:lvl8pPr>
              <a:defRPr sz="3995"/>
            </a:lvl8pPr>
            <a:lvl9pPr>
              <a:defRPr sz="399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407" y="2152654"/>
            <a:ext cx="6016626" cy="7036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95"/>
            </a:lvl1pPr>
            <a:lvl2pPr marL="913765" indent="0">
              <a:buNone/>
              <a:defRPr sz="2395"/>
            </a:lvl2pPr>
            <a:lvl3pPr marL="1827530" indent="0">
              <a:buNone/>
              <a:defRPr sz="2000"/>
            </a:lvl3pPr>
            <a:lvl4pPr marL="2741295" indent="0">
              <a:buNone/>
              <a:defRPr sz="1800"/>
            </a:lvl4pPr>
            <a:lvl5pPr marL="3654425" indent="0">
              <a:buNone/>
              <a:defRPr sz="1800"/>
            </a:lvl5pPr>
            <a:lvl6pPr marL="4568190" indent="0">
              <a:buNone/>
              <a:defRPr sz="1800"/>
            </a:lvl6pPr>
            <a:lvl7pPr marL="5481955" indent="0">
              <a:buNone/>
              <a:defRPr sz="1800"/>
            </a:lvl7pPr>
            <a:lvl8pPr marL="6395720" indent="0">
              <a:buNone/>
              <a:defRPr sz="1800"/>
            </a:lvl8pPr>
            <a:lvl9pPr marL="7309485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914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B95FC270-55C9-4A20-A67A-3DE973D1FE95}" type="datetimeFigureOut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248402" y="9534528"/>
            <a:ext cx="5791200" cy="547687"/>
          </a:xfrm>
          <a:prstGeom prst="rect">
            <a:avLst/>
          </a:prstGeom>
        </p:spPr>
        <p:txBody>
          <a:bodyPr/>
          <a:lstStyle/>
          <a:p>
            <a:pPr defTabSz="1370965"/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106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8961FD41-A0E4-414C-A973-C8EC8DF1BF61}" type="slidenum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84576" y="7200902"/>
            <a:ext cx="10972800" cy="850108"/>
          </a:xfrm>
          <a:prstGeom prst="rect">
            <a:avLst/>
          </a:prstGeom>
        </p:spPr>
        <p:txBody>
          <a:bodyPr anchor="b"/>
          <a:lstStyle>
            <a:lvl1pPr algn="l">
              <a:defRPr sz="399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584576" y="919167"/>
            <a:ext cx="10972800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395"/>
            </a:lvl1pPr>
            <a:lvl2pPr marL="913765" indent="0">
              <a:buNone/>
              <a:defRPr sz="5595"/>
            </a:lvl2pPr>
            <a:lvl3pPr marL="1827530" indent="0">
              <a:buNone/>
              <a:defRPr sz="4795"/>
            </a:lvl3pPr>
            <a:lvl4pPr marL="2741295" indent="0">
              <a:buNone/>
              <a:defRPr sz="3995"/>
            </a:lvl4pPr>
            <a:lvl5pPr marL="3654425" indent="0">
              <a:buNone/>
              <a:defRPr sz="3995"/>
            </a:lvl5pPr>
            <a:lvl6pPr marL="4568190" indent="0">
              <a:buNone/>
              <a:defRPr sz="3995"/>
            </a:lvl6pPr>
            <a:lvl7pPr marL="5481955" indent="0">
              <a:buNone/>
              <a:defRPr sz="3995"/>
            </a:lvl7pPr>
            <a:lvl8pPr marL="6395720" indent="0">
              <a:buNone/>
              <a:defRPr sz="3995"/>
            </a:lvl8pPr>
            <a:lvl9pPr marL="7309485" indent="0">
              <a:buNone/>
              <a:defRPr sz="399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584576" y="8051008"/>
            <a:ext cx="10972800" cy="12072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95"/>
            </a:lvl1pPr>
            <a:lvl2pPr marL="913765" indent="0">
              <a:buNone/>
              <a:defRPr sz="2395"/>
            </a:lvl2pPr>
            <a:lvl3pPr marL="1827530" indent="0">
              <a:buNone/>
              <a:defRPr sz="2000"/>
            </a:lvl3pPr>
            <a:lvl4pPr marL="2741295" indent="0">
              <a:buNone/>
              <a:defRPr sz="1800"/>
            </a:lvl4pPr>
            <a:lvl5pPr marL="3654425" indent="0">
              <a:buNone/>
              <a:defRPr sz="1800"/>
            </a:lvl5pPr>
            <a:lvl6pPr marL="4568190" indent="0">
              <a:buNone/>
              <a:defRPr sz="1800"/>
            </a:lvl6pPr>
            <a:lvl7pPr marL="5481955" indent="0">
              <a:buNone/>
              <a:defRPr sz="1800"/>
            </a:lvl7pPr>
            <a:lvl8pPr marL="6395720" indent="0">
              <a:buNone/>
              <a:defRPr sz="1800"/>
            </a:lvl8pPr>
            <a:lvl9pPr marL="7309485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914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B95FC270-55C9-4A20-A67A-3DE973D1FE95}" type="datetimeFigureOut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248402" y="9534528"/>
            <a:ext cx="5791200" cy="547687"/>
          </a:xfrm>
          <a:prstGeom prst="rect">
            <a:avLst/>
          </a:prstGeom>
        </p:spPr>
        <p:txBody>
          <a:bodyPr/>
          <a:lstStyle/>
          <a:p>
            <a:pPr defTabSz="1370965"/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106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8961FD41-A0E4-414C-A973-C8EC8DF1BF61}" type="slidenum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2" y="411960"/>
            <a:ext cx="16459200" cy="171450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2" y="2400305"/>
            <a:ext cx="16459200" cy="67889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B95FC270-55C9-4A20-A67A-3DE973D1FE95}" type="datetimeFigureOut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48402" y="9534528"/>
            <a:ext cx="5791200" cy="547687"/>
          </a:xfrm>
          <a:prstGeom prst="rect">
            <a:avLst/>
          </a:prstGeom>
        </p:spPr>
        <p:txBody>
          <a:bodyPr/>
          <a:lstStyle/>
          <a:p>
            <a:pPr defTabSz="1370965"/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3106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8961FD41-A0E4-414C-A973-C8EC8DF1BF61}" type="slidenum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258800" y="309564"/>
            <a:ext cx="4114800" cy="658177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2" y="309564"/>
            <a:ext cx="12039600" cy="65817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B95FC270-55C9-4A20-A67A-3DE973D1FE95}" type="datetimeFigureOut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48402" y="9534528"/>
            <a:ext cx="5791200" cy="547687"/>
          </a:xfrm>
          <a:prstGeom prst="rect">
            <a:avLst/>
          </a:prstGeom>
        </p:spPr>
        <p:txBody>
          <a:bodyPr/>
          <a:lstStyle/>
          <a:p>
            <a:pPr defTabSz="1370965"/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3106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8961FD41-A0E4-414C-A973-C8EC8DF1BF61}" type="slidenum">
              <a:rPr lang="zh-CN" altLang="en-US" sz="27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sz="270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067" y="-135776"/>
            <a:ext cx="1596250" cy="1488480"/>
          </a:xfrm>
          <a:prstGeom prst="rect">
            <a:avLst/>
          </a:prstGeom>
        </p:spPr>
      </p:pic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067" y="-135776"/>
            <a:ext cx="1596250" cy="1488480"/>
          </a:xfrm>
          <a:prstGeom prst="rect">
            <a:avLst/>
          </a:prstGeom>
        </p:spPr>
      </p:pic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2" y="411960"/>
            <a:ext cx="16459200" cy="171450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2" y="2400300"/>
            <a:ext cx="16459200" cy="6788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2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8B35F0B1-53A2-4F58-A419-9B6A1424FB57}" type="datetimeFigureOut">
              <a:rPr lang="zh-CN" altLang="en-US" sz="2700" smtClean="0">
                <a:solidFill>
                  <a:srgbClr val="000000"/>
                </a:solidFill>
              </a:rPr>
            </a:fld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48403" y="9534528"/>
            <a:ext cx="5791198" cy="547687"/>
          </a:xfrm>
          <a:prstGeom prst="rect">
            <a:avLst/>
          </a:prstGeom>
        </p:spPr>
        <p:txBody>
          <a:bodyPr/>
          <a:lstStyle/>
          <a:p>
            <a:pPr defTabSz="1370965"/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3106400" y="9534528"/>
            <a:ext cx="4267200" cy="547687"/>
          </a:xfrm>
          <a:prstGeom prst="rect">
            <a:avLst/>
          </a:prstGeom>
        </p:spPr>
        <p:txBody>
          <a:bodyPr/>
          <a:lstStyle/>
          <a:p>
            <a:pPr defTabSz="1370965"/>
            <a:fld id="{18EBF4EF-A2BF-4103-B2B4-2A3D5169DA7D}" type="slidenum">
              <a:rPr lang="zh-CN" altLang="en-US" sz="2700" smtClean="0">
                <a:solidFill>
                  <a:srgbClr val="000000"/>
                </a:solidFill>
              </a:rPr>
            </a:fld>
            <a:endParaRPr lang="zh-CN" altLang="en-US" sz="27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0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49FA2C-B09B-437F-A47A-9835E0143EBB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CD0679-3187-449D-BDC3-12E48E8303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49FA2C-B09B-437F-A47A-9835E0143EBB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CD0679-3187-449D-BDC3-12E48E8303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49FA2C-B09B-437F-A47A-9835E0143EBB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CD0679-3187-449D-BDC3-12E48E8303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49FA2C-B09B-437F-A47A-9835E0143EBB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CD0679-3187-449D-BDC3-12E48E8303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49FA2C-B09B-437F-A47A-9835E0143EBB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CD0679-3187-449D-BDC3-12E48E8303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49FA2C-B09B-437F-A47A-9835E0143EBB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CD0679-3187-449D-BDC3-12E48E8303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49FA2C-B09B-437F-A47A-9835E0143EBB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CD0679-3187-449D-BDC3-12E48E8303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49FA2C-B09B-437F-A47A-9835E0143EBB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CD0679-3187-449D-BDC3-12E48E8303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49FA2C-B09B-437F-A47A-9835E0143EBB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CD0679-3187-449D-BDC3-12E48E8303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49FA2C-B09B-437F-A47A-9835E0143EBB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CD0679-3187-449D-BDC3-12E48E8303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49FA2C-B09B-437F-A47A-9835E0143EBB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CD0679-3187-449D-BDC3-12E48E8303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4" Type="http://schemas.openxmlformats.org/officeDocument/2006/relationships/theme" Target="../theme/theme3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 advTm="0">
    <p:pull/>
  </p:transition>
  <p:txStyles>
    <p:titleStyle>
      <a:lvl1pPr algn="ctr" defTabSz="1826260" rtl="0" eaLnBrk="1" latinLnBrk="0" hangingPunct="1">
        <a:spcBef>
          <a:spcPct val="0"/>
        </a:spcBef>
        <a:buNone/>
        <a:defRPr sz="87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165" indent="-685165" algn="l" defTabSz="1826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95" kern="1200">
          <a:solidFill>
            <a:schemeClr val="tx1"/>
          </a:solidFill>
          <a:latin typeface="+mn-lt"/>
          <a:ea typeface="+mn-ea"/>
          <a:cs typeface="+mn-cs"/>
        </a:defRPr>
      </a:lvl1pPr>
      <a:lvl2pPr marL="1484630" indent="-570865" algn="l" defTabSz="1826260" rtl="0" eaLnBrk="1" latinLnBrk="0" hangingPunct="1">
        <a:spcBef>
          <a:spcPct val="20000"/>
        </a:spcBef>
        <a:buFont typeface="Arial" panose="020B0604020202020204" pitchFamily="34" charset="0"/>
        <a:buChar char="–"/>
        <a:defRPr sz="5595" kern="1200">
          <a:solidFill>
            <a:schemeClr val="tx1"/>
          </a:solidFill>
          <a:latin typeface="+mn-lt"/>
          <a:ea typeface="+mn-ea"/>
          <a:cs typeface="+mn-cs"/>
        </a:defRPr>
      </a:lvl2pPr>
      <a:lvl3pPr marL="2284095" indent="-456565" algn="l" defTabSz="1826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795" kern="1200">
          <a:solidFill>
            <a:schemeClr val="tx1"/>
          </a:solidFill>
          <a:latin typeface="+mn-lt"/>
          <a:ea typeface="+mn-ea"/>
          <a:cs typeface="+mn-cs"/>
        </a:defRPr>
      </a:lvl3pPr>
      <a:lvl4pPr marL="3197860" indent="-456565" algn="l" defTabSz="18262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95" kern="1200">
          <a:solidFill>
            <a:schemeClr val="tx1"/>
          </a:solidFill>
          <a:latin typeface="+mn-lt"/>
          <a:ea typeface="+mn-ea"/>
          <a:cs typeface="+mn-cs"/>
        </a:defRPr>
      </a:lvl4pPr>
      <a:lvl5pPr marL="4111625" indent="-456565" algn="l" defTabSz="1826260" rtl="0" eaLnBrk="1" latinLnBrk="0" hangingPunct="1">
        <a:spcBef>
          <a:spcPct val="20000"/>
        </a:spcBef>
        <a:buFont typeface="Arial" panose="020B0604020202020204" pitchFamily="34" charset="0"/>
        <a:buChar char="»"/>
        <a:defRPr sz="3995" kern="1200">
          <a:solidFill>
            <a:schemeClr val="tx1"/>
          </a:solidFill>
          <a:latin typeface="+mn-lt"/>
          <a:ea typeface="+mn-ea"/>
          <a:cs typeface="+mn-cs"/>
        </a:defRPr>
      </a:lvl5pPr>
      <a:lvl6pPr marL="5025390" indent="-456565" algn="l" defTabSz="1826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995" kern="1200">
          <a:solidFill>
            <a:schemeClr val="tx1"/>
          </a:solidFill>
          <a:latin typeface="+mn-lt"/>
          <a:ea typeface="+mn-ea"/>
          <a:cs typeface="+mn-cs"/>
        </a:defRPr>
      </a:lvl6pPr>
      <a:lvl7pPr marL="5939155" indent="-456565" algn="l" defTabSz="1826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995" kern="1200">
          <a:solidFill>
            <a:schemeClr val="tx1"/>
          </a:solidFill>
          <a:latin typeface="+mn-lt"/>
          <a:ea typeface="+mn-ea"/>
          <a:cs typeface="+mn-cs"/>
        </a:defRPr>
      </a:lvl7pPr>
      <a:lvl8pPr marL="6852920" indent="-456565" algn="l" defTabSz="1826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995" kern="1200">
          <a:solidFill>
            <a:schemeClr val="tx1"/>
          </a:solidFill>
          <a:latin typeface="+mn-lt"/>
          <a:ea typeface="+mn-ea"/>
          <a:cs typeface="+mn-cs"/>
        </a:defRPr>
      </a:lvl8pPr>
      <a:lvl9pPr marL="7766050" indent="-456565" algn="l" defTabSz="1826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26260" rtl="0" eaLnBrk="1" latinLnBrk="0" hangingPunct="1">
        <a:defRPr sz="3595" kern="1200">
          <a:solidFill>
            <a:schemeClr val="tx1"/>
          </a:solidFill>
          <a:latin typeface="+mn-lt"/>
          <a:ea typeface="+mn-ea"/>
          <a:cs typeface="+mn-cs"/>
        </a:defRPr>
      </a:lvl1pPr>
      <a:lvl2pPr marL="913765" algn="l" defTabSz="1826260" rtl="0" eaLnBrk="1" latinLnBrk="0" hangingPunct="1">
        <a:defRPr sz="3595" kern="1200">
          <a:solidFill>
            <a:schemeClr val="tx1"/>
          </a:solidFill>
          <a:latin typeface="+mn-lt"/>
          <a:ea typeface="+mn-ea"/>
          <a:cs typeface="+mn-cs"/>
        </a:defRPr>
      </a:lvl2pPr>
      <a:lvl3pPr marL="1827530" algn="l" defTabSz="1826260" rtl="0" eaLnBrk="1" latinLnBrk="0" hangingPunct="1">
        <a:defRPr sz="3595" kern="1200">
          <a:solidFill>
            <a:schemeClr val="tx1"/>
          </a:solidFill>
          <a:latin typeface="+mn-lt"/>
          <a:ea typeface="+mn-ea"/>
          <a:cs typeface="+mn-cs"/>
        </a:defRPr>
      </a:lvl3pPr>
      <a:lvl4pPr marL="2741295" algn="l" defTabSz="1826260" rtl="0" eaLnBrk="1" latinLnBrk="0" hangingPunct="1">
        <a:defRPr sz="3595" kern="1200">
          <a:solidFill>
            <a:schemeClr val="tx1"/>
          </a:solidFill>
          <a:latin typeface="+mn-lt"/>
          <a:ea typeface="+mn-ea"/>
          <a:cs typeface="+mn-cs"/>
        </a:defRPr>
      </a:lvl4pPr>
      <a:lvl5pPr marL="3654425" algn="l" defTabSz="1826260" rtl="0" eaLnBrk="1" latinLnBrk="0" hangingPunct="1">
        <a:defRPr sz="3595" kern="1200">
          <a:solidFill>
            <a:schemeClr val="tx1"/>
          </a:solidFill>
          <a:latin typeface="+mn-lt"/>
          <a:ea typeface="+mn-ea"/>
          <a:cs typeface="+mn-cs"/>
        </a:defRPr>
      </a:lvl5pPr>
      <a:lvl6pPr marL="4568190" algn="l" defTabSz="1826260" rtl="0" eaLnBrk="1" latinLnBrk="0" hangingPunct="1">
        <a:defRPr sz="3595" kern="1200">
          <a:solidFill>
            <a:schemeClr val="tx1"/>
          </a:solidFill>
          <a:latin typeface="+mn-lt"/>
          <a:ea typeface="+mn-ea"/>
          <a:cs typeface="+mn-cs"/>
        </a:defRPr>
      </a:lvl6pPr>
      <a:lvl7pPr marL="5481955" algn="l" defTabSz="1826260" rtl="0" eaLnBrk="1" latinLnBrk="0" hangingPunct="1">
        <a:defRPr sz="3595" kern="1200">
          <a:solidFill>
            <a:schemeClr val="tx1"/>
          </a:solidFill>
          <a:latin typeface="+mn-lt"/>
          <a:ea typeface="+mn-ea"/>
          <a:cs typeface="+mn-cs"/>
        </a:defRPr>
      </a:lvl7pPr>
      <a:lvl8pPr marL="6395720" algn="l" defTabSz="1826260" rtl="0" eaLnBrk="1" latinLnBrk="0" hangingPunct="1">
        <a:defRPr sz="3595" kern="1200">
          <a:solidFill>
            <a:schemeClr val="tx1"/>
          </a:solidFill>
          <a:latin typeface="+mn-lt"/>
          <a:ea typeface="+mn-ea"/>
          <a:cs typeface="+mn-cs"/>
        </a:defRPr>
      </a:lvl8pPr>
      <a:lvl9pPr marL="7309485" algn="l" defTabSz="1826260" rtl="0" eaLnBrk="1" latinLnBrk="0" hangingPunct="1">
        <a:defRPr sz="35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med" advTm="0">
    <p:pull/>
  </p:transition>
  <p:txStyles>
    <p:titleStyle>
      <a:lvl1pPr algn="ctr" defTabSz="1826260" rtl="0" eaLnBrk="1" latinLnBrk="0" hangingPunct="1">
        <a:spcBef>
          <a:spcPct val="0"/>
        </a:spcBef>
        <a:buNone/>
        <a:defRPr sz="87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165" indent="-685165" algn="l" defTabSz="1826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95" kern="1200">
          <a:solidFill>
            <a:schemeClr val="tx1"/>
          </a:solidFill>
          <a:latin typeface="+mn-lt"/>
          <a:ea typeface="+mn-ea"/>
          <a:cs typeface="+mn-cs"/>
        </a:defRPr>
      </a:lvl1pPr>
      <a:lvl2pPr marL="1484630" indent="-570865" algn="l" defTabSz="1826260" rtl="0" eaLnBrk="1" latinLnBrk="0" hangingPunct="1">
        <a:spcBef>
          <a:spcPct val="20000"/>
        </a:spcBef>
        <a:buFont typeface="Arial" panose="020B0604020202020204" pitchFamily="34" charset="0"/>
        <a:buChar char="–"/>
        <a:defRPr sz="5595" kern="1200">
          <a:solidFill>
            <a:schemeClr val="tx1"/>
          </a:solidFill>
          <a:latin typeface="+mn-lt"/>
          <a:ea typeface="+mn-ea"/>
          <a:cs typeface="+mn-cs"/>
        </a:defRPr>
      </a:lvl2pPr>
      <a:lvl3pPr marL="2284095" indent="-456565" algn="l" defTabSz="1826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795" kern="1200">
          <a:solidFill>
            <a:schemeClr val="tx1"/>
          </a:solidFill>
          <a:latin typeface="+mn-lt"/>
          <a:ea typeface="+mn-ea"/>
          <a:cs typeface="+mn-cs"/>
        </a:defRPr>
      </a:lvl3pPr>
      <a:lvl4pPr marL="3197860" indent="-456565" algn="l" defTabSz="18262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95" kern="1200">
          <a:solidFill>
            <a:schemeClr val="tx1"/>
          </a:solidFill>
          <a:latin typeface="+mn-lt"/>
          <a:ea typeface="+mn-ea"/>
          <a:cs typeface="+mn-cs"/>
        </a:defRPr>
      </a:lvl4pPr>
      <a:lvl5pPr marL="4111625" indent="-456565" algn="l" defTabSz="1826260" rtl="0" eaLnBrk="1" latinLnBrk="0" hangingPunct="1">
        <a:spcBef>
          <a:spcPct val="20000"/>
        </a:spcBef>
        <a:buFont typeface="Arial" panose="020B0604020202020204" pitchFamily="34" charset="0"/>
        <a:buChar char="»"/>
        <a:defRPr sz="3995" kern="1200">
          <a:solidFill>
            <a:schemeClr val="tx1"/>
          </a:solidFill>
          <a:latin typeface="+mn-lt"/>
          <a:ea typeface="+mn-ea"/>
          <a:cs typeface="+mn-cs"/>
        </a:defRPr>
      </a:lvl5pPr>
      <a:lvl6pPr marL="5025390" indent="-456565" algn="l" defTabSz="1826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995" kern="1200">
          <a:solidFill>
            <a:schemeClr val="tx1"/>
          </a:solidFill>
          <a:latin typeface="+mn-lt"/>
          <a:ea typeface="+mn-ea"/>
          <a:cs typeface="+mn-cs"/>
        </a:defRPr>
      </a:lvl6pPr>
      <a:lvl7pPr marL="5939155" indent="-456565" algn="l" defTabSz="1826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995" kern="1200">
          <a:solidFill>
            <a:schemeClr val="tx1"/>
          </a:solidFill>
          <a:latin typeface="+mn-lt"/>
          <a:ea typeface="+mn-ea"/>
          <a:cs typeface="+mn-cs"/>
        </a:defRPr>
      </a:lvl7pPr>
      <a:lvl8pPr marL="6852920" indent="-456565" algn="l" defTabSz="1826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995" kern="1200">
          <a:solidFill>
            <a:schemeClr val="tx1"/>
          </a:solidFill>
          <a:latin typeface="+mn-lt"/>
          <a:ea typeface="+mn-ea"/>
          <a:cs typeface="+mn-cs"/>
        </a:defRPr>
      </a:lvl8pPr>
      <a:lvl9pPr marL="7766050" indent="-456565" algn="l" defTabSz="1826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26260" rtl="0" eaLnBrk="1" latinLnBrk="0" hangingPunct="1">
        <a:defRPr sz="3595" kern="1200">
          <a:solidFill>
            <a:schemeClr val="tx1"/>
          </a:solidFill>
          <a:latin typeface="+mn-lt"/>
          <a:ea typeface="+mn-ea"/>
          <a:cs typeface="+mn-cs"/>
        </a:defRPr>
      </a:lvl1pPr>
      <a:lvl2pPr marL="913765" algn="l" defTabSz="1826260" rtl="0" eaLnBrk="1" latinLnBrk="0" hangingPunct="1">
        <a:defRPr sz="3595" kern="1200">
          <a:solidFill>
            <a:schemeClr val="tx1"/>
          </a:solidFill>
          <a:latin typeface="+mn-lt"/>
          <a:ea typeface="+mn-ea"/>
          <a:cs typeface="+mn-cs"/>
        </a:defRPr>
      </a:lvl2pPr>
      <a:lvl3pPr marL="1827530" algn="l" defTabSz="1826260" rtl="0" eaLnBrk="1" latinLnBrk="0" hangingPunct="1">
        <a:defRPr sz="3595" kern="1200">
          <a:solidFill>
            <a:schemeClr val="tx1"/>
          </a:solidFill>
          <a:latin typeface="+mn-lt"/>
          <a:ea typeface="+mn-ea"/>
          <a:cs typeface="+mn-cs"/>
        </a:defRPr>
      </a:lvl3pPr>
      <a:lvl4pPr marL="2741295" algn="l" defTabSz="1826260" rtl="0" eaLnBrk="1" latinLnBrk="0" hangingPunct="1">
        <a:defRPr sz="3595" kern="1200">
          <a:solidFill>
            <a:schemeClr val="tx1"/>
          </a:solidFill>
          <a:latin typeface="+mn-lt"/>
          <a:ea typeface="+mn-ea"/>
          <a:cs typeface="+mn-cs"/>
        </a:defRPr>
      </a:lvl4pPr>
      <a:lvl5pPr marL="3654425" algn="l" defTabSz="1826260" rtl="0" eaLnBrk="1" latinLnBrk="0" hangingPunct="1">
        <a:defRPr sz="3595" kern="1200">
          <a:solidFill>
            <a:schemeClr val="tx1"/>
          </a:solidFill>
          <a:latin typeface="+mn-lt"/>
          <a:ea typeface="+mn-ea"/>
          <a:cs typeface="+mn-cs"/>
        </a:defRPr>
      </a:lvl5pPr>
      <a:lvl6pPr marL="4568190" algn="l" defTabSz="1826260" rtl="0" eaLnBrk="1" latinLnBrk="0" hangingPunct="1">
        <a:defRPr sz="3595" kern="1200">
          <a:solidFill>
            <a:schemeClr val="tx1"/>
          </a:solidFill>
          <a:latin typeface="+mn-lt"/>
          <a:ea typeface="+mn-ea"/>
          <a:cs typeface="+mn-cs"/>
        </a:defRPr>
      </a:lvl6pPr>
      <a:lvl7pPr marL="5481955" algn="l" defTabSz="1826260" rtl="0" eaLnBrk="1" latinLnBrk="0" hangingPunct="1">
        <a:defRPr sz="3595" kern="1200">
          <a:solidFill>
            <a:schemeClr val="tx1"/>
          </a:solidFill>
          <a:latin typeface="+mn-lt"/>
          <a:ea typeface="+mn-ea"/>
          <a:cs typeface="+mn-cs"/>
        </a:defRPr>
      </a:lvl7pPr>
      <a:lvl8pPr marL="6395720" algn="l" defTabSz="1826260" rtl="0" eaLnBrk="1" latinLnBrk="0" hangingPunct="1">
        <a:defRPr sz="3595" kern="1200">
          <a:solidFill>
            <a:schemeClr val="tx1"/>
          </a:solidFill>
          <a:latin typeface="+mn-lt"/>
          <a:ea typeface="+mn-ea"/>
          <a:cs typeface="+mn-cs"/>
        </a:defRPr>
      </a:lvl8pPr>
      <a:lvl9pPr marL="7309485" algn="l" defTabSz="1826260" rtl="0" eaLnBrk="1" latinLnBrk="0" hangingPunct="1">
        <a:defRPr sz="35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49FA2C-B09B-437F-A47A-9835E0143EBB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CD0679-3187-449D-BDC3-12E48E8303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5.xml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66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66.xml"/><Relationship Id="rId4" Type="http://schemas.openxmlformats.org/officeDocument/2006/relationships/image" Target="../media/image25.svg"/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66.xml"/><Relationship Id="rId2" Type="http://schemas.openxmlformats.org/officeDocument/2006/relationships/image" Target="../media/image27.sv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66.xml"/><Relationship Id="rId4" Type="http://schemas.openxmlformats.org/officeDocument/2006/relationships/image" Target="../media/image21.svg"/><Relationship Id="rId3" Type="http://schemas.openxmlformats.org/officeDocument/2006/relationships/image" Target="../media/image20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1.svg"/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55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6.xml"/><Relationship Id="rId4" Type="http://schemas.openxmlformats.org/officeDocument/2006/relationships/image" Target="../media/image15.svg"/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66.xml"/><Relationship Id="rId4" Type="http://schemas.openxmlformats.org/officeDocument/2006/relationships/image" Target="../media/image15.svg"/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6.xml"/><Relationship Id="rId4" Type="http://schemas.openxmlformats.org/officeDocument/2006/relationships/image" Target="../media/image15.svg"/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66.xml"/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66.xml"/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/>
          <p:nvPr/>
        </p:nvSpPr>
        <p:spPr>
          <a:xfrm>
            <a:off x="2209799" y="578584"/>
            <a:ext cx="14134013" cy="1964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4 Vollkorn Black" panose="00000A00000000000000" pitchFamily="2" charset="0"/>
                <a:ea typeface="#9Slide04 Vollkorn Black" panose="00000A00000000000000" pitchFamily="2" charset="0"/>
                <a:cs typeface="+mn-cs"/>
              </a:rPr>
              <a:t>Tôi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4 Vollkorn Black" panose="00000A00000000000000" pitchFamily="2" charset="0"/>
                <a:ea typeface="#9Slide04 Vollkorn Black" panose="00000A00000000000000" pitchFamily="2" charset="0"/>
                <a:cs typeface="+mn-cs"/>
              </a:rPr>
              <a:t> –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4 Vollkorn Black" panose="00000A00000000000000" pitchFamily="2" charset="0"/>
                <a:ea typeface="#9Slide04 Vollkorn Black" panose="00000A00000000000000" pitchFamily="2" charset="0"/>
                <a:cs typeface="+mn-cs"/>
              </a:rPr>
              <a:t>Biện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4 Vollkorn Black" panose="00000A00000000000000" pitchFamily="2" charset="0"/>
                <a:ea typeface="#9Slide04 Vollkorn Black" panose="00000A00000000000000" pitchFamily="2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4 Vollkorn Black" panose="00000A00000000000000" pitchFamily="2" charset="0"/>
                <a:ea typeface="#9Slide04 Vollkorn Black" panose="00000A00000000000000" pitchFamily="2" charset="0"/>
                <a:cs typeface="+mn-cs"/>
              </a:rPr>
              <a:t>pháp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4 Vollkorn Black" panose="00000A00000000000000" pitchFamily="2" charset="0"/>
                <a:ea typeface="#9Slide04 Vollkorn Black" panose="00000A00000000000000" pitchFamily="2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4 Vollkorn Black" panose="00000A00000000000000" pitchFamily="2" charset="0"/>
                <a:ea typeface="#9Slide04 Vollkorn Black" panose="00000A00000000000000" pitchFamily="2" charset="0"/>
                <a:cs typeface="+mn-cs"/>
              </a:rPr>
              <a:t>chơi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4 Vollkorn Black" panose="00000A00000000000000" pitchFamily="2" charset="0"/>
                <a:ea typeface="#9Slide04 Vollkorn Black" panose="00000A00000000000000" pitchFamily="2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4 Vollkorn Black" panose="00000A00000000000000" pitchFamily="2" charset="0"/>
                <a:ea typeface="#9Slide04 Vollkorn Black" panose="00000A00000000000000" pitchFamily="2" charset="0"/>
                <a:cs typeface="+mn-cs"/>
              </a:rPr>
              <a:t>chữ</a:t>
            </a: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4 Vollkorn Black" panose="00000A00000000000000" pitchFamily="2" charset="0"/>
              <a:ea typeface="#9Slide04 Vollkorn Black" panose="00000A00000000000000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aseline="0" dirty="0" err="1">
                <a:solidFill>
                  <a:srgbClr val="FF0000"/>
                </a:solidFill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Tôi</a:t>
            </a:r>
            <a:r>
              <a:rPr lang="en-US" sz="4400" dirty="0">
                <a:solidFill>
                  <a:srgbClr val="FF0000"/>
                </a:solidFill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 – </a:t>
            </a:r>
            <a:r>
              <a:rPr lang="en-US" sz="4400" dirty="0" err="1">
                <a:solidFill>
                  <a:srgbClr val="FF0000"/>
                </a:solidFill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Điệp</a:t>
            </a:r>
            <a:r>
              <a:rPr lang="en-US" sz="4400" dirty="0">
                <a:solidFill>
                  <a:srgbClr val="FF0000"/>
                </a:solidFill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vần</a:t>
            </a:r>
            <a:r>
              <a:rPr lang="en-US" sz="4400" dirty="0">
                <a:solidFill>
                  <a:srgbClr val="FF0000"/>
                </a:solidFill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điệp</a:t>
            </a:r>
            <a:r>
              <a:rPr lang="en-US" sz="4400" dirty="0">
                <a:solidFill>
                  <a:srgbClr val="FF0000"/>
                </a:solidFill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thanh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4 Vollkorn Black" panose="00000A00000000000000" pitchFamily="2" charset="0"/>
              <a:ea typeface="#9Slide04 Vollkorn Black" panose="00000A00000000000000" pitchFamily="2" charset="0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857500"/>
          <a:ext cx="17449799" cy="7238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9433"/>
                <a:gridCol w="3975803"/>
                <a:gridCol w="4520704"/>
                <a:gridCol w="4703859"/>
              </a:tblGrid>
              <a:tr h="979168">
                <a:tc>
                  <a:txBody>
                    <a:bodyPr/>
                    <a:lstStyle/>
                    <a:p>
                      <a:pPr algn="ctr"/>
                      <a:endParaRPr lang="en-US" sz="4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40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4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40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4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40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4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18309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40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4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4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4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4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65571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40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40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40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4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vi-VN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4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4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10380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0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0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vi-VN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4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4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65571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0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0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40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40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4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vi-VN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5" name="Freeform 3"/>
          <p:cNvSpPr/>
          <p:nvPr/>
        </p:nvSpPr>
        <p:spPr>
          <a:xfrm rot="703746" flipH="1">
            <a:off x="15990038" y="6272225"/>
            <a:ext cx="4595924" cy="5290273"/>
          </a:xfrm>
          <a:custGeom>
            <a:avLst/>
            <a:gdLst/>
            <a:ahLst/>
            <a:cxnLst/>
            <a:rect l="l" t="t" r="r" b="b"/>
            <a:pathLst>
              <a:path w="4595924" h="5290273">
                <a:moveTo>
                  <a:pt x="4595924" y="0"/>
                </a:moveTo>
                <a:lnTo>
                  <a:pt x="0" y="0"/>
                </a:lnTo>
                <a:lnTo>
                  <a:pt x="0" y="5290272"/>
                </a:lnTo>
                <a:lnTo>
                  <a:pt x="4595924" y="5290272"/>
                </a:lnTo>
                <a:lnTo>
                  <a:pt x="4595924" y="0"/>
                </a:lnTo>
                <a:close/>
              </a:path>
            </a:pathLst>
          </a:custGeom>
          <a:blipFill>
            <a:blip r:embed="rId1"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4"/>
          <p:cNvSpPr/>
          <p:nvPr/>
        </p:nvSpPr>
        <p:spPr>
          <a:xfrm rot="1875844">
            <a:off x="15500832" y="-1028700"/>
            <a:ext cx="3907189" cy="3741133"/>
          </a:xfrm>
          <a:custGeom>
            <a:avLst/>
            <a:gdLst/>
            <a:ahLst/>
            <a:cxnLst/>
            <a:rect l="l" t="t" r="r" b="b"/>
            <a:pathLst>
              <a:path w="3907189" h="3741133">
                <a:moveTo>
                  <a:pt x="0" y="0"/>
                </a:moveTo>
                <a:lnTo>
                  <a:pt x="3907189" y="0"/>
                </a:lnTo>
                <a:lnTo>
                  <a:pt x="3907189" y="3741133"/>
                </a:lnTo>
                <a:lnTo>
                  <a:pt x="0" y="37411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/>
          <p:cNvSpPr/>
          <p:nvPr/>
        </p:nvSpPr>
        <p:spPr>
          <a:xfrm>
            <a:off x="-2907018" y="8232774"/>
            <a:ext cx="7266755" cy="4114800"/>
          </a:xfrm>
          <a:custGeom>
            <a:avLst/>
            <a:gdLst/>
            <a:ahLst/>
            <a:cxnLst/>
            <a:rect l="l" t="t" r="r" b="b"/>
            <a:pathLst>
              <a:path w="7266755" h="4114800">
                <a:moveTo>
                  <a:pt x="0" y="0"/>
                </a:moveTo>
                <a:lnTo>
                  <a:pt x="7266755" y="0"/>
                </a:lnTo>
                <a:lnTo>
                  <a:pt x="72667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-2362200" y="-1928126"/>
            <a:ext cx="5122144" cy="5304052"/>
          </a:xfrm>
          <a:custGeom>
            <a:avLst/>
            <a:gdLst/>
            <a:ahLst/>
            <a:cxnLst/>
            <a:rect l="l" t="t" r="r" b="b"/>
            <a:pathLst>
              <a:path w="5122144" h="5304052">
                <a:moveTo>
                  <a:pt x="0" y="0"/>
                </a:moveTo>
                <a:lnTo>
                  <a:pt x="5122144" y="0"/>
                </a:lnTo>
                <a:lnTo>
                  <a:pt x="5122144" y="5304053"/>
                </a:lnTo>
                <a:lnTo>
                  <a:pt x="0" y="53040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511851" y="7581900"/>
            <a:ext cx="5552297" cy="5147347"/>
          </a:xfrm>
          <a:custGeom>
            <a:avLst/>
            <a:gdLst/>
            <a:ahLst/>
            <a:cxnLst/>
            <a:rect l="l" t="t" r="r" b="b"/>
            <a:pathLst>
              <a:path w="7875363" h="7540660">
                <a:moveTo>
                  <a:pt x="0" y="0"/>
                </a:moveTo>
                <a:lnTo>
                  <a:pt x="7875363" y="0"/>
                </a:lnTo>
                <a:lnTo>
                  <a:pt x="7875363" y="7540661"/>
                </a:lnTo>
                <a:lnTo>
                  <a:pt x="0" y="7540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85900" y="1866900"/>
            <a:ext cx="15316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b="1" dirty="0">
                <a:solidFill>
                  <a:srgbClr val="000000"/>
                </a:solidFill>
                <a:latin typeface="+mj-lt"/>
              </a:rPr>
              <a:t>Năm 1946, khi được nhà thơ Hằng Phương biếu một gói cam, Chủ tịch Hồ Chí Minh đã làm một bài thơ để cảm ơn bà như sau:</a:t>
            </a:r>
            <a:endParaRPr lang="vi-VN" sz="4400" b="1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vi-VN" sz="4400" i="1" dirty="0">
                <a:solidFill>
                  <a:srgbClr val="000000"/>
                </a:solidFill>
                <a:latin typeface="+mj-lt"/>
              </a:rPr>
              <a:t>Cảm ơn bà biếu gói cam</a:t>
            </a:r>
            <a:endParaRPr lang="vi-VN" sz="4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vi-VN" sz="4400" i="1" dirty="0">
                <a:solidFill>
                  <a:srgbClr val="000000"/>
                </a:solidFill>
                <a:latin typeface="+mj-lt"/>
              </a:rPr>
              <a:t>Nhận thì không đúng, từ làm sao đây?</a:t>
            </a:r>
            <a:endParaRPr lang="vi-VN" sz="4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vi-VN" sz="4400" i="1" dirty="0">
                <a:solidFill>
                  <a:srgbClr val="000000"/>
                </a:solidFill>
                <a:latin typeface="+mj-lt"/>
              </a:rPr>
              <a:t>Ăn quả nhớ kẻ trồng cây,</a:t>
            </a:r>
            <a:endParaRPr lang="vi-VN" sz="4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vi-VN" sz="4400" i="1" dirty="0">
                <a:solidFill>
                  <a:srgbClr val="000000"/>
                </a:solidFill>
                <a:latin typeface="+mj-lt"/>
              </a:rPr>
              <a:t>Phải chăng khổ tận đến ngày cam lai?</a:t>
            </a:r>
            <a:endParaRPr lang="vi-VN" sz="44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vi-VN" sz="4400" b="1" dirty="0">
                <a:solidFill>
                  <a:srgbClr val="000000"/>
                </a:solidFill>
                <a:latin typeface="+mj-lt"/>
              </a:rPr>
              <a:t>Hãy chỉ ra lối chơi chữ được sử dụng trong bài thơ trên và phân tích tác dụng của lối chơi chữ đó.</a:t>
            </a:r>
            <a:endParaRPr lang="vi-VN" sz="4400" b="1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9068" y="571500"/>
            <a:ext cx="1623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933700" y="2430463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Freeform 13"/>
          <p:cNvSpPr/>
          <p:nvPr/>
        </p:nvSpPr>
        <p:spPr>
          <a:xfrm>
            <a:off x="12954000" y="-143305"/>
            <a:ext cx="7315200" cy="2606871"/>
          </a:xfrm>
          <a:custGeom>
            <a:avLst/>
            <a:gdLst/>
            <a:ahLst/>
            <a:cxnLst/>
            <a:rect l="l" t="t" r="r" b="b"/>
            <a:pathLst>
              <a:path w="7315200" h="2606871">
                <a:moveTo>
                  <a:pt x="0" y="0"/>
                </a:moveTo>
                <a:lnTo>
                  <a:pt x="7315200" y="0"/>
                </a:lnTo>
                <a:lnTo>
                  <a:pt x="7315200" y="2606872"/>
                </a:lnTo>
                <a:lnTo>
                  <a:pt x="0" y="260687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68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14"/>
          <p:cNvSpPr/>
          <p:nvPr/>
        </p:nvSpPr>
        <p:spPr>
          <a:xfrm rot="4114024">
            <a:off x="-110143" y="-1244018"/>
            <a:ext cx="2506287" cy="4114800"/>
          </a:xfrm>
          <a:custGeom>
            <a:avLst/>
            <a:gdLst/>
            <a:ahLst/>
            <a:cxnLst/>
            <a:rect l="l" t="t" r="r" b="b"/>
            <a:pathLst>
              <a:path w="2506287" h="4114800">
                <a:moveTo>
                  <a:pt x="0" y="0"/>
                </a:moveTo>
                <a:lnTo>
                  <a:pt x="2506287" y="0"/>
                </a:lnTo>
                <a:lnTo>
                  <a:pt x="2506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9068" y="571500"/>
            <a:ext cx="1623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1943100"/>
            <a:ext cx="10287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i="1" dirty="0">
                <a:solidFill>
                  <a:srgbClr val="000000"/>
                </a:solidFill>
                <a:latin typeface="+mj-lt"/>
              </a:rPr>
              <a:t>Cảm ơn bà biếu gói cam</a:t>
            </a:r>
            <a:endParaRPr lang="vi-VN" sz="4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vi-VN" sz="4400" i="1" dirty="0">
                <a:solidFill>
                  <a:srgbClr val="000000"/>
                </a:solidFill>
                <a:latin typeface="+mj-lt"/>
              </a:rPr>
              <a:t>Nhận thì không đúng, từ làm sao đây?</a:t>
            </a:r>
            <a:endParaRPr lang="vi-VN" sz="4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vi-VN" sz="4400" i="1" dirty="0">
                <a:solidFill>
                  <a:srgbClr val="000000"/>
                </a:solidFill>
                <a:latin typeface="+mj-lt"/>
              </a:rPr>
              <a:t>Ăn quả nhớ kẻ trồng cây,</a:t>
            </a:r>
            <a:endParaRPr lang="vi-VN" sz="4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vi-VN" sz="4400" i="1" dirty="0">
                <a:solidFill>
                  <a:srgbClr val="000000"/>
                </a:solidFill>
                <a:latin typeface="+mj-lt"/>
              </a:rPr>
              <a:t>Phải chăng khổ tận đến ngày cam lai?</a:t>
            </a:r>
            <a:endParaRPr lang="vi-VN" sz="4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591800" y="1943100"/>
            <a:ext cx="10668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125200" y="3947022"/>
            <a:ext cx="2133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43000" y="5490984"/>
            <a:ext cx="1615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Cam 1: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en-US" sz="4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Cam 2 (cam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sung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Tác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tài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Bác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khi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khai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thác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mối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quan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hệ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âm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mối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quan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hệ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gần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gũi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giữa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(cam -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ngọt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ngào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tưởng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cam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niềm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vui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sướng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phúc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vi-VN" sz="4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/>
          <p:cNvSpPr/>
          <p:nvPr/>
        </p:nvSpPr>
        <p:spPr>
          <a:xfrm rot="-972200">
            <a:off x="-1525970" y="6213067"/>
            <a:ext cx="4595924" cy="5290273"/>
          </a:xfrm>
          <a:custGeom>
            <a:avLst/>
            <a:gdLst/>
            <a:ahLst/>
            <a:cxnLst/>
            <a:rect l="l" t="t" r="r" b="b"/>
            <a:pathLst>
              <a:path w="4595924" h="5290273">
                <a:moveTo>
                  <a:pt x="0" y="0"/>
                </a:moveTo>
                <a:lnTo>
                  <a:pt x="4595924" y="0"/>
                </a:lnTo>
                <a:lnTo>
                  <a:pt x="4595924" y="5290272"/>
                </a:lnTo>
                <a:lnTo>
                  <a:pt x="0" y="529027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65334" y="1562100"/>
            <a:ext cx="16650673" cy="95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b="1" dirty="0">
                <a:solidFill>
                  <a:srgbClr val="000000"/>
                </a:solidFill>
                <a:latin typeface="+mj-lt"/>
              </a:rPr>
              <a:t>Phân tích cách chơi chữ được sử dụng trong bài thơ dưới đây: chỉ ra các từ ngữ được tác giả sử dụng để chơi chữ và sự tài tình trong việc sử dụng những từ ngữ đó.</a:t>
            </a:r>
            <a:endParaRPr lang="vi-VN" sz="4400" b="1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vi-VN" sz="4400" i="1" dirty="0">
                <a:solidFill>
                  <a:srgbClr val="000000"/>
                </a:solidFill>
                <a:latin typeface="+mj-lt"/>
              </a:rPr>
              <a:t>Chẳng phải liu điu vẫn giống nhà,</a:t>
            </a:r>
            <a:endParaRPr lang="vi-VN" sz="4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vi-VN" sz="4400" i="1" dirty="0">
                <a:solidFill>
                  <a:srgbClr val="000000"/>
                </a:solidFill>
                <a:latin typeface="+mj-lt"/>
              </a:rPr>
              <a:t>Rắn đầu biếng học chẳng ai tha.</a:t>
            </a:r>
            <a:endParaRPr lang="vi-VN" sz="4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vi-VN" sz="4400" i="1" dirty="0">
                <a:solidFill>
                  <a:srgbClr val="000000"/>
                </a:solidFill>
                <a:latin typeface="+mj-lt"/>
              </a:rPr>
              <a:t>Thẹn đèn hổ lửa, đau lòng mẹ,</a:t>
            </a:r>
            <a:endParaRPr lang="vi-VN" sz="4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vi-VN" sz="4400" i="1" dirty="0">
                <a:solidFill>
                  <a:srgbClr val="000000"/>
                </a:solidFill>
                <a:latin typeface="+mj-lt"/>
              </a:rPr>
              <a:t>Nay thét mai gầm rát cổ cha.</a:t>
            </a:r>
            <a:endParaRPr lang="vi-VN" sz="4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vi-VN" sz="4400" i="1" dirty="0">
                <a:solidFill>
                  <a:srgbClr val="000000"/>
                </a:solidFill>
                <a:latin typeface="+mj-lt"/>
              </a:rPr>
              <a:t>Ráo mép chỉ quen tuồng nói dối,</a:t>
            </a:r>
            <a:endParaRPr lang="vi-VN" sz="4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vi-VN" sz="4400" i="1" dirty="0">
                <a:solidFill>
                  <a:srgbClr val="000000"/>
                </a:solidFill>
                <a:latin typeface="+mj-lt"/>
              </a:rPr>
              <a:t>Lằn lưng cam chịu vết roi tra</a:t>
            </a:r>
            <a:endParaRPr lang="vi-VN" sz="4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vi-VN" sz="4400" i="1" dirty="0">
                <a:solidFill>
                  <a:srgbClr val="000000"/>
                </a:solidFill>
                <a:latin typeface="+mj-lt"/>
              </a:rPr>
              <a:t>Từ nay Trâu, Lỗ xin chăm học,</a:t>
            </a:r>
            <a:endParaRPr lang="vi-VN" sz="4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vi-VN" sz="4400" i="1" dirty="0">
                <a:solidFill>
                  <a:srgbClr val="000000"/>
                </a:solidFill>
                <a:latin typeface="+mj-lt"/>
              </a:rPr>
              <a:t>Kẻo hổ mang danh tiếng thế gia.</a:t>
            </a:r>
            <a:endParaRPr lang="vi-VN" sz="4400" dirty="0">
              <a:solidFill>
                <a:srgbClr val="000000"/>
              </a:solidFill>
              <a:latin typeface="+mj-lt"/>
            </a:endParaRPr>
          </a:p>
          <a:p>
            <a:pPr algn="r"/>
            <a:r>
              <a:rPr lang="vi-VN" sz="4400" dirty="0">
                <a:solidFill>
                  <a:srgbClr val="000000"/>
                </a:solidFill>
                <a:latin typeface="+mj-lt"/>
              </a:rPr>
              <a:t>(Lê Quý Đôn)</a:t>
            </a:r>
            <a:endParaRPr lang="vi-VN" sz="4400" dirty="0">
              <a:solidFill>
                <a:srgbClr val="000000"/>
              </a:solidFill>
              <a:latin typeface="+mj-lt"/>
            </a:endParaRPr>
          </a:p>
          <a:p>
            <a:br>
              <a:rPr lang="vi-VN" sz="4400" dirty="0">
                <a:latin typeface="+mj-lt"/>
              </a:rPr>
            </a:br>
            <a:endParaRPr lang="en-US" sz="4400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9068" y="571500"/>
            <a:ext cx="1623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/>
          <p:cNvSpPr/>
          <p:nvPr/>
        </p:nvSpPr>
        <p:spPr>
          <a:xfrm rot="-972200">
            <a:off x="-2422653" y="6613166"/>
            <a:ext cx="4595924" cy="5290273"/>
          </a:xfrm>
          <a:custGeom>
            <a:avLst/>
            <a:gdLst/>
            <a:ahLst/>
            <a:cxnLst/>
            <a:rect l="l" t="t" r="r" b="b"/>
            <a:pathLst>
              <a:path w="4595924" h="5290273">
                <a:moveTo>
                  <a:pt x="0" y="0"/>
                </a:moveTo>
                <a:lnTo>
                  <a:pt x="4595924" y="0"/>
                </a:lnTo>
                <a:lnTo>
                  <a:pt x="4595924" y="5290272"/>
                </a:lnTo>
                <a:lnTo>
                  <a:pt x="0" y="529027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1882" y="2629436"/>
            <a:ext cx="716911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Chẳng phải liu điu vẫn giống nhà,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Rắn đầu biếng học chẳng ai tha.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Thẹn đèn hổ lửa, đau lòng mẹ,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Nay thét mai gầm rát cổ cha.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Ráo mép chỉ quen tuồng nói dối,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Lằn lưng cam chịu vết roi tra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 nay Trâu, Lỗ xin chăm học,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Kẻo hổ mang danh tiếng thế gia.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9068" y="571500"/>
            <a:ext cx="1623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458200" y="2629436"/>
            <a:ext cx="0" cy="541020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763000" y="964340"/>
            <a:ext cx="89916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điu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gầm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ráo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lằn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thằn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lằn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iết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tài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rắn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biếng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”,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tác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dùng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4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đồn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âm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nói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cứng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cậu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trò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khiến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cha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mẹ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phiền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lòng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vừa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kể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rắn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bò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sát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nói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Tác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bất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ngờ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thơ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trở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thú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vị</a:t>
            </a:r>
            <a:endParaRPr lang="vi-VN" sz="4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129005" y="8039636"/>
            <a:ext cx="7875363" cy="7540660"/>
          </a:xfrm>
          <a:custGeom>
            <a:avLst/>
            <a:gdLst/>
            <a:ahLst/>
            <a:cxnLst/>
            <a:rect l="l" t="t" r="r" b="b"/>
            <a:pathLst>
              <a:path w="7875363" h="7540660">
                <a:moveTo>
                  <a:pt x="0" y="0"/>
                </a:moveTo>
                <a:lnTo>
                  <a:pt x="7875363" y="0"/>
                </a:lnTo>
                <a:lnTo>
                  <a:pt x="7875363" y="7540661"/>
                </a:lnTo>
                <a:lnTo>
                  <a:pt x="0" y="75406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>
            <a:off x="2742808" y="893094"/>
            <a:ext cx="10134600" cy="1977813"/>
            <a:chOff x="0" y="0"/>
            <a:chExt cx="2024971" cy="972292"/>
          </a:xfrm>
        </p:grpSpPr>
        <p:sp>
          <p:nvSpPr>
            <p:cNvPr id="4" name="Freeform 13"/>
            <p:cNvSpPr/>
            <p:nvPr/>
          </p:nvSpPr>
          <p:spPr>
            <a:xfrm>
              <a:off x="0" y="0"/>
              <a:ext cx="2024971" cy="972292"/>
            </a:xfrm>
            <a:custGeom>
              <a:avLst/>
              <a:gdLst/>
              <a:ahLst/>
              <a:cxnLst/>
              <a:rect l="l" t="t" r="r" b="b"/>
              <a:pathLst>
                <a:path w="2024971" h="972292">
                  <a:moveTo>
                    <a:pt x="0" y="0"/>
                  </a:moveTo>
                  <a:lnTo>
                    <a:pt x="2024971" y="0"/>
                  </a:lnTo>
                  <a:lnTo>
                    <a:pt x="2024971" y="972292"/>
                  </a:lnTo>
                  <a:lnTo>
                    <a:pt x="0" y="972292"/>
                  </a:lnTo>
                  <a:close/>
                </a:path>
              </a:pathLst>
            </a:custGeom>
            <a:solidFill>
              <a:srgbClr val="E7E5D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reeform 2"/>
          <p:cNvSpPr/>
          <p:nvPr/>
        </p:nvSpPr>
        <p:spPr>
          <a:xfrm>
            <a:off x="16072236" y="6361949"/>
            <a:ext cx="5122144" cy="5304052"/>
          </a:xfrm>
          <a:custGeom>
            <a:avLst/>
            <a:gdLst/>
            <a:ahLst/>
            <a:cxnLst/>
            <a:rect l="l" t="t" r="r" b="b"/>
            <a:pathLst>
              <a:path w="5122144" h="5304052">
                <a:moveTo>
                  <a:pt x="0" y="0"/>
                </a:moveTo>
                <a:lnTo>
                  <a:pt x="5122144" y="0"/>
                </a:lnTo>
                <a:lnTo>
                  <a:pt x="5122144" y="5304052"/>
                </a:lnTo>
                <a:lnTo>
                  <a:pt x="0" y="530405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-5181600" y="6748825"/>
            <a:ext cx="7875363" cy="7540660"/>
          </a:xfrm>
          <a:custGeom>
            <a:avLst/>
            <a:gdLst/>
            <a:ahLst/>
            <a:cxnLst/>
            <a:rect l="l" t="t" r="r" b="b"/>
            <a:pathLst>
              <a:path w="7875363" h="7540660">
                <a:moveTo>
                  <a:pt x="0" y="0"/>
                </a:moveTo>
                <a:lnTo>
                  <a:pt x="7875363" y="0"/>
                </a:lnTo>
                <a:lnTo>
                  <a:pt x="7875363" y="7540661"/>
                </a:lnTo>
                <a:lnTo>
                  <a:pt x="0" y="75406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38244" y="1424357"/>
            <a:ext cx="11277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8800" b="1" dirty="0" err="1">
                <a:solidFill>
                  <a:srgbClr val="FF0000"/>
                </a:solidFill>
                <a:latin typeface="#9Slide05 ButterScotch" pitchFamily="2" charset="0"/>
                <a:cs typeface="Times New Roman" panose="02020603050405020304" pitchFamily="18" charset="0"/>
              </a:rPr>
              <a:t>Hội</a:t>
            </a:r>
            <a:r>
              <a:rPr lang="en-US" sz="8800" b="1" dirty="0">
                <a:solidFill>
                  <a:srgbClr val="FF0000"/>
                </a:solidFill>
                <a:latin typeface="#9Slide05 ButterScotch" pitchFamily="2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#9Slide05 ButterScotch" pitchFamily="2" charset="0"/>
                <a:cs typeface="Times New Roman" panose="02020603050405020304" pitchFamily="18" charset="0"/>
              </a:rPr>
              <a:t>thoại</a:t>
            </a:r>
            <a:r>
              <a:rPr lang="en-US" sz="8800" b="1" dirty="0">
                <a:solidFill>
                  <a:srgbClr val="FF0000"/>
                </a:solidFill>
                <a:latin typeface="#9Slide05 ButterScotch" pitchFamily="2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#9Slide05 ButterScotch" pitchFamily="2" charset="0"/>
                <a:cs typeface="Times New Roman" panose="02020603050405020304" pitchFamily="18" charset="0"/>
              </a:rPr>
              <a:t>siêu</a:t>
            </a:r>
            <a:r>
              <a:rPr lang="en-US" sz="8800" b="1" dirty="0">
                <a:solidFill>
                  <a:srgbClr val="FF0000"/>
                </a:solidFill>
                <a:latin typeface="#9Slide05 ButterScotch" pitchFamily="2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#9Slide05 ButterScotch" pitchFamily="2" charset="0"/>
                <a:cs typeface="Times New Roman" panose="02020603050405020304" pitchFamily="18" charset="0"/>
              </a:rPr>
              <a:t>tốc</a:t>
            </a:r>
            <a:endParaRPr kumimoji="0" lang="en-US" sz="88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utterScotch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90800" y="4068287"/>
            <a:ext cx="107530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hiết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lập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hội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thoại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chủ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tự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đó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sử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ít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1 BPTT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chơi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1 BPTT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điệp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vần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1 BPTT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điệp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thanh</a:t>
            </a:r>
            <a:r>
              <a:rPr lang="en-US" sz="44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rõ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BPTT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đó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reeform 11"/>
          <p:cNvSpPr/>
          <p:nvPr/>
        </p:nvSpPr>
        <p:spPr>
          <a:xfrm rot="5400000">
            <a:off x="16387763" y="-346551"/>
            <a:ext cx="4714875" cy="4114800"/>
          </a:xfrm>
          <a:custGeom>
            <a:avLst/>
            <a:gdLst/>
            <a:ahLst/>
            <a:cxnLst/>
            <a:rect l="l" t="t" r="r" b="b"/>
            <a:pathLst>
              <a:path w="4714875" h="4114800">
                <a:moveTo>
                  <a:pt x="0" y="0"/>
                </a:moveTo>
                <a:lnTo>
                  <a:pt x="4714875" y="0"/>
                </a:lnTo>
                <a:lnTo>
                  <a:pt x="4714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 descr="A cartoon of two boys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708" y="3162300"/>
            <a:ext cx="7559055" cy="7559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90500"/>
          <a:ext cx="17526000" cy="1002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6934"/>
                <a:gridCol w="6794220"/>
                <a:gridCol w="4540446"/>
                <a:gridCol w="4724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4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40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4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40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4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40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4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40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4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b="0" i="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vi-VN" sz="4000" b="0" i="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à biện pháp tu từ thể hiện ở việc người nói (người viết) khai thác nét đặc sắc về mặt ngữ âm, chữ viết, ngữ nghĩa của các từ ngữ </a:t>
                      </a:r>
                      <a:endParaRPr lang="en-US" sz="4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b="0" i="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vi-VN" sz="4000" b="0" i="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à biện pháp tu từ thể hiện ở việc người nói (người viết) dùng lặp lại nhiều lần một kiểu thanh điệu ở các âm tiết </a:t>
                      </a:r>
                      <a:endParaRPr lang="en-US" sz="4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b="0" i="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vi-VN" sz="4000" b="0" i="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à biện pháp tu từ thể hiện ở việc người nói (người viết) dùng lặp lại một vần ở các âm tiết đứng gần nhau</a:t>
                      </a:r>
                      <a:endParaRPr lang="en-US" sz="4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40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40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40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4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vi-VN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Dùng từ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đồng âm.</a:t>
                      </a: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4202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vi-VN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Dùng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lối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kumimoji="0" lang="vi-VN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trại âm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vi-VN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gần âm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kumimoji="0" lang="vi-VN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vi-VN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Dùng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kumimoji="0" lang="vi-VN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điệp âm.</a:t>
                      </a:r>
                      <a:endParaRPr kumimoji="0" lang="vi-VN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vi-VN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Dùng lối nói lái.</a:t>
                      </a:r>
                      <a:endParaRPr kumimoji="0" lang="vi-VN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vi-VN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 từ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vi-VN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đồng nghĩa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vi-VN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trái nghĩa.</a:t>
                      </a: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4202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vi-VN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gũi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vi-VN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4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4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4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4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40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4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trắc</a:t>
                      </a:r>
                      <a:endParaRPr lang="en-US" sz="4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4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4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4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4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4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4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4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4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4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(VD: </a:t>
                      </a:r>
                      <a:r>
                        <a:rPr lang="en-US" sz="40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40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40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trắc</a:t>
                      </a:r>
                      <a:r>
                        <a:rPr lang="en-US" sz="4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b="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4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40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sz="40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kumimoji="0" lang="en-US" sz="40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sz="40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kumimoji="0" lang="en-US" sz="40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kumimoji="0" lang="en-US" sz="40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kumimoji="0" lang="en-US" sz="40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40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kumimoji="0" lang="en-US" sz="40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kumimoji="0" lang="en-US" sz="40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kumimoji="0" lang="en-US" sz="40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kumimoji="0" lang="en-US" sz="40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sz="40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kumimoji="0" lang="en-US" sz="40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kumimoji="0" lang="en-US" sz="40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40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kumimoji="0" lang="en-US" sz="40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lưng</a:t>
                      </a:r>
                      <a:endParaRPr kumimoji="0" lang="vi-VN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4900"/>
                        </a:lnSpc>
                      </a:pPr>
                      <a:r>
                        <a:rPr lang="en-US" sz="40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40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40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0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40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40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40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40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0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40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40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4000" b="0" i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40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40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40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40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4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1" y="647700"/>
          <a:ext cx="17602200" cy="8788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3312"/>
                <a:gridCol w="6823760"/>
                <a:gridCol w="4560187"/>
                <a:gridCol w="4744941"/>
              </a:tblGrid>
              <a:tr h="967144">
                <a:tc>
                  <a:txBody>
                    <a:bodyPr/>
                    <a:lstStyle/>
                    <a:p>
                      <a:pPr algn="ctr"/>
                      <a:endParaRPr lang="en-US" sz="4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40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4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40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4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40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4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31125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0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40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ạo nên sự bất ngờ, làm cho câu nói dí dỏm, hài hước và thú vị</a:t>
                      </a:r>
                      <a:endParaRPr lang="en-US" sz="40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40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ạo âm hưởng nhất định cho câu thơ, câu văn và nhấn mạnh vào một nghĩa nào đó</a:t>
                      </a:r>
                      <a:endParaRPr lang="en-US" sz="40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40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ạo âm hưởng, vần điệu nhất định cho câu thơ, câu văn và nhấn mạnh vào một nghĩa nào đó</a:t>
                      </a:r>
                      <a:endParaRPr lang="en-US" sz="40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90130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0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40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40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4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5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5600"/>
                        </a:lnSpc>
                        <a:defRPr/>
                      </a:pPr>
                      <a:r>
                        <a:rPr lang="en-US" sz="4000" b="1" i="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4000" b="1" i="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4000" b="0" i="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4000" b="0" i="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4000" b="0" i="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0" i="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0" i="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4000" b="0" i="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4000" b="0" i="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4000" b="0" i="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4000" b="0" i="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4000" b="0" i="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4000" b="0" i="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5600"/>
                        </a:lnSpc>
                        <a:defRPr/>
                      </a:pPr>
                      <a:r>
                        <a:rPr lang="en-US" sz="4000" b="1" i="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4000" b="1" i="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r>
                        <a:rPr lang="en-US" sz="4000" b="0" i="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000" b="0" i="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4000" b="0" i="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000" b="0" i="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i="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0" i="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5" name="Freeform 6"/>
          <p:cNvSpPr/>
          <p:nvPr/>
        </p:nvSpPr>
        <p:spPr>
          <a:xfrm>
            <a:off x="16383000" y="8420100"/>
            <a:ext cx="3044076" cy="3047885"/>
          </a:xfrm>
          <a:custGeom>
            <a:avLst/>
            <a:gdLst/>
            <a:ahLst/>
            <a:cxnLst/>
            <a:rect l="l" t="t" r="r" b="b"/>
            <a:pathLst>
              <a:path w="1672479" h="1674572">
                <a:moveTo>
                  <a:pt x="0" y="0"/>
                </a:moveTo>
                <a:lnTo>
                  <a:pt x="1672479" y="0"/>
                </a:lnTo>
                <a:lnTo>
                  <a:pt x="1672479" y="1674572"/>
                </a:lnTo>
                <a:lnTo>
                  <a:pt x="0" y="167457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-1046352" y="8449159"/>
            <a:ext cx="2702303" cy="2236155"/>
          </a:xfrm>
          <a:custGeom>
            <a:avLst/>
            <a:gdLst/>
            <a:ahLst/>
            <a:cxnLst/>
            <a:rect l="l" t="t" r="r" b="b"/>
            <a:pathLst>
              <a:path w="2702303" h="2236155">
                <a:moveTo>
                  <a:pt x="0" y="0"/>
                </a:moveTo>
                <a:lnTo>
                  <a:pt x="2702302" y="0"/>
                </a:lnTo>
                <a:lnTo>
                  <a:pt x="2702302" y="2236155"/>
                </a:lnTo>
                <a:lnTo>
                  <a:pt x="0" y="2236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 rot="5400000">
            <a:off x="15625762" y="-347662"/>
            <a:ext cx="4714875" cy="4114800"/>
          </a:xfrm>
          <a:custGeom>
            <a:avLst/>
            <a:gdLst/>
            <a:ahLst/>
            <a:cxnLst/>
            <a:rect l="l" t="t" r="r" b="b"/>
            <a:pathLst>
              <a:path w="4714875" h="4114800">
                <a:moveTo>
                  <a:pt x="0" y="0"/>
                </a:moveTo>
                <a:lnTo>
                  <a:pt x="4714875" y="0"/>
                </a:lnTo>
                <a:lnTo>
                  <a:pt x="4714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5"/>
          <p:cNvSpPr txBox="1"/>
          <p:nvPr/>
        </p:nvSpPr>
        <p:spPr>
          <a:xfrm>
            <a:off x="2133600" y="256005"/>
            <a:ext cx="14134013" cy="1964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4 Vollkorn Black" panose="00000A00000000000000" pitchFamily="2" charset="0"/>
                <a:ea typeface="#9Slide04 Vollkorn Black" panose="00000A00000000000000" pitchFamily="2" charset="0"/>
                <a:cs typeface="+mn-cs"/>
              </a:rPr>
              <a:t>Tôi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4 Vollkorn Black" panose="00000A00000000000000" pitchFamily="2" charset="0"/>
                <a:ea typeface="#9Slide04 Vollkorn Black" panose="00000A00000000000000" pitchFamily="2" charset="0"/>
                <a:cs typeface="+mn-cs"/>
              </a:rPr>
              <a:t> –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4 Vollkorn Black" panose="00000A00000000000000" pitchFamily="2" charset="0"/>
                <a:ea typeface="#9Slide04 Vollkorn Black" panose="00000A00000000000000" pitchFamily="2" charset="0"/>
                <a:cs typeface="+mn-cs"/>
              </a:rPr>
              <a:t>Biện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4 Vollkorn Black" panose="00000A00000000000000" pitchFamily="2" charset="0"/>
                <a:ea typeface="#9Slide04 Vollkorn Black" panose="00000A00000000000000" pitchFamily="2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4 Vollkorn Black" panose="00000A00000000000000" pitchFamily="2" charset="0"/>
                <a:ea typeface="#9Slide04 Vollkorn Black" panose="00000A00000000000000" pitchFamily="2" charset="0"/>
                <a:cs typeface="+mn-cs"/>
              </a:rPr>
              <a:t>pháp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4 Vollkorn Black" panose="00000A00000000000000" pitchFamily="2" charset="0"/>
                <a:ea typeface="#9Slide04 Vollkorn Black" panose="00000A00000000000000" pitchFamily="2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4 Vollkorn Black" panose="00000A00000000000000" pitchFamily="2" charset="0"/>
                <a:ea typeface="#9Slide04 Vollkorn Black" panose="00000A00000000000000" pitchFamily="2" charset="0"/>
                <a:cs typeface="+mn-cs"/>
              </a:rPr>
              <a:t>chơi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4 Vollkorn Black" panose="00000A00000000000000" pitchFamily="2" charset="0"/>
                <a:ea typeface="#9Slide04 Vollkorn Black" panose="00000A00000000000000" pitchFamily="2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4 Vollkorn Black" panose="00000A00000000000000" pitchFamily="2" charset="0"/>
                <a:ea typeface="#9Slide04 Vollkorn Black" panose="00000A00000000000000" pitchFamily="2" charset="0"/>
                <a:cs typeface="+mn-cs"/>
              </a:rPr>
              <a:t>chữ</a:t>
            </a: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4 Vollkorn Black" panose="00000A00000000000000" pitchFamily="2" charset="0"/>
              <a:ea typeface="#9Slide04 Vollkorn Black" panose="00000A00000000000000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aseline="0" dirty="0" err="1">
                <a:solidFill>
                  <a:srgbClr val="FF0000"/>
                </a:solidFill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Tôi</a:t>
            </a:r>
            <a:r>
              <a:rPr lang="en-US" sz="4400" dirty="0">
                <a:solidFill>
                  <a:srgbClr val="FF0000"/>
                </a:solidFill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 – </a:t>
            </a:r>
            <a:r>
              <a:rPr lang="en-US" sz="4400" dirty="0" err="1">
                <a:solidFill>
                  <a:srgbClr val="FF0000"/>
                </a:solidFill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Điệp</a:t>
            </a:r>
            <a:r>
              <a:rPr lang="en-US" sz="4400" dirty="0">
                <a:solidFill>
                  <a:srgbClr val="FF0000"/>
                </a:solidFill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vần</a:t>
            </a:r>
            <a:r>
              <a:rPr lang="en-US" sz="4400" dirty="0">
                <a:solidFill>
                  <a:srgbClr val="FF0000"/>
                </a:solidFill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điệp</a:t>
            </a:r>
            <a:r>
              <a:rPr lang="en-US" sz="4400" dirty="0">
                <a:solidFill>
                  <a:srgbClr val="FF0000"/>
                </a:solidFill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thanh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4 Vollkorn Black" panose="00000A00000000000000" pitchFamily="2" charset="0"/>
              <a:ea typeface="#9Slide04 Vollkorn Black" panose="00000A00000000000000" pitchFamily="2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400300"/>
            <a:ext cx="5179019" cy="7436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0" y="2400300"/>
            <a:ext cx="5187240" cy="743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 rot="-7876632">
            <a:off x="-2500718" y="7142963"/>
            <a:ext cx="4274947" cy="4220539"/>
          </a:xfrm>
          <a:custGeom>
            <a:avLst/>
            <a:gdLst/>
            <a:ahLst/>
            <a:cxnLst/>
            <a:rect l="l" t="t" r="r" b="b"/>
            <a:pathLst>
              <a:path w="4274947" h="4220539">
                <a:moveTo>
                  <a:pt x="0" y="0"/>
                </a:moveTo>
                <a:lnTo>
                  <a:pt x="4274947" y="0"/>
                </a:lnTo>
                <a:lnTo>
                  <a:pt x="4274947" y="4220538"/>
                </a:lnTo>
                <a:lnTo>
                  <a:pt x="0" y="4220538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9068" y="571500"/>
            <a:ext cx="1623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eeform 6"/>
          <p:cNvSpPr/>
          <p:nvPr/>
        </p:nvSpPr>
        <p:spPr>
          <a:xfrm>
            <a:off x="14630400" y="8572500"/>
            <a:ext cx="4246041" cy="4114800"/>
          </a:xfrm>
          <a:custGeom>
            <a:avLst/>
            <a:gdLst/>
            <a:ahLst/>
            <a:cxnLst/>
            <a:rect l="l" t="t" r="r" b="b"/>
            <a:pathLst>
              <a:path w="4246041" h="4114800">
                <a:moveTo>
                  <a:pt x="0" y="0"/>
                </a:moveTo>
                <a:lnTo>
                  <a:pt x="4246041" y="0"/>
                </a:lnTo>
                <a:lnTo>
                  <a:pt x="42460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8068" y="1714500"/>
          <a:ext cx="16941732" cy="693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5948"/>
                <a:gridCol w="5748540"/>
                <a:gridCol w="5647244"/>
              </a:tblGrid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Lối</a:t>
                      </a:r>
                      <a:r>
                        <a:rPr lang="en-US" sz="4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4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81700">
                <a:tc>
                  <a:txBody>
                    <a:bodyPr/>
                    <a:lstStyle/>
                    <a:p>
                      <a:pPr algn="just"/>
                      <a:r>
                        <a:rPr lang="vi-VN" sz="4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a)</a:t>
                      </a:r>
                      <a:r>
                        <a:rPr lang="en-US" sz="44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4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Bán rượu, bán chè, không bán nước.</a:t>
                      </a:r>
                      <a:endParaRPr lang="vi-VN" sz="44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44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Buôn trăm, buôn chục, chẳng buôn quan.</a:t>
                      </a:r>
                      <a:endParaRPr lang="vi-VN" sz="44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vi-VN" sz="4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(Câu đối)</a:t>
                      </a:r>
                      <a:endParaRPr lang="vi-VN" sz="44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4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4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endParaRPr lang="en-US" sz="4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Rượu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chè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endParaRPr lang="en-US" sz="4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4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ngầm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quán</a:t>
                      </a:r>
                      <a:endParaRPr lang="en-US" sz="4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tước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 rot="-7876632">
            <a:off x="-2500718" y="7142963"/>
            <a:ext cx="4274947" cy="4220539"/>
          </a:xfrm>
          <a:custGeom>
            <a:avLst/>
            <a:gdLst/>
            <a:ahLst/>
            <a:cxnLst/>
            <a:rect l="l" t="t" r="r" b="b"/>
            <a:pathLst>
              <a:path w="4274947" h="4220539">
                <a:moveTo>
                  <a:pt x="0" y="0"/>
                </a:moveTo>
                <a:lnTo>
                  <a:pt x="4274947" y="0"/>
                </a:lnTo>
                <a:lnTo>
                  <a:pt x="4274947" y="4220538"/>
                </a:lnTo>
                <a:lnTo>
                  <a:pt x="0" y="4220538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9068" y="571500"/>
            <a:ext cx="1623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eeform 6"/>
          <p:cNvSpPr/>
          <p:nvPr/>
        </p:nvSpPr>
        <p:spPr>
          <a:xfrm>
            <a:off x="14630400" y="8572500"/>
            <a:ext cx="4246041" cy="4114800"/>
          </a:xfrm>
          <a:custGeom>
            <a:avLst/>
            <a:gdLst/>
            <a:ahLst/>
            <a:cxnLst/>
            <a:rect l="l" t="t" r="r" b="b"/>
            <a:pathLst>
              <a:path w="4246041" h="4114800">
                <a:moveTo>
                  <a:pt x="0" y="0"/>
                </a:moveTo>
                <a:lnTo>
                  <a:pt x="4246041" y="0"/>
                </a:lnTo>
                <a:lnTo>
                  <a:pt x="42460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0" y="1714500"/>
          <a:ext cx="16764000" cy="731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7767"/>
                <a:gridCol w="5688233"/>
                <a:gridCol w="5588000"/>
              </a:tblGrid>
              <a:tr h="1004835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Lối</a:t>
                      </a:r>
                      <a:r>
                        <a:rPr lang="en-US" sz="4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4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10365">
                <a:tc>
                  <a:txBody>
                    <a:bodyPr/>
                    <a:lstStyle/>
                    <a:p>
                      <a:pPr algn="just"/>
                      <a:r>
                        <a:rPr lang="vi-VN" sz="4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b)</a:t>
                      </a:r>
                      <a:r>
                        <a:rPr lang="en-US" sz="44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4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 tài mà cậy chi tài,</a:t>
                      </a:r>
                      <a:endParaRPr lang="vi-VN" sz="44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44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Chữ tài liền với chữ tai một vần.</a:t>
                      </a:r>
                      <a:endParaRPr lang="vi-VN" sz="44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vi-VN" sz="4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(Nguyễn Du)</a:t>
                      </a:r>
                      <a:endParaRPr lang="vi-VN" sz="44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4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4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4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tai) 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gũi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mối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 rot="-7876632">
            <a:off x="-2500718" y="7142963"/>
            <a:ext cx="4274947" cy="4220539"/>
          </a:xfrm>
          <a:custGeom>
            <a:avLst/>
            <a:gdLst/>
            <a:ahLst/>
            <a:cxnLst/>
            <a:rect l="l" t="t" r="r" b="b"/>
            <a:pathLst>
              <a:path w="4274947" h="4220539">
                <a:moveTo>
                  <a:pt x="0" y="0"/>
                </a:moveTo>
                <a:lnTo>
                  <a:pt x="4274947" y="0"/>
                </a:lnTo>
                <a:lnTo>
                  <a:pt x="4274947" y="4220538"/>
                </a:lnTo>
                <a:lnTo>
                  <a:pt x="0" y="4220538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9068" y="571500"/>
            <a:ext cx="1623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eeform 6"/>
          <p:cNvSpPr/>
          <p:nvPr/>
        </p:nvSpPr>
        <p:spPr>
          <a:xfrm>
            <a:off x="14630400" y="8572500"/>
            <a:ext cx="4246041" cy="4114800"/>
          </a:xfrm>
          <a:custGeom>
            <a:avLst/>
            <a:gdLst/>
            <a:ahLst/>
            <a:cxnLst/>
            <a:rect l="l" t="t" r="r" b="b"/>
            <a:pathLst>
              <a:path w="4246041" h="4114800">
                <a:moveTo>
                  <a:pt x="0" y="0"/>
                </a:moveTo>
                <a:lnTo>
                  <a:pt x="4246041" y="0"/>
                </a:lnTo>
                <a:lnTo>
                  <a:pt x="42460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0" y="1714500"/>
          <a:ext cx="16992600" cy="76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2600"/>
                <a:gridCol w="5765800"/>
                <a:gridCol w="5664200"/>
              </a:tblGrid>
              <a:tr h="84292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Lối</a:t>
                      </a:r>
                      <a:r>
                        <a:rPr lang="en-US" sz="4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4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77080">
                <a:tc>
                  <a:txBody>
                    <a:bodyPr/>
                    <a:lstStyle/>
                    <a:p>
                      <a:pPr algn="just"/>
                      <a:r>
                        <a:rPr lang="vi-VN" sz="4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c)</a:t>
                      </a:r>
                      <a:r>
                        <a:rPr lang="en-US" sz="44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4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Ngọt thơm sau lớp vỏ gai,</a:t>
                      </a:r>
                      <a:endParaRPr lang="vi-VN" sz="44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44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Quả ngon lớn mãi cho ai đẹp lòng.</a:t>
                      </a:r>
                      <a:endParaRPr lang="vi-VN" sz="44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44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Mời cô mời bác ăn cùng,</a:t>
                      </a:r>
                      <a:endParaRPr lang="vi-VN" sz="44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44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Sầu riêng mà hóa vui chung trăm nhà.</a:t>
                      </a:r>
                      <a:endParaRPr lang="vi-VN" sz="44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vi-VN" sz="4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(Phạm Hổ)</a:t>
                      </a:r>
                      <a:endParaRPr lang="vi-VN" sz="44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4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Sầu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nỗi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Sầu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&gt;&lt;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dỏm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>
          <a:xfrm rot="2661841">
            <a:off x="16473056" y="-557905"/>
            <a:ext cx="2428874" cy="2119745"/>
          </a:xfrm>
          <a:custGeom>
            <a:avLst/>
            <a:gdLst/>
            <a:ahLst/>
            <a:cxnLst/>
            <a:rect l="l" t="t" r="r" b="b"/>
            <a:pathLst>
              <a:path w="4714875" h="4114800">
                <a:moveTo>
                  <a:pt x="0" y="0"/>
                </a:moveTo>
                <a:lnTo>
                  <a:pt x="4714875" y="0"/>
                </a:lnTo>
                <a:lnTo>
                  <a:pt x="4714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42900" y="1238529"/>
          <a:ext cx="17602200" cy="880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6300"/>
                <a:gridCol w="1981200"/>
                <a:gridCol w="4572000"/>
                <a:gridCol w="6362700"/>
              </a:tblGrid>
              <a:tr h="549728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BPTT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7618">
                <a:tc>
                  <a:txBody>
                    <a:bodyPr/>
                    <a:lstStyle/>
                    <a:p>
                      <a:pPr algn="just"/>
                      <a:r>
                        <a:rPr lang="vi-VN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trường thay lúc phân kì,</a:t>
                      </a:r>
                      <a:endParaRPr lang="vi-VN" sz="4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Vó câu khấp khểnh, bánh xe gập ghềnh.</a:t>
                      </a:r>
                      <a:endParaRPr lang="vi-VN" sz="4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vi-VN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(Nguyễn Du)</a:t>
                      </a:r>
                      <a:endParaRPr lang="vi-VN" sz="4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kẽ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phẳng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con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đường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gập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ghềnh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tâm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trạng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phiền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muộn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bấp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bênh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nàng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Kiều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67618">
                <a:tc>
                  <a:txBody>
                    <a:bodyPr/>
                    <a:lstStyle/>
                    <a:p>
                      <a:pPr algn="just"/>
                      <a:r>
                        <a:rPr lang="vi-VN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 cao phận thấp chí khí uất,</a:t>
                      </a:r>
                      <a:endParaRPr lang="vi-VN" sz="4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Giang hồ mê chơi quên quê hương.</a:t>
                      </a:r>
                      <a:endParaRPr lang="vi-VN" sz="4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vi-VN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(Tản Đà)</a:t>
                      </a:r>
                      <a:endParaRPr lang="vi-VN" sz="4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(t)</a:t>
                      </a:r>
                      <a:endParaRPr lang="en-US" sz="4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phẳng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nhấn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mạnh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vào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trạng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thái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tâm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lí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phẫn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uất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.</a:t>
                      </a:r>
                      <a:endParaRPr lang="en-US" sz="4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  <a:p>
                      <a:pPr algn="just"/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Tạo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âm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hưởng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nhẹ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nhàng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chậm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rãi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lan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tỏa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đều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đều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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sự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thư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giãn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mê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mải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tâm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hồn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.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89068" y="266700"/>
            <a:ext cx="1623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/>
          <p:nvPr/>
        </p:nvSpPr>
        <p:spPr>
          <a:xfrm rot="5400000">
            <a:off x="15954707" y="-143207"/>
            <a:ext cx="3138038" cy="2738652"/>
          </a:xfrm>
          <a:custGeom>
            <a:avLst/>
            <a:gdLst/>
            <a:ahLst/>
            <a:cxnLst/>
            <a:rect l="l" t="t" r="r" b="b"/>
            <a:pathLst>
              <a:path w="4714875" h="4114800">
                <a:moveTo>
                  <a:pt x="0" y="0"/>
                </a:moveTo>
                <a:lnTo>
                  <a:pt x="4714875" y="0"/>
                </a:lnTo>
                <a:lnTo>
                  <a:pt x="4714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4800" y="2095500"/>
          <a:ext cx="17602200" cy="7589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72100"/>
                <a:gridCol w="2133600"/>
                <a:gridCol w="4953000"/>
                <a:gridCol w="5143500"/>
              </a:tblGrid>
              <a:tr h="549728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BPTT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67618">
                <a:tc>
                  <a:txBody>
                    <a:bodyPr/>
                    <a:lstStyle/>
                    <a:p>
                      <a:pPr algn="just"/>
                      <a:r>
                        <a:rPr lang="vi-VN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 đi... Di chúc giục lòng ta</a:t>
                      </a:r>
                      <a:endParaRPr lang="vi-VN" sz="4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 cả muôn đời một khúc ca</a:t>
                      </a:r>
                      <a:endParaRPr lang="vi-VN" sz="4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vi-VN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(Tố Hữu)</a:t>
                      </a:r>
                      <a:endParaRPr lang="vi-VN" sz="4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ở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di,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giục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mối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nói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lên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tâm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nguyện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người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dân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Việt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khi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thực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hiện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di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chúc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Bác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.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67618">
                <a:tc>
                  <a:txBody>
                    <a:bodyPr/>
                    <a:lstStyle/>
                    <a:p>
                      <a:pPr algn="just"/>
                      <a:r>
                        <a:rPr lang="vi-VN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ơi, Ba Lan mùa tuyết tan</a:t>
                      </a:r>
                      <a:endParaRPr lang="vi-VN" sz="4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bạch dương sương trắng nắng tràn</a:t>
                      </a:r>
                      <a:endParaRPr lang="vi-VN" sz="4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vi-VN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(Tố Hữu)</a:t>
                      </a:r>
                      <a:endParaRPr lang="vi-VN" sz="4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sương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(ng)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vang</a:t>
                      </a:r>
                      <a:endParaRPr lang="en-US" sz="4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nẻo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89068" y="266700"/>
            <a:ext cx="1623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主题​​">
  <a:themeElements>
    <a:clrScheme name="七色">
      <a:dk1>
        <a:srgbClr val="000000"/>
      </a:dk1>
      <a:lt1>
        <a:sysClr val="window" lastClr="FFFFFF"/>
      </a:lt1>
      <a:dk2>
        <a:srgbClr val="FEB554"/>
      </a:dk2>
      <a:lt2>
        <a:srgbClr val="18497E"/>
      </a:lt2>
      <a:accent1>
        <a:srgbClr val="C00000"/>
      </a:accent1>
      <a:accent2>
        <a:srgbClr val="FF0000"/>
      </a:accent2>
      <a:accent3>
        <a:srgbClr val="FFC000"/>
      </a:accent3>
      <a:accent4>
        <a:srgbClr val="92D050"/>
      </a:accent4>
      <a:accent5>
        <a:srgbClr val="00B050"/>
      </a:accent5>
      <a:accent6>
        <a:srgbClr val="00B0F0"/>
      </a:accent6>
      <a:hlink>
        <a:srgbClr val="0070C0"/>
      </a:hlink>
      <a:folHlink>
        <a:srgbClr val="002060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主题​​">
  <a:themeElements>
    <a:clrScheme name="七色">
      <a:dk1>
        <a:srgbClr val="000000"/>
      </a:dk1>
      <a:lt1>
        <a:sysClr val="window" lastClr="FFFFFF"/>
      </a:lt1>
      <a:dk2>
        <a:srgbClr val="FEB554"/>
      </a:dk2>
      <a:lt2>
        <a:srgbClr val="18497E"/>
      </a:lt2>
      <a:accent1>
        <a:srgbClr val="C00000"/>
      </a:accent1>
      <a:accent2>
        <a:srgbClr val="FF0000"/>
      </a:accent2>
      <a:accent3>
        <a:srgbClr val="FFC000"/>
      </a:accent3>
      <a:accent4>
        <a:srgbClr val="92D050"/>
      </a:accent4>
      <a:accent5>
        <a:srgbClr val="00B050"/>
      </a:accent5>
      <a:accent6>
        <a:srgbClr val="00B0F0"/>
      </a:accent6>
      <a:hlink>
        <a:srgbClr val="0070C0"/>
      </a:hlink>
      <a:folHlink>
        <a:srgbClr val="002060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5806</Words>
  <Application>WPS Presentation</Application>
  <PresentationFormat>Custom</PresentationFormat>
  <Paragraphs>259</Paragraphs>
  <Slides>14</Slides>
  <Notes>16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14</vt:i4>
      </vt:variant>
    </vt:vector>
  </HeadingPairs>
  <TitlesOfParts>
    <vt:vector size="34" baseType="lpstr">
      <vt:lpstr>Arial</vt:lpstr>
      <vt:lpstr>SimSun</vt:lpstr>
      <vt:lpstr>Wingdings</vt:lpstr>
      <vt:lpstr>Calibri</vt:lpstr>
      <vt:lpstr>#9Slide05 Agile Script Calligra</vt:lpstr>
      <vt:lpstr>#9Slide04 Rokkitt Medium</vt:lpstr>
      <vt:lpstr>#9Slide04 Vollkorn Black</vt:lpstr>
      <vt:lpstr>Times New Roman</vt:lpstr>
      <vt:lpstr>SegoeuiPc</vt:lpstr>
      <vt:lpstr>#9Slide05 ButterScotch</vt:lpstr>
      <vt:lpstr>Microsoft YaHei</vt:lpstr>
      <vt:lpstr>Arial Unicode MS</vt:lpstr>
      <vt:lpstr>Calibri Light</vt:lpstr>
      <vt:lpstr>Segoe Print</vt:lpstr>
      <vt:lpstr>Office Theme</vt:lpstr>
      <vt:lpstr>6_Office 主题​​</vt:lpstr>
      <vt:lpstr>7_Office 主题​​</vt:lpstr>
      <vt:lpstr>5_Office Theme</vt:lpstr>
      <vt:lpstr>3_Office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Modern Travel Plan Presentation</dc:title>
  <dc:creator/>
  <cp:lastModifiedBy>Tô Thị Kim Thoa</cp:lastModifiedBy>
  <cp:revision>142</cp:revision>
  <dcterms:created xsi:type="dcterms:W3CDTF">2006-08-16T00:00:00Z</dcterms:created>
  <dcterms:modified xsi:type="dcterms:W3CDTF">2025-03-16T09:25:16Z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3F3793185CB94276AD8906459B192927_12</vt:lpwstr>
  </property>
  <property fmtid="{D5CDD505-2E9C-101B-9397-08002B2CF9AE}" pid="3" name="KSOProductBuildVer">
    <vt:lpwstr>1033-12.2.0.20326</vt:lpwstr>
  </property>
</Properties>
</file>