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10" r:id="rId3"/>
    <p:sldMasterId id="2147483722" r:id="rId4"/>
    <p:sldMasterId id="2147483736" r:id="rId5"/>
  </p:sldMasterIdLst>
  <p:notesMasterIdLst>
    <p:notesMasterId r:id="rId21"/>
  </p:notesMasterIdLst>
  <p:sldIdLst>
    <p:sldId id="348" r:id="rId6"/>
    <p:sldId id="256" r:id="rId7"/>
    <p:sldId id="327" r:id="rId8"/>
    <p:sldId id="364" r:id="rId9"/>
    <p:sldId id="346" r:id="rId10"/>
    <p:sldId id="347" r:id="rId11"/>
    <p:sldId id="328" r:id="rId12"/>
    <p:sldId id="356" r:id="rId13"/>
    <p:sldId id="357" r:id="rId14"/>
    <p:sldId id="358" r:id="rId15"/>
    <p:sldId id="359" r:id="rId16"/>
    <p:sldId id="360" r:id="rId17"/>
    <p:sldId id="361" r:id="rId18"/>
    <p:sldId id="363" r:id="rId19"/>
    <p:sldId id="349" r:id="rId20"/>
  </p:sldIdLst>
  <p:sldSz cx="18288000" cy="10287000"/>
  <p:notesSz cx="6858000" cy="9144000"/>
  <p:embeddedFontLst>
    <p:embeddedFont>
      <p:font typeface="#9Slide04 Rokkitt Black" panose="020B0604020202020204" charset="0"/>
      <p:bold r:id="rId22"/>
    </p:embeddedFont>
    <p:embeddedFont>
      <p:font typeface="#9Slide04 Vollkorn Black" panose="020B0604020202020204" charset="0"/>
      <p:bold r:id="rId23"/>
    </p:embeddedFont>
    <p:embeddedFont>
      <p:font typeface="#9Slide07 Baloo Tamma" panose="020B0604020202020204" charset="0"/>
      <p:regular r:id="rId24"/>
    </p:embeddedFont>
    <p:embeddedFont>
      <p:font typeface="#9Slide07 Crocante" panose="020B0604020202020204" charset="0"/>
      <p:regular r:id="rId25"/>
    </p:embeddedFont>
    <p:embeddedFont>
      <p:font typeface="#9Slide07 Pangolin"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E4F0"/>
    <a:srgbClr val="EEF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3" autoAdjust="0"/>
    <p:restoredTop sz="94364" autoAdjust="0"/>
  </p:normalViewPr>
  <p:slideViewPr>
    <p:cSldViewPr>
      <p:cViewPr varScale="1">
        <p:scale>
          <a:sx n="39" d="100"/>
          <a:sy n="39" d="100"/>
        </p:scale>
        <p:origin x="95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19/05/2025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 </a:t>
            </a:r>
            <a:r>
              <a:rPr lang="en-US" dirty="0" err="1"/>
              <a:t>dụ</a:t>
            </a:r>
            <a:r>
              <a:rPr lang="en-US" dirty="0"/>
              <a:t>: Thông </a:t>
            </a:r>
            <a:r>
              <a:rPr lang="en-US" dirty="0" err="1"/>
              <a:t>báo</a:t>
            </a:r>
            <a:r>
              <a:rPr lang="en-US" dirty="0"/>
              <a:t> </a:t>
            </a:r>
            <a:r>
              <a:rPr lang="en-US" dirty="0" err="1"/>
              <a:t>rằng</a:t>
            </a:r>
            <a:r>
              <a:rPr lang="en-US" dirty="0"/>
              <a:t> </a:t>
            </a:r>
            <a:r>
              <a:rPr lang="en-US" dirty="0" err="1"/>
              <a:t>sẽ</a:t>
            </a:r>
            <a:r>
              <a:rPr lang="en-US" dirty="0"/>
              <a:t> </a:t>
            </a:r>
            <a:r>
              <a:rPr lang="en-US" dirty="0" err="1"/>
              <a:t>đến</a:t>
            </a:r>
            <a:r>
              <a:rPr lang="en-US" dirty="0"/>
              <a:t> </a:t>
            </a:r>
            <a:r>
              <a:rPr lang="en-US" dirty="0" err="1"/>
              <a:t>muộn</a:t>
            </a:r>
            <a:r>
              <a:rPr lang="en-US" dirty="0"/>
              <a:t>: “</a:t>
            </a:r>
            <a:r>
              <a:rPr lang="vi-VN" dirty="0"/>
              <a:t>Đến muộn nhé!”, “Đến muộn”...</a:t>
            </a:r>
          </a:p>
          <a:p>
            <a:r>
              <a:rPr lang="vi-VN" dirty="0">
                <a:sym typeface="Wingdings" panose="05000000000000000000" pitchFamily="2" charset="2"/>
              </a:rPr>
              <a:t>Sau khi hoàn thành, yêu cầu HS giải thích vì sao lại rút gọn như vậy, có hiệu quả hay không? Lựa chọn 1 số tin đã được rút gọn và viết lại đầy đủ.</a:t>
            </a:r>
          </a:p>
          <a:p>
            <a:r>
              <a:rPr lang="vi-VN" dirty="0">
                <a:sym typeface="Wingdings" panose="05000000000000000000" pitchFamily="2" charset="2"/>
              </a:rPr>
              <a:t>Dẫn: </a:t>
            </a:r>
            <a:r>
              <a:rPr lang="vi-VN" sz="1200" i="1" kern="1200" dirty="0">
                <a:solidFill>
                  <a:schemeClr val="tx1"/>
                </a:solidFill>
                <a:effectLst/>
                <a:latin typeface="+mn-lt"/>
                <a:ea typeface="+mn-ea"/>
                <a:cs typeface="+mn-cs"/>
              </a:rPr>
              <a:t>Hằng ngày, chúng ta thường có những tình huống cần phải truyền đạt thông tin thật nhanh gọn, như vội vàng thông báo một tin nào đó hoặc trả lời một câu hỏi ngắn. Nhiều lúc chúng ta không cần nói đủ chủ ngữ, vị ngữ mà đối phương vẫn hiểu rõ ý mình muốn nói? Đó chính là cách mà chúng ta sử dụng </a:t>
            </a:r>
            <a:r>
              <a:rPr lang="vi-VN" sz="1200" b="1" i="1" kern="1200" dirty="0">
                <a:solidFill>
                  <a:schemeClr val="tx1"/>
                </a:solidFill>
                <a:effectLst/>
                <a:latin typeface="+mn-lt"/>
                <a:ea typeface="+mn-ea"/>
                <a:cs typeface="+mn-cs"/>
              </a:rPr>
              <a:t>câu rút gọn</a:t>
            </a:r>
            <a:r>
              <a:rPr lang="vi-VN"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Chúng</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sẽ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buổi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hôm</a:t>
            </a:r>
            <a:r>
              <a:rPr lang="en-US" sz="1200" i="1" kern="1200" dirty="0">
                <a:solidFill>
                  <a:schemeClr val="tx1"/>
                </a:solidFill>
                <a:effectLst/>
                <a:latin typeface="+mn-lt"/>
                <a:ea typeface="+mn-ea"/>
                <a:cs typeface="+mn-cs"/>
              </a:rPr>
              <a:t> nay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cùng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nhau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ôn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lí</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thuyết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câu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rút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gọn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nội</a:t>
            </a:r>
            <a:r>
              <a:rPr lang="en-US" sz="1200" i="1" kern="1200" dirty="0">
                <a:solidFill>
                  <a:schemeClr val="tx1"/>
                </a:solidFill>
                <a:effectLst/>
                <a:latin typeface="+mn-lt"/>
                <a:ea typeface="+mn-ea"/>
                <a:cs typeface="+mn-cs"/>
              </a:rPr>
              <a:t> dung </a:t>
            </a:r>
            <a:r>
              <a:rPr lang="en-US" sz="1200" i="1" kern="1200" dirty="0" err="1">
                <a:solidFill>
                  <a:schemeClr val="tx1"/>
                </a:solidFill>
                <a:effectLst/>
                <a:latin typeface="+mn-lt"/>
                <a:ea typeface="+mn-ea"/>
                <a:cs typeface="+mn-cs"/>
              </a:rPr>
              <a:t>kiến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thức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câu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nữa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nhé</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520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10</a:t>
            </a:fld>
            <a:endParaRPr lang="en-US"/>
          </a:p>
        </p:txBody>
      </p:sp>
    </p:spTree>
    <p:extLst>
      <p:ext uri="{BB962C8B-B14F-4D97-AF65-F5344CB8AC3E}">
        <p14:creationId xmlns:p14="http://schemas.microsoft.com/office/powerpoint/2010/main" val="389558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11</a:t>
            </a:fld>
            <a:endParaRPr lang="en-US"/>
          </a:p>
        </p:txBody>
      </p:sp>
    </p:spTree>
    <p:extLst>
      <p:ext uri="{BB962C8B-B14F-4D97-AF65-F5344CB8AC3E}">
        <p14:creationId xmlns:p14="http://schemas.microsoft.com/office/powerpoint/2010/main" val="2226121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12</a:t>
            </a:fld>
            <a:endParaRPr lang="en-US"/>
          </a:p>
        </p:txBody>
      </p:sp>
    </p:spTree>
    <p:extLst>
      <p:ext uri="{BB962C8B-B14F-4D97-AF65-F5344CB8AC3E}">
        <p14:creationId xmlns:p14="http://schemas.microsoft.com/office/powerpoint/2010/main" val="3435793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231247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373277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08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104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gọi</a:t>
            </a:r>
            <a:r>
              <a:rPr lang="en-US" baseline="0" dirty="0"/>
              <a:t> 2 (3) </a:t>
            </a:r>
            <a:r>
              <a:rPr lang="en-US" baseline="0" dirty="0" err="1"/>
              <a:t>bạn</a:t>
            </a:r>
            <a:r>
              <a:rPr lang="en-US" baseline="0" dirty="0"/>
              <a:t> </a:t>
            </a:r>
            <a:r>
              <a:rPr lang="en-US" baseline="0" dirty="0" err="1"/>
              <a:t>lên</a:t>
            </a:r>
            <a:r>
              <a:rPr lang="en-US" baseline="0" dirty="0"/>
              <a:t> </a:t>
            </a:r>
            <a:r>
              <a:rPr lang="en-US" baseline="0" dirty="0" err="1"/>
              <a:t>bảng</a:t>
            </a:r>
            <a:r>
              <a:rPr lang="en-US" baseline="0" dirty="0"/>
              <a:t> </a:t>
            </a:r>
            <a:r>
              <a:rPr lang="en-US" baseline="0" dirty="0" err="1"/>
              <a:t>tham</a:t>
            </a:r>
            <a:r>
              <a:rPr lang="en-US" baseline="0" dirty="0"/>
              <a:t> </a:t>
            </a:r>
            <a:r>
              <a:rPr lang="en-US" baseline="0" dirty="0" err="1"/>
              <a:t>gia</a:t>
            </a:r>
            <a:r>
              <a:rPr lang="en-US" baseline="0" dirty="0"/>
              <a:t> </a:t>
            </a:r>
            <a:r>
              <a:rPr lang="en-US" baseline="0" dirty="0" err="1"/>
              <a:t>hoạt</a:t>
            </a:r>
            <a:r>
              <a:rPr lang="en-US" baseline="0" dirty="0"/>
              <a:t> </a:t>
            </a:r>
            <a:r>
              <a:rPr lang="en-US" baseline="0" dirty="0" err="1"/>
              <a:t>động</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a:t>
            </a:fld>
            <a:endParaRPr lang="en-US"/>
          </a:p>
        </p:txBody>
      </p:sp>
    </p:spTree>
    <p:extLst>
      <p:ext uri="{BB962C8B-B14F-4D97-AF65-F5344CB8AC3E}">
        <p14:creationId xmlns:p14="http://schemas.microsoft.com/office/powerpoint/2010/main" val="337264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5</a:t>
            </a:fld>
            <a:endParaRPr lang="en-US"/>
          </a:p>
        </p:txBody>
      </p:sp>
    </p:spTree>
    <p:extLst>
      <p:ext uri="{BB962C8B-B14F-4D97-AF65-F5344CB8AC3E}">
        <p14:creationId xmlns:p14="http://schemas.microsoft.com/office/powerpoint/2010/main" val="352800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6</a:t>
            </a:fld>
            <a:endParaRPr lang="en-US"/>
          </a:p>
        </p:txBody>
      </p:sp>
    </p:spTree>
    <p:extLst>
      <p:ext uri="{BB962C8B-B14F-4D97-AF65-F5344CB8AC3E}">
        <p14:creationId xmlns:p14="http://schemas.microsoft.com/office/powerpoint/2010/main" val="281691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1858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8</a:t>
            </a:fld>
            <a:endParaRPr lang="en-US"/>
          </a:p>
        </p:txBody>
      </p:sp>
    </p:spTree>
    <p:extLst>
      <p:ext uri="{BB962C8B-B14F-4D97-AF65-F5344CB8AC3E}">
        <p14:creationId xmlns:p14="http://schemas.microsoft.com/office/powerpoint/2010/main" val="3563947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9</a:t>
            </a:fld>
            <a:endParaRPr lang="en-US"/>
          </a:p>
        </p:txBody>
      </p:sp>
    </p:spTree>
    <p:extLst>
      <p:ext uri="{BB962C8B-B14F-4D97-AF65-F5344CB8AC3E}">
        <p14:creationId xmlns:p14="http://schemas.microsoft.com/office/powerpoint/2010/main" val="2595407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526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88009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1298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5644"/>
            <a:ext cx="15544800" cy="220503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3684" indent="0" algn="ctr">
              <a:buNone/>
              <a:defRPr>
                <a:solidFill>
                  <a:schemeClr val="tx1">
                    <a:tint val="75000"/>
                  </a:schemeClr>
                </a:solidFill>
              </a:defRPr>
            </a:lvl2pPr>
            <a:lvl3pPr marL="1827370" indent="0" algn="ctr">
              <a:buNone/>
              <a:defRPr>
                <a:solidFill>
                  <a:schemeClr val="tx1">
                    <a:tint val="75000"/>
                  </a:schemeClr>
                </a:solidFill>
              </a:defRPr>
            </a:lvl3pPr>
            <a:lvl4pPr marL="2741051" indent="0" algn="ctr">
              <a:buNone/>
              <a:defRPr>
                <a:solidFill>
                  <a:schemeClr val="tx1">
                    <a:tint val="75000"/>
                  </a:schemeClr>
                </a:solidFill>
              </a:defRPr>
            </a:lvl4pPr>
            <a:lvl5pPr marL="3654735" indent="0" algn="ctr">
              <a:buNone/>
              <a:defRPr>
                <a:solidFill>
                  <a:schemeClr val="tx1">
                    <a:tint val="75000"/>
                  </a:schemeClr>
                </a:solidFill>
              </a:defRPr>
            </a:lvl5pPr>
            <a:lvl6pPr marL="4568419" indent="0" algn="ctr">
              <a:buNone/>
              <a:defRPr>
                <a:solidFill>
                  <a:schemeClr val="tx1">
                    <a:tint val="75000"/>
                  </a:schemeClr>
                </a:solidFill>
              </a:defRPr>
            </a:lvl6pPr>
            <a:lvl7pPr marL="5482105" indent="0" algn="ctr">
              <a:buNone/>
              <a:defRPr>
                <a:solidFill>
                  <a:schemeClr val="tx1">
                    <a:tint val="75000"/>
                  </a:schemeClr>
                </a:solidFill>
              </a:defRPr>
            </a:lvl7pPr>
            <a:lvl8pPr marL="6395789" indent="0" algn="ctr">
              <a:buNone/>
              <a:defRPr>
                <a:solidFill>
                  <a:schemeClr val="tx1">
                    <a:tint val="75000"/>
                  </a:schemeClr>
                </a:solidFill>
              </a:defRPr>
            </a:lvl8pPr>
            <a:lvl9pPr marL="730947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47732360"/>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1"/>
            <a:ext cx="15544800" cy="2043113"/>
          </a:xfrm>
          <a:prstGeom prst="rect">
            <a:avLst/>
          </a:prstGeom>
        </p:spPr>
        <p:txBody>
          <a:bodyPr anchor="t"/>
          <a:lstStyle>
            <a:lvl1pPr algn="l">
              <a:defRPr sz="7996"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5">
                <a:solidFill>
                  <a:schemeClr val="tx1">
                    <a:tint val="75000"/>
                  </a:schemeClr>
                </a:solidFill>
              </a:defRPr>
            </a:lvl1pPr>
            <a:lvl2pPr marL="913684" indent="0">
              <a:buNone/>
              <a:defRPr sz="3597">
                <a:solidFill>
                  <a:schemeClr val="tx1">
                    <a:tint val="75000"/>
                  </a:schemeClr>
                </a:solidFill>
              </a:defRPr>
            </a:lvl2pPr>
            <a:lvl3pPr marL="1827370" indent="0">
              <a:buNone/>
              <a:defRPr sz="3199">
                <a:solidFill>
                  <a:schemeClr val="tx1">
                    <a:tint val="75000"/>
                  </a:schemeClr>
                </a:solidFill>
              </a:defRPr>
            </a:lvl3pPr>
            <a:lvl4pPr marL="2741051" indent="0">
              <a:buNone/>
              <a:defRPr sz="2797">
                <a:solidFill>
                  <a:schemeClr val="tx1">
                    <a:tint val="75000"/>
                  </a:schemeClr>
                </a:solidFill>
              </a:defRPr>
            </a:lvl4pPr>
            <a:lvl5pPr marL="3654735" indent="0">
              <a:buNone/>
              <a:defRPr sz="2797">
                <a:solidFill>
                  <a:schemeClr val="tx1">
                    <a:tint val="75000"/>
                  </a:schemeClr>
                </a:solidFill>
              </a:defRPr>
            </a:lvl5pPr>
            <a:lvl6pPr marL="4568419" indent="0">
              <a:buNone/>
              <a:defRPr sz="2797">
                <a:solidFill>
                  <a:schemeClr val="tx1">
                    <a:tint val="75000"/>
                  </a:schemeClr>
                </a:solidFill>
              </a:defRPr>
            </a:lvl6pPr>
            <a:lvl7pPr marL="5482105" indent="0">
              <a:buNone/>
              <a:defRPr sz="2797">
                <a:solidFill>
                  <a:schemeClr val="tx1">
                    <a:tint val="75000"/>
                  </a:schemeClr>
                </a:solidFill>
              </a:defRPr>
            </a:lvl7pPr>
            <a:lvl8pPr marL="6395789" indent="0">
              <a:buNone/>
              <a:defRPr sz="2797">
                <a:solidFill>
                  <a:schemeClr val="tx1">
                    <a:tint val="75000"/>
                  </a:schemeClr>
                </a:solidFill>
              </a:defRPr>
            </a:lvl8pPr>
            <a:lvl9pPr marL="7309473" indent="0">
              <a:buNone/>
              <a:defRPr sz="279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266568476"/>
      </p:ext>
    </p:extLst>
  </p:cSld>
  <p:clrMapOvr>
    <a:masterClrMapping/>
  </p:clrMapOvr>
  <p:transition spd="med" advTm="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2"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559073398"/>
      </p:ext>
    </p:extLst>
  </p:cSld>
  <p:clrMapOvr>
    <a:masterClrMapping/>
  </p:clrMapOvr>
  <p:transition spd="med" advTm="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0" y="2302671"/>
            <a:ext cx="8080376"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4" name="内容占位符 3"/>
          <p:cNvSpPr>
            <a:spLocks noGrp="1"/>
          </p:cNvSpPr>
          <p:nvPr>
            <p:ph sz="half" idx="2"/>
          </p:nvPr>
        </p:nvSpPr>
        <p:spPr>
          <a:xfrm>
            <a:off x="914400" y="3262316"/>
            <a:ext cx="8080376"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9" y="2302671"/>
            <a:ext cx="8083550"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6" name="内容占位符 5"/>
          <p:cNvSpPr>
            <a:spLocks noGrp="1"/>
          </p:cNvSpPr>
          <p:nvPr>
            <p:ph sz="quarter" idx="4"/>
          </p:nvPr>
        </p:nvSpPr>
        <p:spPr>
          <a:xfrm>
            <a:off x="9290059" y="3262316"/>
            <a:ext cx="8083550"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8" name="页脚占位符 7"/>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9" name="灯片编号占位符 8"/>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84342797"/>
      </p:ext>
    </p:extLst>
  </p:cSld>
  <p:clrMapOvr>
    <a:masterClrMapping/>
  </p:clrMapOvr>
  <p:transition spd="med" advTm="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4" name="页脚占位符 3"/>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5" name="灯片编号占位符 4"/>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106232882"/>
      </p:ext>
    </p:extLst>
  </p:cSld>
  <p:clrMapOvr>
    <a:masterClrMapping/>
  </p:clrMapOvr>
  <p:transition spd="med" advTm="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7" y="409580"/>
            <a:ext cx="6016626" cy="1743076"/>
          </a:xfrm>
          <a:prstGeom prst="rect">
            <a:avLst/>
          </a:prstGeom>
        </p:spPr>
        <p:txBody>
          <a:bodyPr anchor="b"/>
          <a:lstStyle>
            <a:lvl1pPr algn="l">
              <a:defRPr sz="3995" b="1"/>
            </a:lvl1pPr>
          </a:lstStyle>
          <a:p>
            <a:r>
              <a:rPr lang="zh-CN" altLang="en-US"/>
              <a:t>单击此处编辑母版标题样式</a:t>
            </a:r>
          </a:p>
        </p:txBody>
      </p:sp>
      <p:sp>
        <p:nvSpPr>
          <p:cNvPr id="3" name="内容占位符 2"/>
          <p:cNvSpPr>
            <a:spLocks noGrp="1"/>
          </p:cNvSpPr>
          <p:nvPr>
            <p:ph idx="1"/>
          </p:nvPr>
        </p:nvSpPr>
        <p:spPr>
          <a:xfrm>
            <a:off x="7150100" y="409580"/>
            <a:ext cx="10223500" cy="8779669"/>
          </a:xfrm>
          <a:prstGeom prst="rect">
            <a:avLst/>
          </a:prstGeom>
        </p:spPr>
        <p:txBody>
          <a:bodyPr/>
          <a:lstStyle>
            <a:lvl1pPr>
              <a:defRPr sz="6394"/>
            </a:lvl1pPr>
            <a:lvl2pPr>
              <a:defRPr sz="5596"/>
            </a:lvl2pPr>
            <a:lvl3pPr>
              <a:defRPr sz="4797"/>
            </a:lvl3pPr>
            <a:lvl4pPr>
              <a:defRPr sz="3995"/>
            </a:lvl4pPr>
            <a:lvl5pPr>
              <a:defRPr sz="3995"/>
            </a:lvl5pPr>
            <a:lvl6pPr>
              <a:defRPr sz="3995"/>
            </a:lvl6pPr>
            <a:lvl7pPr>
              <a:defRPr sz="3995"/>
            </a:lvl7pPr>
            <a:lvl8pPr>
              <a:defRPr sz="3995"/>
            </a:lvl8pPr>
            <a:lvl9pPr>
              <a:defRPr sz="3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7" y="2152654"/>
            <a:ext cx="6016626" cy="7036594"/>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175351466"/>
      </p:ext>
    </p:extLst>
  </p:cSld>
  <p:clrMapOvr>
    <a:masterClrMapping/>
  </p:clrMapOvr>
  <p:transition spd="med" advTm="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0108"/>
          </a:xfrm>
          <a:prstGeom prst="rect">
            <a:avLst/>
          </a:prstGeom>
        </p:spPr>
        <p:txBody>
          <a:bodyPr anchor="b"/>
          <a:lstStyle>
            <a:lvl1pPr algn="l">
              <a:defRPr sz="3995" b="1"/>
            </a:lvl1pPr>
          </a:lstStyle>
          <a:p>
            <a:r>
              <a:rPr lang="zh-CN" altLang="en-US"/>
              <a:t>单击此处编辑母版标题样式</a:t>
            </a:r>
          </a:p>
        </p:txBody>
      </p:sp>
      <p:sp>
        <p:nvSpPr>
          <p:cNvPr id="3" name="图片占位符 2"/>
          <p:cNvSpPr>
            <a:spLocks noGrp="1"/>
          </p:cNvSpPr>
          <p:nvPr>
            <p:ph type="pic" idx="1"/>
          </p:nvPr>
        </p:nvSpPr>
        <p:spPr>
          <a:xfrm>
            <a:off x="3584576" y="919167"/>
            <a:ext cx="10972800" cy="6172200"/>
          </a:xfrm>
          <a:prstGeom prst="rect">
            <a:avLst/>
          </a:prstGeom>
        </p:spPr>
        <p:txBody>
          <a:bodyPr/>
          <a:lstStyle>
            <a:lvl1pPr marL="0" indent="0">
              <a:buNone/>
              <a:defRPr sz="6394"/>
            </a:lvl1pPr>
            <a:lvl2pPr marL="913684" indent="0">
              <a:buNone/>
              <a:defRPr sz="5596"/>
            </a:lvl2pPr>
            <a:lvl3pPr marL="1827370" indent="0">
              <a:buNone/>
              <a:defRPr sz="4797"/>
            </a:lvl3pPr>
            <a:lvl4pPr marL="2741051" indent="0">
              <a:buNone/>
              <a:defRPr sz="3995"/>
            </a:lvl4pPr>
            <a:lvl5pPr marL="3654735" indent="0">
              <a:buNone/>
              <a:defRPr sz="3995"/>
            </a:lvl5pPr>
            <a:lvl6pPr marL="4568419" indent="0">
              <a:buNone/>
              <a:defRPr sz="3995"/>
            </a:lvl6pPr>
            <a:lvl7pPr marL="5482105" indent="0">
              <a:buNone/>
              <a:defRPr sz="3995"/>
            </a:lvl7pPr>
            <a:lvl8pPr marL="6395789" indent="0">
              <a:buNone/>
              <a:defRPr sz="3995"/>
            </a:lvl8pPr>
            <a:lvl9pPr marL="7309473" indent="0">
              <a:buNone/>
              <a:defRPr sz="3995"/>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098683717"/>
      </p:ext>
    </p:extLst>
  </p:cSld>
  <p:clrMapOvr>
    <a:masterClrMapping/>
  </p:clrMapOvr>
  <p:transition spd="med" advTm="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2" y="2400305"/>
            <a:ext cx="16459200" cy="67889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4195076968"/>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4201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4"/>
            <a:ext cx="4114800" cy="658177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309564"/>
            <a:ext cx="12039600" cy="658177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991742895"/>
      </p:ext>
    </p:extLst>
  </p:cSld>
  <p:clrMapOvr>
    <a:masterClrMapping/>
  </p:clrMapOvr>
  <p:transition spd="med" advTm="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4247301952"/>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394451893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914402" y="2400300"/>
            <a:ext cx="16459200" cy="678894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2" y="9534528"/>
            <a:ext cx="4267200" cy="547687"/>
          </a:xfrm>
          <a:prstGeom prst="rect">
            <a:avLst/>
          </a:prstGeom>
        </p:spPr>
        <p:txBody>
          <a:bodyPr/>
          <a:lstStyle/>
          <a:p>
            <a:pPr defTabSz="1371053"/>
            <a:fld id="{8B35F0B1-53A2-4F58-A419-9B6A1424FB57}" type="datetimeFigureOut">
              <a:rPr lang="zh-CN" altLang="en-US" sz="2699" smtClean="0">
                <a:solidFill>
                  <a:srgbClr val="000000"/>
                </a:solidFill>
              </a:rPr>
              <a:pPr defTabSz="1371053"/>
              <a:t>2025/5/19</a:t>
            </a:fld>
            <a:endParaRPr lang="zh-CN" altLang="en-US" sz="2699">
              <a:solidFill>
                <a:srgbClr val="000000"/>
              </a:solidFill>
            </a:endParaRPr>
          </a:p>
        </p:txBody>
      </p:sp>
      <p:sp>
        <p:nvSpPr>
          <p:cNvPr id="5" name="页脚占位符 4"/>
          <p:cNvSpPr>
            <a:spLocks noGrp="1"/>
          </p:cNvSpPr>
          <p:nvPr>
            <p:ph type="ftr" sz="quarter" idx="11"/>
          </p:nvPr>
        </p:nvSpPr>
        <p:spPr>
          <a:xfrm>
            <a:off x="6248403" y="9534528"/>
            <a:ext cx="5791198" cy="547687"/>
          </a:xfrm>
          <a:prstGeom prst="rect">
            <a:avLst/>
          </a:prstGeom>
        </p:spPr>
        <p:txBody>
          <a:bodyPr/>
          <a:lstStyle/>
          <a:p>
            <a:pPr defTabSz="1371053"/>
            <a:endParaRPr lang="zh-CN" altLang="en-US" sz="2699">
              <a:solidFill>
                <a:srgbClr val="000000"/>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18EBF4EF-A2BF-4103-B2B4-2A3D5169DA7D}" type="slidenum">
              <a:rPr lang="zh-CN" altLang="en-US" sz="2699" smtClean="0">
                <a:solidFill>
                  <a:srgbClr val="000000"/>
                </a:solidFill>
              </a:rPr>
              <a:pPr defTabSz="1371053"/>
              <a:t>‹#›</a:t>
            </a:fld>
            <a:endParaRPr lang="zh-CN" altLang="en-US" sz="2699">
              <a:solidFill>
                <a:srgbClr val="000000"/>
              </a:solidFill>
            </a:endParaRPr>
          </a:p>
        </p:txBody>
      </p:sp>
    </p:spTree>
    <p:extLst>
      <p:ext uri="{BB962C8B-B14F-4D97-AF65-F5344CB8AC3E}">
        <p14:creationId xmlns:p14="http://schemas.microsoft.com/office/powerpoint/2010/main" val="3212912478"/>
      </p:ext>
    </p:extLst>
  </p:cSld>
  <p:clrMapOvr>
    <a:masterClrMapping/>
  </p:clrMapOvr>
  <p:transition spd="med" advTm="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4270"/>
      </p:ext>
    </p:extLst>
  </p:cSld>
  <p:clrMapOvr>
    <a:masterClrMapping/>
  </p:clrMapOvr>
  <p:transition spd="med" advTm="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81785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9194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79688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04553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727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08838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7566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13048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20972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07437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70809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34358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5644"/>
            <a:ext cx="15544800" cy="220503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3684" indent="0" algn="ctr">
              <a:buNone/>
              <a:defRPr>
                <a:solidFill>
                  <a:schemeClr val="tx1">
                    <a:tint val="75000"/>
                  </a:schemeClr>
                </a:solidFill>
              </a:defRPr>
            </a:lvl2pPr>
            <a:lvl3pPr marL="1827370" indent="0" algn="ctr">
              <a:buNone/>
              <a:defRPr>
                <a:solidFill>
                  <a:schemeClr val="tx1">
                    <a:tint val="75000"/>
                  </a:schemeClr>
                </a:solidFill>
              </a:defRPr>
            </a:lvl3pPr>
            <a:lvl4pPr marL="2741051" indent="0" algn="ctr">
              <a:buNone/>
              <a:defRPr>
                <a:solidFill>
                  <a:schemeClr val="tx1">
                    <a:tint val="75000"/>
                  </a:schemeClr>
                </a:solidFill>
              </a:defRPr>
            </a:lvl4pPr>
            <a:lvl5pPr marL="3654735" indent="0" algn="ctr">
              <a:buNone/>
              <a:defRPr>
                <a:solidFill>
                  <a:schemeClr val="tx1">
                    <a:tint val="75000"/>
                  </a:schemeClr>
                </a:solidFill>
              </a:defRPr>
            </a:lvl5pPr>
            <a:lvl6pPr marL="4568419" indent="0" algn="ctr">
              <a:buNone/>
              <a:defRPr>
                <a:solidFill>
                  <a:schemeClr val="tx1">
                    <a:tint val="75000"/>
                  </a:schemeClr>
                </a:solidFill>
              </a:defRPr>
            </a:lvl6pPr>
            <a:lvl7pPr marL="5482105" indent="0" algn="ctr">
              <a:buNone/>
              <a:defRPr>
                <a:solidFill>
                  <a:schemeClr val="tx1">
                    <a:tint val="75000"/>
                  </a:schemeClr>
                </a:solidFill>
              </a:defRPr>
            </a:lvl7pPr>
            <a:lvl8pPr marL="6395789" indent="0" algn="ctr">
              <a:buNone/>
              <a:defRPr>
                <a:solidFill>
                  <a:schemeClr val="tx1">
                    <a:tint val="75000"/>
                  </a:schemeClr>
                </a:solidFill>
              </a:defRPr>
            </a:lvl8pPr>
            <a:lvl9pPr marL="730947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782932496"/>
      </p:ext>
    </p:extLst>
  </p:cSld>
  <p:clrMapOvr>
    <a:masterClrMapping/>
  </p:clrMapOvr>
  <p:transition spd="med"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1"/>
            <a:ext cx="15544800" cy="2043113"/>
          </a:xfrm>
          <a:prstGeom prst="rect">
            <a:avLst/>
          </a:prstGeom>
        </p:spPr>
        <p:txBody>
          <a:bodyPr anchor="t"/>
          <a:lstStyle>
            <a:lvl1pPr algn="l">
              <a:defRPr sz="7996"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5">
                <a:solidFill>
                  <a:schemeClr val="tx1">
                    <a:tint val="75000"/>
                  </a:schemeClr>
                </a:solidFill>
              </a:defRPr>
            </a:lvl1pPr>
            <a:lvl2pPr marL="913684" indent="0">
              <a:buNone/>
              <a:defRPr sz="3597">
                <a:solidFill>
                  <a:schemeClr val="tx1">
                    <a:tint val="75000"/>
                  </a:schemeClr>
                </a:solidFill>
              </a:defRPr>
            </a:lvl2pPr>
            <a:lvl3pPr marL="1827370" indent="0">
              <a:buNone/>
              <a:defRPr sz="3199">
                <a:solidFill>
                  <a:schemeClr val="tx1">
                    <a:tint val="75000"/>
                  </a:schemeClr>
                </a:solidFill>
              </a:defRPr>
            </a:lvl3pPr>
            <a:lvl4pPr marL="2741051" indent="0">
              <a:buNone/>
              <a:defRPr sz="2797">
                <a:solidFill>
                  <a:schemeClr val="tx1">
                    <a:tint val="75000"/>
                  </a:schemeClr>
                </a:solidFill>
              </a:defRPr>
            </a:lvl4pPr>
            <a:lvl5pPr marL="3654735" indent="0">
              <a:buNone/>
              <a:defRPr sz="2797">
                <a:solidFill>
                  <a:schemeClr val="tx1">
                    <a:tint val="75000"/>
                  </a:schemeClr>
                </a:solidFill>
              </a:defRPr>
            </a:lvl5pPr>
            <a:lvl6pPr marL="4568419" indent="0">
              <a:buNone/>
              <a:defRPr sz="2797">
                <a:solidFill>
                  <a:schemeClr val="tx1">
                    <a:tint val="75000"/>
                  </a:schemeClr>
                </a:solidFill>
              </a:defRPr>
            </a:lvl6pPr>
            <a:lvl7pPr marL="5482105" indent="0">
              <a:buNone/>
              <a:defRPr sz="2797">
                <a:solidFill>
                  <a:schemeClr val="tx1">
                    <a:tint val="75000"/>
                  </a:schemeClr>
                </a:solidFill>
              </a:defRPr>
            </a:lvl7pPr>
            <a:lvl8pPr marL="6395789" indent="0">
              <a:buNone/>
              <a:defRPr sz="2797">
                <a:solidFill>
                  <a:schemeClr val="tx1">
                    <a:tint val="75000"/>
                  </a:schemeClr>
                </a:solidFill>
              </a:defRPr>
            </a:lvl8pPr>
            <a:lvl9pPr marL="7309473" indent="0">
              <a:buNone/>
              <a:defRPr sz="279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97227667"/>
      </p:ext>
    </p:extLst>
  </p:cSld>
  <p:clrMapOvr>
    <a:masterClrMapping/>
  </p:clrMapOvr>
  <p:transition spd="med" advTm="0">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2"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057406790"/>
      </p:ext>
    </p:extLst>
  </p:cSld>
  <p:clrMapOvr>
    <a:masterClrMapping/>
  </p:clrMapOvr>
  <p:transition spd="med" advTm="0">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0" y="2302671"/>
            <a:ext cx="8080376"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4" name="内容占位符 3"/>
          <p:cNvSpPr>
            <a:spLocks noGrp="1"/>
          </p:cNvSpPr>
          <p:nvPr>
            <p:ph sz="half" idx="2"/>
          </p:nvPr>
        </p:nvSpPr>
        <p:spPr>
          <a:xfrm>
            <a:off x="914400" y="3262316"/>
            <a:ext cx="8080376"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9" y="2302671"/>
            <a:ext cx="8083550"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6" name="内容占位符 5"/>
          <p:cNvSpPr>
            <a:spLocks noGrp="1"/>
          </p:cNvSpPr>
          <p:nvPr>
            <p:ph sz="quarter" idx="4"/>
          </p:nvPr>
        </p:nvSpPr>
        <p:spPr>
          <a:xfrm>
            <a:off x="9290059" y="3262316"/>
            <a:ext cx="8083550"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8" name="页脚占位符 7"/>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9" name="灯片编号占位符 8"/>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825984698"/>
      </p:ext>
    </p:extLst>
  </p:cSld>
  <p:clrMapOvr>
    <a:masterClrMapping/>
  </p:clrMapOvr>
  <p:transition spd="med"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945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4" name="页脚占位符 3"/>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5" name="灯片编号占位符 4"/>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143411656"/>
      </p:ext>
    </p:extLst>
  </p:cSld>
  <p:clrMapOvr>
    <a:masterClrMapping/>
  </p:clrMapOvr>
  <p:transition spd="med"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7" y="409580"/>
            <a:ext cx="6016626" cy="1743076"/>
          </a:xfrm>
          <a:prstGeom prst="rect">
            <a:avLst/>
          </a:prstGeom>
        </p:spPr>
        <p:txBody>
          <a:bodyPr anchor="b"/>
          <a:lstStyle>
            <a:lvl1pPr algn="l">
              <a:defRPr sz="3995" b="1"/>
            </a:lvl1pPr>
          </a:lstStyle>
          <a:p>
            <a:r>
              <a:rPr lang="zh-CN" altLang="en-US"/>
              <a:t>单击此处编辑母版标题样式</a:t>
            </a:r>
          </a:p>
        </p:txBody>
      </p:sp>
      <p:sp>
        <p:nvSpPr>
          <p:cNvPr id="3" name="内容占位符 2"/>
          <p:cNvSpPr>
            <a:spLocks noGrp="1"/>
          </p:cNvSpPr>
          <p:nvPr>
            <p:ph idx="1"/>
          </p:nvPr>
        </p:nvSpPr>
        <p:spPr>
          <a:xfrm>
            <a:off x="7150100" y="409580"/>
            <a:ext cx="10223500" cy="8779669"/>
          </a:xfrm>
          <a:prstGeom prst="rect">
            <a:avLst/>
          </a:prstGeom>
        </p:spPr>
        <p:txBody>
          <a:bodyPr/>
          <a:lstStyle>
            <a:lvl1pPr>
              <a:defRPr sz="6394"/>
            </a:lvl1pPr>
            <a:lvl2pPr>
              <a:defRPr sz="5596"/>
            </a:lvl2pPr>
            <a:lvl3pPr>
              <a:defRPr sz="4797"/>
            </a:lvl3pPr>
            <a:lvl4pPr>
              <a:defRPr sz="3995"/>
            </a:lvl4pPr>
            <a:lvl5pPr>
              <a:defRPr sz="3995"/>
            </a:lvl5pPr>
            <a:lvl6pPr>
              <a:defRPr sz="3995"/>
            </a:lvl6pPr>
            <a:lvl7pPr>
              <a:defRPr sz="3995"/>
            </a:lvl7pPr>
            <a:lvl8pPr>
              <a:defRPr sz="3995"/>
            </a:lvl8pPr>
            <a:lvl9pPr>
              <a:defRPr sz="3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7" y="2152654"/>
            <a:ext cx="6016626" cy="7036594"/>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615617017"/>
      </p:ext>
    </p:extLst>
  </p:cSld>
  <p:clrMapOvr>
    <a:masterClrMapping/>
  </p:clrMapOvr>
  <p:transition spd="med"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0108"/>
          </a:xfrm>
          <a:prstGeom prst="rect">
            <a:avLst/>
          </a:prstGeom>
        </p:spPr>
        <p:txBody>
          <a:bodyPr anchor="b"/>
          <a:lstStyle>
            <a:lvl1pPr algn="l">
              <a:defRPr sz="3995" b="1"/>
            </a:lvl1pPr>
          </a:lstStyle>
          <a:p>
            <a:r>
              <a:rPr lang="zh-CN" altLang="en-US"/>
              <a:t>单击此处编辑母版标题样式</a:t>
            </a:r>
          </a:p>
        </p:txBody>
      </p:sp>
      <p:sp>
        <p:nvSpPr>
          <p:cNvPr id="3" name="图片占位符 2"/>
          <p:cNvSpPr>
            <a:spLocks noGrp="1"/>
          </p:cNvSpPr>
          <p:nvPr>
            <p:ph type="pic" idx="1"/>
          </p:nvPr>
        </p:nvSpPr>
        <p:spPr>
          <a:xfrm>
            <a:off x="3584576" y="919167"/>
            <a:ext cx="10972800" cy="6172200"/>
          </a:xfrm>
          <a:prstGeom prst="rect">
            <a:avLst/>
          </a:prstGeom>
        </p:spPr>
        <p:txBody>
          <a:bodyPr/>
          <a:lstStyle>
            <a:lvl1pPr marL="0" indent="0">
              <a:buNone/>
              <a:defRPr sz="6394"/>
            </a:lvl1pPr>
            <a:lvl2pPr marL="913684" indent="0">
              <a:buNone/>
              <a:defRPr sz="5596"/>
            </a:lvl2pPr>
            <a:lvl3pPr marL="1827370" indent="0">
              <a:buNone/>
              <a:defRPr sz="4797"/>
            </a:lvl3pPr>
            <a:lvl4pPr marL="2741051" indent="0">
              <a:buNone/>
              <a:defRPr sz="3995"/>
            </a:lvl4pPr>
            <a:lvl5pPr marL="3654735" indent="0">
              <a:buNone/>
              <a:defRPr sz="3995"/>
            </a:lvl5pPr>
            <a:lvl6pPr marL="4568419" indent="0">
              <a:buNone/>
              <a:defRPr sz="3995"/>
            </a:lvl6pPr>
            <a:lvl7pPr marL="5482105" indent="0">
              <a:buNone/>
              <a:defRPr sz="3995"/>
            </a:lvl7pPr>
            <a:lvl8pPr marL="6395789" indent="0">
              <a:buNone/>
              <a:defRPr sz="3995"/>
            </a:lvl8pPr>
            <a:lvl9pPr marL="7309473" indent="0">
              <a:buNone/>
              <a:defRPr sz="3995"/>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373767687"/>
      </p:ext>
    </p:extLst>
  </p:cSld>
  <p:clrMapOvr>
    <a:masterClrMapping/>
  </p:clrMapOvr>
  <p:transition spd="med"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2" y="2400305"/>
            <a:ext cx="16459200" cy="67889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395227703"/>
      </p:ext>
    </p:extLst>
  </p:cSld>
  <p:clrMapOvr>
    <a:masterClrMapping/>
  </p:clrMapOvr>
  <p:transition spd="med" advTm="0">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4"/>
            <a:ext cx="4114800" cy="658177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309564"/>
            <a:ext cx="12039600" cy="658177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2025/5/19</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163480943"/>
      </p:ext>
    </p:extLst>
  </p:cSld>
  <p:clrMapOvr>
    <a:masterClrMapping/>
  </p:clrMapOvr>
  <p:transition spd="med"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2827755801"/>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406967766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914402" y="2400300"/>
            <a:ext cx="16459200" cy="678894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2" y="9534528"/>
            <a:ext cx="4267200" cy="547687"/>
          </a:xfrm>
          <a:prstGeom prst="rect">
            <a:avLst/>
          </a:prstGeom>
        </p:spPr>
        <p:txBody>
          <a:bodyPr/>
          <a:lstStyle/>
          <a:p>
            <a:pPr defTabSz="1371053"/>
            <a:fld id="{8B35F0B1-53A2-4F58-A419-9B6A1424FB57}" type="datetimeFigureOut">
              <a:rPr lang="zh-CN" altLang="en-US" sz="2699" smtClean="0">
                <a:solidFill>
                  <a:srgbClr val="000000"/>
                </a:solidFill>
              </a:rPr>
              <a:pPr defTabSz="1371053"/>
              <a:t>2025/5/19</a:t>
            </a:fld>
            <a:endParaRPr lang="zh-CN" altLang="en-US" sz="2699">
              <a:solidFill>
                <a:srgbClr val="000000"/>
              </a:solidFill>
            </a:endParaRPr>
          </a:p>
        </p:txBody>
      </p:sp>
      <p:sp>
        <p:nvSpPr>
          <p:cNvPr id="5" name="页脚占位符 4"/>
          <p:cNvSpPr>
            <a:spLocks noGrp="1"/>
          </p:cNvSpPr>
          <p:nvPr>
            <p:ph type="ftr" sz="quarter" idx="11"/>
          </p:nvPr>
        </p:nvSpPr>
        <p:spPr>
          <a:xfrm>
            <a:off x="6248403" y="9534528"/>
            <a:ext cx="5791198" cy="547687"/>
          </a:xfrm>
          <a:prstGeom prst="rect">
            <a:avLst/>
          </a:prstGeom>
        </p:spPr>
        <p:txBody>
          <a:bodyPr/>
          <a:lstStyle/>
          <a:p>
            <a:pPr defTabSz="1371053"/>
            <a:endParaRPr lang="zh-CN" altLang="en-US" sz="2699">
              <a:solidFill>
                <a:srgbClr val="000000"/>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18EBF4EF-A2BF-4103-B2B4-2A3D5169DA7D}" type="slidenum">
              <a:rPr lang="zh-CN" altLang="en-US" sz="2699" smtClean="0">
                <a:solidFill>
                  <a:srgbClr val="000000"/>
                </a:solidFill>
              </a:rPr>
              <a:pPr defTabSz="1371053"/>
              <a:t>‹#›</a:t>
            </a:fld>
            <a:endParaRPr lang="zh-CN" altLang="en-US" sz="2699">
              <a:solidFill>
                <a:srgbClr val="000000"/>
              </a:solidFill>
            </a:endParaRPr>
          </a:p>
        </p:txBody>
      </p:sp>
    </p:spTree>
    <p:extLst>
      <p:ext uri="{BB962C8B-B14F-4D97-AF65-F5344CB8AC3E}">
        <p14:creationId xmlns:p14="http://schemas.microsoft.com/office/powerpoint/2010/main" val="2074596947"/>
      </p:ext>
    </p:extLst>
  </p:cSld>
  <p:clrMapOvr>
    <a:masterClrMapping/>
  </p:clrMapOvr>
  <p:transition spd="med"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356702"/>
      </p:ext>
    </p:extLst>
  </p:cSld>
  <p:clrMapOvr>
    <a:masterClrMapping/>
  </p:clrMapOvr>
  <p:transition spd="med"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21014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48647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13783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1495533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58508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13766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538152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580544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69468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37776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068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8519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77708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2664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854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212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9735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642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med" advTm="0">
    <p:pull/>
  </p:transition>
  <p:txStyles>
    <p:titleStyle>
      <a:lvl1pPr algn="ctr" defTabSz="1826416" rtl="0" eaLnBrk="1" latinLnBrk="0" hangingPunct="1">
        <a:spcBef>
          <a:spcPct val="0"/>
        </a:spcBef>
        <a:buNone/>
        <a:defRPr sz="8791" kern="1200">
          <a:solidFill>
            <a:schemeClr val="tx1"/>
          </a:solidFill>
          <a:latin typeface="+mj-lt"/>
          <a:ea typeface="+mj-ea"/>
          <a:cs typeface="+mj-cs"/>
        </a:defRPr>
      </a:lvl1pPr>
    </p:titleStyle>
    <p:bodyStyle>
      <a:lvl1pPr marL="685264" indent="-685264" algn="l" defTabSz="1826416" rtl="0" eaLnBrk="1" latinLnBrk="0" hangingPunct="1">
        <a:spcBef>
          <a:spcPct val="20000"/>
        </a:spcBef>
        <a:buFont typeface="Arial" panose="020B0604020202020204" pitchFamily="34" charset="0"/>
        <a:buChar char="•"/>
        <a:defRPr sz="6394" kern="1200">
          <a:solidFill>
            <a:schemeClr val="tx1"/>
          </a:solidFill>
          <a:latin typeface="+mn-lt"/>
          <a:ea typeface="+mn-ea"/>
          <a:cs typeface="+mn-cs"/>
        </a:defRPr>
      </a:lvl1pPr>
      <a:lvl2pPr marL="1484736" indent="-571053" algn="l" defTabSz="1826416" rtl="0" eaLnBrk="1" latinLnBrk="0" hangingPunct="1">
        <a:spcBef>
          <a:spcPct val="20000"/>
        </a:spcBef>
        <a:buFont typeface="Arial" panose="020B0604020202020204" pitchFamily="34" charset="0"/>
        <a:buChar char="–"/>
        <a:defRPr sz="5596" kern="1200">
          <a:solidFill>
            <a:schemeClr val="tx1"/>
          </a:solidFill>
          <a:latin typeface="+mn-lt"/>
          <a:ea typeface="+mn-ea"/>
          <a:cs typeface="+mn-cs"/>
        </a:defRPr>
      </a:lvl2pPr>
      <a:lvl3pPr marL="2284211" indent="-456841" algn="l" defTabSz="1826416" rtl="0" eaLnBrk="1" latinLnBrk="0" hangingPunct="1">
        <a:spcBef>
          <a:spcPct val="20000"/>
        </a:spcBef>
        <a:buFont typeface="Arial" panose="020B0604020202020204" pitchFamily="34" charset="0"/>
        <a:buChar char="•"/>
        <a:defRPr sz="4797" kern="1200">
          <a:solidFill>
            <a:schemeClr val="tx1"/>
          </a:solidFill>
          <a:latin typeface="+mn-lt"/>
          <a:ea typeface="+mn-ea"/>
          <a:cs typeface="+mn-cs"/>
        </a:defRPr>
      </a:lvl3pPr>
      <a:lvl4pPr marL="319789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4pPr>
      <a:lvl5pPr marL="411157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5pPr>
      <a:lvl6pPr marL="5025260"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6pPr>
      <a:lvl7pPr marL="593894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7pPr>
      <a:lvl8pPr marL="685263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8pPr>
      <a:lvl9pPr marL="7766313"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9pPr>
    </p:bodyStyle>
    <p:otherStyle>
      <a:defPPr>
        <a:defRPr lang="zh-CN"/>
      </a:defPPr>
      <a:lvl1pPr marL="0" algn="l" defTabSz="1826416" rtl="0" eaLnBrk="1" latinLnBrk="0" hangingPunct="1">
        <a:defRPr sz="3597" kern="1200">
          <a:solidFill>
            <a:schemeClr val="tx1"/>
          </a:solidFill>
          <a:latin typeface="+mn-lt"/>
          <a:ea typeface="+mn-ea"/>
          <a:cs typeface="+mn-cs"/>
        </a:defRPr>
      </a:lvl1pPr>
      <a:lvl2pPr marL="913684" algn="l" defTabSz="1826416" rtl="0" eaLnBrk="1" latinLnBrk="0" hangingPunct="1">
        <a:defRPr sz="3597" kern="1200">
          <a:solidFill>
            <a:schemeClr val="tx1"/>
          </a:solidFill>
          <a:latin typeface="+mn-lt"/>
          <a:ea typeface="+mn-ea"/>
          <a:cs typeface="+mn-cs"/>
        </a:defRPr>
      </a:lvl2pPr>
      <a:lvl3pPr marL="1827370" algn="l" defTabSz="1826416" rtl="0" eaLnBrk="1" latinLnBrk="0" hangingPunct="1">
        <a:defRPr sz="3597" kern="1200">
          <a:solidFill>
            <a:schemeClr val="tx1"/>
          </a:solidFill>
          <a:latin typeface="+mn-lt"/>
          <a:ea typeface="+mn-ea"/>
          <a:cs typeface="+mn-cs"/>
        </a:defRPr>
      </a:lvl3pPr>
      <a:lvl4pPr marL="2741051" algn="l" defTabSz="1826416" rtl="0" eaLnBrk="1" latinLnBrk="0" hangingPunct="1">
        <a:defRPr sz="3597" kern="1200">
          <a:solidFill>
            <a:schemeClr val="tx1"/>
          </a:solidFill>
          <a:latin typeface="+mn-lt"/>
          <a:ea typeface="+mn-ea"/>
          <a:cs typeface="+mn-cs"/>
        </a:defRPr>
      </a:lvl4pPr>
      <a:lvl5pPr marL="3654735" algn="l" defTabSz="1826416" rtl="0" eaLnBrk="1" latinLnBrk="0" hangingPunct="1">
        <a:defRPr sz="3597" kern="1200">
          <a:solidFill>
            <a:schemeClr val="tx1"/>
          </a:solidFill>
          <a:latin typeface="+mn-lt"/>
          <a:ea typeface="+mn-ea"/>
          <a:cs typeface="+mn-cs"/>
        </a:defRPr>
      </a:lvl5pPr>
      <a:lvl6pPr marL="4568419" algn="l" defTabSz="1826416" rtl="0" eaLnBrk="1" latinLnBrk="0" hangingPunct="1">
        <a:defRPr sz="3597" kern="1200">
          <a:solidFill>
            <a:schemeClr val="tx1"/>
          </a:solidFill>
          <a:latin typeface="+mn-lt"/>
          <a:ea typeface="+mn-ea"/>
          <a:cs typeface="+mn-cs"/>
        </a:defRPr>
      </a:lvl6pPr>
      <a:lvl7pPr marL="5482105" algn="l" defTabSz="1826416" rtl="0" eaLnBrk="1" latinLnBrk="0" hangingPunct="1">
        <a:defRPr sz="3597" kern="1200">
          <a:solidFill>
            <a:schemeClr val="tx1"/>
          </a:solidFill>
          <a:latin typeface="+mn-lt"/>
          <a:ea typeface="+mn-ea"/>
          <a:cs typeface="+mn-cs"/>
        </a:defRPr>
      </a:lvl7pPr>
      <a:lvl8pPr marL="6395789" algn="l" defTabSz="1826416" rtl="0" eaLnBrk="1" latinLnBrk="0" hangingPunct="1">
        <a:defRPr sz="3597" kern="1200">
          <a:solidFill>
            <a:schemeClr val="tx1"/>
          </a:solidFill>
          <a:latin typeface="+mn-lt"/>
          <a:ea typeface="+mn-ea"/>
          <a:cs typeface="+mn-cs"/>
        </a:defRPr>
      </a:lvl8pPr>
      <a:lvl9pPr marL="7309473" algn="l" defTabSz="1826416" rtl="0" eaLnBrk="1" latinLnBrk="0" hangingPunct="1">
        <a:defRPr sz="35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cs typeface="Arial"/>
                <a:sym typeface="Arial"/>
              </a:rPr>
              <a:pPr/>
              <a:t>19/05/2025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298124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0819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ransition spd="med" advTm="0">
    <p:pull/>
  </p:transition>
  <p:txStyles>
    <p:titleStyle>
      <a:lvl1pPr algn="ctr" defTabSz="1826416" rtl="0" eaLnBrk="1" latinLnBrk="0" hangingPunct="1">
        <a:spcBef>
          <a:spcPct val="0"/>
        </a:spcBef>
        <a:buNone/>
        <a:defRPr sz="8791" kern="1200">
          <a:solidFill>
            <a:schemeClr val="tx1"/>
          </a:solidFill>
          <a:latin typeface="+mj-lt"/>
          <a:ea typeface="+mj-ea"/>
          <a:cs typeface="+mj-cs"/>
        </a:defRPr>
      </a:lvl1pPr>
    </p:titleStyle>
    <p:bodyStyle>
      <a:lvl1pPr marL="685264" indent="-685264" algn="l" defTabSz="1826416" rtl="0" eaLnBrk="1" latinLnBrk="0" hangingPunct="1">
        <a:spcBef>
          <a:spcPct val="20000"/>
        </a:spcBef>
        <a:buFont typeface="Arial" panose="020B0604020202020204" pitchFamily="34" charset="0"/>
        <a:buChar char="•"/>
        <a:defRPr sz="6394" kern="1200">
          <a:solidFill>
            <a:schemeClr val="tx1"/>
          </a:solidFill>
          <a:latin typeface="+mn-lt"/>
          <a:ea typeface="+mn-ea"/>
          <a:cs typeface="+mn-cs"/>
        </a:defRPr>
      </a:lvl1pPr>
      <a:lvl2pPr marL="1484736" indent="-571053" algn="l" defTabSz="1826416" rtl="0" eaLnBrk="1" latinLnBrk="0" hangingPunct="1">
        <a:spcBef>
          <a:spcPct val="20000"/>
        </a:spcBef>
        <a:buFont typeface="Arial" panose="020B0604020202020204" pitchFamily="34" charset="0"/>
        <a:buChar char="–"/>
        <a:defRPr sz="5596" kern="1200">
          <a:solidFill>
            <a:schemeClr val="tx1"/>
          </a:solidFill>
          <a:latin typeface="+mn-lt"/>
          <a:ea typeface="+mn-ea"/>
          <a:cs typeface="+mn-cs"/>
        </a:defRPr>
      </a:lvl2pPr>
      <a:lvl3pPr marL="2284211" indent="-456841" algn="l" defTabSz="1826416" rtl="0" eaLnBrk="1" latinLnBrk="0" hangingPunct="1">
        <a:spcBef>
          <a:spcPct val="20000"/>
        </a:spcBef>
        <a:buFont typeface="Arial" panose="020B0604020202020204" pitchFamily="34" charset="0"/>
        <a:buChar char="•"/>
        <a:defRPr sz="4797" kern="1200">
          <a:solidFill>
            <a:schemeClr val="tx1"/>
          </a:solidFill>
          <a:latin typeface="+mn-lt"/>
          <a:ea typeface="+mn-ea"/>
          <a:cs typeface="+mn-cs"/>
        </a:defRPr>
      </a:lvl3pPr>
      <a:lvl4pPr marL="319789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4pPr>
      <a:lvl5pPr marL="411157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5pPr>
      <a:lvl6pPr marL="5025260"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6pPr>
      <a:lvl7pPr marL="593894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7pPr>
      <a:lvl8pPr marL="685263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8pPr>
      <a:lvl9pPr marL="7766313"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9pPr>
    </p:bodyStyle>
    <p:otherStyle>
      <a:defPPr>
        <a:defRPr lang="zh-CN"/>
      </a:defPPr>
      <a:lvl1pPr marL="0" algn="l" defTabSz="1826416" rtl="0" eaLnBrk="1" latinLnBrk="0" hangingPunct="1">
        <a:defRPr sz="3597" kern="1200">
          <a:solidFill>
            <a:schemeClr val="tx1"/>
          </a:solidFill>
          <a:latin typeface="+mn-lt"/>
          <a:ea typeface="+mn-ea"/>
          <a:cs typeface="+mn-cs"/>
        </a:defRPr>
      </a:lvl1pPr>
      <a:lvl2pPr marL="913684" algn="l" defTabSz="1826416" rtl="0" eaLnBrk="1" latinLnBrk="0" hangingPunct="1">
        <a:defRPr sz="3597" kern="1200">
          <a:solidFill>
            <a:schemeClr val="tx1"/>
          </a:solidFill>
          <a:latin typeface="+mn-lt"/>
          <a:ea typeface="+mn-ea"/>
          <a:cs typeface="+mn-cs"/>
        </a:defRPr>
      </a:lvl2pPr>
      <a:lvl3pPr marL="1827370" algn="l" defTabSz="1826416" rtl="0" eaLnBrk="1" latinLnBrk="0" hangingPunct="1">
        <a:defRPr sz="3597" kern="1200">
          <a:solidFill>
            <a:schemeClr val="tx1"/>
          </a:solidFill>
          <a:latin typeface="+mn-lt"/>
          <a:ea typeface="+mn-ea"/>
          <a:cs typeface="+mn-cs"/>
        </a:defRPr>
      </a:lvl3pPr>
      <a:lvl4pPr marL="2741051" algn="l" defTabSz="1826416" rtl="0" eaLnBrk="1" latinLnBrk="0" hangingPunct="1">
        <a:defRPr sz="3597" kern="1200">
          <a:solidFill>
            <a:schemeClr val="tx1"/>
          </a:solidFill>
          <a:latin typeface="+mn-lt"/>
          <a:ea typeface="+mn-ea"/>
          <a:cs typeface="+mn-cs"/>
        </a:defRPr>
      </a:lvl4pPr>
      <a:lvl5pPr marL="3654735" algn="l" defTabSz="1826416" rtl="0" eaLnBrk="1" latinLnBrk="0" hangingPunct="1">
        <a:defRPr sz="3597" kern="1200">
          <a:solidFill>
            <a:schemeClr val="tx1"/>
          </a:solidFill>
          <a:latin typeface="+mn-lt"/>
          <a:ea typeface="+mn-ea"/>
          <a:cs typeface="+mn-cs"/>
        </a:defRPr>
      </a:lvl5pPr>
      <a:lvl6pPr marL="4568419" algn="l" defTabSz="1826416" rtl="0" eaLnBrk="1" latinLnBrk="0" hangingPunct="1">
        <a:defRPr sz="3597" kern="1200">
          <a:solidFill>
            <a:schemeClr val="tx1"/>
          </a:solidFill>
          <a:latin typeface="+mn-lt"/>
          <a:ea typeface="+mn-ea"/>
          <a:cs typeface="+mn-cs"/>
        </a:defRPr>
      </a:lvl6pPr>
      <a:lvl7pPr marL="5482105" algn="l" defTabSz="1826416" rtl="0" eaLnBrk="1" latinLnBrk="0" hangingPunct="1">
        <a:defRPr sz="3597" kern="1200">
          <a:solidFill>
            <a:schemeClr val="tx1"/>
          </a:solidFill>
          <a:latin typeface="+mn-lt"/>
          <a:ea typeface="+mn-ea"/>
          <a:cs typeface="+mn-cs"/>
        </a:defRPr>
      </a:lvl7pPr>
      <a:lvl8pPr marL="6395789" algn="l" defTabSz="1826416" rtl="0" eaLnBrk="1" latinLnBrk="0" hangingPunct="1">
        <a:defRPr sz="3597" kern="1200">
          <a:solidFill>
            <a:schemeClr val="tx1"/>
          </a:solidFill>
          <a:latin typeface="+mn-lt"/>
          <a:ea typeface="+mn-ea"/>
          <a:cs typeface="+mn-cs"/>
        </a:defRPr>
      </a:lvl8pPr>
      <a:lvl9pPr marL="7309473" algn="l" defTabSz="1826416" rtl="0" eaLnBrk="1" latinLnBrk="0" hangingPunct="1">
        <a:defRPr sz="35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8FB643D8-C639-4ED3-927B-9CF422E769F9}" type="datetimeFigureOut">
              <a:rPr lang="en-US" smtClean="0">
                <a:solidFill>
                  <a:prstClr val="black">
                    <a:tint val="75000"/>
                  </a:prstClr>
                </a:solidFill>
              </a:rPr>
              <a:pPr defTabSz="1371600">
                <a:defRPr/>
              </a:pPr>
              <a:t>19/05/2025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7252767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5A316F-E3D6-8538-D85B-A598946FF85A}"/>
              </a:ext>
            </a:extLst>
          </p:cNvPr>
          <p:cNvSpPr txBox="1"/>
          <p:nvPr/>
        </p:nvSpPr>
        <p:spPr>
          <a:xfrm>
            <a:off x="4098291" y="1506696"/>
            <a:ext cx="11353740" cy="1015663"/>
          </a:xfrm>
          <a:prstGeom prst="rect">
            <a:avLst/>
          </a:prstGeom>
          <a:noFill/>
        </p:spPr>
        <p:txBody>
          <a:bodyPr wrap="square" rtlCol="0">
            <a:spAutoFit/>
          </a:bodyPr>
          <a:lstStyle/>
          <a:p>
            <a:pPr algn="ctr" defTabSz="1371600">
              <a:defRPr/>
            </a:pPr>
            <a:r>
              <a:rPr lang="en-US" sz="6000" b="1" dirty="0">
                <a:solidFill>
                  <a:srgbClr val="C00000"/>
                </a:solidFill>
                <a:latin typeface="#9Slide07 Pangolin" panose="00000500000000000000" pitchFamily="2" charset="0"/>
                <a:cs typeface="Times New Roman" panose="02020603050405020304" pitchFamily="18" charset="0"/>
              </a:rPr>
              <a:t>TRUYỀN TIN THẦN TỐC</a:t>
            </a:r>
          </a:p>
        </p:txBody>
      </p:sp>
      <p:sp>
        <p:nvSpPr>
          <p:cNvPr id="8" name="Freeform 5">
            <a:extLst>
              <a:ext uri="{FF2B5EF4-FFF2-40B4-BE49-F238E27FC236}">
                <a16:creationId xmlns:a16="http://schemas.microsoft.com/office/drawing/2014/main" id="{3594BBCC-953C-0C09-ADAB-B2AF1389D91C}"/>
              </a:ext>
            </a:extLst>
          </p:cNvPr>
          <p:cNvSpPr/>
          <p:nvPr/>
        </p:nvSpPr>
        <p:spPr>
          <a:xfrm>
            <a:off x="2590337" y="3403367"/>
            <a:ext cx="13986734" cy="625141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defTabSz="1371600">
              <a:defRPr/>
            </a:pPr>
            <a:endParaRPr lang="en-US" sz="2700">
              <a:solidFill>
                <a:prstClr val="black"/>
              </a:solidFill>
              <a:latin typeface="Calibri" panose="020F0502020204030204"/>
            </a:endParaRPr>
          </a:p>
        </p:txBody>
      </p:sp>
      <p:sp>
        <p:nvSpPr>
          <p:cNvPr id="10" name="TextBox 9">
            <a:extLst>
              <a:ext uri="{FF2B5EF4-FFF2-40B4-BE49-F238E27FC236}">
                <a16:creationId xmlns:a16="http://schemas.microsoft.com/office/drawing/2014/main" id="{2BFA5877-F079-0C87-E63D-6130F26F8105}"/>
              </a:ext>
            </a:extLst>
          </p:cNvPr>
          <p:cNvSpPr txBox="1"/>
          <p:nvPr/>
        </p:nvSpPr>
        <p:spPr>
          <a:xfrm>
            <a:off x="2960828" y="4039474"/>
            <a:ext cx="13421397" cy="5262979"/>
          </a:xfrm>
          <a:prstGeom prst="rect">
            <a:avLst/>
          </a:prstGeom>
          <a:noFill/>
        </p:spPr>
        <p:txBody>
          <a:bodyPr wrap="square">
            <a:spAutoFit/>
          </a:bodyPr>
          <a:lstStyle/>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Chia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4 </a:t>
            </a:r>
            <a:r>
              <a:rPr lang="en-US" sz="4200" dirty="0" err="1">
                <a:solidFill>
                  <a:prstClr val="black"/>
                </a:solidFill>
                <a:latin typeface="Times New Roman" panose="02020603050405020304" pitchFamily="18" charset="0"/>
                <a:cs typeface="Times New Roman" panose="02020603050405020304" pitchFamily="18" charset="0"/>
              </a:rPr>
              <a:t>nhóm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mỗ</a:t>
            </a:r>
            <a:r>
              <a:rPr lang="vi-VN" sz="4200" dirty="0">
                <a:solidFill>
                  <a:prstClr val="black"/>
                </a:solidFill>
                <a:latin typeface="Times New Roman" panose="02020603050405020304" pitchFamily="18" charset="0"/>
                <a:cs typeface="Times New Roman" panose="02020603050405020304" pitchFamily="18" charset="0"/>
              </a:rPr>
              <a:t>i nhóm sẽ</a:t>
            </a:r>
            <a:r>
              <a:rPr lang="en-US" sz="4200" dirty="0">
                <a:solidFill>
                  <a:prstClr val="black"/>
                </a:solidFill>
                <a:latin typeface="Times New Roman" panose="02020603050405020304" pitchFamily="18" charset="0"/>
                <a:cs typeface="Times New Roman" panose="02020603050405020304" pitchFamily="18" charset="0"/>
              </a:rPr>
              <a:t> </a:t>
            </a:r>
            <a:r>
              <a:rPr lang="vi-VN" sz="4200" dirty="0">
                <a:solidFill>
                  <a:prstClr val="black"/>
                </a:solidFill>
                <a:latin typeface="Times New Roman" panose="02020603050405020304" pitchFamily="18" charset="0"/>
                <a:cs typeface="Times New Roman" panose="02020603050405020304" pitchFamily="18" charset="0"/>
              </a:rPr>
              <a:t>viết ra một tin nhắn rút gọn nhanh gọn nhất để truyền </a:t>
            </a:r>
            <a:r>
              <a:rPr lang="en-US" sz="4200" dirty="0">
                <a:solidFill>
                  <a:prstClr val="black"/>
                </a:solidFill>
                <a:latin typeface="Times New Roman" panose="02020603050405020304" pitchFamily="18" charset="0"/>
                <a:cs typeface="Times New Roman" panose="02020603050405020304" pitchFamily="18" charset="0"/>
              </a:rPr>
              <a:t>tin </a:t>
            </a:r>
            <a:r>
              <a:rPr lang="vi-VN" sz="4200" dirty="0">
                <a:solidFill>
                  <a:prstClr val="black"/>
                </a:solidFill>
                <a:latin typeface="Times New Roman" panose="02020603050405020304" pitchFamily="18" charset="0"/>
                <a:cs typeface="Times New Roman" panose="02020603050405020304" pitchFamily="18" charset="0"/>
              </a:rPr>
              <a:t>phù hợp với từng tình huống mà đảm bảo người nhận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vẫn</a:t>
            </a:r>
            <a:r>
              <a:rPr lang="vi-VN" sz="4200" dirty="0">
                <a:solidFill>
                  <a:prstClr val="black"/>
                </a:solidFill>
                <a:latin typeface="Times New Roman" panose="02020603050405020304" pitchFamily="18" charset="0"/>
                <a:cs typeface="Times New Roman" panose="02020603050405020304" pitchFamily="18" charset="0"/>
              </a:rPr>
              <a:t> hiểu được nội dung.</a:t>
            </a:r>
            <a:endParaRPr lang="en-US" sz="42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huống</a:t>
            </a:r>
            <a:r>
              <a:rPr lang="en-US" sz="4200" dirty="0">
                <a:solidFill>
                  <a:prstClr val="black"/>
                </a:solidFill>
                <a:latin typeface="Times New Roman" panose="02020603050405020304" pitchFamily="18" charset="0"/>
                <a:cs typeface="Times New Roman" panose="02020603050405020304" pitchFamily="18" charset="0"/>
              </a:rPr>
              <a:t> 1: Thông </a:t>
            </a:r>
            <a:r>
              <a:rPr lang="en-US" sz="4200" dirty="0" err="1">
                <a:solidFill>
                  <a:prstClr val="black"/>
                </a:solidFill>
                <a:latin typeface="Times New Roman" panose="02020603050405020304" pitchFamily="18" charset="0"/>
                <a:cs typeface="Times New Roman" panose="02020603050405020304" pitchFamily="18" charset="0"/>
              </a:rPr>
              <a:t>báo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rằng</a:t>
            </a:r>
            <a:r>
              <a:rPr lang="vi-VN" sz="4200" dirty="0">
                <a:solidFill>
                  <a:prstClr val="black"/>
                </a:solidFill>
                <a:latin typeface="Times New Roman" panose="02020603050405020304" pitchFamily="18" charset="0"/>
                <a:cs typeface="Times New Roman" panose="02020603050405020304" pitchFamily="18" charset="0"/>
              </a:rPr>
              <a:t> mình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sẽ</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muộn</a:t>
            </a:r>
            <a:r>
              <a:rPr lang="en-US" sz="42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huống</a:t>
            </a:r>
            <a:r>
              <a:rPr lang="en-US" sz="4200" dirty="0">
                <a:solidFill>
                  <a:prstClr val="black"/>
                </a:solidFill>
                <a:latin typeface="Times New Roman" panose="02020603050405020304" pitchFamily="18" charset="0"/>
                <a:cs typeface="Times New Roman" panose="02020603050405020304" pitchFamily="18" charset="0"/>
              </a:rPr>
              <a:t> 2: Thông </a:t>
            </a:r>
            <a:r>
              <a:rPr lang="en-US" sz="4200" dirty="0" err="1">
                <a:solidFill>
                  <a:prstClr val="black"/>
                </a:solidFill>
                <a:latin typeface="Times New Roman" panose="02020603050405020304" pitchFamily="18" charset="0"/>
                <a:cs typeface="Times New Roman" panose="02020603050405020304" pitchFamily="18" charset="0"/>
              </a:rPr>
              <a:t>báo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địa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điểm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buổi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nhóm</a:t>
            </a:r>
            <a:r>
              <a:rPr lang="en-US" sz="42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huống</a:t>
            </a:r>
            <a:r>
              <a:rPr lang="en-US" sz="4200" dirty="0">
                <a:solidFill>
                  <a:prstClr val="black"/>
                </a:solidFill>
                <a:latin typeface="Times New Roman" panose="02020603050405020304" pitchFamily="18" charset="0"/>
                <a:cs typeface="Times New Roman" panose="02020603050405020304" pitchFamily="18" charset="0"/>
              </a:rPr>
              <a:t> 3: </a:t>
            </a:r>
            <a:r>
              <a:rPr lang="en-US" sz="4200" dirty="0" err="1">
                <a:solidFill>
                  <a:prstClr val="black"/>
                </a:solidFill>
                <a:latin typeface="Times New Roman" panose="02020603050405020304" pitchFamily="18" charset="0"/>
                <a:cs typeface="Times New Roman" panose="02020603050405020304" pitchFamily="18" charset="0"/>
              </a:rPr>
              <a:t>Nhắc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nộp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tập</a:t>
            </a:r>
            <a:r>
              <a:rPr lang="en-US" sz="42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huống</a:t>
            </a:r>
            <a:r>
              <a:rPr lang="en-US" sz="4200" dirty="0">
                <a:solidFill>
                  <a:prstClr val="black"/>
                </a:solidFill>
                <a:latin typeface="Times New Roman" panose="02020603050405020304" pitchFamily="18" charset="0"/>
                <a:cs typeface="Times New Roman" panose="02020603050405020304" pitchFamily="18" charset="0"/>
              </a:rPr>
              <a:t> 4: Thông </a:t>
            </a:r>
            <a:r>
              <a:rPr lang="en-US" sz="4200" dirty="0" err="1">
                <a:solidFill>
                  <a:prstClr val="black"/>
                </a:solidFill>
                <a:latin typeface="Times New Roman" panose="02020603050405020304" pitchFamily="18" charset="0"/>
                <a:cs typeface="Times New Roman" panose="02020603050405020304" pitchFamily="18" charset="0"/>
              </a:rPr>
              <a:t>báo</a:t>
            </a:r>
            <a:r>
              <a:rPr lang="vi-VN" sz="4200" dirty="0">
                <a:solidFill>
                  <a:prstClr val="black"/>
                </a:solidFill>
                <a:latin typeface="Times New Roman" panose="02020603050405020304" pitchFamily="18" charset="0"/>
                <a:cs typeface="Times New Roman" panose="02020603050405020304" pitchFamily="18" charset="0"/>
              </a:rPr>
              <a:t> 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nghỉ</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xuất</a:t>
            </a:r>
            <a:r>
              <a:rPr lang="en-US" sz="4200" dirty="0">
                <a:solidFill>
                  <a:prstClr val="black"/>
                </a:solidFill>
                <a:latin typeface="Times New Roman" panose="02020603050405020304" pitchFamily="18" charset="0"/>
                <a:cs typeface="Times New Roman" panose="02020603050405020304" pitchFamily="18" charset="0"/>
              </a:rPr>
              <a:t>.</a:t>
            </a:r>
          </a:p>
        </p:txBody>
      </p:sp>
      <p:grpSp>
        <p:nvGrpSpPr>
          <p:cNvPr id="4" name="Group 2">
            <a:extLst>
              <a:ext uri="{FF2B5EF4-FFF2-40B4-BE49-F238E27FC236}">
                <a16:creationId xmlns:a16="http://schemas.microsoft.com/office/drawing/2014/main" id="{02D2C3C8-BBDA-BE0A-016C-DE59125A0922}"/>
              </a:ext>
            </a:extLst>
          </p:cNvPr>
          <p:cNvGrpSpPr/>
          <p:nvPr/>
        </p:nvGrpSpPr>
        <p:grpSpPr>
          <a:xfrm>
            <a:off x="428600" y="329220"/>
            <a:ext cx="4814739" cy="4059219"/>
            <a:chOff x="0" y="0"/>
            <a:chExt cx="11331269" cy="9553187"/>
          </a:xfrm>
        </p:grpSpPr>
        <p:sp>
          <p:nvSpPr>
            <p:cNvPr id="5" name="Freeform 3">
              <a:extLst>
                <a:ext uri="{FF2B5EF4-FFF2-40B4-BE49-F238E27FC236}">
                  <a16:creationId xmlns:a16="http://schemas.microsoft.com/office/drawing/2014/main" id="{8A1ECEB9-44BA-7839-99F8-43A60A126C3C}"/>
                </a:ext>
              </a:extLst>
            </p:cNvPr>
            <p:cNvSpPr/>
            <p:nvPr/>
          </p:nvSpPr>
          <p:spPr>
            <a:xfrm>
              <a:off x="1912557" y="3436588"/>
              <a:ext cx="9418712" cy="5486400"/>
            </a:xfrm>
            <a:custGeom>
              <a:avLst/>
              <a:gdLst/>
              <a:ahLst/>
              <a:cxnLst/>
              <a:rect l="l" t="t" r="r" b="b"/>
              <a:pathLst>
                <a:path w="9418712" h="5486400">
                  <a:moveTo>
                    <a:pt x="0" y="0"/>
                  </a:moveTo>
                  <a:lnTo>
                    <a:pt x="9418712" y="0"/>
                  </a:lnTo>
                  <a:lnTo>
                    <a:pt x="9418712" y="5486400"/>
                  </a:lnTo>
                  <a:lnTo>
                    <a:pt x="0" y="5486400"/>
                  </a:lnTo>
                  <a:lnTo>
                    <a:pt x="0" y="0"/>
                  </a:lnTo>
                  <a:close/>
                </a:path>
              </a:pathLst>
            </a:custGeom>
            <a:blipFill>
              <a:blip r:embed="rId4"/>
              <a:stretch>
                <a:fillRect/>
              </a:stretch>
            </a:blipFill>
          </p:spPr>
          <p:txBody>
            <a:bodyPr/>
            <a:lstStyle/>
            <a:p>
              <a:pPr defTabSz="1371600">
                <a:defRPr/>
              </a:pPr>
              <a:endParaRPr lang="en-US" sz="2700">
                <a:solidFill>
                  <a:prstClr val="black"/>
                </a:solidFill>
                <a:latin typeface="Calibri" panose="020F0502020204030204"/>
              </a:endParaRPr>
            </a:p>
          </p:txBody>
        </p:sp>
        <p:sp>
          <p:nvSpPr>
            <p:cNvPr id="6" name="Freeform 4">
              <a:extLst>
                <a:ext uri="{FF2B5EF4-FFF2-40B4-BE49-F238E27FC236}">
                  <a16:creationId xmlns:a16="http://schemas.microsoft.com/office/drawing/2014/main" id="{F3E02083-C728-CA29-79CD-DE1F4EF5B157}"/>
                </a:ext>
              </a:extLst>
            </p:cNvPr>
            <p:cNvSpPr/>
            <p:nvPr/>
          </p:nvSpPr>
          <p:spPr>
            <a:xfrm>
              <a:off x="0" y="0"/>
              <a:ext cx="7809730" cy="9553187"/>
            </a:xfrm>
            <a:custGeom>
              <a:avLst/>
              <a:gdLst/>
              <a:ahLst/>
              <a:cxnLst/>
              <a:rect l="l" t="t" r="r" b="b"/>
              <a:pathLst>
                <a:path w="7809730" h="9553187">
                  <a:moveTo>
                    <a:pt x="0" y="0"/>
                  </a:moveTo>
                  <a:lnTo>
                    <a:pt x="7809730" y="0"/>
                  </a:lnTo>
                  <a:lnTo>
                    <a:pt x="7809730" y="9553187"/>
                  </a:lnTo>
                  <a:lnTo>
                    <a:pt x="0" y="9553187"/>
                  </a:lnTo>
                  <a:lnTo>
                    <a:pt x="0" y="0"/>
                  </a:lnTo>
                  <a:close/>
                </a:path>
              </a:pathLst>
            </a:custGeom>
            <a:blipFill>
              <a:blip r:embed="rId5"/>
              <a:stretch>
                <a:fillRect/>
              </a:stretch>
            </a:blipFill>
          </p:spPr>
          <p:txBody>
            <a:bodyPr/>
            <a:lstStyle/>
            <a:p>
              <a:pPr defTabSz="1371600">
                <a:defRPr/>
              </a:pPr>
              <a:endParaRPr lang="en-US" sz="2700">
                <a:solidFill>
                  <a:prstClr val="black"/>
                </a:solidFill>
                <a:latin typeface="Calibri" panose="020F0502020204030204"/>
              </a:endParaRPr>
            </a:p>
          </p:txBody>
        </p:sp>
      </p:grpSp>
    </p:spTree>
    <p:extLst>
      <p:ext uri="{BB962C8B-B14F-4D97-AF65-F5344CB8AC3E}">
        <p14:creationId xmlns:p14="http://schemas.microsoft.com/office/powerpoint/2010/main" val="21053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19100"/>
            <a:ext cx="17602200" cy="4401205"/>
          </a:xfrm>
          <a:prstGeom prst="rect">
            <a:avLst/>
          </a:prstGeom>
        </p:spPr>
        <p:txBody>
          <a:bodyPr wrap="square">
            <a:spAutoFit/>
          </a:bodyPr>
          <a:lstStyle/>
          <a:p>
            <a:pPr algn="ctr" defTabSz="1371600" eaLnBrk="0" fontAlgn="base" hangingPunct="0">
              <a:spcBef>
                <a:spcPct val="0"/>
              </a:spcBef>
              <a:spcAft>
                <a:spcPct val="0"/>
              </a:spcAft>
            </a:pPr>
            <a:r>
              <a:rPr lang="en-US" sz="4000" b="1" dirty="0" err="1">
                <a:solidFill>
                  <a:srgbClr val="333333"/>
                </a:solidFill>
                <a:latin typeface="Times New Roman" panose="02020603050405020304" pitchFamily="18" charset="0"/>
                <a:cs typeface="Times New Roman" panose="02020603050405020304" pitchFamily="18" charset="0"/>
              </a:rPr>
              <a:t>Bài</a:t>
            </a:r>
            <a:r>
              <a:rPr lang="en-US" sz="4000" b="1" dirty="0">
                <a:solidFill>
                  <a:srgbClr val="333333"/>
                </a:solidFill>
                <a:latin typeface="Times New Roman" panose="02020603050405020304" pitchFamily="18" charset="0"/>
                <a:cs typeface="Times New Roman" panose="02020603050405020304" pitchFamily="18" charset="0"/>
              </a:rPr>
              <a:t> 2</a:t>
            </a:r>
          </a:p>
          <a:p>
            <a:pPr algn="just" defTabSz="1371600" eaLnBrk="0" fontAlgn="base" hangingPunct="0">
              <a:spcBef>
                <a:spcPct val="0"/>
              </a:spcBef>
              <a:spcAft>
                <a:spcPct val="0"/>
              </a:spcAft>
            </a:pPr>
            <a:r>
              <a:rPr lang="vi-VN" sz="4000" b="1" dirty="0">
                <a:solidFill>
                  <a:srgbClr val="333333"/>
                </a:solidFill>
                <a:latin typeface="Times New Roman" panose="02020603050405020304" pitchFamily="18" charset="0"/>
                <a:cs typeface="Times New Roman" panose="02020603050405020304" pitchFamily="18" charset="0"/>
              </a:rPr>
              <a:t>Trong những câu sau, thành phần nào đã bị lược bỏ? Những câu đó được sử dụng trong hoàn cảnh, tình huống giao tiếp nào?</a:t>
            </a:r>
          </a:p>
          <a:p>
            <a:pPr algn="just" defTabSz="1371600" eaLnBrk="0" fontAlgn="base" hangingPunct="0">
              <a:spcBef>
                <a:spcPct val="0"/>
              </a:spcBef>
              <a:spcAft>
                <a:spcPct val="0"/>
              </a:spcAft>
            </a:pPr>
            <a:r>
              <a:rPr lang="vi-VN" sz="4000" dirty="0">
                <a:solidFill>
                  <a:srgbClr val="333333"/>
                </a:solidFill>
                <a:latin typeface="Times New Roman" panose="02020603050405020304" pitchFamily="18" charset="0"/>
                <a:cs typeface="Times New Roman" panose="02020603050405020304" pitchFamily="18" charset="0"/>
              </a:rPr>
              <a:t>a</a:t>
            </a:r>
            <a:r>
              <a:rPr lang="en-US" sz="4000" dirty="0">
                <a:solidFill>
                  <a:srgbClr val="333333"/>
                </a:solidFill>
                <a:latin typeface="Times New Roman" panose="02020603050405020304" pitchFamily="18" charset="0"/>
                <a:cs typeface="Times New Roman" panose="02020603050405020304" pitchFamily="18" charset="0"/>
              </a:rPr>
              <a:t>.</a:t>
            </a:r>
            <a:r>
              <a:rPr lang="vi-VN" sz="4000" dirty="0">
                <a:solidFill>
                  <a:srgbClr val="333333"/>
                </a:solidFill>
                <a:latin typeface="Times New Roman" panose="02020603050405020304" pitchFamily="18" charset="0"/>
                <a:cs typeface="Times New Roman" panose="02020603050405020304" pitchFamily="18" charset="0"/>
              </a:rPr>
              <a:t> </a:t>
            </a:r>
            <a:r>
              <a:rPr lang="vi-VN" sz="4000" i="1" dirty="0">
                <a:solidFill>
                  <a:srgbClr val="333333"/>
                </a:solidFill>
                <a:latin typeface="Times New Roman" panose="02020603050405020304" pitchFamily="18" charset="0"/>
                <a:cs typeface="Times New Roman" panose="02020603050405020304" pitchFamily="18" charset="0"/>
              </a:rPr>
              <a:t>Chớ thấy sóng cả mà ngã tay chèo.</a:t>
            </a:r>
            <a:r>
              <a:rPr lang="vi-VN" sz="4000" dirty="0">
                <a:solidFill>
                  <a:srgbClr val="333333"/>
                </a:solidFill>
                <a:latin typeface="Times New Roman" panose="02020603050405020304" pitchFamily="18" charset="0"/>
                <a:cs typeface="Times New Roman" panose="02020603050405020304" pitchFamily="18" charset="0"/>
              </a:rPr>
              <a:t> (Tục ngữ)</a:t>
            </a:r>
          </a:p>
          <a:p>
            <a:pPr algn="just" defTabSz="1371600" eaLnBrk="0" fontAlgn="base" hangingPunct="0">
              <a:spcBef>
                <a:spcPct val="0"/>
              </a:spcBef>
              <a:spcAft>
                <a:spcPct val="0"/>
              </a:spcAft>
            </a:pPr>
            <a:r>
              <a:rPr lang="vi-VN" sz="4000" dirty="0">
                <a:solidFill>
                  <a:srgbClr val="333333"/>
                </a:solidFill>
                <a:latin typeface="Times New Roman" panose="02020603050405020304" pitchFamily="18" charset="0"/>
                <a:cs typeface="Times New Roman" panose="02020603050405020304" pitchFamily="18" charset="0"/>
              </a:rPr>
              <a:t>b</a:t>
            </a:r>
            <a:r>
              <a:rPr lang="en-US" sz="4000" dirty="0">
                <a:solidFill>
                  <a:srgbClr val="333333"/>
                </a:solidFill>
                <a:latin typeface="Times New Roman" panose="02020603050405020304" pitchFamily="18" charset="0"/>
                <a:cs typeface="Times New Roman" panose="02020603050405020304" pitchFamily="18" charset="0"/>
              </a:rPr>
              <a:t>.</a:t>
            </a:r>
            <a:r>
              <a:rPr lang="vi-VN" sz="4000" dirty="0">
                <a:solidFill>
                  <a:srgbClr val="333333"/>
                </a:solidFill>
                <a:latin typeface="Times New Roman" panose="02020603050405020304" pitchFamily="18" charset="0"/>
                <a:cs typeface="Times New Roman" panose="02020603050405020304" pitchFamily="18" charset="0"/>
              </a:rPr>
              <a:t> </a:t>
            </a:r>
            <a:r>
              <a:rPr lang="vi-VN" sz="4000" i="1" dirty="0">
                <a:solidFill>
                  <a:srgbClr val="333333"/>
                </a:solidFill>
                <a:latin typeface="Times New Roman" panose="02020603050405020304" pitchFamily="18" charset="0"/>
                <a:cs typeface="Times New Roman" panose="02020603050405020304" pitchFamily="18" charset="0"/>
              </a:rPr>
              <a:t>Đi một ngày đàng, học một sàng khôn.</a:t>
            </a:r>
            <a:r>
              <a:rPr lang="vi-VN" sz="4000" dirty="0">
                <a:solidFill>
                  <a:srgbClr val="333333"/>
                </a:solidFill>
                <a:latin typeface="Times New Roman" panose="02020603050405020304" pitchFamily="18" charset="0"/>
                <a:cs typeface="Times New Roman" panose="02020603050405020304" pitchFamily="18" charset="0"/>
              </a:rPr>
              <a:t> (Tục ngữ)</a:t>
            </a:r>
          </a:p>
          <a:p>
            <a:pPr algn="just" defTabSz="1371600" eaLnBrk="0" fontAlgn="base" hangingPunct="0">
              <a:spcBef>
                <a:spcPct val="0"/>
              </a:spcBef>
              <a:spcAft>
                <a:spcPct val="0"/>
              </a:spcAft>
            </a:pPr>
            <a:r>
              <a:rPr lang="vi-VN" sz="4000" dirty="0">
                <a:solidFill>
                  <a:srgbClr val="333333"/>
                </a:solidFill>
                <a:latin typeface="Times New Roman" panose="02020603050405020304" pitchFamily="18" charset="0"/>
                <a:cs typeface="Times New Roman" panose="02020603050405020304" pitchFamily="18" charset="0"/>
              </a:rPr>
              <a:t>c</a:t>
            </a:r>
            <a:r>
              <a:rPr lang="en-US" sz="4000" dirty="0">
                <a:solidFill>
                  <a:srgbClr val="333333"/>
                </a:solidFill>
                <a:latin typeface="Times New Roman" panose="02020603050405020304" pitchFamily="18" charset="0"/>
                <a:cs typeface="Times New Roman" panose="02020603050405020304" pitchFamily="18" charset="0"/>
              </a:rPr>
              <a:t>.</a:t>
            </a:r>
            <a:r>
              <a:rPr lang="vi-VN" sz="4000" dirty="0">
                <a:solidFill>
                  <a:srgbClr val="333333"/>
                </a:solidFill>
                <a:latin typeface="Times New Roman" panose="02020603050405020304" pitchFamily="18" charset="0"/>
                <a:cs typeface="Times New Roman" panose="02020603050405020304" pitchFamily="18" charset="0"/>
              </a:rPr>
              <a:t> </a:t>
            </a:r>
            <a:r>
              <a:rPr lang="vi-VN" sz="4000" i="1" dirty="0">
                <a:solidFill>
                  <a:srgbClr val="333333"/>
                </a:solidFill>
                <a:latin typeface="Times New Roman" panose="02020603050405020304" pitchFamily="18" charset="0"/>
                <a:cs typeface="Times New Roman" panose="02020603050405020304" pitchFamily="18" charset="0"/>
              </a:rPr>
              <a:t>Hãy cứu lấy Trái Đất!</a:t>
            </a:r>
            <a:r>
              <a:rPr lang="vi-VN" sz="4000" dirty="0">
                <a:solidFill>
                  <a:srgbClr val="333333"/>
                </a:solidFill>
                <a:latin typeface="Times New Roman" panose="02020603050405020304" pitchFamily="18" charset="0"/>
                <a:cs typeface="Times New Roman" panose="02020603050405020304" pitchFamily="18" charset="0"/>
              </a:rPr>
              <a:t> (Khẩu hiệu)</a:t>
            </a:r>
          </a:p>
          <a:p>
            <a:pPr algn="just" defTabSz="1371600" eaLnBrk="0" fontAlgn="base" hangingPunct="0">
              <a:spcBef>
                <a:spcPct val="0"/>
              </a:spcBef>
              <a:spcAft>
                <a:spcPct val="0"/>
              </a:spcAft>
            </a:pPr>
            <a:r>
              <a:rPr lang="vi-VN" sz="4000" dirty="0">
                <a:solidFill>
                  <a:srgbClr val="333333"/>
                </a:solidFill>
                <a:latin typeface="Times New Roman" panose="02020603050405020304" pitchFamily="18" charset="0"/>
                <a:cs typeface="Times New Roman" panose="02020603050405020304" pitchFamily="18" charset="0"/>
              </a:rPr>
              <a:t>d</a:t>
            </a:r>
            <a:r>
              <a:rPr lang="en-US" sz="4000" dirty="0">
                <a:solidFill>
                  <a:srgbClr val="333333"/>
                </a:solidFill>
                <a:latin typeface="Times New Roman" panose="02020603050405020304" pitchFamily="18" charset="0"/>
                <a:cs typeface="Times New Roman" panose="02020603050405020304" pitchFamily="18" charset="0"/>
              </a:rPr>
              <a:t>.</a:t>
            </a:r>
            <a:r>
              <a:rPr lang="vi-VN" sz="4000" dirty="0">
                <a:solidFill>
                  <a:srgbClr val="333333"/>
                </a:solidFill>
                <a:latin typeface="Times New Roman" panose="02020603050405020304" pitchFamily="18" charset="0"/>
                <a:cs typeface="Times New Roman" panose="02020603050405020304" pitchFamily="18" charset="0"/>
              </a:rPr>
              <a:t> </a:t>
            </a:r>
            <a:r>
              <a:rPr lang="vi-VN" sz="4000" i="1" dirty="0">
                <a:solidFill>
                  <a:srgbClr val="333333"/>
                </a:solidFill>
                <a:latin typeface="Times New Roman" panose="02020603050405020304" pitchFamily="18" charset="0"/>
                <a:cs typeface="Times New Roman" panose="02020603050405020304" pitchFamily="18" charset="0"/>
              </a:rPr>
              <a:t>Sống, làm việc theo Hiến pháp và pháp luật!</a:t>
            </a:r>
            <a:r>
              <a:rPr lang="vi-VN" sz="4000" dirty="0">
                <a:solidFill>
                  <a:srgbClr val="333333"/>
                </a:solidFill>
                <a:latin typeface="Times New Roman" panose="02020603050405020304" pitchFamily="18" charset="0"/>
                <a:cs typeface="Times New Roman" panose="02020603050405020304" pitchFamily="18" charset="0"/>
              </a:rPr>
              <a:t> (Khẩu hiệu)</a:t>
            </a:r>
          </a:p>
        </p:txBody>
      </p:sp>
      <p:sp>
        <p:nvSpPr>
          <p:cNvPr id="3" name="Rectangle 2"/>
          <p:cNvSpPr/>
          <p:nvPr/>
        </p:nvSpPr>
        <p:spPr>
          <a:xfrm>
            <a:off x="381000" y="5067300"/>
            <a:ext cx="17602200" cy="5016758"/>
          </a:xfrm>
          <a:prstGeom prst="rect">
            <a:avLst/>
          </a:prstGeom>
        </p:spPr>
        <p:txBody>
          <a:bodyPr wrap="square">
            <a:spAutoFit/>
          </a:bodyPr>
          <a:lstStyle/>
          <a:p>
            <a:pPr algn="just" defTabSz="1371600" eaLnBrk="0" fontAlgn="base" hangingPunct="0">
              <a:spcBef>
                <a:spcPct val="0"/>
              </a:spcBef>
              <a:spcAft>
                <a:spcPct val="0"/>
              </a:spcAft>
            </a:pPr>
            <a:r>
              <a:rPr lang="en-US" sz="4000" dirty="0">
                <a:solidFill>
                  <a:srgbClr val="333333"/>
                </a:solidFill>
                <a:latin typeface="Times New Roman" panose="02020603050405020304" pitchFamily="18" charset="0"/>
                <a:cs typeface="Times New Roman" panose="02020603050405020304" pitchFamily="18" charset="0"/>
              </a:rPr>
              <a:t>- Ở </a:t>
            </a:r>
            <a:r>
              <a:rPr lang="en-US" sz="4000" dirty="0" err="1">
                <a:solidFill>
                  <a:srgbClr val="333333"/>
                </a:solidFill>
                <a:latin typeface="Times New Roman" panose="02020603050405020304" pitchFamily="18" charset="0"/>
                <a:cs typeface="Times New Roman" panose="02020603050405020304" pitchFamily="18" charset="0"/>
              </a:rPr>
              <a:t>tất</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cả</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các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câu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a,b,c,d</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thành</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phần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bị</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lược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bỏ</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đều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chủ</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ngữ</a:t>
            </a:r>
            <a:r>
              <a:rPr lang="en-US" sz="4000" b="1" dirty="0">
                <a:solidFill>
                  <a:srgbClr val="333333"/>
                </a:solidFill>
                <a:latin typeface="Times New Roman" panose="02020603050405020304" pitchFamily="18" charset="0"/>
                <a:cs typeface="Times New Roman" panose="02020603050405020304" pitchFamily="18" charset="0"/>
              </a:rPr>
              <a:t> </a:t>
            </a:r>
            <a:r>
              <a:rPr lang="en-US" sz="4000" dirty="0">
                <a:solidFill>
                  <a:srgbClr val="333333"/>
                </a:solidFill>
                <a:latin typeface="Times New Roman" panose="02020603050405020304" pitchFamily="18" charset="0"/>
                <a:cs typeface="Times New Roman" panose="02020603050405020304" pitchFamily="18" charset="0"/>
              </a:rPr>
              <a:t>(</a:t>
            </a:r>
            <a:r>
              <a:rPr lang="en-US" sz="4000" dirty="0" err="1">
                <a:solidFill>
                  <a:srgbClr val="333333"/>
                </a:solidFill>
                <a:latin typeface="Times New Roman" panose="02020603050405020304" pitchFamily="18" charset="0"/>
                <a:cs typeface="Times New Roman" panose="02020603050405020304" pitchFamily="18" charset="0"/>
              </a:rPr>
              <a:t>có</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thể</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ngầm</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hiểu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mọi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người</a:t>
            </a:r>
            <a:r>
              <a:rPr lang="en-US" sz="4000" dirty="0">
                <a:solidFill>
                  <a:srgbClr val="333333"/>
                </a:solidFill>
                <a:latin typeface="Times New Roman" panose="02020603050405020304" pitchFamily="18" charset="0"/>
                <a:cs typeface="Times New Roman" panose="02020603050405020304" pitchFamily="18" charset="0"/>
              </a:rPr>
              <a:t>, ta, </a:t>
            </a:r>
            <a:r>
              <a:rPr lang="en-US" sz="4000" dirty="0" err="1">
                <a:solidFill>
                  <a:srgbClr val="333333"/>
                </a:solidFill>
                <a:latin typeface="Times New Roman" panose="02020603050405020304" pitchFamily="18" charset="0"/>
                <a:cs typeface="Times New Roman" panose="02020603050405020304" pitchFamily="18" charset="0"/>
              </a:rPr>
              <a:t>chúng</a:t>
            </a:r>
            <a:r>
              <a:rPr lang="en-US" sz="4000" dirty="0">
                <a:solidFill>
                  <a:srgbClr val="333333"/>
                </a:solidFill>
                <a:latin typeface="Times New Roman" panose="02020603050405020304" pitchFamily="18" charset="0"/>
                <a:cs typeface="Times New Roman" panose="02020603050405020304" pitchFamily="18" charset="0"/>
              </a:rPr>
              <a:t> ta…)</a:t>
            </a:r>
          </a:p>
          <a:p>
            <a:pPr algn="just" defTabSz="1371600" eaLnBrk="0" fontAlgn="base" hangingPunct="0">
              <a:spcBef>
                <a:spcPct val="0"/>
              </a:spcBef>
              <a:spcAft>
                <a:spcPct val="0"/>
              </a:spcAft>
            </a:pP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những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câu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tục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ngữ</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khẩu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hiệu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có</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nội</a:t>
            </a:r>
            <a:r>
              <a:rPr lang="en-US" sz="4000" dirty="0">
                <a:solidFill>
                  <a:srgbClr val="333333"/>
                </a:solidFill>
                <a:latin typeface="Times New Roman" panose="02020603050405020304" pitchFamily="18" charset="0"/>
                <a:cs typeface="Times New Roman" panose="02020603050405020304" pitchFamily="18" charset="0"/>
              </a:rPr>
              <a:t> dung </a:t>
            </a:r>
            <a:r>
              <a:rPr lang="en-US" sz="4000" dirty="0" err="1">
                <a:solidFill>
                  <a:srgbClr val="333333"/>
                </a:solidFill>
                <a:latin typeface="Times New Roman" panose="02020603050405020304" pitchFamily="18" charset="0"/>
                <a:cs typeface="Times New Roman" panose="02020603050405020304" pitchFamily="18" charset="0"/>
              </a:rPr>
              <a:t>đúc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kết</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kinh</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nghiệm</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sống</a:t>
            </a:r>
            <a:r>
              <a:rPr lang="en-US" sz="4000" dirty="0">
                <a:solidFill>
                  <a:srgbClr val="333333"/>
                </a:solidFill>
                <a:latin typeface="Times New Roman" panose="02020603050405020304" pitchFamily="18" charset="0"/>
                <a:cs typeface="Times New Roman" panose="02020603050405020304" pitchFamily="18" charset="0"/>
              </a:rPr>
              <a:t>, tri </a:t>
            </a:r>
            <a:r>
              <a:rPr lang="en-US" sz="4000" dirty="0" err="1">
                <a:solidFill>
                  <a:srgbClr val="333333"/>
                </a:solidFill>
                <a:latin typeface="Times New Roman" panose="02020603050405020304" pitchFamily="18" charset="0"/>
                <a:cs typeface="Times New Roman" panose="02020603050405020304" pitchFamily="18" charset="0"/>
              </a:rPr>
              <a:t>thức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hoặc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cổ</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động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tuyên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truyền</a:t>
            </a:r>
            <a:r>
              <a:rPr lang="en-US" sz="4000" dirty="0">
                <a:solidFill>
                  <a:srgbClr val="333333"/>
                </a:solidFill>
                <a:latin typeface="Times New Roman" panose="02020603050405020304" pitchFamily="18" charset="0"/>
                <a:cs typeface="Times New Roman" panose="02020603050405020304" pitchFamily="18" charset="0"/>
              </a:rPr>
              <a:t>.</a:t>
            </a:r>
          </a:p>
          <a:p>
            <a:pPr algn="just" defTabSz="1371600" eaLnBrk="0" fontAlgn="base" hangingPunct="0">
              <a:spcBef>
                <a:spcPct val="0"/>
              </a:spcBef>
              <a:spcAft>
                <a:spcPct val="0"/>
              </a:spcAft>
            </a:pPr>
            <a:r>
              <a:rPr lang="en-US" sz="4000"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Hoàn</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cảnh</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tình</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huống</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sử</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dụng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đưa</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ra</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lời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khuyên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khích</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lệ</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tập</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trung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quần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chúng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thực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hiện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công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việc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sự</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nghiệp</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nhất</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định</a:t>
            </a:r>
            <a:r>
              <a:rPr lang="en-US" sz="4000" dirty="0">
                <a:solidFill>
                  <a:srgbClr val="333333"/>
                </a:solidFill>
                <a:latin typeface="Times New Roman" panose="02020603050405020304" pitchFamily="18" charset="0"/>
                <a:cs typeface="Times New Roman" panose="02020603050405020304" pitchFamily="18" charset="0"/>
              </a:rPr>
              <a:t>.</a:t>
            </a:r>
          </a:p>
          <a:p>
            <a:pPr algn="just" defTabSz="1371600" eaLnBrk="0" fontAlgn="base" hangingPunct="0">
              <a:spcBef>
                <a:spcPct val="0"/>
              </a:spcBef>
              <a:spcAft>
                <a:spcPct val="0"/>
              </a:spcAft>
            </a:pPr>
            <a:r>
              <a:rPr lang="en-US" sz="4000"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Ngụ</a:t>
            </a:r>
            <a:r>
              <a:rPr lang="en-US" sz="4000" b="1" dirty="0">
                <a:solidFill>
                  <a:srgbClr val="333333"/>
                </a:solidFill>
                <a:latin typeface="Times New Roman" panose="02020603050405020304" pitchFamily="18" charset="0"/>
                <a:cs typeface="Times New Roman" panose="02020603050405020304" pitchFamily="18" charset="0"/>
              </a:rPr>
              <a:t> ý </a:t>
            </a:r>
            <a:r>
              <a:rPr lang="en-US" sz="4000" b="1" dirty="0" err="1">
                <a:solidFill>
                  <a:srgbClr val="333333"/>
                </a:solidFill>
                <a:latin typeface="Times New Roman" panose="02020603050405020304" pitchFamily="18" charset="0"/>
                <a:cs typeface="Times New Roman" panose="02020603050405020304" pitchFamily="18" charset="0"/>
              </a:rPr>
              <a:t>rút</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gọn</a:t>
            </a:r>
            <a:r>
              <a:rPr lang="en-US" sz="4000" b="1"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thể</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hiện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hàm</a:t>
            </a:r>
            <a:r>
              <a:rPr lang="en-US" sz="4000" dirty="0">
                <a:solidFill>
                  <a:srgbClr val="333333"/>
                </a:solidFill>
                <a:latin typeface="Times New Roman" panose="02020603050405020304" pitchFamily="18" charset="0"/>
                <a:cs typeface="Times New Roman" panose="02020603050405020304" pitchFamily="18" charset="0"/>
              </a:rPr>
              <a:t> ý </a:t>
            </a:r>
            <a:r>
              <a:rPr lang="en-US" sz="4000" dirty="0" err="1">
                <a:solidFill>
                  <a:srgbClr val="333333"/>
                </a:solidFill>
                <a:latin typeface="Times New Roman" panose="02020603050405020304" pitchFamily="18" charset="0"/>
                <a:cs typeface="Times New Roman" panose="02020603050405020304" pitchFamily="18" charset="0"/>
              </a:rPr>
              <a:t>hành</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động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đã</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nêu</a:t>
            </a:r>
            <a:r>
              <a:rPr lang="en-US" sz="4000" dirty="0">
                <a:solidFill>
                  <a:srgbClr val="333333"/>
                </a:solidFill>
                <a:latin typeface="Times New Roman" panose="02020603050405020304" pitchFamily="18" charset="0"/>
                <a:cs typeface="Times New Roman" panose="02020603050405020304" pitchFamily="18" charset="0"/>
              </a:rPr>
              <a:t> ở </a:t>
            </a:r>
            <a:r>
              <a:rPr lang="en-US" sz="4000" dirty="0" err="1">
                <a:solidFill>
                  <a:srgbClr val="333333"/>
                </a:solidFill>
                <a:latin typeface="Times New Roman" panose="02020603050405020304" pitchFamily="18" charset="0"/>
                <a:cs typeface="Times New Roman" panose="02020603050405020304" pitchFamily="18" charset="0"/>
              </a:rPr>
              <a:t>vị</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ngữ</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của</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mọi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người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nói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chung</a:t>
            </a:r>
            <a:endParaRPr lang="vi-VN" sz="40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523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47700"/>
            <a:ext cx="9448800" cy="9325630"/>
          </a:xfrm>
          <a:prstGeom prst="rect">
            <a:avLst/>
          </a:prstGeom>
        </p:spPr>
        <p:txBody>
          <a:bodyPr wrap="square">
            <a:spAutoFit/>
          </a:bodyPr>
          <a:lstStyle/>
          <a:p>
            <a:pPr algn="ctr" defTabSz="1371600" eaLnBrk="0" fontAlgn="base" hangingPunct="0">
              <a:spcBef>
                <a:spcPct val="0"/>
              </a:spcBef>
              <a:spcAft>
                <a:spcPct val="0"/>
              </a:spcAft>
            </a:pPr>
            <a:r>
              <a:rPr lang="en-US" sz="4000" b="1" kern="0" dirty="0" err="1">
                <a:latin typeface="Times New Roman" panose="02020603050405020304" pitchFamily="18" charset="0"/>
                <a:cs typeface="Times New Roman" panose="02020603050405020304" pitchFamily="18" charset="0"/>
              </a:rPr>
              <a:t>Bài</a:t>
            </a:r>
            <a:r>
              <a:rPr lang="en-US" sz="4000" b="1" kern="0" dirty="0">
                <a:latin typeface="Times New Roman" panose="02020603050405020304" pitchFamily="18" charset="0"/>
                <a:cs typeface="Times New Roman" panose="02020603050405020304" pitchFamily="18" charset="0"/>
              </a:rPr>
              <a:t> 3</a:t>
            </a:r>
          </a:p>
          <a:p>
            <a:pPr algn="just" defTabSz="1371600" eaLnBrk="0" fontAlgn="base" hangingPunct="0">
              <a:spcBef>
                <a:spcPct val="0"/>
              </a:spcBef>
              <a:spcAft>
                <a:spcPct val="0"/>
              </a:spcAft>
            </a:pPr>
            <a:r>
              <a:rPr lang="vi-VN" sz="4000" b="1" kern="0" dirty="0">
                <a:latin typeface="Times New Roman" panose="02020603050405020304" pitchFamily="18" charset="0"/>
                <a:cs typeface="Times New Roman" panose="02020603050405020304" pitchFamily="18" charset="0"/>
              </a:rPr>
              <a:t>Tìm câu đặc biệt trong những câu dưới đây. Chỉ ra ý nghĩa, tác dụng của mỗi câu đặc biệt tìm được.</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a</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Chao ôi! Ông lão nhớ làng, nhớ cái làng quá.</a:t>
            </a:r>
            <a:r>
              <a:rPr lang="vi-VN" sz="4000" kern="0" dirty="0">
                <a:latin typeface="Times New Roman" panose="02020603050405020304" pitchFamily="18" charset="0"/>
                <a:cs typeface="Times New Roman" panose="02020603050405020304" pitchFamily="18" charset="0"/>
              </a:rPr>
              <a:t> (Kim Lân)</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b</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Khốn nạn! Nào tôi có tiếc gì đâu?</a:t>
            </a:r>
            <a:r>
              <a:rPr lang="vi-VN" sz="4000" kern="0" dirty="0">
                <a:latin typeface="Times New Roman" panose="02020603050405020304" pitchFamily="18" charset="0"/>
                <a:cs typeface="Times New Roman" panose="02020603050405020304" pitchFamily="18" charset="0"/>
              </a:rPr>
              <a:t> (Ngô Tất Tố)</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c</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Thu! Để ba con đi.</a:t>
            </a:r>
            <a:r>
              <a:rPr lang="vi-VN" sz="4000" kern="0" dirty="0">
                <a:latin typeface="Times New Roman" panose="02020603050405020304" pitchFamily="18" charset="0"/>
                <a:cs typeface="Times New Roman" panose="02020603050405020304" pitchFamily="18" charset="0"/>
              </a:rPr>
              <a:t> (Nguyễn Quang Sáng)</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d</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Đình</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chiến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Các</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anh</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bộ</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đội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đội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nón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lưới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có</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gắn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sao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kéo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về</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đầy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nhà</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Út</a:t>
            </a:r>
            <a:r>
              <a:rPr lang="en-US" sz="4000" i="1" kern="0" dirty="0">
                <a:latin typeface="Times New Roman" panose="02020603050405020304" pitchFamily="18" charset="0"/>
                <a:cs typeface="Times New Roman" panose="02020603050405020304" pitchFamily="18" charset="0"/>
              </a:rPr>
              <a:t>. </a:t>
            </a:r>
            <a:r>
              <a:rPr lang="en-US" sz="4000" kern="0" dirty="0">
                <a:latin typeface="Times New Roman" panose="02020603050405020304" pitchFamily="18" charset="0"/>
                <a:cs typeface="Times New Roman" panose="02020603050405020304" pitchFamily="18" charset="0"/>
              </a:rPr>
              <a:t>(</a:t>
            </a:r>
            <a:r>
              <a:rPr lang="en-US" sz="4000" kern="0" dirty="0" err="1">
                <a:latin typeface="Times New Roman" panose="02020603050405020304" pitchFamily="18" charset="0"/>
                <a:cs typeface="Times New Roman" panose="02020603050405020304" pitchFamily="18" charset="0"/>
              </a:rPr>
              <a:t>Nguyễn</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Thi</a:t>
            </a:r>
            <a:r>
              <a:rPr lang="en-US" sz="4000" kern="0" dirty="0">
                <a:latin typeface="Times New Roman" panose="02020603050405020304" pitchFamily="18" charset="0"/>
                <a:cs typeface="Times New Roman" panose="02020603050405020304" pitchFamily="18" charset="0"/>
              </a:rPr>
              <a:t>)</a:t>
            </a:r>
            <a:endParaRPr lang="vi-VN" sz="4000" kern="0" dirty="0">
              <a:latin typeface="Times New Roman" panose="02020603050405020304" pitchFamily="18" charset="0"/>
              <a:cs typeface="Times New Roman" panose="02020603050405020304" pitchFamily="18" charset="0"/>
            </a:endParaRP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e</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Một đêm mùa xuân. Trên dòng sông êm ả, cái đ</a:t>
            </a:r>
            <a:r>
              <a:rPr lang="en-US" sz="4000" i="1" kern="0" dirty="0">
                <a:latin typeface="Times New Roman" panose="02020603050405020304" pitchFamily="18" charset="0"/>
                <a:cs typeface="Times New Roman" panose="02020603050405020304" pitchFamily="18" charset="0"/>
              </a:rPr>
              <a:t>ò</a:t>
            </a:r>
            <a:r>
              <a:rPr lang="vi-VN" sz="4000" i="1" kern="0" dirty="0">
                <a:latin typeface="Times New Roman" panose="02020603050405020304" pitchFamily="18" charset="0"/>
                <a:cs typeface="Times New Roman" panose="02020603050405020304" pitchFamily="18" charset="0"/>
              </a:rPr>
              <a:t> cũ của bác tài Phán từ từ trôi.</a:t>
            </a:r>
            <a:r>
              <a:rPr lang="en-US" sz="4000" kern="0" dirty="0">
                <a:latin typeface="Times New Roman" panose="02020603050405020304" pitchFamily="18" charset="0"/>
                <a:cs typeface="Times New Roman" panose="02020603050405020304" pitchFamily="18" charset="0"/>
              </a:rPr>
              <a:t> </a:t>
            </a:r>
            <a:r>
              <a:rPr lang="vi-VN" sz="4000" kern="0" dirty="0">
                <a:latin typeface="Times New Roman" panose="02020603050405020304" pitchFamily="18" charset="0"/>
                <a:cs typeface="Times New Roman" panose="02020603050405020304" pitchFamily="18" charset="0"/>
              </a:rPr>
              <a:t>(Nguyên Hồng)</a:t>
            </a:r>
          </a:p>
          <a:p>
            <a:pPr defTabSz="1371600" eaLnBrk="0" fontAlgn="base" hangingPunct="0">
              <a:spcBef>
                <a:spcPct val="0"/>
              </a:spcBef>
              <a:spcAft>
                <a:spcPct val="0"/>
              </a:spcAft>
            </a:pPr>
            <a:endParaRPr lang="vi-VN" sz="4000"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F794BC-EAA2-298D-C872-959B5DEF0D93}"/>
              </a:ext>
            </a:extLst>
          </p:cNvPr>
          <p:cNvPicPr>
            <a:picLocks noChangeAspect="1"/>
          </p:cNvPicPr>
          <p:nvPr/>
        </p:nvPicPr>
        <p:blipFill>
          <a:blip r:embed="rId3"/>
          <a:stretch>
            <a:fillRect/>
          </a:stretch>
        </p:blipFill>
        <p:spPr>
          <a:xfrm>
            <a:off x="10668000" y="-114300"/>
            <a:ext cx="7214775" cy="10287000"/>
          </a:xfrm>
          <a:prstGeom prst="rect">
            <a:avLst/>
          </a:prstGeom>
        </p:spPr>
      </p:pic>
    </p:spTree>
    <p:extLst>
      <p:ext uri="{BB962C8B-B14F-4D97-AF65-F5344CB8AC3E}">
        <p14:creationId xmlns:p14="http://schemas.microsoft.com/office/powerpoint/2010/main" val="37676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66249705"/>
              </p:ext>
            </p:extLst>
          </p:nvPr>
        </p:nvGraphicFramePr>
        <p:xfrm>
          <a:off x="304800" y="190500"/>
          <a:ext cx="17797072" cy="9616440"/>
        </p:xfrm>
        <a:graphic>
          <a:graphicData uri="http://schemas.openxmlformats.org/drawingml/2006/table">
            <a:tbl>
              <a:tblPr firstRow="1" bandRow="1">
                <a:tableStyleId>{5940675A-B579-460E-94D1-54222C63F5DA}</a:tableStyleId>
              </a:tblPr>
              <a:tblGrid>
                <a:gridCol w="8599666">
                  <a:extLst>
                    <a:ext uri="{9D8B030D-6E8A-4147-A177-3AD203B41FA5}">
                      <a16:colId xmlns:a16="http://schemas.microsoft.com/office/drawing/2014/main" val="20000"/>
                    </a:ext>
                  </a:extLst>
                </a:gridCol>
                <a:gridCol w="3723729">
                  <a:extLst>
                    <a:ext uri="{9D8B030D-6E8A-4147-A177-3AD203B41FA5}">
                      <a16:colId xmlns:a16="http://schemas.microsoft.com/office/drawing/2014/main" val="20001"/>
                    </a:ext>
                  </a:extLst>
                </a:gridCol>
                <a:gridCol w="5473677">
                  <a:extLst>
                    <a:ext uri="{9D8B030D-6E8A-4147-A177-3AD203B41FA5}">
                      <a16:colId xmlns:a16="http://schemas.microsoft.com/office/drawing/2014/main" val="20002"/>
                    </a:ext>
                  </a:extLst>
                </a:gridCol>
              </a:tblGrid>
              <a:tr h="914400">
                <a:tc>
                  <a:txBody>
                    <a:bodyPr/>
                    <a:lstStyle>
                      <a:lvl1pPr marL="0" algn="l" defTabSz="914377" rtl="0" eaLnBrk="1" latinLnBrk="0" hangingPunct="1">
                        <a:defRPr sz="1800" b="1" kern="1200">
                          <a:solidFill>
                            <a:schemeClr val="lt1"/>
                          </a:solidFill>
                          <a:latin typeface="Calibri"/>
                          <a:ea typeface=""/>
                          <a:cs typeface=""/>
                        </a:defRPr>
                      </a:lvl1pPr>
                      <a:lvl2pPr marL="457189" algn="l" defTabSz="914377" rtl="0" eaLnBrk="1" latinLnBrk="0" hangingPunct="1">
                        <a:defRPr sz="1800" b="1" kern="1200">
                          <a:solidFill>
                            <a:schemeClr val="lt1"/>
                          </a:solidFill>
                          <a:latin typeface="Calibri"/>
                          <a:ea typeface=""/>
                          <a:cs typeface=""/>
                        </a:defRPr>
                      </a:lvl2pPr>
                      <a:lvl3pPr marL="914377" algn="l" defTabSz="914377" rtl="0" eaLnBrk="1" latinLnBrk="0" hangingPunct="1">
                        <a:defRPr sz="1800" b="1" kern="1200">
                          <a:solidFill>
                            <a:schemeClr val="lt1"/>
                          </a:solidFill>
                          <a:latin typeface="Calibri"/>
                          <a:ea typeface=""/>
                          <a:cs typeface=""/>
                        </a:defRPr>
                      </a:lvl3pPr>
                      <a:lvl4pPr marL="1371566" algn="l" defTabSz="914377" rtl="0" eaLnBrk="1" latinLnBrk="0" hangingPunct="1">
                        <a:defRPr sz="1800" b="1" kern="1200">
                          <a:solidFill>
                            <a:schemeClr val="lt1"/>
                          </a:solidFill>
                          <a:latin typeface="Calibri"/>
                          <a:ea typeface=""/>
                          <a:cs typeface=""/>
                        </a:defRPr>
                      </a:lvl4pPr>
                      <a:lvl5pPr marL="1828754" algn="l" defTabSz="914377" rtl="0" eaLnBrk="1" latinLnBrk="0" hangingPunct="1">
                        <a:defRPr sz="1800" b="1" kern="1200">
                          <a:solidFill>
                            <a:schemeClr val="lt1"/>
                          </a:solidFill>
                          <a:latin typeface="Calibri"/>
                          <a:ea typeface=""/>
                          <a:cs typeface=""/>
                        </a:defRPr>
                      </a:lvl5pPr>
                      <a:lvl6pPr marL="2285943" algn="l" defTabSz="914377" rtl="0" eaLnBrk="1" latinLnBrk="0" hangingPunct="1">
                        <a:defRPr sz="1800" b="1" kern="1200">
                          <a:solidFill>
                            <a:schemeClr val="lt1"/>
                          </a:solidFill>
                          <a:latin typeface="Calibri"/>
                          <a:ea typeface=""/>
                          <a:cs typeface=""/>
                        </a:defRPr>
                      </a:lvl6pPr>
                      <a:lvl7pPr marL="2743131" algn="l" defTabSz="914377" rtl="0" eaLnBrk="1" latinLnBrk="0" hangingPunct="1">
                        <a:defRPr sz="1800" b="1" kern="1200">
                          <a:solidFill>
                            <a:schemeClr val="lt1"/>
                          </a:solidFill>
                          <a:latin typeface="Calibri"/>
                          <a:ea typeface=""/>
                          <a:cs typeface=""/>
                        </a:defRPr>
                      </a:lvl7pPr>
                      <a:lvl8pPr marL="3200320" algn="l" defTabSz="914377" rtl="0" eaLnBrk="1" latinLnBrk="0" hangingPunct="1">
                        <a:defRPr sz="1800" b="1" kern="1200">
                          <a:solidFill>
                            <a:schemeClr val="lt1"/>
                          </a:solidFill>
                          <a:latin typeface="Calibri"/>
                          <a:ea typeface=""/>
                          <a:cs typeface=""/>
                        </a:defRPr>
                      </a:lvl8pPr>
                      <a:lvl9pPr marL="3657509" algn="l" defTabSz="914377" rtl="0" eaLnBrk="1" latinLnBrk="0" hangingPunct="1">
                        <a:defRPr sz="1800" b="1" kern="1200">
                          <a:solidFill>
                            <a:schemeClr val="lt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solidFill>
                          <a:effectLst/>
                          <a:latin typeface="Times New Roman" panose="02020603050405020304" pitchFamily="18" charset="0"/>
                          <a:cs typeface="Times New Roman" panose="02020603050405020304" pitchFamily="18" charset="0"/>
                        </a:rPr>
                        <a:t>Câu</a:t>
                      </a:r>
                      <a:endParaRPr lang="en-US" sz="4000" dirty="0">
                        <a:solidFill>
                          <a:schemeClr val="tx1"/>
                        </a:solidFill>
                        <a:effectLst/>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tc>
                  <a:txBody>
                    <a:bodyPr/>
                    <a:lstStyle>
                      <a:lvl1pPr marL="0" algn="l" defTabSz="914377" rtl="0" eaLnBrk="1" latinLnBrk="0" hangingPunct="1">
                        <a:defRPr sz="1800" b="1" kern="1200">
                          <a:solidFill>
                            <a:schemeClr val="lt1"/>
                          </a:solidFill>
                          <a:latin typeface="Calibri"/>
                          <a:ea typeface=""/>
                          <a:cs typeface=""/>
                        </a:defRPr>
                      </a:lvl1pPr>
                      <a:lvl2pPr marL="457189" algn="l" defTabSz="914377" rtl="0" eaLnBrk="1" latinLnBrk="0" hangingPunct="1">
                        <a:defRPr sz="1800" b="1" kern="1200">
                          <a:solidFill>
                            <a:schemeClr val="lt1"/>
                          </a:solidFill>
                          <a:latin typeface="Calibri"/>
                          <a:ea typeface=""/>
                          <a:cs typeface=""/>
                        </a:defRPr>
                      </a:lvl2pPr>
                      <a:lvl3pPr marL="914377" algn="l" defTabSz="914377" rtl="0" eaLnBrk="1" latinLnBrk="0" hangingPunct="1">
                        <a:defRPr sz="1800" b="1" kern="1200">
                          <a:solidFill>
                            <a:schemeClr val="lt1"/>
                          </a:solidFill>
                          <a:latin typeface="Calibri"/>
                          <a:ea typeface=""/>
                          <a:cs typeface=""/>
                        </a:defRPr>
                      </a:lvl3pPr>
                      <a:lvl4pPr marL="1371566" algn="l" defTabSz="914377" rtl="0" eaLnBrk="1" latinLnBrk="0" hangingPunct="1">
                        <a:defRPr sz="1800" b="1" kern="1200">
                          <a:solidFill>
                            <a:schemeClr val="lt1"/>
                          </a:solidFill>
                          <a:latin typeface="Calibri"/>
                          <a:ea typeface=""/>
                          <a:cs typeface=""/>
                        </a:defRPr>
                      </a:lvl4pPr>
                      <a:lvl5pPr marL="1828754" algn="l" defTabSz="914377" rtl="0" eaLnBrk="1" latinLnBrk="0" hangingPunct="1">
                        <a:defRPr sz="1800" b="1" kern="1200">
                          <a:solidFill>
                            <a:schemeClr val="lt1"/>
                          </a:solidFill>
                          <a:latin typeface="Calibri"/>
                          <a:ea typeface=""/>
                          <a:cs typeface=""/>
                        </a:defRPr>
                      </a:lvl5pPr>
                      <a:lvl6pPr marL="2285943" algn="l" defTabSz="914377" rtl="0" eaLnBrk="1" latinLnBrk="0" hangingPunct="1">
                        <a:defRPr sz="1800" b="1" kern="1200">
                          <a:solidFill>
                            <a:schemeClr val="lt1"/>
                          </a:solidFill>
                          <a:latin typeface="Calibri"/>
                          <a:ea typeface=""/>
                          <a:cs typeface=""/>
                        </a:defRPr>
                      </a:lvl6pPr>
                      <a:lvl7pPr marL="2743131" algn="l" defTabSz="914377" rtl="0" eaLnBrk="1" latinLnBrk="0" hangingPunct="1">
                        <a:defRPr sz="1800" b="1" kern="1200">
                          <a:solidFill>
                            <a:schemeClr val="lt1"/>
                          </a:solidFill>
                          <a:latin typeface="Calibri"/>
                          <a:ea typeface=""/>
                          <a:cs typeface=""/>
                        </a:defRPr>
                      </a:lvl7pPr>
                      <a:lvl8pPr marL="3200320" algn="l" defTabSz="914377" rtl="0" eaLnBrk="1" latinLnBrk="0" hangingPunct="1">
                        <a:defRPr sz="1800" b="1" kern="1200">
                          <a:solidFill>
                            <a:schemeClr val="lt1"/>
                          </a:solidFill>
                          <a:latin typeface="Calibri"/>
                          <a:ea typeface=""/>
                          <a:cs typeface=""/>
                        </a:defRPr>
                      </a:lvl8pPr>
                      <a:lvl9pPr marL="3657509" algn="l" defTabSz="914377" rtl="0" eaLnBrk="1" latinLnBrk="0" hangingPunct="1">
                        <a:defRPr sz="1800" b="1" kern="1200">
                          <a:solidFill>
                            <a:schemeClr val="lt1"/>
                          </a:solidFill>
                          <a:latin typeface="Calibri"/>
                          <a:ea typeface=""/>
                          <a:cs typeface=""/>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âu đặc biệt </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tc>
                  <a:txBody>
                    <a:bodyPr/>
                    <a:lstStyle>
                      <a:lvl1pPr marL="0" algn="l" defTabSz="914377" rtl="0" eaLnBrk="1" latinLnBrk="0" hangingPunct="1">
                        <a:defRPr sz="1800" b="1" kern="1200">
                          <a:solidFill>
                            <a:schemeClr val="lt1"/>
                          </a:solidFill>
                          <a:latin typeface="Calibri"/>
                          <a:ea typeface=""/>
                          <a:cs typeface=""/>
                        </a:defRPr>
                      </a:lvl1pPr>
                      <a:lvl2pPr marL="457189" algn="l" defTabSz="914377" rtl="0" eaLnBrk="1" latinLnBrk="0" hangingPunct="1">
                        <a:defRPr sz="1800" b="1" kern="1200">
                          <a:solidFill>
                            <a:schemeClr val="lt1"/>
                          </a:solidFill>
                          <a:latin typeface="Calibri"/>
                          <a:ea typeface=""/>
                          <a:cs typeface=""/>
                        </a:defRPr>
                      </a:lvl2pPr>
                      <a:lvl3pPr marL="914377" algn="l" defTabSz="914377" rtl="0" eaLnBrk="1" latinLnBrk="0" hangingPunct="1">
                        <a:defRPr sz="1800" b="1" kern="1200">
                          <a:solidFill>
                            <a:schemeClr val="lt1"/>
                          </a:solidFill>
                          <a:latin typeface="Calibri"/>
                          <a:ea typeface=""/>
                          <a:cs typeface=""/>
                        </a:defRPr>
                      </a:lvl3pPr>
                      <a:lvl4pPr marL="1371566" algn="l" defTabSz="914377" rtl="0" eaLnBrk="1" latinLnBrk="0" hangingPunct="1">
                        <a:defRPr sz="1800" b="1" kern="1200">
                          <a:solidFill>
                            <a:schemeClr val="lt1"/>
                          </a:solidFill>
                          <a:latin typeface="Calibri"/>
                          <a:ea typeface=""/>
                          <a:cs typeface=""/>
                        </a:defRPr>
                      </a:lvl4pPr>
                      <a:lvl5pPr marL="1828754" algn="l" defTabSz="914377" rtl="0" eaLnBrk="1" latinLnBrk="0" hangingPunct="1">
                        <a:defRPr sz="1800" b="1" kern="1200">
                          <a:solidFill>
                            <a:schemeClr val="lt1"/>
                          </a:solidFill>
                          <a:latin typeface="Calibri"/>
                          <a:ea typeface=""/>
                          <a:cs typeface=""/>
                        </a:defRPr>
                      </a:lvl5pPr>
                      <a:lvl6pPr marL="2285943" algn="l" defTabSz="914377" rtl="0" eaLnBrk="1" latinLnBrk="0" hangingPunct="1">
                        <a:defRPr sz="1800" b="1" kern="1200">
                          <a:solidFill>
                            <a:schemeClr val="lt1"/>
                          </a:solidFill>
                          <a:latin typeface="Calibri"/>
                          <a:ea typeface=""/>
                          <a:cs typeface=""/>
                        </a:defRPr>
                      </a:lvl6pPr>
                      <a:lvl7pPr marL="2743131" algn="l" defTabSz="914377" rtl="0" eaLnBrk="1" latinLnBrk="0" hangingPunct="1">
                        <a:defRPr sz="1800" b="1" kern="1200">
                          <a:solidFill>
                            <a:schemeClr val="lt1"/>
                          </a:solidFill>
                          <a:latin typeface="Calibri"/>
                          <a:ea typeface=""/>
                          <a:cs typeface=""/>
                        </a:defRPr>
                      </a:lvl7pPr>
                      <a:lvl8pPr marL="3200320" algn="l" defTabSz="914377" rtl="0" eaLnBrk="1" latinLnBrk="0" hangingPunct="1">
                        <a:defRPr sz="1800" b="1" kern="1200">
                          <a:solidFill>
                            <a:schemeClr val="lt1"/>
                          </a:solidFill>
                          <a:latin typeface="Calibri"/>
                          <a:ea typeface=""/>
                          <a:cs typeface=""/>
                        </a:defRPr>
                      </a:lvl8pPr>
                      <a:lvl9pPr marL="3657509" algn="l" defTabSz="914377" rtl="0" eaLnBrk="1" latinLnBrk="0" hangingPunct="1">
                        <a:defRPr sz="1800" b="1" kern="1200">
                          <a:solidFill>
                            <a:schemeClr val="lt1"/>
                          </a:solidFill>
                          <a:latin typeface="Calibri"/>
                          <a:ea typeface=""/>
                          <a:cs typeface=""/>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Tác</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dụng</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extLst>
                  <a:ext uri="{0D108BD9-81ED-4DB2-BD59-A6C34878D82A}">
                    <a16:rowId xmlns:a16="http://schemas.microsoft.com/office/drawing/2014/main" val="10000"/>
                  </a:ext>
                </a:extLst>
              </a:tr>
              <a:tr h="1524000">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a</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Chao ôi! Ông lão nhớ làng, nhớ cái làng quá. (Kim Lân)</a:t>
                      </a: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vi-VN" sz="4000" b="1" i="1" kern="0" dirty="0">
                          <a:solidFill>
                            <a:schemeClr val="tx1"/>
                          </a:solidFill>
                          <a:latin typeface="Times New Roman" panose="02020603050405020304" pitchFamily="18" charset="0"/>
                          <a:cs typeface="Times New Roman" panose="02020603050405020304" pitchFamily="18" charset="0"/>
                        </a:rPr>
                        <a:t>Chao ôi! </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en-US" sz="4000" kern="0" dirty="0" err="1">
                          <a:solidFill>
                            <a:schemeClr val="tx1"/>
                          </a:solidFill>
                          <a:latin typeface="Times New Roman" panose="02020603050405020304" pitchFamily="18" charset="0"/>
                          <a:cs typeface="Times New Roman" panose="02020603050405020304" pitchFamily="18" charset="0"/>
                        </a:rPr>
                        <a:t>Dùng</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để</a:t>
                      </a:r>
                      <a:r>
                        <a:rPr lang="en-US" sz="4000" kern="0" baseline="0" dirty="0">
                          <a:solidFill>
                            <a:schemeClr val="tx1"/>
                          </a:solidFill>
                          <a:latin typeface="Times New Roman" panose="02020603050405020304" pitchFamily="18" charset="0"/>
                          <a:cs typeface="Times New Roman" panose="02020603050405020304" pitchFamily="18" charset="0"/>
                        </a:rPr>
                        <a:t> than </a:t>
                      </a:r>
                      <a:r>
                        <a:rPr lang="en-US" sz="4000" kern="0" baseline="0" dirty="0" err="1">
                          <a:solidFill>
                            <a:schemeClr val="tx1"/>
                          </a:solidFill>
                          <a:latin typeface="Times New Roman" panose="02020603050405020304" pitchFamily="18" charset="0"/>
                          <a:cs typeface="Times New Roman" panose="02020603050405020304" pitchFamily="18" charset="0"/>
                        </a:rPr>
                        <a:t>thở</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khi</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có</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xúc</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động</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mạnh</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trước</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một</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sự</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việc</a:t>
                      </a:r>
                      <a:r>
                        <a:rPr lang="en-US" sz="4000" kern="0" baseline="0" dirty="0">
                          <a:solidFill>
                            <a:schemeClr val="tx1"/>
                          </a:solidFill>
                          <a:latin typeface="Times New Roman" panose="02020603050405020304" pitchFamily="18" charset="0"/>
                          <a:cs typeface="Times New Roman" panose="02020603050405020304" pitchFamily="18" charset="0"/>
                        </a:rPr>
                        <a:t>.</a:t>
                      </a:r>
                      <a:endParaRPr lang="vi-VN" sz="4000" kern="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1"/>
                  </a:ext>
                </a:extLst>
              </a:tr>
              <a:tr h="1447800">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b</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Khốn nạn! Nào tôi có tiếc gì đâu? (Ngô Tất Tố)</a:t>
                      </a: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vi-VN" sz="4000" b="1" i="1" kern="0" dirty="0">
                          <a:solidFill>
                            <a:schemeClr val="tx1"/>
                          </a:solidFill>
                          <a:latin typeface="Times New Roman" panose="02020603050405020304" pitchFamily="18" charset="0"/>
                          <a:cs typeface="Times New Roman" panose="02020603050405020304" pitchFamily="18" charset="0"/>
                        </a:rPr>
                        <a:t>Khốn nạn! </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a:r>
                        <a:rPr lang="en-US" sz="4000" dirty="0" err="1">
                          <a:solidFill>
                            <a:schemeClr val="tx1"/>
                          </a:solidFill>
                          <a:latin typeface="Times New Roman" panose="02020603050405020304" pitchFamily="18" charset="0"/>
                          <a:cs typeface="Times New Roman" panose="02020603050405020304" pitchFamily="18" charset="0"/>
                        </a:rPr>
                        <a:t>Dùng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kêu</a:t>
                      </a:r>
                      <a:r>
                        <a:rPr lang="en-US" sz="4000" baseline="0" dirty="0">
                          <a:solidFill>
                            <a:schemeClr val="tx1"/>
                          </a:solidFill>
                          <a:latin typeface="Times New Roman" panose="02020603050405020304" pitchFamily="18" charset="0"/>
                          <a:cs typeface="Times New Roman" panose="02020603050405020304" pitchFamily="18" charset="0"/>
                        </a:rPr>
                        <a:t> than, </a:t>
                      </a:r>
                      <a:r>
                        <a:rPr lang="en-US" sz="4000" baseline="0" dirty="0" err="1">
                          <a:solidFill>
                            <a:schemeClr val="tx1"/>
                          </a:solidFill>
                          <a:latin typeface="Times New Roman" panose="02020603050405020304" pitchFamily="18" charset="0"/>
                          <a:cs typeface="Times New Roman" panose="02020603050405020304" pitchFamily="18" charset="0"/>
                        </a:rPr>
                        <a:t>biểu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lộ</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sự</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khốn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khổ</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2"/>
                  </a:ext>
                </a:extLst>
              </a:tr>
              <a:tr h="1294328">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c</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Thu! Để ba con đi. (Nguyễn Quang Sáng)</a:t>
                      </a: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vi-VN" sz="4000" b="1" i="1" kern="0" dirty="0">
                          <a:solidFill>
                            <a:schemeClr val="tx1"/>
                          </a:solidFill>
                          <a:latin typeface="Times New Roman" panose="02020603050405020304" pitchFamily="18" charset="0"/>
                          <a:cs typeface="Times New Roman" panose="02020603050405020304" pitchFamily="18" charset="0"/>
                        </a:rPr>
                        <a:t>Thu! </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a:r>
                        <a:rPr lang="en-US" sz="4000" dirty="0" err="1">
                          <a:solidFill>
                            <a:schemeClr val="tx1"/>
                          </a:solidFill>
                          <a:latin typeface="Times New Roman" panose="02020603050405020304" pitchFamily="18" charset="0"/>
                          <a:cs typeface="Times New Roman" panose="02020603050405020304" pitchFamily="18" charset="0"/>
                        </a:rPr>
                        <a:t>Dùng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gọi</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3"/>
                  </a:ext>
                </a:extLst>
              </a:tr>
              <a:tr h="1218576">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d</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Đình</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chiến</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Các</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anh</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bộ</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đội</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đội</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nón</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lưới</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có</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gắn</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sao</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kéo</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về</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đầy</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nhà</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Út</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Nguyễn</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Thi</a:t>
                      </a:r>
                      <a:r>
                        <a:rPr lang="en-US" sz="4000" i="1" kern="0" dirty="0">
                          <a:solidFill>
                            <a:schemeClr val="tx1"/>
                          </a:solidFill>
                          <a:latin typeface="Times New Roman" panose="02020603050405020304" pitchFamily="18" charset="0"/>
                          <a:cs typeface="Times New Roman" panose="02020603050405020304" pitchFamily="18" charset="0"/>
                        </a:rPr>
                        <a:t>)</a:t>
                      </a:r>
                      <a:endParaRPr lang="vi-VN" sz="4000" i="1" kern="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en-US" sz="4000" b="1" i="1" kern="0" dirty="0" err="1">
                          <a:solidFill>
                            <a:schemeClr val="tx1"/>
                          </a:solidFill>
                          <a:latin typeface="Times New Roman" panose="02020603050405020304" pitchFamily="18" charset="0"/>
                          <a:cs typeface="Times New Roman" panose="02020603050405020304" pitchFamily="18" charset="0"/>
                        </a:rPr>
                        <a:t>Đình</a:t>
                      </a:r>
                      <a:r>
                        <a:rPr lang="en-US" sz="4000" b="1" i="1" kern="0" dirty="0">
                          <a:solidFill>
                            <a:schemeClr val="tx1"/>
                          </a:solidFill>
                          <a:latin typeface="Times New Roman" panose="02020603050405020304" pitchFamily="18" charset="0"/>
                          <a:cs typeface="Times New Roman" panose="02020603050405020304" pitchFamily="18" charset="0"/>
                        </a:rPr>
                        <a:t> </a:t>
                      </a:r>
                      <a:r>
                        <a:rPr lang="en-US" sz="4000" b="1" i="1" kern="0" dirty="0" err="1">
                          <a:solidFill>
                            <a:schemeClr val="tx1"/>
                          </a:solidFill>
                          <a:latin typeface="Times New Roman" panose="02020603050405020304" pitchFamily="18" charset="0"/>
                          <a:cs typeface="Times New Roman" panose="02020603050405020304" pitchFamily="18" charset="0"/>
                        </a:rPr>
                        <a:t>chiến</a:t>
                      </a:r>
                      <a:r>
                        <a:rPr lang="en-US" sz="4000" b="1" i="1" kern="0" dirty="0">
                          <a:solidFill>
                            <a:schemeClr val="tx1"/>
                          </a:solidFill>
                          <a:latin typeface="Times New Roman" panose="02020603050405020304" pitchFamily="18" charset="0"/>
                          <a:cs typeface="Times New Roman" panose="02020603050405020304" pitchFamily="18" charset="0"/>
                        </a:rPr>
                        <a:t>.</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a:r>
                        <a:rPr lang="en-US" sz="4000" dirty="0" err="1">
                          <a:solidFill>
                            <a:schemeClr val="tx1"/>
                          </a:solidFill>
                          <a:latin typeface="Times New Roman" panose="02020603050405020304" pitchFamily="18" charset="0"/>
                          <a:cs typeface="Times New Roman" panose="02020603050405020304" pitchFamily="18" charset="0"/>
                        </a:rPr>
                        <a:t>Dùng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xác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nhận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bối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cảnh</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4"/>
                  </a:ext>
                </a:extLst>
              </a:tr>
              <a:tr h="1931858">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e</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Một đêm mùa xuân. Trên dòng sông êm ả, cái đ</a:t>
                      </a:r>
                      <a:r>
                        <a:rPr lang="en-US" sz="4000" i="1" kern="0" dirty="0">
                          <a:solidFill>
                            <a:schemeClr val="tx1"/>
                          </a:solidFill>
                          <a:latin typeface="Times New Roman" panose="02020603050405020304" pitchFamily="18" charset="0"/>
                          <a:cs typeface="Times New Roman" panose="02020603050405020304" pitchFamily="18" charset="0"/>
                        </a:rPr>
                        <a:t>ò</a:t>
                      </a:r>
                      <a:r>
                        <a:rPr lang="vi-VN" sz="4000" i="1" kern="0" dirty="0">
                          <a:solidFill>
                            <a:schemeClr val="tx1"/>
                          </a:solidFill>
                          <a:latin typeface="Times New Roman" panose="02020603050405020304" pitchFamily="18" charset="0"/>
                          <a:cs typeface="Times New Roman" panose="02020603050405020304" pitchFamily="18" charset="0"/>
                        </a:rPr>
                        <a:t> cũ của bác tài Phán từ từ trôi.</a:t>
                      </a:r>
                      <a:r>
                        <a:rPr lang="en-US" sz="4000" i="1" kern="0" dirty="0">
                          <a:solidFill>
                            <a:schemeClr val="tx1"/>
                          </a:solidFill>
                          <a:latin typeface="Times New Roman" panose="02020603050405020304" pitchFamily="18" charset="0"/>
                          <a:cs typeface="Times New Roman" panose="02020603050405020304" pitchFamily="18" charset="0"/>
                        </a:rPr>
                        <a:t> </a:t>
                      </a:r>
                      <a:r>
                        <a:rPr lang="vi-VN" sz="4000" i="1" kern="0" dirty="0">
                          <a:solidFill>
                            <a:schemeClr val="tx1"/>
                          </a:solidFill>
                          <a:latin typeface="Times New Roman" panose="02020603050405020304" pitchFamily="18" charset="0"/>
                          <a:cs typeface="Times New Roman" panose="02020603050405020304" pitchFamily="18" charset="0"/>
                        </a:rPr>
                        <a:t>(Nguyên Hồng)</a:t>
                      </a: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vi-VN" sz="4000" b="1" i="1" kern="0" dirty="0">
                          <a:solidFill>
                            <a:schemeClr val="tx1"/>
                          </a:solidFill>
                          <a:latin typeface="Times New Roman" panose="02020603050405020304" pitchFamily="18" charset="0"/>
                          <a:cs typeface="Times New Roman" panose="02020603050405020304" pitchFamily="18" charset="0"/>
                        </a:rPr>
                        <a:t>Một đêm mùa xuân. </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a:r>
                        <a:rPr lang="en-US" sz="4000" dirty="0" err="1">
                          <a:solidFill>
                            <a:schemeClr val="tx1"/>
                          </a:solidFill>
                          <a:latin typeface="Times New Roman" panose="02020603050405020304" pitchFamily="18" charset="0"/>
                          <a:cs typeface="Times New Roman" panose="02020603050405020304" pitchFamily="18" charset="0"/>
                        </a:rPr>
                        <a:t>Dùng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xác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nhận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thời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gian</a:t>
                      </a:r>
                      <a:endParaRPr lang="en-US" sz="4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2980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562100"/>
            <a:ext cx="16230600" cy="2800767"/>
          </a:xfrm>
          <a:prstGeom prst="rect">
            <a:avLst/>
          </a:prstGeom>
        </p:spPr>
        <p:txBody>
          <a:bodyPr wrap="square">
            <a:spAutoFit/>
          </a:bodyPr>
          <a:lstStyle/>
          <a:p>
            <a:pPr algn="ctr" defTabSz="1371600" eaLnBrk="0" fontAlgn="base" hangingPunct="0">
              <a:spcBef>
                <a:spcPct val="0"/>
              </a:spcBef>
              <a:spcAft>
                <a:spcPct val="0"/>
              </a:spcAft>
            </a:pPr>
            <a:r>
              <a:rPr lang="en-US" sz="4400" b="1" kern="100" dirty="0" err="1">
                <a:latin typeface="Times New Roman" panose="02020603050405020304" pitchFamily="18" charset="0"/>
                <a:ea typeface="SimSun" panose="02010600030101010101" pitchFamily="2" charset="-122"/>
                <a:cs typeface="Times New Roman" panose="02020603050405020304" pitchFamily="18" charset="0"/>
              </a:rPr>
              <a:t>Bài</a:t>
            </a:r>
            <a:r>
              <a:rPr lang="en-US" sz="4400" b="1" kern="100" dirty="0">
                <a:latin typeface="Times New Roman" panose="02020603050405020304" pitchFamily="18" charset="0"/>
                <a:ea typeface="SimSun" panose="02010600030101010101" pitchFamily="2" charset="-122"/>
                <a:cs typeface="Times New Roman" panose="02020603050405020304" pitchFamily="18" charset="0"/>
              </a:rPr>
              <a:t> 4</a:t>
            </a:r>
          </a:p>
          <a:p>
            <a:pPr algn="just" defTabSz="1371600" eaLnBrk="0" fontAlgn="base" hangingPunct="0">
              <a:spcBef>
                <a:spcPct val="0"/>
              </a:spcBef>
              <a:spcAft>
                <a:spcPct val="0"/>
              </a:spcAft>
            </a:pP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8 - 10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cs typeface="Times New Roman" panose="02020603050405020304" pitchFamily="18" charset="0"/>
              </a:rPr>
              <a:t>).</a:t>
            </a:r>
          </a:p>
        </p:txBody>
      </p:sp>
      <p:sp>
        <p:nvSpPr>
          <p:cNvPr id="4" name="Freeform 3">
            <a:extLst>
              <a:ext uri="{FF2B5EF4-FFF2-40B4-BE49-F238E27FC236}">
                <a16:creationId xmlns:a16="http://schemas.microsoft.com/office/drawing/2014/main" id="{1EDFAFED-621B-1B3D-E0EA-178C52D3227A}"/>
              </a:ext>
            </a:extLst>
          </p:cNvPr>
          <p:cNvSpPr/>
          <p:nvPr/>
        </p:nvSpPr>
        <p:spPr>
          <a:xfrm>
            <a:off x="914400" y="5558916"/>
            <a:ext cx="3774401" cy="3826815"/>
          </a:xfrm>
          <a:custGeom>
            <a:avLst/>
            <a:gdLst/>
            <a:ahLst/>
            <a:cxnLst/>
            <a:rect l="l" t="t" r="r" b="b"/>
            <a:pathLst>
              <a:path w="3168010" h="3420254">
                <a:moveTo>
                  <a:pt x="0" y="0"/>
                </a:moveTo>
                <a:lnTo>
                  <a:pt x="3168010" y="0"/>
                </a:lnTo>
                <a:lnTo>
                  <a:pt x="3168010" y="3420254"/>
                </a:lnTo>
                <a:lnTo>
                  <a:pt x="0" y="3420254"/>
                </a:lnTo>
                <a:lnTo>
                  <a:pt x="0" y="0"/>
                </a:lnTo>
                <a:close/>
              </a:path>
            </a:pathLst>
          </a:custGeom>
          <a:blipFill>
            <a:blip r:embed="rId3"/>
            <a:stretch>
              <a:fillRect/>
            </a:stretch>
          </a:blipFill>
        </p:spPr>
        <p:txBody>
          <a:bodyPr/>
          <a:lstStyle/>
          <a:p>
            <a:endParaRPr lang="en-US"/>
          </a:p>
        </p:txBody>
      </p:sp>
      <p:sp>
        <p:nvSpPr>
          <p:cNvPr id="5" name="Freeform 8">
            <a:extLst>
              <a:ext uri="{FF2B5EF4-FFF2-40B4-BE49-F238E27FC236}">
                <a16:creationId xmlns:a16="http://schemas.microsoft.com/office/drawing/2014/main" id="{79ED668D-592A-405E-6AF9-E2DBF4267D68}"/>
              </a:ext>
            </a:extLst>
          </p:cNvPr>
          <p:cNvSpPr/>
          <p:nvPr/>
        </p:nvSpPr>
        <p:spPr>
          <a:xfrm>
            <a:off x="10363200" y="5716460"/>
            <a:ext cx="2901984" cy="3403225"/>
          </a:xfrm>
          <a:custGeom>
            <a:avLst/>
            <a:gdLst/>
            <a:ahLst/>
            <a:cxnLst/>
            <a:rect l="l" t="t" r="r" b="b"/>
            <a:pathLst>
              <a:path w="3343275" h="4114800">
                <a:moveTo>
                  <a:pt x="0" y="0"/>
                </a:moveTo>
                <a:lnTo>
                  <a:pt x="3343276" y="0"/>
                </a:lnTo>
                <a:lnTo>
                  <a:pt x="3343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AC65BD44-9D96-ED15-559F-0A3A00D4005D}"/>
              </a:ext>
            </a:extLst>
          </p:cNvPr>
          <p:cNvSpPr/>
          <p:nvPr/>
        </p:nvSpPr>
        <p:spPr>
          <a:xfrm>
            <a:off x="5105400" y="5586625"/>
            <a:ext cx="3962400" cy="3662896"/>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6"/>
            <a:stretch>
              <a:fillRect/>
            </a:stretch>
          </a:blipFill>
        </p:spPr>
        <p:txBody>
          <a:bodyPr/>
          <a:lstStyle/>
          <a:p>
            <a:endParaRPr lang="en-US"/>
          </a:p>
        </p:txBody>
      </p:sp>
      <p:sp>
        <p:nvSpPr>
          <p:cNvPr id="10" name="Freeform 7">
            <a:extLst>
              <a:ext uri="{FF2B5EF4-FFF2-40B4-BE49-F238E27FC236}">
                <a16:creationId xmlns:a16="http://schemas.microsoft.com/office/drawing/2014/main" id="{7F7B3C71-7676-E1B0-65C0-5AE13279CFFD}"/>
              </a:ext>
            </a:extLst>
          </p:cNvPr>
          <p:cNvSpPr/>
          <p:nvPr/>
        </p:nvSpPr>
        <p:spPr>
          <a:xfrm>
            <a:off x="13563600" y="6057899"/>
            <a:ext cx="4267200" cy="3191621"/>
          </a:xfrm>
          <a:custGeom>
            <a:avLst/>
            <a:gdLst/>
            <a:ahLst/>
            <a:cxnLst/>
            <a:rect l="l" t="t" r="r" b="b"/>
            <a:pathLst>
              <a:path w="7315200" h="3730752">
                <a:moveTo>
                  <a:pt x="0" y="0"/>
                </a:moveTo>
                <a:lnTo>
                  <a:pt x="7315200" y="0"/>
                </a:lnTo>
                <a:lnTo>
                  <a:pt x="7315200" y="3730752"/>
                </a:lnTo>
                <a:lnTo>
                  <a:pt x="0" y="37307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9978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04642319"/>
              </p:ext>
            </p:extLst>
          </p:nvPr>
        </p:nvGraphicFramePr>
        <p:xfrm>
          <a:off x="228600" y="1424940"/>
          <a:ext cx="17754600" cy="8793480"/>
        </p:xfrm>
        <a:graphic>
          <a:graphicData uri="http://schemas.openxmlformats.org/drawingml/2006/table">
            <a:tbl>
              <a:tblPr firstRow="1" bandRow="1">
                <a:tableStyleId>{5940675A-B579-460E-94D1-54222C63F5DA}</a:tableStyleId>
              </a:tblPr>
              <a:tblGrid>
                <a:gridCol w="1702586">
                  <a:extLst>
                    <a:ext uri="{9D8B030D-6E8A-4147-A177-3AD203B41FA5}">
                      <a16:colId xmlns:a16="http://schemas.microsoft.com/office/drawing/2014/main" val="20000"/>
                    </a:ext>
                  </a:extLst>
                </a:gridCol>
                <a:gridCol w="11571657">
                  <a:extLst>
                    <a:ext uri="{9D8B030D-6E8A-4147-A177-3AD203B41FA5}">
                      <a16:colId xmlns:a16="http://schemas.microsoft.com/office/drawing/2014/main" val="20001"/>
                    </a:ext>
                  </a:extLst>
                </a:gridCol>
                <a:gridCol w="1864799">
                  <a:extLst>
                    <a:ext uri="{9D8B030D-6E8A-4147-A177-3AD203B41FA5}">
                      <a16:colId xmlns:a16="http://schemas.microsoft.com/office/drawing/2014/main" val="20002"/>
                    </a:ext>
                  </a:extLst>
                </a:gridCol>
                <a:gridCol w="2615558">
                  <a:extLst>
                    <a:ext uri="{9D8B030D-6E8A-4147-A177-3AD203B41FA5}">
                      <a16:colId xmlns:a16="http://schemas.microsoft.com/office/drawing/2014/main" val="20003"/>
                    </a:ext>
                  </a:extLst>
                </a:gridCol>
              </a:tblGrid>
              <a:tr h="1234440">
                <a:tc>
                  <a:txBody>
                    <a:bodyPr/>
                    <a:lstStyle/>
                    <a:p>
                      <a:pPr algn="ctr">
                        <a:lnSpc>
                          <a:spcPct val="100000"/>
                        </a:lnSpc>
                        <a:spcBef>
                          <a:spcPts val="0"/>
                        </a:spcBef>
                        <a:spcAft>
                          <a:spcPts val="0"/>
                        </a:spcAft>
                      </a:pP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tc>
                  <a:txBody>
                    <a:bodyPr/>
                    <a:lstStyle/>
                    <a:p>
                      <a:pPr algn="ctr">
                        <a:lnSpc>
                          <a:spcPct val="100000"/>
                        </a:lnSpc>
                        <a:spcBef>
                          <a:spcPts val="0"/>
                        </a:spcBef>
                        <a:spcAft>
                          <a:spcPts val="0"/>
                        </a:spcAft>
                      </a:pPr>
                      <a:r>
                        <a:rPr lang="en-US" sz="3600" b="1" dirty="0" err="1">
                          <a:solidFill>
                            <a:schemeClr val="tx1"/>
                          </a:solidFill>
                          <a:latin typeface="Times New Roman" panose="02020603050405020304" pitchFamily="18" charset="0"/>
                          <a:cs typeface="Times New Roman" panose="02020603050405020304" pitchFamily="18" charset="0"/>
                        </a:rPr>
                        <a:t>Tiêu</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chí</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đánh</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tc>
                  <a:txBody>
                    <a:bodyPr/>
                    <a:lstStyle/>
                    <a:p>
                      <a:pPr algn="ctr">
                        <a:lnSpc>
                          <a:spcPct val="100000"/>
                        </a:lnSpc>
                        <a:spcBef>
                          <a:spcPts val="0"/>
                        </a:spcBef>
                        <a:spcAft>
                          <a:spcPts val="0"/>
                        </a:spcAft>
                      </a:pPr>
                      <a:r>
                        <a:rPr lang="en-US" sz="3600" b="1" dirty="0" err="1">
                          <a:solidFill>
                            <a:schemeClr val="tx1"/>
                          </a:solidFill>
                          <a:latin typeface="Times New Roman" panose="02020603050405020304" pitchFamily="18" charset="0"/>
                          <a:cs typeface="Times New Roman" panose="02020603050405020304" pitchFamily="18" charset="0"/>
                        </a:rPr>
                        <a:t>Thang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tc>
                  <a:txBody>
                    <a:bodyPr/>
                    <a:lstStyle/>
                    <a:p>
                      <a:pPr algn="ctr">
                        <a:lnSpc>
                          <a:spcPct val="100000"/>
                        </a:lnSpc>
                        <a:spcBef>
                          <a:spcPts val="0"/>
                        </a:spcBef>
                        <a:spcAft>
                          <a:spcPts val="0"/>
                        </a:spcAft>
                      </a:pP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điểm</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đạt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1">
                        <a:lumMod val="20000"/>
                        <a:lumOff val="80000"/>
                      </a:schemeClr>
                    </a:solidFill>
                  </a:tcPr>
                </a:tc>
                <a:tc>
                  <a:txBody>
                    <a:bodyPr/>
                    <a:lstStyle/>
                    <a:p>
                      <a:pPr>
                        <a:lnSpc>
                          <a:spcPct val="100000"/>
                        </a:lnSpc>
                        <a:spcBef>
                          <a:spcPts val="0"/>
                        </a:spcBef>
                        <a:spcAft>
                          <a:spcPts val="0"/>
                        </a:spcAft>
                      </a:pPr>
                      <a:r>
                        <a:rPr lang="en-US" sz="36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8-10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dòng</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1"/>
                  </a:ext>
                </a:extLst>
              </a:tr>
              <a:tr h="746760">
                <a:tc vMerge="1">
                  <a:txBody>
                    <a:bodyPr/>
                    <a:lstStyle/>
                    <a:p>
                      <a:endParaRPr lang="en-US" dirty="0">
                        <a:solidFill>
                          <a:schemeClr val="tx1"/>
                        </a:solidFill>
                      </a:endParaRPr>
                    </a:p>
                  </a:txBody>
                  <a:tcPr/>
                </a:tc>
                <a:tc>
                  <a:txBody>
                    <a:bodyPr/>
                    <a:lstStyle/>
                    <a:p>
                      <a:pPr algn="just">
                        <a:lnSpc>
                          <a:spcPct val="100000"/>
                        </a:lnSpc>
                        <a:spcBef>
                          <a:spcPts val="0"/>
                        </a:spcBef>
                        <a:spcAft>
                          <a:spcPts val="0"/>
                        </a:spcAft>
                      </a:pPr>
                      <a:r>
                        <a:rPr lang="en-US" sz="36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2"/>
                  </a:ext>
                </a:extLst>
              </a:tr>
              <a:tr h="2560320">
                <a:tc rowSpan="4">
                  <a:txBody>
                    <a:bodyPr/>
                    <a:lstStyle/>
                    <a:p>
                      <a:pPr>
                        <a:lnSpc>
                          <a:spcPct val="100000"/>
                        </a:lnSpc>
                        <a:spcBef>
                          <a:spcPts val="0"/>
                        </a:spcBef>
                        <a:spcAft>
                          <a:spcPts val="0"/>
                        </a:spcAft>
                      </a:pPr>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solidFill>
                      <a:schemeClr val="accent1">
                        <a:lumMod val="20000"/>
                        <a:lumOff val="80000"/>
                      </a:schemeClr>
                    </a:solidFill>
                  </a:tcPr>
                </a:tc>
                <a:tc>
                  <a:txBody>
                    <a:bodyPr/>
                    <a:lstStyle/>
                    <a:p>
                      <a:pPr algn="just">
                        <a:lnSpc>
                          <a:spcPct val="100000"/>
                        </a:lnSpc>
                        <a:spcBef>
                          <a:spcPts val="0"/>
                        </a:spcBef>
                        <a:spcAft>
                          <a:spcPts val="0"/>
                        </a:spcAft>
                      </a:pPr>
                      <a:r>
                        <a:rPr lang="en-US" sz="3600" b="1" dirty="0" err="1">
                          <a:solidFill>
                            <a:schemeClr val="tx1">
                              <a:lumMod val="50000"/>
                            </a:schemeClr>
                          </a:solidFill>
                          <a:latin typeface="Times New Roman" panose="02020603050405020304" pitchFamily="18" charset="0"/>
                          <a:cs typeface="Times New Roman" panose="02020603050405020304" pitchFamily="18" charset="0"/>
                        </a:rPr>
                        <a:t>Đủ</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bố</a:t>
                      </a:r>
                      <a:r>
                        <a:rPr lang="en-US" sz="36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50000"/>
                            </a:schemeClr>
                          </a:solidFill>
                          <a:latin typeface="Times New Roman" panose="02020603050405020304" pitchFamily="18" charset="0"/>
                          <a:cs typeface="Times New Roman" panose="02020603050405020304" pitchFamily="18" charset="0"/>
                        </a:rPr>
                        <a:t>cục</a:t>
                      </a:r>
                      <a:r>
                        <a:rPr lang="en-US" sz="3600" b="1" baseline="0" dirty="0">
                          <a:solidFill>
                            <a:schemeClr val="tx1">
                              <a:lumMod val="50000"/>
                            </a:schemeClr>
                          </a:solidFill>
                          <a:latin typeface="Times New Roman" panose="02020603050405020304" pitchFamily="18" charset="0"/>
                          <a:cs typeface="Times New Roman" panose="02020603050405020304" pitchFamily="18" charset="0"/>
                        </a:rPr>
                        <a:t> 3 </a:t>
                      </a:r>
                      <a:r>
                        <a:rPr lang="en-US" sz="3600" b="1" baseline="0" dirty="0" err="1">
                          <a:solidFill>
                            <a:schemeClr val="tx1">
                              <a:lumMod val="50000"/>
                            </a:schemeClr>
                          </a:solidFill>
                          <a:latin typeface="Times New Roman" panose="02020603050405020304" pitchFamily="18" charset="0"/>
                          <a:cs typeface="Times New Roman" panose="02020603050405020304" pitchFamily="18" charset="0"/>
                        </a:rPr>
                        <a:t>phần</a:t>
                      </a:r>
                      <a:r>
                        <a:rPr lang="en-US" sz="3600" b="1" baseline="0" dirty="0">
                          <a:solidFill>
                            <a:schemeClr val="tx1">
                              <a:lumMod val="50000"/>
                            </a:schemeClr>
                          </a:solidFill>
                          <a:latin typeface="Times New Roman" panose="02020603050405020304" pitchFamily="18" charset="0"/>
                          <a:cs typeface="Times New Roman" panose="02020603050405020304" pitchFamily="18" charset="0"/>
                        </a:rPr>
                        <a:t>:</a:t>
                      </a:r>
                    </a:p>
                    <a:p>
                      <a:pPr algn="just">
                        <a:lnSpc>
                          <a:spcPct val="100000"/>
                        </a:lnSpc>
                        <a:spcBef>
                          <a:spcPts val="0"/>
                        </a:spcBef>
                        <a:spcAft>
                          <a:spcPts val="0"/>
                        </a:spcAft>
                      </a:pP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Mở</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a:solidFill>
                            <a:schemeClr val="tx1">
                              <a:lumMod val="50000"/>
                            </a:schemeClr>
                          </a:solidFill>
                          <a:latin typeface="Times New Roman" panose="02020603050405020304" pitchFamily="18" charset="0"/>
                          <a:cs typeface="Times New Roman" panose="02020603050405020304" pitchFamily="18" charset="0"/>
                        </a:rPr>
                        <a:t>:</a:t>
                      </a:r>
                      <a:r>
                        <a:rPr lang="en-US" sz="36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thăm</a:t>
                      </a:r>
                      <a:r>
                        <a:rPr lang="en-US" sz="3600" dirty="0">
                          <a:latin typeface="Times New Roman" panose="02020603050405020304" pitchFamily="18" charset="0"/>
                          <a:cs typeface="Times New Roman" panose="02020603050405020304" pitchFamily="18" charset="0"/>
                        </a:rPr>
                        <a:t> di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endParaRPr lang="en-US" sz="36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b="1"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b="1"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ấn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thăm</a:t>
                      </a:r>
                      <a:r>
                        <a:rPr lang="en-US" sz="3600" dirty="0">
                          <a:latin typeface="Times New Roman" panose="02020603050405020304" pitchFamily="18" charset="0"/>
                          <a:cs typeface="Times New Roman" panose="02020603050405020304" pitchFamily="18" charset="0"/>
                        </a:rPr>
                        <a:t> di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Khái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quát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5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(1</a:t>
                      </a:r>
                      <a:r>
                        <a:rPr lang="en-US" sz="3300" b="1" baseline="0" dirty="0">
                          <a:solidFill>
                            <a:schemeClr val="tx1"/>
                          </a:solidFill>
                          <a:latin typeface="Times New Roman" panose="02020603050405020304" pitchFamily="18" charset="0"/>
                          <a:cs typeface="Times New Roman" panose="02020603050405020304" pitchFamily="18" charset="0"/>
                        </a:rPr>
                        <a:t> </a:t>
                      </a:r>
                      <a:r>
                        <a:rPr lang="en-US" sz="3300" b="1" baseline="0" dirty="0" err="1">
                          <a:solidFill>
                            <a:schemeClr val="tx1"/>
                          </a:solidFill>
                          <a:latin typeface="Times New Roman" panose="02020603050405020304" pitchFamily="18" charset="0"/>
                          <a:cs typeface="Times New Roman" panose="02020603050405020304" pitchFamily="18" charset="0"/>
                        </a:rPr>
                        <a:t>điểm</a:t>
                      </a:r>
                      <a:r>
                        <a:rPr lang="en-US" sz="3300" b="1" baseline="0" dirty="0">
                          <a:solidFill>
                            <a:schemeClr val="tx1"/>
                          </a:solidFill>
                          <a:latin typeface="Times New Roman" panose="02020603050405020304" pitchFamily="18" charset="0"/>
                          <a:cs typeface="Times New Roman" panose="02020603050405020304" pitchFamily="18" charset="0"/>
                        </a:rPr>
                        <a:t>)</a:t>
                      </a:r>
                    </a:p>
                    <a:p>
                      <a:pPr algn="ctr">
                        <a:lnSpc>
                          <a:spcPct val="100000"/>
                        </a:lnSpc>
                        <a:spcBef>
                          <a:spcPts val="0"/>
                        </a:spcBef>
                        <a:spcAft>
                          <a:spcPts val="0"/>
                        </a:spcAft>
                      </a:pPr>
                      <a:endParaRPr lang="en-US" sz="3300" b="1" baseline="0"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0"/>
                        </a:spcBef>
                        <a:spcAft>
                          <a:spcPts val="0"/>
                        </a:spcAft>
                      </a:pPr>
                      <a:r>
                        <a:rPr lang="en-US" sz="3300" b="1" baseline="0" dirty="0">
                          <a:solidFill>
                            <a:schemeClr val="tx1"/>
                          </a:solidFill>
                          <a:latin typeface="Times New Roman" panose="02020603050405020304" pitchFamily="18" charset="0"/>
                          <a:cs typeface="Times New Roman" panose="02020603050405020304" pitchFamily="18" charset="0"/>
                        </a:rPr>
                        <a:t>(3 </a:t>
                      </a:r>
                      <a:r>
                        <a:rPr lang="en-US" sz="3300" b="1" baseline="0" dirty="0" err="1">
                          <a:solidFill>
                            <a:schemeClr val="tx1"/>
                          </a:solidFill>
                          <a:latin typeface="Times New Roman" panose="02020603050405020304" pitchFamily="18" charset="0"/>
                          <a:cs typeface="Times New Roman" panose="02020603050405020304" pitchFamily="18" charset="0"/>
                        </a:rPr>
                        <a:t>điểm</a:t>
                      </a:r>
                      <a:r>
                        <a:rPr lang="en-US" sz="3300" b="1" baseline="0" dirty="0">
                          <a:solidFill>
                            <a:schemeClr val="tx1"/>
                          </a:solidFill>
                          <a:latin typeface="Times New Roman" panose="02020603050405020304" pitchFamily="18" charset="0"/>
                          <a:cs typeface="Times New Roman" panose="02020603050405020304" pitchFamily="18" charset="0"/>
                        </a:rPr>
                        <a:t>)</a:t>
                      </a:r>
                    </a:p>
                    <a:p>
                      <a:pPr algn="ctr">
                        <a:lnSpc>
                          <a:spcPct val="100000"/>
                        </a:lnSpc>
                        <a:spcBef>
                          <a:spcPts val="0"/>
                        </a:spcBef>
                        <a:spcAft>
                          <a:spcPts val="0"/>
                        </a:spcAft>
                      </a:pPr>
                      <a:endParaRPr lang="en-US" sz="3300" b="1" baseline="0"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0"/>
                        </a:spcBef>
                        <a:spcAft>
                          <a:spcPts val="0"/>
                        </a:spcAft>
                      </a:pPr>
                      <a:r>
                        <a:rPr lang="en-US" sz="3300" b="1" baseline="0" dirty="0">
                          <a:solidFill>
                            <a:schemeClr val="tx1"/>
                          </a:solidFill>
                          <a:latin typeface="Times New Roman" panose="02020603050405020304" pitchFamily="18" charset="0"/>
                          <a:cs typeface="Times New Roman" panose="02020603050405020304" pitchFamily="18" charset="0"/>
                        </a:rPr>
                        <a:t>(1 </a:t>
                      </a:r>
                      <a:r>
                        <a:rPr lang="en-US" sz="3300" b="1" baseline="0" dirty="0" err="1">
                          <a:solidFill>
                            <a:schemeClr val="tx1"/>
                          </a:solidFill>
                          <a:latin typeface="Times New Roman" panose="02020603050405020304" pitchFamily="18" charset="0"/>
                          <a:cs typeface="Times New Roman" panose="02020603050405020304" pitchFamily="18" charset="0"/>
                        </a:rPr>
                        <a:t>điểm</a:t>
                      </a:r>
                      <a:r>
                        <a:rPr lang="en-US" sz="3300" b="1" baseline="0" dirty="0">
                          <a:solidFill>
                            <a:schemeClr val="tx1"/>
                          </a:solidFill>
                          <a:latin typeface="Times New Roman" panose="02020603050405020304" pitchFamily="18" charset="0"/>
                          <a:cs typeface="Times New Roman" panose="02020603050405020304" pitchFamily="18" charset="0"/>
                        </a:rPr>
                        <a:t>)</a:t>
                      </a: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3"/>
                  </a:ext>
                </a:extLst>
              </a:tr>
              <a:tr h="381000">
                <a:tc vMerge="1">
                  <a:txBody>
                    <a:bodyPr/>
                    <a:lstStyle/>
                    <a:p>
                      <a:endParaRPr lang="en-US" dirty="0">
                        <a:solidFill>
                          <a:schemeClr val="tx1"/>
                        </a:solidFill>
                      </a:endParaRPr>
                    </a:p>
                  </a:txBody>
                  <a:tcPr/>
                </a:tc>
                <a:tc>
                  <a:txBody>
                    <a:bodyPr/>
                    <a:lstStyle/>
                    <a:p>
                      <a:pPr eaLnBrk="0" fontAlgn="base" hangingPunct="0">
                        <a:lnSpc>
                          <a:spcPct val="100000"/>
                        </a:lnSpc>
                        <a:spcBef>
                          <a:spcPts val="0"/>
                        </a:spcBef>
                        <a:spcAft>
                          <a:spcPts val="0"/>
                        </a:spcAft>
                      </a:pPr>
                      <a:r>
                        <a:rPr lang="vi-VN" sz="3600" b="0" i="0" dirty="0">
                          <a:solidFill>
                            <a:schemeClr val="tx1"/>
                          </a:solidFill>
                          <a:effectLst/>
                          <a:latin typeface="Times New Roman" panose="02020603050405020304" pitchFamily="18" charset="0"/>
                          <a:cs typeface="Times New Roman" panose="02020603050405020304" pitchFamily="18" charset="0"/>
                        </a:rPr>
                        <a:t>Có sử </a:t>
                      </a:r>
                      <a:r>
                        <a:rPr lang="en-US" sz="3600" b="0" i="0" dirty="0" err="1">
                          <a:solidFill>
                            <a:schemeClr val="tx1"/>
                          </a:solidFill>
                          <a:effectLst/>
                          <a:latin typeface="Times New Roman" panose="02020603050405020304" pitchFamily="18" charset="0"/>
                          <a:cs typeface="Times New Roman" panose="02020603050405020304" pitchFamily="18" charset="0"/>
                        </a:rPr>
                        <a:t>dụng</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i="0" baseline="0" dirty="0" err="1">
                          <a:solidFill>
                            <a:schemeClr val="tx1"/>
                          </a:solidFill>
                          <a:effectLst/>
                          <a:latin typeface="Times New Roman" panose="02020603050405020304" pitchFamily="18" charset="0"/>
                          <a:cs typeface="Times New Roman" panose="02020603050405020304" pitchFamily="18" charset="0"/>
                        </a:rPr>
                        <a:t>và</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i="0" baseline="0" dirty="0" err="1">
                          <a:solidFill>
                            <a:schemeClr val="tx1"/>
                          </a:solidFill>
                          <a:effectLst/>
                          <a:latin typeface="Times New Roman" panose="02020603050405020304" pitchFamily="18" charset="0"/>
                          <a:cs typeface="Times New Roman" panose="02020603050405020304" pitchFamily="18" charset="0"/>
                        </a:rPr>
                        <a:t>chỉ</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i="0" baseline="0" dirty="0" err="1">
                          <a:solidFill>
                            <a:schemeClr val="tx1"/>
                          </a:solidFill>
                          <a:effectLst/>
                          <a:latin typeface="Times New Roman" panose="02020603050405020304" pitchFamily="18" charset="0"/>
                          <a:cs typeface="Times New Roman" panose="02020603050405020304" pitchFamily="18" charset="0"/>
                        </a:rPr>
                        <a:t>rõ</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i="0" baseline="0" dirty="0" err="1">
                          <a:solidFill>
                            <a:schemeClr val="tx1"/>
                          </a:solidFill>
                          <a:effectLst/>
                          <a:latin typeface="Times New Roman" panose="02020603050405020304" pitchFamily="18" charset="0"/>
                          <a:cs typeface="Times New Roman" panose="02020603050405020304" pitchFamily="18" charset="0"/>
                        </a:rPr>
                        <a:t>được</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câu</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đặc</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biệt</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hoặc</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câu</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rút</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gọn</a:t>
                      </a:r>
                      <a:r>
                        <a:rPr lang="en-US" sz="3600" b="0" dirty="0">
                          <a:solidFill>
                            <a:srgbClr val="333333"/>
                          </a:solidFill>
                          <a:latin typeface="Times New Roman" panose="02020603050405020304" pitchFamily="18" charset="0"/>
                          <a:cs typeface="Times New Roman" panose="02020603050405020304" pitchFamily="18" charset="0"/>
                        </a:rPr>
                        <a:t>).</a:t>
                      </a:r>
                      <a:endParaRPr lang="en-US" sz="3600" b="0" dirty="0">
                        <a:solidFill>
                          <a:srgbClr val="000000"/>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6"/>
                  </a:ext>
                </a:extLst>
              </a:tr>
              <a:tr h="381000">
                <a:tc vMerge="1">
                  <a:txBody>
                    <a:bodyPr/>
                    <a:lstStyle/>
                    <a:p>
                      <a:endParaRPr lang="en-US"/>
                    </a:p>
                  </a:txBody>
                  <a:tcPr/>
                </a:tc>
                <a:tc>
                  <a: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vi-VN" sz="3600" b="0" i="0" kern="1200" dirty="0">
                          <a:solidFill>
                            <a:schemeClr val="tx1"/>
                          </a:solidFill>
                          <a:effectLst/>
                          <a:latin typeface="Times New Roman" panose="02020603050405020304" pitchFamily="18" charset="0"/>
                          <a:ea typeface="+mn-ea"/>
                          <a:cs typeface="Times New Roman" panose="02020603050405020304" pitchFamily="18" charset="0"/>
                        </a:rPr>
                        <a:t>Câu văn có sự liên kết</a:t>
                      </a:r>
                      <a:r>
                        <a:rPr lang="en-US" sz="3600" b="0" i="0" kern="1200" dirty="0">
                          <a:solidFill>
                            <a:schemeClr val="tx1"/>
                          </a:solidFill>
                          <a:effectLst/>
                          <a:latin typeface="Times New Roman" panose="02020603050405020304" pitchFamily="18" charset="0"/>
                          <a:ea typeface="+mn-ea"/>
                          <a:cs typeface="Times New Roman" panose="02020603050405020304" pitchFamily="18" charset="0"/>
                        </a:rPr>
                        <a:t>,</a:t>
                      </a:r>
                      <a:r>
                        <a:rPr lang="en-US" sz="3600" b="0" i="0" kern="1200" baseline="0" dirty="0">
                          <a:solidFill>
                            <a:schemeClr val="tx1"/>
                          </a:solidFill>
                          <a:effectLst/>
                          <a:latin typeface="Times New Roman" panose="02020603050405020304" pitchFamily="18" charset="0"/>
                          <a:ea typeface="+mn-ea"/>
                          <a:cs typeface="Times New Roman" panose="02020603050405020304" pitchFamily="18" charset="0"/>
                        </a:rPr>
                        <a:t> l</a:t>
                      </a:r>
                      <a:r>
                        <a:rPr lang="vi-VN" sz="3600" b="0" i="0" kern="1200" dirty="0">
                          <a:solidFill>
                            <a:schemeClr val="tx1"/>
                          </a:solidFill>
                          <a:effectLst/>
                          <a:latin typeface="Times New Roman" panose="02020603050405020304" pitchFamily="18" charset="0"/>
                          <a:ea typeface="+mn-ea"/>
                          <a:cs typeface="Times New Roman" panose="02020603050405020304" pitchFamily="18" charset="0"/>
                        </a:rPr>
                        <a:t>ập luận chặt chẽ, hợp lí, thuyết phục.</a:t>
                      </a:r>
                      <a:endParaRPr lang="vi-VN" sz="3600" b="0" i="0" kern="1200" dirty="0">
                        <a:solidFill>
                          <a:schemeClr val="tx1"/>
                        </a:solidFill>
                        <a:effectLst/>
                        <a:latin typeface="Times New Roman" panose="02020603050405020304" pitchFamily="18" charset="0"/>
                        <a:ea typeface="Arial"/>
                        <a:cs typeface="Times New Roman" panose="02020603050405020304" pitchFamily="18" charset="0"/>
                      </a:endParaRPr>
                    </a:p>
                  </a:txBody>
                  <a:tcPr marL="137160" marR="137160" marT="68580" marB="6858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2716578878"/>
                  </a:ext>
                </a:extLst>
              </a:tr>
              <a:tr h="381000">
                <a:tc vMerge="1">
                  <a:txBody>
                    <a:bodyPr/>
                    <a:lstStyle/>
                    <a:p>
                      <a:endParaRPr lang="en-US"/>
                    </a:p>
                  </a:txBody>
                  <a:tcPr/>
                </a:tc>
                <a:tc>
                  <a:txBody>
                    <a:bodyPr/>
                    <a:lstStyle/>
                    <a:p>
                      <a:pPr eaLnBrk="0" fontAlgn="base" hangingPunct="0">
                        <a:lnSpc>
                          <a:spcPct val="100000"/>
                        </a:lnSpc>
                        <a:spcBef>
                          <a:spcPts val="0"/>
                        </a:spcBef>
                        <a:spcAft>
                          <a:spcPts val="0"/>
                        </a:spcAft>
                      </a:pPr>
                      <a:r>
                        <a:rPr lang="en-US" sz="3600" b="0" dirty="0" err="1">
                          <a:solidFill>
                            <a:srgbClr val="000000"/>
                          </a:solidFill>
                          <a:latin typeface="Times New Roman" panose="02020603050405020304" pitchFamily="18" charset="0"/>
                          <a:cs typeface="Times New Roman" panose="02020603050405020304" pitchFamily="18" charset="0"/>
                        </a:rPr>
                        <a:t>Bài</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viết</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có</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sự</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sáng</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tạo</a:t>
                      </a:r>
                      <a:endParaRPr lang="en-US" sz="3600" b="0" dirty="0">
                        <a:solidFill>
                          <a:srgbClr val="000000"/>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275086862"/>
                  </a:ext>
                </a:extLst>
              </a:tr>
              <a:tr h="640080">
                <a:tc gridSpan="4">
                  <a:txBody>
                    <a:bodyPr/>
                    <a:lstStyle/>
                    <a:p>
                      <a:pPr>
                        <a:lnSpc>
                          <a:spcPct val="100000"/>
                        </a:lnSpc>
                        <a:spcBef>
                          <a:spcPts val="0"/>
                        </a:spcBef>
                        <a:spcAft>
                          <a:spcPts val="0"/>
                        </a:spcAft>
                      </a:pPr>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
        <p:nvSpPr>
          <p:cNvPr id="4" name="Google Shape;354;p17"/>
          <p:cNvSpPr txBox="1"/>
          <p:nvPr/>
        </p:nvSpPr>
        <p:spPr>
          <a:xfrm>
            <a:off x="1620439" y="266700"/>
            <a:ext cx="14970921" cy="1061769"/>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Rubic</a:t>
            </a:r>
            <a:r>
              <a:rPr kumimoji="0" lang="en-US"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 </a:t>
            </a: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đánh</a:t>
            </a:r>
            <a:r>
              <a:rPr kumimoji="0" lang="en-US"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 </a:t>
            </a: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giá</a:t>
            </a:r>
            <a:r>
              <a:rPr kumimoji="0" lang="en-US"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 </a:t>
            </a: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đoạn</a:t>
            </a:r>
            <a:r>
              <a:rPr kumimoji="0" lang="en-US"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 </a:t>
            </a: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văn</a:t>
            </a:r>
            <a:endParaRPr kumimoji="0" lang="vi-VN"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endParaRPr>
          </a:p>
        </p:txBody>
      </p:sp>
    </p:spTree>
    <p:extLst>
      <p:ext uri="{BB962C8B-B14F-4D97-AF65-F5344CB8AC3E}">
        <p14:creationId xmlns:p14="http://schemas.microsoft.com/office/powerpoint/2010/main" val="62641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58" y="411570"/>
            <a:ext cx="17180351" cy="6103530"/>
          </a:xfrm>
          <a:prstGeom prst="rect">
            <a:avLst/>
          </a:prstGeom>
        </p:spPr>
        <p:txBody>
          <a:bodyPr wrap="square">
            <a:spAutoFit/>
          </a:bodyPr>
          <a:lstStyle/>
          <a:p>
            <a:pPr algn="ctr" defTabSz="1371600">
              <a:lnSpc>
                <a:spcPct val="107000"/>
              </a:lnSpc>
              <a:tabLst>
                <a:tab pos="717233" algn="l"/>
              </a:tabLst>
            </a:pPr>
            <a:r>
              <a:rPr lang="en-US" sz="6600" b="1" dirty="0" err="1">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Đoạn</a:t>
            </a:r>
            <a:r>
              <a:rPr lang="en-US" sz="6600" b="1" dirty="0">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 </a:t>
            </a:r>
            <a:r>
              <a:rPr lang="en-US" sz="6600" b="1" dirty="0" err="1">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văn</a:t>
            </a:r>
            <a:r>
              <a:rPr lang="en-US" sz="6600" b="1" dirty="0">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 </a:t>
            </a:r>
            <a:r>
              <a:rPr lang="en-US" sz="6600" b="1" dirty="0" err="1">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tham</a:t>
            </a:r>
            <a:r>
              <a:rPr lang="en-US" sz="6600" b="1" dirty="0">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 </a:t>
            </a:r>
            <a:r>
              <a:rPr lang="en-US" sz="6600" b="1" dirty="0" err="1">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khảo</a:t>
            </a:r>
            <a:endParaRPr lang="vi-VN" sz="6600" dirty="0">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endParaRPr>
          </a:p>
          <a:p>
            <a:pPr algn="just" defTabSz="1371600" eaLnBrk="0" fontAlgn="base" hangingPunct="0">
              <a:spcBef>
                <a:spcPct val="0"/>
              </a:spcBef>
              <a:spcAft>
                <a:spcPct val="0"/>
              </a:spcAft>
            </a:pP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Vào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kì</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nghỉ</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hè</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vừa</a:t>
            </a:r>
            <a:r>
              <a:rPr lang="en-US" sz="4000" i="1" dirty="0">
                <a:solidFill>
                  <a:srgbClr val="000000"/>
                </a:solidFill>
                <a:latin typeface="Times New Roman" panose="02020603050405020304" pitchFamily="18" charset="0"/>
                <a:cs typeface="Times New Roman" panose="02020603050405020304" pitchFamily="18" charset="0"/>
              </a:rPr>
              <a:t> qua, </a:t>
            </a:r>
            <a:r>
              <a:rPr lang="en-US" sz="4000" i="1" dirty="0" err="1">
                <a:solidFill>
                  <a:srgbClr val="000000"/>
                </a:solidFill>
                <a:latin typeface="Times New Roman" panose="02020603050405020304" pitchFamily="18" charset="0"/>
                <a:cs typeface="Times New Roman" panose="02020603050405020304" pitchFamily="18" charset="0"/>
              </a:rPr>
              <a:t>trong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chuyến</a:t>
            </a:r>
            <a:r>
              <a:rPr lang="en-US" sz="4000" i="1" dirty="0">
                <a:solidFill>
                  <a:srgbClr val="000000"/>
                </a:solidFill>
                <a:latin typeface="Times New Roman" panose="02020603050405020304" pitchFamily="18" charset="0"/>
                <a:cs typeface="Times New Roman" panose="02020603050405020304" pitchFamily="18" charset="0"/>
              </a:rPr>
              <a:t> du </a:t>
            </a:r>
            <a:r>
              <a:rPr lang="en-US" sz="4000" i="1" dirty="0" err="1">
                <a:solidFill>
                  <a:srgbClr val="000000"/>
                </a:solidFill>
                <a:latin typeface="Times New Roman" panose="02020603050405020304" pitchFamily="18" charset="0"/>
                <a:cs typeface="Times New Roman" panose="02020603050405020304" pitchFamily="18" charset="0"/>
              </a:rPr>
              <a:t>lịch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cùng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Thành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phố</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Hồ</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Chí</a:t>
            </a:r>
            <a:r>
              <a:rPr lang="en-US" sz="4000" i="1" dirty="0">
                <a:solidFill>
                  <a:srgbClr val="000000"/>
                </a:solidFill>
                <a:latin typeface="Times New Roman" panose="02020603050405020304" pitchFamily="18" charset="0"/>
                <a:cs typeface="Times New Roman" panose="02020603050405020304" pitchFamily="18" charset="0"/>
              </a:rPr>
              <a:t> Minh, </a:t>
            </a:r>
            <a:r>
              <a:rPr lang="en-US" sz="4000" i="1" dirty="0" err="1">
                <a:solidFill>
                  <a:srgbClr val="000000"/>
                </a:solidFill>
                <a:latin typeface="Times New Roman" panose="02020603050405020304" pitchFamily="18" charset="0"/>
                <a:cs typeface="Times New Roman" panose="02020603050405020304" pitchFamily="18" charset="0"/>
              </a:rPr>
              <a:t>em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may </a:t>
            </a:r>
            <a:r>
              <a:rPr lang="en-US" sz="4000" i="1" dirty="0" err="1">
                <a:solidFill>
                  <a:srgbClr val="000000"/>
                </a:solidFill>
                <a:latin typeface="Times New Roman" panose="02020603050405020304" pitchFamily="18" charset="0"/>
                <a:cs typeface="Times New Roman" panose="02020603050405020304" pitchFamily="18" charset="0"/>
              </a:rPr>
              <a:t>mắn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được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tham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quan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Khu</a:t>
            </a:r>
            <a:r>
              <a:rPr lang="en-US" sz="4000" i="1" dirty="0">
                <a:solidFill>
                  <a:srgbClr val="000000"/>
                </a:solidFill>
                <a:latin typeface="Times New Roman" panose="02020603050405020304" pitchFamily="18" charset="0"/>
                <a:cs typeface="Times New Roman" panose="02020603050405020304" pitchFamily="18" charset="0"/>
              </a:rPr>
              <a:t> di </a:t>
            </a:r>
            <a:r>
              <a:rPr lang="en-US" sz="4000" i="1" dirty="0" err="1">
                <a:solidFill>
                  <a:srgbClr val="000000"/>
                </a:solidFill>
                <a:latin typeface="Times New Roman" panose="02020603050405020304" pitchFamily="18" charset="0"/>
                <a:cs typeface="Times New Roman" panose="02020603050405020304" pitchFamily="18" charset="0"/>
              </a:rPr>
              <a:t>tích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lịch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Địa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t>
            </a:r>
            <a:r>
              <a:rPr lang="en-US" sz="4000" i="1" dirty="0">
                <a:solidFill>
                  <a:srgbClr val="000000"/>
                </a:solidFill>
                <a:latin typeface="Times New Roman" panose="02020603050405020304" pitchFamily="18" charset="0"/>
                <a:cs typeface="Times New Roman" panose="02020603050405020304" pitchFamily="18" charset="0"/>
              </a:rPr>
              <a:t> Chi. </a:t>
            </a:r>
            <a:r>
              <a:rPr lang="en-US" sz="4000" i="1" dirty="0" err="1">
                <a:solidFill>
                  <a:srgbClr val="000000"/>
                </a:solidFill>
                <a:latin typeface="Times New Roman" panose="02020603050405020304" pitchFamily="18" charset="0"/>
                <a:cs typeface="Times New Roman" panose="02020603050405020304" pitchFamily="18" charset="0"/>
              </a:rPr>
              <a:t>Chuyến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tham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quan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để</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em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cảm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xúc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ấn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tượng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thật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sâu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sắc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Nghe</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cô</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thuyết</a:t>
            </a:r>
            <a:r>
              <a:rPr lang="en-US" sz="4000" i="1" dirty="0">
                <a:solidFill>
                  <a:srgbClr val="000000"/>
                </a:solidFill>
                <a:latin typeface="Times New Roman" panose="02020603050405020304" pitchFamily="18" charset="0"/>
                <a:cs typeface="Times New Roman" panose="02020603050405020304" pitchFamily="18" charset="0"/>
              </a:rPr>
              <a:t> minh </a:t>
            </a:r>
            <a:r>
              <a:rPr lang="en-US" sz="4000" i="1" dirty="0" err="1">
                <a:solidFill>
                  <a:srgbClr val="000000"/>
                </a:solidFill>
                <a:latin typeface="Times New Roman" panose="02020603050405020304" pitchFamily="18" charset="0"/>
                <a:cs typeface="Times New Roman" panose="02020603050405020304" pitchFamily="18" charset="0"/>
              </a:rPr>
              <a:t>giới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thiệu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về</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khu</a:t>
            </a:r>
            <a:r>
              <a:rPr lang="en-US" sz="4000" i="1" dirty="0">
                <a:solidFill>
                  <a:srgbClr val="000000"/>
                </a:solidFill>
                <a:latin typeface="Times New Roman" panose="02020603050405020304" pitchFamily="18" charset="0"/>
                <a:cs typeface="Times New Roman" panose="02020603050405020304" pitchFamily="18" charset="0"/>
              </a:rPr>
              <a:t> di </a:t>
            </a:r>
            <a:r>
              <a:rPr lang="en-US" sz="4000" i="1" dirty="0" err="1">
                <a:solidFill>
                  <a:srgbClr val="000000"/>
                </a:solidFill>
                <a:latin typeface="Times New Roman" panose="02020603050405020304" pitchFamily="18" charset="0"/>
                <a:cs typeface="Times New Roman" panose="02020603050405020304" pitchFamily="18" charset="0"/>
              </a:rPr>
              <a:t>tích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em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vô</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cùng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xúc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động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khâm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phục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tự</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hào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trước</a:t>
            </a:r>
            <a:r>
              <a:rPr lang="en-US" sz="4000" i="1" dirty="0">
                <a:solidFill>
                  <a:srgbClr val="000000"/>
                </a:solidFill>
                <a:latin typeface="Times New Roman" panose="02020603050405020304" pitchFamily="18" charset="0"/>
                <a:cs typeface="Times New Roman" panose="02020603050405020304" pitchFamily="18" charset="0"/>
              </a:rPr>
              <a:t> ý </a:t>
            </a:r>
            <a:r>
              <a:rPr lang="en-US" sz="4000" i="1" dirty="0" err="1">
                <a:solidFill>
                  <a:srgbClr val="000000"/>
                </a:solidFill>
                <a:latin typeface="Times New Roman" panose="02020603050405020304" pitchFamily="18" charset="0"/>
                <a:cs typeface="Times New Roman" panose="02020603050405020304" pitchFamily="18" charset="0"/>
              </a:rPr>
              <a:t>chí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đấu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kiên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cường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khuất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sự</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mưu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sáng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t>
            </a:r>
            <a:r>
              <a:rPr lang="en-US" sz="4000" i="1" dirty="0">
                <a:solidFill>
                  <a:srgbClr val="000000"/>
                </a:solidFill>
                <a:latin typeface="Times New Roman" panose="02020603050405020304" pitchFamily="18" charset="0"/>
                <a:cs typeface="Times New Roman" panose="02020603050405020304" pitchFamily="18" charset="0"/>
              </a:rPr>
              <a:t> Chi. </a:t>
            </a:r>
            <a:r>
              <a:rPr lang="en-US" sz="4000" i="1" dirty="0" err="1">
                <a:solidFill>
                  <a:srgbClr val="000000"/>
                </a:solidFill>
                <a:latin typeface="Times New Roman" panose="02020603050405020304" pitchFamily="18" charset="0"/>
                <a:cs typeface="Times New Roman" panose="02020603050405020304" pitchFamily="18" charset="0"/>
              </a:rPr>
              <a:t>Địa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t>
            </a:r>
            <a:r>
              <a:rPr lang="en-US" sz="4000" i="1" dirty="0">
                <a:solidFill>
                  <a:srgbClr val="000000"/>
                </a:solidFill>
                <a:latin typeface="Times New Roman" panose="02020603050405020304" pitchFamily="18" charset="0"/>
                <a:cs typeface="Times New Roman" panose="02020603050405020304" pitchFamily="18" charset="0"/>
              </a:rPr>
              <a:t> Chi! </a:t>
            </a:r>
            <a:r>
              <a:rPr lang="en-US" sz="4000" i="1" dirty="0" err="1">
                <a:solidFill>
                  <a:srgbClr val="000000"/>
                </a:solidFill>
                <a:latin typeface="Times New Roman" panose="02020603050405020304" pitchFamily="18" charset="0"/>
                <a:cs typeface="Times New Roman" panose="02020603050405020304" pitchFamily="18" charset="0"/>
              </a:rPr>
              <a:t>Đó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thật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sự</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kì</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diệu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kì</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tích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t>
            </a:r>
            <a:r>
              <a:rPr lang="en-US" sz="4000" i="1" dirty="0">
                <a:solidFill>
                  <a:srgbClr val="000000"/>
                </a:solidFill>
                <a:latin typeface="Times New Roman" panose="02020603050405020304" pitchFamily="18" charset="0"/>
                <a:cs typeface="Times New Roman" panose="02020603050405020304" pitchFamily="18" charset="0"/>
              </a:rPr>
              <a:t> Chi </a:t>
            </a:r>
            <a:r>
              <a:rPr lang="en-US" sz="4000" i="1" dirty="0" err="1">
                <a:solidFill>
                  <a:srgbClr val="000000"/>
                </a:solidFill>
                <a:latin typeface="Times New Roman" panose="02020603050405020304" pitchFamily="18" charset="0"/>
                <a:cs typeface="Times New Roman" panose="02020603050405020304" pitchFamily="18" charset="0"/>
              </a:rPr>
              <a:t>trong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cuộc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đấu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xâm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lược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thiên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địa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võng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phải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khiếp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sợ</a:t>
            </a:r>
            <a:r>
              <a:rPr lang="en-US" sz="4000" i="1" dirty="0">
                <a:solidFill>
                  <a:srgbClr val="000000"/>
                </a:solidFill>
                <a:latin typeface="Times New Roman" panose="02020603050405020304" pitchFamily="18" charset="0"/>
                <a:cs typeface="Times New Roman" panose="02020603050405020304" pitchFamily="18" charset="0"/>
              </a:rPr>
              <a:t>.”</a:t>
            </a:r>
            <a:endParaRPr lang="vi-VN"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46171" y="6983804"/>
            <a:ext cx="6304176" cy="1323439"/>
          </a:xfrm>
          <a:prstGeom prst="rect">
            <a:avLst/>
          </a:prstGeom>
        </p:spPr>
        <p:txBody>
          <a:bodyPr wrap="square">
            <a:spAutoFit/>
          </a:bodyPr>
          <a:lstStyle/>
          <a:p>
            <a:pPr algn="just" defTabSz="1371600" eaLnBrk="0" fontAlgn="base" hangingPunct="0">
              <a:spcBef>
                <a:spcPct val="0"/>
              </a:spcBef>
              <a:spcAft>
                <a:spcPct val="0"/>
              </a:spcAft>
            </a:pPr>
            <a:r>
              <a:rPr lang="en-US" sz="4000" b="1" kern="100" dirty="0" err="1">
                <a:latin typeface="Times New Roman" panose="02020603050405020304" pitchFamily="18" charset="0"/>
                <a:ea typeface="SimSun" panose="02010600030101010101" pitchFamily="2" charset="-122"/>
                <a:cs typeface="Times New Roman" panose="02020603050405020304" pitchFamily="18" charset="0"/>
              </a:rPr>
              <a:t>Câu</a:t>
            </a:r>
            <a:r>
              <a:rPr lang="en-US" sz="40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latin typeface="Times New Roman" panose="02020603050405020304" pitchFamily="18" charset="0"/>
                <a:ea typeface="SimSun" panose="02010600030101010101" pitchFamily="2" charset="-122"/>
                <a:cs typeface="Times New Roman" panose="02020603050405020304" pitchFamily="18" charset="0"/>
              </a:rPr>
              <a:t>đặc</a:t>
            </a:r>
            <a:r>
              <a:rPr lang="en-US" sz="40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latin typeface="Times New Roman" panose="02020603050405020304" pitchFamily="18" charset="0"/>
                <a:ea typeface="SimSun" panose="02010600030101010101" pitchFamily="2" charset="-122"/>
                <a:cs typeface="Times New Roman" panose="02020603050405020304" pitchFamily="18" charset="0"/>
              </a:rPr>
              <a:t>biệt</a:t>
            </a:r>
            <a:r>
              <a:rPr lang="en-US" sz="40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kern="100" dirty="0">
                <a:latin typeface="Times New Roman" panose="02020603050405020304" pitchFamily="18" charset="0"/>
                <a:ea typeface="SimSun" panose="02010600030101010101" pitchFamily="2" charset="-122"/>
                <a:cs typeface="Times New Roman" panose="02020603050405020304" pitchFamily="18" charset="0"/>
              </a:rPr>
              <a:t>“</a:t>
            </a:r>
            <a:r>
              <a:rPr lang="en-US" sz="4000" kern="100" dirty="0" err="1">
                <a:latin typeface="Times New Roman" panose="02020603050405020304" pitchFamily="18" charset="0"/>
                <a:ea typeface="SimSun" panose="02010600030101010101" pitchFamily="2" charset="-122"/>
                <a:cs typeface="Times New Roman" panose="02020603050405020304" pitchFamily="18" charset="0"/>
              </a:rPr>
              <a:t>Địa</a:t>
            </a:r>
            <a:r>
              <a:rPr lang="en-US" sz="40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kern="100" dirty="0" err="1">
                <a:latin typeface="Times New Roman" panose="02020603050405020304" pitchFamily="18" charset="0"/>
                <a:ea typeface="SimSun" panose="02010600030101010101" pitchFamily="2" charset="-122"/>
                <a:cs typeface="Times New Roman" panose="02020603050405020304" pitchFamily="18" charset="0"/>
              </a:rPr>
              <a:t>đạo</a:t>
            </a:r>
            <a:r>
              <a:rPr lang="en-US" sz="40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kern="100" dirty="0" err="1">
                <a:latin typeface="Times New Roman" panose="02020603050405020304" pitchFamily="18" charset="0"/>
                <a:ea typeface="SimSun" panose="02010600030101010101" pitchFamily="2" charset="-122"/>
                <a:cs typeface="Times New Roman" panose="02020603050405020304" pitchFamily="18" charset="0"/>
              </a:rPr>
              <a:t>Củ</a:t>
            </a:r>
            <a:r>
              <a:rPr lang="en-US" sz="4000" kern="100" dirty="0">
                <a:latin typeface="Times New Roman" panose="02020603050405020304" pitchFamily="18" charset="0"/>
                <a:ea typeface="SimSun" panose="02010600030101010101" pitchFamily="2" charset="-122"/>
                <a:cs typeface="Times New Roman" panose="02020603050405020304" pitchFamily="18" charset="0"/>
              </a:rPr>
              <a:t> Chi!”</a:t>
            </a:r>
            <a:endParaRPr 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E6CE03A-1ECF-82F7-1427-5A241385D2ED}"/>
              </a:ext>
            </a:extLst>
          </p:cNvPr>
          <p:cNvPicPr>
            <a:picLocks noChangeAspect="1"/>
          </p:cNvPicPr>
          <p:nvPr/>
        </p:nvPicPr>
        <p:blipFill>
          <a:blip r:embed="rId2"/>
          <a:stretch>
            <a:fillRect/>
          </a:stretch>
        </p:blipFill>
        <p:spPr>
          <a:xfrm>
            <a:off x="12648334" y="6515100"/>
            <a:ext cx="4981575" cy="3625850"/>
          </a:xfrm>
          <a:prstGeom prst="rect">
            <a:avLst/>
          </a:prstGeom>
        </p:spPr>
      </p:pic>
      <p:pic>
        <p:nvPicPr>
          <p:cNvPr id="5" name="Picture 4">
            <a:extLst>
              <a:ext uri="{FF2B5EF4-FFF2-40B4-BE49-F238E27FC236}">
                <a16:creationId xmlns:a16="http://schemas.microsoft.com/office/drawing/2014/main" id="{0FE54677-3948-A61C-81B5-8B340EF778F3}"/>
              </a:ext>
            </a:extLst>
          </p:cNvPr>
          <p:cNvPicPr>
            <a:picLocks noChangeAspect="1"/>
          </p:cNvPicPr>
          <p:nvPr/>
        </p:nvPicPr>
        <p:blipFill>
          <a:blip r:embed="rId3"/>
          <a:stretch>
            <a:fillRect/>
          </a:stretch>
        </p:blipFill>
        <p:spPr>
          <a:xfrm>
            <a:off x="7391400" y="6515100"/>
            <a:ext cx="5043488" cy="3625850"/>
          </a:xfrm>
          <a:prstGeom prst="rect">
            <a:avLst/>
          </a:prstGeom>
        </p:spPr>
      </p:pic>
    </p:spTree>
    <p:extLst>
      <p:ext uri="{BB962C8B-B14F-4D97-AF65-F5344CB8AC3E}">
        <p14:creationId xmlns:p14="http://schemas.microsoft.com/office/powerpoint/2010/main" val="35883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74D84869-7CAF-D3D6-EF81-8568C101EB77}"/>
              </a:ext>
            </a:extLst>
          </p:cNvPr>
          <p:cNvGrpSpPr/>
          <p:nvPr/>
        </p:nvGrpSpPr>
        <p:grpSpPr>
          <a:xfrm>
            <a:off x="1137824" y="623411"/>
            <a:ext cx="16038068" cy="9187850"/>
            <a:chOff x="0" y="0"/>
            <a:chExt cx="22491916" cy="12036549"/>
          </a:xfrm>
        </p:grpSpPr>
        <p:grpSp>
          <p:nvGrpSpPr>
            <p:cNvPr id="17" name="Group 3">
              <a:extLst>
                <a:ext uri="{FF2B5EF4-FFF2-40B4-BE49-F238E27FC236}">
                  <a16:creationId xmlns:a16="http://schemas.microsoft.com/office/drawing/2014/main" id="{C882D780-107B-4B6D-53CE-AF228BCD13C3}"/>
                </a:ext>
              </a:extLst>
            </p:cNvPr>
            <p:cNvGrpSpPr/>
            <p:nvPr/>
          </p:nvGrpSpPr>
          <p:grpSpPr>
            <a:xfrm>
              <a:off x="0" y="0"/>
              <a:ext cx="22491916" cy="12036549"/>
              <a:chOff x="0" y="0"/>
              <a:chExt cx="4375300" cy="2341442"/>
            </a:xfrm>
          </p:grpSpPr>
          <p:sp>
            <p:nvSpPr>
              <p:cNvPr id="27" name="Freeform 4">
                <a:extLst>
                  <a:ext uri="{FF2B5EF4-FFF2-40B4-BE49-F238E27FC236}">
                    <a16:creationId xmlns:a16="http://schemas.microsoft.com/office/drawing/2014/main" id="{4A136601-0EC1-E7D2-9A37-BCE74899F419}"/>
                  </a:ext>
                </a:extLst>
              </p:cNvPr>
              <p:cNvSpPr/>
              <p:nvPr/>
            </p:nvSpPr>
            <p:spPr>
              <a:xfrm>
                <a:off x="0" y="0"/>
                <a:ext cx="4375300" cy="2341442"/>
              </a:xfrm>
              <a:custGeom>
                <a:avLst/>
                <a:gdLst/>
                <a:ahLst/>
                <a:cxnLst/>
                <a:rect l="l" t="t" r="r" b="b"/>
                <a:pathLst>
                  <a:path w="4375300" h="2341442">
                    <a:moveTo>
                      <a:pt x="9179" y="0"/>
                    </a:moveTo>
                    <a:lnTo>
                      <a:pt x="4366121" y="0"/>
                    </a:lnTo>
                    <a:cubicBezTo>
                      <a:pt x="4368555" y="0"/>
                      <a:pt x="4370890" y="967"/>
                      <a:pt x="4372611" y="2688"/>
                    </a:cubicBezTo>
                    <a:cubicBezTo>
                      <a:pt x="4374333" y="4410"/>
                      <a:pt x="4375300" y="6745"/>
                      <a:pt x="4375300" y="9179"/>
                    </a:cubicBezTo>
                    <a:lnTo>
                      <a:pt x="4375300" y="2332263"/>
                    </a:lnTo>
                    <a:cubicBezTo>
                      <a:pt x="4375300" y="2334697"/>
                      <a:pt x="4374333" y="2337032"/>
                      <a:pt x="4372611" y="2338753"/>
                    </a:cubicBezTo>
                    <a:cubicBezTo>
                      <a:pt x="4370890" y="2340475"/>
                      <a:pt x="4368555" y="2341442"/>
                      <a:pt x="4366121" y="2341442"/>
                    </a:cubicBezTo>
                    <a:lnTo>
                      <a:pt x="9179" y="2341442"/>
                    </a:lnTo>
                    <a:cubicBezTo>
                      <a:pt x="6745" y="2341442"/>
                      <a:pt x="4410" y="2340475"/>
                      <a:pt x="2688" y="2338753"/>
                    </a:cubicBezTo>
                    <a:cubicBezTo>
                      <a:pt x="967" y="2337032"/>
                      <a:pt x="0" y="2334697"/>
                      <a:pt x="0" y="2332263"/>
                    </a:cubicBezTo>
                    <a:lnTo>
                      <a:pt x="0" y="9179"/>
                    </a:lnTo>
                    <a:cubicBezTo>
                      <a:pt x="0" y="6745"/>
                      <a:pt x="967" y="4410"/>
                      <a:pt x="2688" y="2688"/>
                    </a:cubicBezTo>
                    <a:cubicBezTo>
                      <a:pt x="4410" y="967"/>
                      <a:pt x="6745" y="0"/>
                      <a:pt x="9179" y="0"/>
                    </a:cubicBezTo>
                    <a:close/>
                  </a:path>
                </a:pathLst>
              </a:custGeom>
              <a:solidFill>
                <a:srgbClr val="FFFAEF"/>
              </a:solidFill>
              <a:ln w="47625" cap="sq">
                <a:solidFill>
                  <a:srgbClr val="000000"/>
                </a:solidFill>
                <a:prstDash val="solid"/>
                <a:miter/>
              </a:ln>
            </p:spPr>
            <p:txBody>
              <a:bodyPr/>
              <a:lstStyle/>
              <a:p>
                <a:pPr defTabSz="1371600"/>
                <a:endParaRPr lang="en-US" sz="4000" dirty="0">
                  <a:solidFill>
                    <a:prstClr val="black"/>
                  </a:solidFill>
                  <a:latin typeface="Calibri" panose="020F0502020204030204"/>
                </a:endParaRPr>
              </a:p>
            </p:txBody>
          </p:sp>
          <p:sp>
            <p:nvSpPr>
              <p:cNvPr id="28" name="TextBox 5">
                <a:extLst>
                  <a:ext uri="{FF2B5EF4-FFF2-40B4-BE49-F238E27FC236}">
                    <a16:creationId xmlns:a16="http://schemas.microsoft.com/office/drawing/2014/main" id="{0777442A-48AB-F7CB-D93A-58E5331DCD97}"/>
                  </a:ext>
                </a:extLst>
              </p:cNvPr>
              <p:cNvSpPr txBox="1"/>
              <p:nvPr/>
            </p:nvSpPr>
            <p:spPr>
              <a:xfrm>
                <a:off x="0" y="-38100"/>
                <a:ext cx="4375300" cy="2379542"/>
              </a:xfrm>
              <a:prstGeom prst="rect">
                <a:avLst/>
              </a:prstGeom>
            </p:spPr>
            <p:txBody>
              <a:bodyPr lIns="76200" tIns="76200" rIns="76200" bIns="76200" rtlCol="0" anchor="ctr"/>
              <a:lstStyle/>
              <a:p>
                <a:pPr algn="ctr" defTabSz="1371600">
                  <a:lnSpc>
                    <a:spcPts val="3989"/>
                  </a:lnSpc>
                  <a:spcBef>
                    <a:spcPct val="0"/>
                  </a:spcBef>
                </a:pPr>
                <a:endParaRPr sz="4000">
                  <a:solidFill>
                    <a:prstClr val="black"/>
                  </a:solidFill>
                  <a:latin typeface="Calibri" panose="020F0502020204030204"/>
                </a:endParaRPr>
              </a:p>
            </p:txBody>
          </p:sp>
        </p:grpSp>
        <p:sp>
          <p:nvSpPr>
            <p:cNvPr id="26" name="TextBox 8">
              <a:extLst>
                <a:ext uri="{FF2B5EF4-FFF2-40B4-BE49-F238E27FC236}">
                  <a16:creationId xmlns:a16="http://schemas.microsoft.com/office/drawing/2014/main" id="{433819D4-9FF0-9496-7890-3C94DB09444C}"/>
                </a:ext>
              </a:extLst>
            </p:cNvPr>
            <p:cNvSpPr txBox="1"/>
            <p:nvPr/>
          </p:nvSpPr>
          <p:spPr>
            <a:xfrm>
              <a:off x="20149615"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4" name="TextBox 11">
              <a:extLst>
                <a:ext uri="{FF2B5EF4-FFF2-40B4-BE49-F238E27FC236}">
                  <a16:creationId xmlns:a16="http://schemas.microsoft.com/office/drawing/2014/main" id="{3E86134F-BFBD-93B2-3A30-948F63853962}"/>
                </a:ext>
              </a:extLst>
            </p:cNvPr>
            <p:cNvSpPr txBox="1"/>
            <p:nvPr/>
          </p:nvSpPr>
          <p:spPr>
            <a:xfrm>
              <a:off x="20788280"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2" name="TextBox 14">
              <a:extLst>
                <a:ext uri="{FF2B5EF4-FFF2-40B4-BE49-F238E27FC236}">
                  <a16:creationId xmlns:a16="http://schemas.microsoft.com/office/drawing/2014/main" id="{DD0C3F8B-8762-367E-1A8B-05A5FDD57E47}"/>
                </a:ext>
              </a:extLst>
            </p:cNvPr>
            <p:cNvSpPr txBox="1"/>
            <p:nvPr/>
          </p:nvSpPr>
          <p:spPr>
            <a:xfrm>
              <a:off x="21426948"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grpSp>
      <p:sp>
        <p:nvSpPr>
          <p:cNvPr id="6" name="TextBox 5">
            <a:extLst>
              <a:ext uri="{FF2B5EF4-FFF2-40B4-BE49-F238E27FC236}">
                <a16:creationId xmlns:a16="http://schemas.microsoft.com/office/drawing/2014/main" id="{0A55E294-B04B-252D-45C5-EEFF1CFE2801}"/>
              </a:ext>
            </a:extLst>
          </p:cNvPr>
          <p:cNvSpPr txBox="1"/>
          <p:nvPr/>
        </p:nvSpPr>
        <p:spPr>
          <a:xfrm>
            <a:off x="2045534" y="1308114"/>
            <a:ext cx="14222648" cy="923330"/>
          </a:xfrm>
          <a:prstGeom prst="rect">
            <a:avLst/>
          </a:prstGeom>
          <a:noFill/>
        </p:spPr>
        <p:txBody>
          <a:bodyPr wrap="square" rtlCol="0">
            <a:spAutoFit/>
          </a:bodyPr>
          <a:lstStyle/>
          <a:p>
            <a:pPr algn="ctr" defTabSz="1371600"/>
            <a:r>
              <a:rPr lang="en-US" sz="5400" dirty="0">
                <a:solidFill>
                  <a:srgbClr val="FF0000"/>
                </a:solidFill>
                <a:latin typeface="#9Slide07 Crocante" panose="02000000000000000000" pitchFamily="2" charset="0"/>
                <a:cs typeface="Times New Roman" panose="02020603050405020304" pitchFamily="18" charset="0"/>
              </a:rPr>
              <a:t>TIẾT 105, 106</a:t>
            </a:r>
          </a:p>
        </p:txBody>
      </p:sp>
      <p:sp>
        <p:nvSpPr>
          <p:cNvPr id="44" name="Freeform 2">
            <a:extLst>
              <a:ext uri="{FF2B5EF4-FFF2-40B4-BE49-F238E27FC236}">
                <a16:creationId xmlns:a16="http://schemas.microsoft.com/office/drawing/2014/main" id="{36E8FE63-BC3B-0566-E958-B7E8ED3A521A}"/>
              </a:ext>
            </a:extLst>
          </p:cNvPr>
          <p:cNvSpPr/>
          <p:nvPr/>
        </p:nvSpPr>
        <p:spPr>
          <a:xfrm>
            <a:off x="-685800" y="5775078"/>
            <a:ext cx="7476048" cy="5121092"/>
          </a:xfrm>
          <a:custGeom>
            <a:avLst/>
            <a:gdLst/>
            <a:ahLst/>
            <a:cxnLst/>
            <a:rect l="l" t="t" r="r" b="b"/>
            <a:pathLst>
              <a:path w="7088605" h="4855694">
                <a:moveTo>
                  <a:pt x="0" y="0"/>
                </a:moveTo>
                <a:lnTo>
                  <a:pt x="7088605" y="0"/>
                </a:lnTo>
                <a:lnTo>
                  <a:pt x="7088605" y="4855694"/>
                </a:lnTo>
                <a:lnTo>
                  <a:pt x="0" y="4855694"/>
                </a:lnTo>
                <a:lnTo>
                  <a:pt x="0" y="0"/>
                </a:lnTo>
                <a:close/>
              </a:path>
            </a:pathLst>
          </a:custGeom>
          <a:blipFill>
            <a:blip r:embed="rId3"/>
            <a:stretch>
              <a:fillRect/>
            </a:stretch>
          </a:blipFill>
        </p:spPr>
        <p:txBody>
          <a:bodyPr/>
          <a:lstStyle/>
          <a:p>
            <a:pPr defTabSz="1371600"/>
            <a:endParaRPr lang="en-US" sz="4000">
              <a:solidFill>
                <a:prstClr val="black"/>
              </a:solidFill>
              <a:latin typeface="Calibri" panose="020F0502020204030204"/>
            </a:endParaRPr>
          </a:p>
        </p:txBody>
      </p:sp>
      <p:sp>
        <p:nvSpPr>
          <p:cNvPr id="13" name="Freeform 3">
            <a:extLst>
              <a:ext uri="{FF2B5EF4-FFF2-40B4-BE49-F238E27FC236}">
                <a16:creationId xmlns:a16="http://schemas.microsoft.com/office/drawing/2014/main" id="{B96DB9E2-9A34-AD44-8D23-65F6E14C7082}"/>
              </a:ext>
            </a:extLst>
          </p:cNvPr>
          <p:cNvSpPr/>
          <p:nvPr/>
        </p:nvSpPr>
        <p:spPr>
          <a:xfrm>
            <a:off x="15986499" y="4327778"/>
            <a:ext cx="3665453" cy="5819625"/>
          </a:xfrm>
          <a:custGeom>
            <a:avLst/>
            <a:gdLst/>
            <a:ahLst/>
            <a:cxnLst/>
            <a:rect l="l" t="t" r="r" b="b"/>
            <a:pathLst>
              <a:path w="5183359" h="8229600">
                <a:moveTo>
                  <a:pt x="0" y="0"/>
                </a:moveTo>
                <a:lnTo>
                  <a:pt x="5183359" y="0"/>
                </a:lnTo>
                <a:lnTo>
                  <a:pt x="5183359" y="8229600"/>
                </a:lnTo>
                <a:lnTo>
                  <a:pt x="0" y="8229600"/>
                </a:lnTo>
                <a:lnTo>
                  <a:pt x="0" y="0"/>
                </a:lnTo>
                <a:close/>
              </a:path>
            </a:pathLst>
          </a:custGeom>
          <a:blipFill>
            <a:blip r:embed="rId4"/>
            <a:stretch>
              <a:fillRect/>
            </a:stretch>
          </a:blipFill>
        </p:spPr>
        <p:txBody>
          <a:bodyPr/>
          <a:lstStyle/>
          <a:p>
            <a:pPr defTabSz="1371600"/>
            <a:endParaRPr lang="en-US" sz="2700">
              <a:solidFill>
                <a:prstClr val="black"/>
              </a:solidFill>
              <a:latin typeface="Calibri" panose="020F0502020204030204"/>
            </a:endParaRPr>
          </a:p>
        </p:txBody>
      </p:sp>
      <p:sp>
        <p:nvSpPr>
          <p:cNvPr id="14" name="Rectangle 13">
            <a:extLst>
              <a:ext uri="{FF2B5EF4-FFF2-40B4-BE49-F238E27FC236}">
                <a16:creationId xmlns:a16="http://schemas.microsoft.com/office/drawing/2014/main" id="{0A163A4E-3B0D-38F9-74E1-F38059EE6C38}"/>
              </a:ext>
            </a:extLst>
          </p:cNvPr>
          <p:cNvSpPr/>
          <p:nvPr/>
        </p:nvSpPr>
        <p:spPr>
          <a:xfrm>
            <a:off x="5410200" y="4000500"/>
            <a:ext cx="7848600" cy="3046988"/>
          </a:xfrm>
          <a:prstGeom prst="rect">
            <a:avLst/>
          </a:prstGeom>
        </p:spPr>
        <p:txBody>
          <a:bodyPr wrap="square">
            <a:spAutoFit/>
          </a:bodyPr>
          <a:lstStyle/>
          <a:p>
            <a:pPr algn="ctr" defTabSz="1371600">
              <a:defRPr/>
            </a:pPr>
            <a:r>
              <a:rPr lang="en-US" sz="9600" dirty="0" err="1">
                <a:latin typeface="#9Slide04 Rokkitt Black" panose="00000A00000000000000" pitchFamily="2" charset="0"/>
                <a:cs typeface="Times New Roman" panose="02020603050405020304" pitchFamily="18" charset="0"/>
              </a:rPr>
              <a:t>Thực</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hành</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tiếng</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Việt</a:t>
            </a:r>
            <a:endParaRPr lang="vi-VN" sz="9600" dirty="0">
              <a:latin typeface="#9Slide04 Rokkitt Black" panose="00000A00000000000000" pitchFamily="2" charset="0"/>
              <a:cs typeface="Times New Roman" panose="02020603050405020304" pitchFamily="18" charset="0"/>
            </a:endParaRPr>
          </a:p>
        </p:txBody>
      </p:sp>
    </p:spTree>
    <p:extLst>
      <p:ext uri="{BB962C8B-B14F-4D97-AF65-F5344CB8AC3E}">
        <p14:creationId xmlns:p14="http://schemas.microsoft.com/office/powerpoint/2010/main" val="226728984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7339336" y="3704429"/>
            <a:ext cx="8779076" cy="2215991"/>
          </a:xfrm>
          <a:prstGeom prst="rect">
            <a:avLst/>
          </a:prstGeom>
        </p:spPr>
        <p:txBody>
          <a:bodyPr lIns="0" tIns="0" rIns="0" bIns="0" rtlCol="0" anchor="t">
            <a:spAutoFit/>
          </a:bodyPr>
          <a:lstStyle/>
          <a:p>
            <a:pPr algn="ctr">
              <a:defRPr/>
            </a:pPr>
            <a:r>
              <a:rPr lang="en-US" sz="7200" dirty="0">
                <a:solidFill>
                  <a:prstClr val="black"/>
                </a:solidFill>
                <a:latin typeface="#9Slide07 Baloo Tamma" panose="03080902040302020200" pitchFamily="66" charset="0"/>
                <a:cs typeface="#9Slide07 Baloo Tamma" panose="03080902040302020200" pitchFamily="66" charset="0"/>
                <a:sym typeface="Arial"/>
              </a:rPr>
              <a:t>I. </a:t>
            </a:r>
          </a:p>
          <a:p>
            <a:pPr algn="ctr">
              <a:defRPr/>
            </a:pPr>
            <a:r>
              <a:rPr lang="en-US" sz="7200" dirty="0">
                <a:solidFill>
                  <a:prstClr val="black"/>
                </a:solidFill>
                <a:latin typeface="#9Slide07 Baloo Tamma" panose="03080902040302020200" pitchFamily="66" charset="0"/>
                <a:cs typeface="#9Slide07 Baloo Tamma" panose="03080902040302020200" pitchFamily="66" charset="0"/>
                <a:sym typeface="Arial"/>
              </a:rPr>
              <a:t>LÝ THUYẾT</a:t>
            </a:r>
          </a:p>
        </p:txBody>
      </p:sp>
      <p:sp>
        <p:nvSpPr>
          <p:cNvPr id="2" name="Freeform 3">
            <a:extLst>
              <a:ext uri="{FF2B5EF4-FFF2-40B4-BE49-F238E27FC236}">
                <a16:creationId xmlns:a16="http://schemas.microsoft.com/office/drawing/2014/main" id="{79AA3741-0E90-981A-D2E5-640A7FC7BF12}"/>
              </a:ext>
            </a:extLst>
          </p:cNvPr>
          <p:cNvSpPr/>
          <p:nvPr/>
        </p:nvSpPr>
        <p:spPr>
          <a:xfrm>
            <a:off x="1503136" y="1584070"/>
            <a:ext cx="6074824" cy="7257132"/>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pPr defTabSz="1828800">
              <a:buClr>
                <a:srgbClr val="000000"/>
              </a:buClr>
            </a:pPr>
            <a:endParaRPr lang="en-US" sz="2800" kern="0">
              <a:solidFill>
                <a:srgbClr val="000000"/>
              </a:solidFill>
              <a:latin typeface="Arial"/>
              <a:cs typeface="Arial"/>
              <a:sym typeface="Arial"/>
            </a:endParaRPr>
          </a:p>
        </p:txBody>
      </p:sp>
    </p:spTree>
    <p:extLst>
      <p:ext uri="{BB962C8B-B14F-4D97-AF65-F5344CB8AC3E}">
        <p14:creationId xmlns:p14="http://schemas.microsoft.com/office/powerpoint/2010/main" val="400256702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55E294-B04B-252D-45C5-EEFF1CFE2801}"/>
              </a:ext>
            </a:extLst>
          </p:cNvPr>
          <p:cNvSpPr txBox="1"/>
          <p:nvPr/>
        </p:nvSpPr>
        <p:spPr>
          <a:xfrm>
            <a:off x="6019800" y="1943100"/>
            <a:ext cx="14222648" cy="923330"/>
          </a:xfrm>
          <a:prstGeom prst="rect">
            <a:avLst/>
          </a:prstGeom>
          <a:noFill/>
        </p:spPr>
        <p:txBody>
          <a:bodyPr wrap="square" rtlCol="0">
            <a:spAutoFit/>
          </a:bodyPr>
          <a:lstStyle/>
          <a:p>
            <a:pPr algn="ctr" defTabSz="1371600"/>
            <a:r>
              <a:rPr lang="en-US" sz="5400" dirty="0" err="1">
                <a:solidFill>
                  <a:srgbClr val="FF0000"/>
                </a:solidFill>
                <a:latin typeface="#9Slide07 Crocante" panose="02000000000000000000" pitchFamily="2" charset="0"/>
                <a:cs typeface="Times New Roman" panose="02020603050405020304" pitchFamily="18" charset="0"/>
              </a:rPr>
              <a:t>Trạng</a:t>
            </a:r>
            <a:r>
              <a:rPr lang="en-US" sz="5400" dirty="0">
                <a:solidFill>
                  <a:srgbClr val="FF0000"/>
                </a:solidFill>
                <a:latin typeface="#9Slide07 Crocante" panose="02000000000000000000" pitchFamily="2" charset="0"/>
                <a:cs typeface="Times New Roman" panose="02020603050405020304" pitchFamily="18" charset="0"/>
              </a:rPr>
              <a:t> </a:t>
            </a:r>
            <a:r>
              <a:rPr lang="en-US" sz="5400" dirty="0" err="1">
                <a:solidFill>
                  <a:srgbClr val="FF0000"/>
                </a:solidFill>
                <a:latin typeface="#9Slide07 Crocante" panose="02000000000000000000" pitchFamily="2" charset="0"/>
                <a:cs typeface="Times New Roman" panose="02020603050405020304" pitchFamily="18" charset="0"/>
              </a:rPr>
              <a:t>nguyên</a:t>
            </a:r>
            <a:r>
              <a:rPr lang="en-US" sz="5400" dirty="0">
                <a:solidFill>
                  <a:srgbClr val="FF0000"/>
                </a:solidFill>
                <a:latin typeface="#9Slide07 Crocante" panose="02000000000000000000" pitchFamily="2" charset="0"/>
                <a:cs typeface="Times New Roman" panose="02020603050405020304" pitchFamily="18" charset="0"/>
              </a:rPr>
              <a:t> </a:t>
            </a:r>
            <a:r>
              <a:rPr lang="en-US" sz="5400" dirty="0" err="1">
                <a:solidFill>
                  <a:srgbClr val="FF0000"/>
                </a:solidFill>
                <a:latin typeface="#9Slide07 Crocante" panose="02000000000000000000" pitchFamily="2" charset="0"/>
                <a:cs typeface="Times New Roman" panose="02020603050405020304" pitchFamily="18" charset="0"/>
              </a:rPr>
              <a:t>tiếng</a:t>
            </a:r>
            <a:r>
              <a:rPr lang="en-US" sz="5400" dirty="0">
                <a:solidFill>
                  <a:srgbClr val="FF0000"/>
                </a:solidFill>
                <a:latin typeface="#9Slide07 Crocante" panose="02000000000000000000" pitchFamily="2" charset="0"/>
                <a:cs typeface="Times New Roman" panose="02020603050405020304" pitchFamily="18" charset="0"/>
              </a:rPr>
              <a:t> </a:t>
            </a:r>
            <a:r>
              <a:rPr lang="en-US" sz="5400" dirty="0" err="1">
                <a:solidFill>
                  <a:srgbClr val="FF0000"/>
                </a:solidFill>
                <a:latin typeface="#9Slide07 Crocante" panose="02000000000000000000" pitchFamily="2" charset="0"/>
                <a:cs typeface="Times New Roman" panose="02020603050405020304" pitchFamily="18" charset="0"/>
              </a:rPr>
              <a:t>việt</a:t>
            </a:r>
            <a:endParaRPr lang="en-US" sz="5400" dirty="0">
              <a:solidFill>
                <a:srgbClr val="FF0000"/>
              </a:solidFill>
              <a:latin typeface="#9Slide07 Crocante" panose="02000000000000000000"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2BFA5877-F079-0C87-E63D-6130F26F8105}"/>
              </a:ext>
            </a:extLst>
          </p:cNvPr>
          <p:cNvSpPr txBox="1"/>
          <p:nvPr/>
        </p:nvSpPr>
        <p:spPr>
          <a:xfrm>
            <a:off x="9677400" y="4838700"/>
            <a:ext cx="7196400" cy="2031325"/>
          </a:xfrm>
          <a:prstGeom prst="rect">
            <a:avLst/>
          </a:prstGeom>
          <a:noFill/>
        </p:spPr>
        <p:txBody>
          <a:bodyPr wrap="square">
            <a:spAutoFit/>
          </a:bodyPr>
          <a:lstStyle/>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Nhiệm</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vụ</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thức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rút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gọn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đặc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biệt</a:t>
            </a:r>
            <a:endParaRPr lang="en-US" sz="42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Thời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5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3" name="Freeform 2"/>
          <p:cNvSpPr/>
          <p:nvPr/>
        </p:nvSpPr>
        <p:spPr>
          <a:xfrm>
            <a:off x="1119465" y="1515776"/>
            <a:ext cx="7982712" cy="8229600"/>
          </a:xfrm>
          <a:custGeom>
            <a:avLst/>
            <a:gdLst/>
            <a:ahLst/>
            <a:cxnLst/>
            <a:rect l="l" t="t" r="r" b="b"/>
            <a:pathLst>
              <a:path w="7982712" h="8229600">
                <a:moveTo>
                  <a:pt x="0" y="0"/>
                </a:moveTo>
                <a:lnTo>
                  <a:pt x="7982712" y="0"/>
                </a:lnTo>
                <a:lnTo>
                  <a:pt x="7982712"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56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69040338"/>
              </p:ext>
            </p:extLst>
          </p:nvPr>
        </p:nvGraphicFramePr>
        <p:xfrm>
          <a:off x="304800" y="419100"/>
          <a:ext cx="17602199" cy="9601200"/>
        </p:xfrm>
        <a:graphic>
          <a:graphicData uri="http://schemas.openxmlformats.org/drawingml/2006/table">
            <a:tbl>
              <a:tblPr firstRow="1" bandRow="1">
                <a:tableStyleId>{5940675A-B579-460E-94D1-54222C63F5DA}</a:tableStyleId>
              </a:tblPr>
              <a:tblGrid>
                <a:gridCol w="1510918">
                  <a:extLst>
                    <a:ext uri="{9D8B030D-6E8A-4147-A177-3AD203B41FA5}">
                      <a16:colId xmlns:a16="http://schemas.microsoft.com/office/drawing/2014/main" val="35701576"/>
                    </a:ext>
                  </a:extLst>
                </a:gridCol>
                <a:gridCol w="9292148">
                  <a:extLst>
                    <a:ext uri="{9D8B030D-6E8A-4147-A177-3AD203B41FA5}">
                      <a16:colId xmlns:a16="http://schemas.microsoft.com/office/drawing/2014/main" val="1316564149"/>
                    </a:ext>
                  </a:extLst>
                </a:gridCol>
                <a:gridCol w="6799133">
                  <a:extLst>
                    <a:ext uri="{9D8B030D-6E8A-4147-A177-3AD203B41FA5}">
                      <a16:colId xmlns:a16="http://schemas.microsoft.com/office/drawing/2014/main" val="4205022241"/>
                    </a:ext>
                  </a:extLst>
                </a:gridCol>
              </a:tblGrid>
              <a:tr h="964313">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rút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gọn</a:t>
                      </a:r>
                      <a:r>
                        <a:rPr lang="en-US" sz="4000" b="1" baseline="0" dirty="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đặc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biệt</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552984749"/>
                  </a:ext>
                </a:extLst>
              </a:tr>
              <a:tr h="3479911">
                <a:tc>
                  <a:txBody>
                    <a:bodyPr/>
                    <a:lstStyle/>
                    <a:p>
                      <a:pPr algn="just"/>
                      <a:r>
                        <a:rPr lang="en-US" sz="4000" b="1" dirty="0" err="1">
                          <a:latin typeface="Times New Roman" panose="02020603050405020304" pitchFamily="18" charset="0"/>
                          <a:cs typeface="Times New Roman" panose="02020603050405020304" pitchFamily="18" charset="0"/>
                        </a:rPr>
                        <a:t>Khái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niệm</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dirty="0">
                          <a:solidFill>
                            <a:srgbClr val="000000"/>
                          </a:solidFill>
                          <a:latin typeface="Times New Roman" panose="02020603050405020304" pitchFamily="18" charset="0"/>
                          <a:cs typeface="Times New Roman" panose="02020603050405020304" pitchFamily="18" charset="0"/>
                        </a:rPr>
                        <a:t>L</a:t>
                      </a:r>
                      <a:r>
                        <a:rPr lang="vi-VN" sz="4000" dirty="0">
                          <a:solidFill>
                            <a:srgbClr val="000000"/>
                          </a:solidFill>
                          <a:latin typeface="Times New Roman" panose="02020603050405020304" pitchFamily="18" charset="0"/>
                          <a:cs typeface="Times New Roman" panose="02020603050405020304" pitchFamily="18" charset="0"/>
                        </a:rPr>
                        <a:t>à câu đã </a:t>
                      </a:r>
                      <a:r>
                        <a:rPr lang="vi-VN" sz="4000" b="1" dirty="0">
                          <a:solidFill>
                            <a:srgbClr val="000000"/>
                          </a:solidFill>
                          <a:latin typeface="Times New Roman" panose="02020603050405020304" pitchFamily="18" charset="0"/>
                          <a:cs typeface="Times New Roman" panose="02020603050405020304" pitchFamily="18" charset="0"/>
                        </a:rPr>
                        <a:t>lược bỏ một hoặc một số thành phần bắt buộc trong câu </a:t>
                      </a:r>
                      <a:r>
                        <a:rPr lang="vi-VN" sz="4000" dirty="0">
                          <a:solidFill>
                            <a:srgbClr val="000000"/>
                          </a:solidFill>
                          <a:latin typeface="Times New Roman" panose="02020603050405020304" pitchFamily="18" charset="0"/>
                          <a:cs typeface="Times New Roman" panose="02020603050405020304" pitchFamily="18" charset="0"/>
                        </a:rPr>
                        <a:t>(chủ ngữ, vị ngữ hay các thành phần phụ bắt buộc của cụm từ). </a:t>
                      </a:r>
                      <a:endParaRPr lang="en-US" sz="4000" dirty="0">
                        <a:latin typeface="Times New Roman" panose="02020603050405020304" pitchFamily="18" charset="0"/>
                        <a:cs typeface="Times New Roman" panose="02020603050405020304" pitchFamily="18" charset="0"/>
                      </a:endParaRPr>
                    </a:p>
                  </a:txBody>
                  <a:tcPr/>
                </a:tc>
                <a:tc>
                  <a:txBody>
                    <a:bodyPr/>
                    <a:lstStyle/>
                    <a:p>
                      <a:pPr algn="just"/>
                      <a:r>
                        <a:rPr lang="en-US" sz="4000" dirty="0" err="1">
                          <a:solidFill>
                            <a:srgbClr val="000000"/>
                          </a:solidFill>
                          <a:latin typeface="Times New Roman" panose="02020603050405020304" pitchFamily="18" charset="0"/>
                          <a:cs typeface="Times New Roman" panose="02020603050405020304" pitchFamily="18" charset="0"/>
                        </a:rPr>
                        <a:t>Là</a:t>
                      </a:r>
                      <a:r>
                        <a:rPr lang="vi-VN" sz="4000" dirty="0">
                          <a:solidFill>
                            <a:srgbClr val="000000"/>
                          </a:solidFill>
                          <a:latin typeface="Times New Roman" panose="02020603050405020304" pitchFamily="18" charset="0"/>
                          <a:cs typeface="Times New Roman" panose="02020603050405020304" pitchFamily="18" charset="0"/>
                        </a:rPr>
                        <a:t> câu </a:t>
                      </a:r>
                      <a:r>
                        <a:rPr lang="vi-VN" sz="4000" b="1" dirty="0">
                          <a:solidFill>
                            <a:srgbClr val="000000"/>
                          </a:solidFill>
                          <a:latin typeface="Times New Roman" panose="02020603050405020304" pitchFamily="18" charset="0"/>
                          <a:cs typeface="Times New Roman" panose="02020603050405020304" pitchFamily="18" charset="0"/>
                        </a:rPr>
                        <a:t>không được cấu tạo theo mô hình chủ ngữ - vị ngữ</a:t>
                      </a:r>
                      <a:endParaRPr lang="en-US" sz="4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1480815"/>
                  </a:ext>
                </a:extLst>
              </a:tr>
              <a:tr h="5156976">
                <a:tc>
                  <a:txBody>
                    <a:bodyPr/>
                    <a:lstStyle/>
                    <a:p>
                      <a:pPr algn="just"/>
                      <a:r>
                        <a:rPr lang="en-US" sz="4000" b="1" dirty="0" err="1">
                          <a:latin typeface="Times New Roman" panose="02020603050405020304" pitchFamily="18" charset="0"/>
                          <a:cs typeface="Times New Roman" panose="02020603050405020304" pitchFamily="18" charset="0"/>
                        </a:rPr>
                        <a:t>Chức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năng</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Thông</a:t>
                      </a:r>
                      <a:r>
                        <a:rPr lang="en-US" sz="4000" b="0" baseline="0" dirty="0">
                          <a:latin typeface="Times New Roman" panose="02020603050405020304" pitchFamily="18" charset="0"/>
                          <a:cs typeface="Times New Roman" panose="02020603050405020304" pitchFamily="18" charset="0"/>
                        </a:rPr>
                        <a:t> tin </a:t>
                      </a:r>
                      <a:r>
                        <a:rPr lang="en-US" sz="4000" b="0" baseline="0" dirty="0" err="1">
                          <a:latin typeface="Times New Roman" panose="02020603050405020304" pitchFamily="18" charset="0"/>
                          <a:cs typeface="Times New Roman" panose="02020603050405020304" pitchFamily="18" charset="0"/>
                        </a:rPr>
                        <a:t>nhanh</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tránh</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lặp</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từ</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ngữ</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tạo</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liên</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kết</a:t>
                      </a:r>
                      <a:endParaRPr lang="en-US" sz="4000" b="0" baseline="0" dirty="0">
                        <a:latin typeface="Times New Roman" panose="02020603050405020304" pitchFamily="18" charset="0"/>
                        <a:cs typeface="Times New Roman" panose="02020603050405020304" pitchFamily="18" charset="0"/>
                      </a:endParaRPr>
                    </a:p>
                    <a:p>
                      <a:pPr marL="0" marR="0" indent="0" algn="just" defTabSz="1371600" rtl="0" eaLnBrk="1" fontAlgn="auto" latinLnBrk="0" hangingPunct="1">
                        <a:lnSpc>
                          <a:spcPct val="100000"/>
                        </a:lnSpc>
                        <a:spcBef>
                          <a:spcPts val="0"/>
                        </a:spcBef>
                        <a:spcAft>
                          <a:spcPts val="0"/>
                        </a:spcAft>
                        <a:buClrTx/>
                        <a:buSzTx/>
                        <a:buFontTx/>
                        <a:buNone/>
                        <a:tabLst/>
                        <a:defRPr/>
                      </a:pP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Ngụ</a:t>
                      </a:r>
                      <a:r>
                        <a:rPr lang="en-US" sz="4000" b="0" baseline="0" dirty="0">
                          <a:latin typeface="Times New Roman" panose="02020603050405020304" pitchFamily="18" charset="0"/>
                          <a:cs typeface="Times New Roman" panose="02020603050405020304" pitchFamily="18" charset="0"/>
                        </a:rPr>
                        <a:t> ý </a:t>
                      </a:r>
                      <a:r>
                        <a:rPr lang="en-US" sz="4000" b="0" baseline="0" dirty="0" err="1">
                          <a:latin typeface="Times New Roman" panose="02020603050405020304" pitchFamily="18" charset="0"/>
                          <a:cs typeface="Times New Roman" panose="02020603050405020304" pitchFamily="18" charset="0"/>
                        </a:rPr>
                        <a:t>hành</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động</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đặc</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điểm</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nêu</a:t>
                      </a:r>
                      <a:r>
                        <a:rPr lang="en-US" sz="4000" b="0" baseline="0" dirty="0">
                          <a:latin typeface="Times New Roman" panose="02020603050405020304" pitchFamily="18" charset="0"/>
                          <a:cs typeface="Times New Roman" panose="02020603050405020304" pitchFamily="18" charset="0"/>
                        </a:rPr>
                        <a:t> ở </a:t>
                      </a:r>
                      <a:r>
                        <a:rPr lang="en-US" sz="4000" b="0" baseline="0" dirty="0" err="1">
                          <a:latin typeface="Times New Roman" panose="02020603050405020304" pitchFamily="18" charset="0"/>
                          <a:cs typeface="Times New Roman" panose="02020603050405020304" pitchFamily="18" charset="0"/>
                        </a:rPr>
                        <a:t>vị</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ngữ</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là</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của</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mọi</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người</a:t>
                      </a:r>
                      <a:r>
                        <a:rPr lang="en-US" sz="4000" b="0" baseline="0" dirty="0">
                          <a:latin typeface="Times New Roman" panose="02020603050405020304" pitchFamily="18" charset="0"/>
                          <a:cs typeface="Times New Roman" panose="02020603050405020304" pitchFamily="18" charset="0"/>
                        </a:rPr>
                        <a:t>.</a:t>
                      </a:r>
                    </a:p>
                  </a:txBody>
                  <a:tcPr/>
                </a:tc>
                <a:tc>
                  <a:txBody>
                    <a:bodyPr/>
                    <a:lstStyle/>
                    <a:p>
                      <a:pPr algn="just"/>
                      <a:r>
                        <a:rPr lang="en-US" sz="4000" b="0" dirty="0">
                          <a:solidFill>
                            <a:srgbClr val="000000"/>
                          </a:solidFill>
                          <a:latin typeface="Times New Roman" panose="02020603050405020304" pitchFamily="18" charset="0"/>
                          <a:cs typeface="Times New Roman" panose="02020603050405020304" pitchFamily="18" charset="0"/>
                        </a:rPr>
                        <a:t>- X</a:t>
                      </a:r>
                      <a:r>
                        <a:rPr lang="vi-VN" sz="4000" b="0" dirty="0">
                          <a:solidFill>
                            <a:srgbClr val="000000"/>
                          </a:solidFill>
                          <a:latin typeface="Times New Roman" panose="02020603050405020304" pitchFamily="18" charset="0"/>
                          <a:cs typeface="Times New Roman" panose="02020603050405020304" pitchFamily="18" charset="0"/>
                        </a:rPr>
                        <a:t>ác định thời gian, nơi chốn </a:t>
                      </a:r>
                      <a:endParaRPr lang="en-US" sz="4000" b="0" dirty="0">
                        <a:solidFill>
                          <a:srgbClr val="000000"/>
                        </a:solidFill>
                        <a:latin typeface="Times New Roman" panose="02020603050405020304" pitchFamily="18" charset="0"/>
                        <a:cs typeface="Times New Roman" panose="02020603050405020304" pitchFamily="18" charset="0"/>
                      </a:endParaRPr>
                    </a:p>
                    <a:p>
                      <a:pPr algn="just"/>
                      <a:r>
                        <a:rPr lang="en-US" sz="4000" b="0" dirty="0">
                          <a:solidFill>
                            <a:srgbClr val="000000"/>
                          </a:solidFill>
                          <a:latin typeface="Times New Roman" panose="02020603050405020304" pitchFamily="18" charset="0"/>
                          <a:cs typeface="Times New Roman" panose="02020603050405020304" pitchFamily="18" charset="0"/>
                        </a:rPr>
                        <a:t>- </a:t>
                      </a:r>
                      <a:r>
                        <a:rPr lang="en-US" sz="4000" b="0" dirty="0" err="1">
                          <a:solidFill>
                            <a:srgbClr val="000000"/>
                          </a:solidFill>
                          <a:latin typeface="Times New Roman" panose="02020603050405020304" pitchFamily="18" charset="0"/>
                          <a:cs typeface="Times New Roman" panose="02020603050405020304" pitchFamily="18" charset="0"/>
                        </a:rPr>
                        <a:t>Xác</a:t>
                      </a:r>
                      <a:r>
                        <a:rPr lang="en-US" sz="4000" b="0" baseline="0" dirty="0">
                          <a:solidFill>
                            <a:srgbClr val="000000"/>
                          </a:solidFill>
                          <a:latin typeface="Times New Roman" panose="02020603050405020304" pitchFamily="18" charset="0"/>
                          <a:cs typeface="Times New Roman" panose="02020603050405020304" pitchFamily="18" charset="0"/>
                        </a:rPr>
                        <a:t> </a:t>
                      </a:r>
                      <a:r>
                        <a:rPr lang="en-US" sz="4000" b="0" baseline="0" dirty="0" err="1">
                          <a:solidFill>
                            <a:srgbClr val="000000"/>
                          </a:solidFill>
                          <a:latin typeface="Times New Roman" panose="02020603050405020304" pitchFamily="18" charset="0"/>
                          <a:cs typeface="Times New Roman" panose="02020603050405020304" pitchFamily="18" charset="0"/>
                        </a:rPr>
                        <a:t>định</a:t>
                      </a:r>
                      <a:r>
                        <a:rPr lang="en-US" sz="4000" b="0" baseline="0" dirty="0">
                          <a:solidFill>
                            <a:srgbClr val="000000"/>
                          </a:solidFill>
                          <a:latin typeface="Times New Roman" panose="02020603050405020304" pitchFamily="18" charset="0"/>
                          <a:cs typeface="Times New Roman" panose="02020603050405020304" pitchFamily="18" charset="0"/>
                        </a:rPr>
                        <a:t> </a:t>
                      </a:r>
                      <a:r>
                        <a:rPr lang="vi-VN" sz="4000" b="0" dirty="0">
                          <a:solidFill>
                            <a:srgbClr val="000000"/>
                          </a:solidFill>
                          <a:latin typeface="Times New Roman" panose="02020603050405020304" pitchFamily="18" charset="0"/>
                          <a:cs typeface="Times New Roman" panose="02020603050405020304" pitchFamily="18" charset="0"/>
                        </a:rPr>
                        <a:t>sự có mặt của người, vật, hiện tượng</a:t>
                      </a:r>
                      <a:endParaRPr lang="en-US" sz="4000" b="0" dirty="0">
                        <a:solidFill>
                          <a:srgbClr val="000000"/>
                        </a:solidFill>
                        <a:latin typeface="Times New Roman" panose="02020603050405020304" pitchFamily="18" charset="0"/>
                        <a:cs typeface="Times New Roman" panose="02020603050405020304" pitchFamily="18" charset="0"/>
                      </a:endParaRPr>
                    </a:p>
                    <a:p>
                      <a:pPr marL="0" indent="0" algn="just">
                        <a:buFontTx/>
                        <a:buNone/>
                      </a:pPr>
                      <a:r>
                        <a:rPr lang="en-US" sz="4000" b="0" dirty="0">
                          <a:solidFill>
                            <a:srgbClr val="000000"/>
                          </a:solidFill>
                          <a:latin typeface="Times New Roman" panose="02020603050405020304" pitchFamily="18" charset="0"/>
                          <a:cs typeface="Times New Roman" panose="02020603050405020304" pitchFamily="18" charset="0"/>
                        </a:rPr>
                        <a:t>- G</a:t>
                      </a:r>
                      <a:r>
                        <a:rPr lang="vi-VN" sz="4000" b="0" dirty="0">
                          <a:solidFill>
                            <a:srgbClr val="000000"/>
                          </a:solidFill>
                          <a:latin typeface="Times New Roman" panose="02020603050405020304" pitchFamily="18" charset="0"/>
                          <a:cs typeface="Times New Roman" panose="02020603050405020304" pitchFamily="18" charset="0"/>
                        </a:rPr>
                        <a:t>ọi đáp</a:t>
                      </a:r>
                      <a:endParaRPr lang="en-US" sz="4000" b="0" dirty="0">
                        <a:solidFill>
                          <a:srgbClr val="000000"/>
                        </a:solidFill>
                        <a:latin typeface="Times New Roman" panose="02020603050405020304" pitchFamily="18" charset="0"/>
                        <a:cs typeface="Times New Roman" panose="02020603050405020304" pitchFamily="18" charset="0"/>
                      </a:endParaRPr>
                    </a:p>
                    <a:p>
                      <a:pPr marL="0" indent="0" algn="just">
                        <a:buFontTx/>
                        <a:buNone/>
                      </a:pPr>
                      <a:r>
                        <a:rPr lang="en-US" sz="4000" b="0" dirty="0">
                          <a:solidFill>
                            <a:srgbClr val="000000"/>
                          </a:solidFill>
                          <a:latin typeface="Times New Roman" panose="02020603050405020304" pitchFamily="18" charset="0"/>
                          <a:cs typeface="Times New Roman" panose="02020603050405020304" pitchFamily="18" charset="0"/>
                        </a:rPr>
                        <a:t>-</a:t>
                      </a:r>
                      <a:r>
                        <a:rPr lang="en-US" sz="4000" b="0" baseline="0" dirty="0">
                          <a:solidFill>
                            <a:srgbClr val="000000"/>
                          </a:solidFill>
                          <a:latin typeface="Times New Roman" panose="02020603050405020304" pitchFamily="18" charset="0"/>
                          <a:cs typeface="Times New Roman" panose="02020603050405020304" pitchFamily="18" charset="0"/>
                        </a:rPr>
                        <a:t> </a:t>
                      </a:r>
                      <a:r>
                        <a:rPr lang="en-US" sz="4000" b="0" dirty="0">
                          <a:solidFill>
                            <a:srgbClr val="000000"/>
                          </a:solidFill>
                          <a:latin typeface="Times New Roman" panose="02020603050405020304" pitchFamily="18" charset="0"/>
                          <a:cs typeface="Times New Roman" panose="02020603050405020304" pitchFamily="18" charset="0"/>
                        </a:rPr>
                        <a:t>B</a:t>
                      </a:r>
                      <a:r>
                        <a:rPr lang="vi-VN" sz="4000" b="0" dirty="0">
                          <a:solidFill>
                            <a:srgbClr val="000000"/>
                          </a:solidFill>
                          <a:latin typeface="Times New Roman" panose="02020603050405020304" pitchFamily="18" charset="0"/>
                          <a:cs typeface="Times New Roman" panose="02020603050405020304" pitchFamily="18" charset="0"/>
                        </a:rPr>
                        <a:t>iểu lộ cảm xúc hoặc </a:t>
                      </a:r>
                      <a:r>
                        <a:rPr lang="en-US" sz="4000" b="0" dirty="0" err="1">
                          <a:solidFill>
                            <a:srgbClr val="000000"/>
                          </a:solidFill>
                          <a:latin typeface="Times New Roman" panose="02020603050405020304" pitchFamily="18" charset="0"/>
                          <a:cs typeface="Times New Roman" panose="02020603050405020304" pitchFamily="18" charset="0"/>
                        </a:rPr>
                        <a:t>sự</a:t>
                      </a:r>
                      <a:r>
                        <a:rPr lang="vi-VN" sz="4000" b="0" dirty="0">
                          <a:solidFill>
                            <a:srgbClr val="000000"/>
                          </a:solidFill>
                          <a:latin typeface="Times New Roman" panose="02020603050405020304" pitchFamily="18" charset="0"/>
                          <a:cs typeface="Times New Roman" panose="02020603050405020304" pitchFamily="18" charset="0"/>
                        </a:rPr>
                        <a:t> đánh giá</a:t>
                      </a:r>
                      <a:endParaRPr lang="en-US" sz="4000" b="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39735684"/>
                  </a:ext>
                </a:extLst>
              </a:tr>
            </a:tbl>
          </a:graphicData>
        </a:graphic>
      </p:graphicFrame>
    </p:spTree>
    <p:extLst>
      <p:ext uri="{BB962C8B-B14F-4D97-AF65-F5344CB8AC3E}">
        <p14:creationId xmlns:p14="http://schemas.microsoft.com/office/powerpoint/2010/main" val="172297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41293795"/>
              </p:ext>
            </p:extLst>
          </p:nvPr>
        </p:nvGraphicFramePr>
        <p:xfrm>
          <a:off x="304800" y="419100"/>
          <a:ext cx="17602199" cy="9525000"/>
        </p:xfrm>
        <a:graphic>
          <a:graphicData uri="http://schemas.openxmlformats.org/drawingml/2006/table">
            <a:tbl>
              <a:tblPr firstRow="1" bandRow="1">
                <a:tableStyleId>{5940675A-B579-460E-94D1-54222C63F5DA}</a:tableStyleId>
              </a:tblPr>
              <a:tblGrid>
                <a:gridCol w="1510918">
                  <a:extLst>
                    <a:ext uri="{9D8B030D-6E8A-4147-A177-3AD203B41FA5}">
                      <a16:colId xmlns:a16="http://schemas.microsoft.com/office/drawing/2014/main" val="35701576"/>
                    </a:ext>
                  </a:extLst>
                </a:gridCol>
                <a:gridCol w="9292148">
                  <a:extLst>
                    <a:ext uri="{9D8B030D-6E8A-4147-A177-3AD203B41FA5}">
                      <a16:colId xmlns:a16="http://schemas.microsoft.com/office/drawing/2014/main" val="1316564149"/>
                    </a:ext>
                  </a:extLst>
                </a:gridCol>
                <a:gridCol w="6799133">
                  <a:extLst>
                    <a:ext uri="{9D8B030D-6E8A-4147-A177-3AD203B41FA5}">
                      <a16:colId xmlns:a16="http://schemas.microsoft.com/office/drawing/2014/main" val="4205022241"/>
                    </a:ext>
                  </a:extLst>
                </a:gridCol>
              </a:tblGrid>
              <a:tr h="969358">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rút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gọn</a:t>
                      </a:r>
                      <a:r>
                        <a:rPr lang="en-US" sz="4000" b="1" baseline="0" dirty="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đặc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biệt</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552984749"/>
                  </a:ext>
                </a:extLst>
              </a:tr>
              <a:tr h="8555642">
                <a:tc>
                  <a:txBody>
                    <a:bodyPr/>
                    <a:lstStyle/>
                    <a:p>
                      <a:pPr algn="just"/>
                      <a:r>
                        <a:rPr lang="en-US" sz="4000" b="1" dirty="0" err="1">
                          <a:latin typeface="Times New Roman" panose="02020603050405020304" pitchFamily="18" charset="0"/>
                          <a:cs typeface="Times New Roman" panose="02020603050405020304" pitchFamily="18" charset="0"/>
                        </a:rPr>
                        <a:t>Lưu</a:t>
                      </a:r>
                      <a:r>
                        <a:rPr lang="en-US" sz="4000" b="1" baseline="0" dirty="0">
                          <a:latin typeface="Times New Roman" panose="02020603050405020304" pitchFamily="18" charset="0"/>
                          <a:cs typeface="Times New Roman" panose="02020603050405020304" pitchFamily="18" charset="0"/>
                        </a:rPr>
                        <a:t> ý</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khôi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phục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thành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bị</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tỉnh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thành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đầy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đủ</a:t>
                      </a:r>
                      <a:r>
                        <a:rPr lang="en-US" sz="4000" dirty="0">
                          <a:solidFill>
                            <a:prstClr val="black"/>
                          </a:solidFill>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Lưu</a:t>
                      </a:r>
                      <a:r>
                        <a:rPr lang="en-US" sz="4000" b="1" baseline="0" dirty="0">
                          <a:latin typeface="Times New Roman" panose="02020603050405020304" pitchFamily="18" charset="0"/>
                          <a:cs typeface="Times New Roman" panose="02020603050405020304" pitchFamily="18" charset="0"/>
                        </a:rPr>
                        <a:t> ý </a:t>
                      </a:r>
                      <a:r>
                        <a:rPr lang="en-US" sz="4000" b="1" baseline="0" dirty="0" err="1">
                          <a:latin typeface="Times New Roman" panose="02020603050405020304" pitchFamily="18" charset="0"/>
                          <a:cs typeface="Times New Roman" panose="02020603050405020304" pitchFamily="18" charset="0"/>
                        </a:rPr>
                        <a:t>khi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rút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gọn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a:t>
                      </a:r>
                    </a:p>
                    <a:p>
                      <a:pPr algn="just" defTabSz="1371600">
                        <a:defRPr/>
                      </a:pPr>
                      <a:r>
                        <a:rPr lang="vi-VN" sz="4000" dirty="0">
                          <a:solidFill>
                            <a:prstClr val="black"/>
                          </a:solidFill>
                          <a:latin typeface="Times New Roman" panose="02020603050405020304" pitchFamily="18" charset="0"/>
                          <a:cs typeface="Times New Roman" panose="02020603050405020304" pitchFamily="18" charset="0"/>
                        </a:rPr>
                        <a:t>+ K</a:t>
                      </a:r>
                      <a:r>
                        <a:rPr lang="en-US" sz="4000" dirty="0" err="1">
                          <a:solidFill>
                            <a:prstClr val="black"/>
                          </a:solidFill>
                          <a:latin typeface="Times New Roman" panose="02020603050405020304" pitchFamily="18" charset="0"/>
                          <a:cs typeface="Times New Roman" panose="02020603050405020304" pitchFamily="18" charset="0"/>
                        </a:rPr>
                        <a:t>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trở</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lốc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thiếu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sự</a:t>
                      </a:r>
                      <a:r>
                        <a:rPr lang="en-US" sz="4000" dirty="0">
                          <a:solidFill>
                            <a:prstClr val="black"/>
                          </a:solidFill>
                          <a:latin typeface="Times New Roman" panose="02020603050405020304" pitchFamily="18" charset="0"/>
                          <a:cs typeface="Times New Roman" panose="02020603050405020304" pitchFamily="18" charset="0"/>
                        </a:rPr>
                        <a:t> </a:t>
                      </a:r>
                      <a:endParaRPr lang="vi-VN" sz="40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vi-VN" sz="4000" dirty="0">
                          <a:solidFill>
                            <a:prstClr val="black"/>
                          </a:solidFill>
                          <a:latin typeface="Times New Roman" panose="02020603050405020304" pitchFamily="18" charset="0"/>
                          <a:cs typeface="Times New Roman" panose="02020603050405020304" pitchFamily="18" charset="0"/>
                        </a:rPr>
                        <a:t>+ H</a:t>
                      </a:r>
                      <a:r>
                        <a:rPr lang="en-US" sz="4000" dirty="0" err="1">
                          <a:solidFill>
                            <a:prstClr val="black"/>
                          </a:solidFill>
                          <a:latin typeface="Times New Roman" panose="02020603050405020304" pitchFamily="18" charset="0"/>
                          <a:cs typeface="Times New Roman" panose="02020603050405020304" pitchFamily="18" charset="0"/>
                        </a:rPr>
                        <a:t>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chế</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rút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gọn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hoặc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trọng</a:t>
                      </a:r>
                      <a:r>
                        <a:rPr lang="en-US" sz="40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vi-VN"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ngữ</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rút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gọn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gây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hiểu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lầm</a:t>
                      </a:r>
                      <a:r>
                        <a:rPr lang="en-US" sz="4000" dirty="0">
                          <a:solidFill>
                            <a:prstClr val="black"/>
                          </a:solidFill>
                          <a:latin typeface="Times New Roman" panose="02020603050405020304" pitchFamily="18" charset="0"/>
                          <a:cs typeface="Times New Roman" panose="02020603050405020304" pitchFamily="18" charset="0"/>
                        </a:rPr>
                        <a:t>.</a:t>
                      </a:r>
                    </a:p>
                  </a:txBody>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biệt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đặc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biệt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ngữ</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pháp</a:t>
                      </a:r>
                      <a:r>
                        <a:rPr lang="en-US" sz="4000" dirty="0">
                          <a:solidFill>
                            <a:prstClr val="black"/>
                          </a:solidFill>
                          <a:latin typeface="Times New Roman" panose="02020603050405020304" pitchFamily="18" charset="0"/>
                          <a:cs typeface="Times New Roman" panose="02020603050405020304" pitchFamily="18" charset="0"/>
                        </a:rPr>
                        <a:t>. </a:t>
                      </a:r>
                    </a:p>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Chỉ</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đặc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biệt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ngữ</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phù</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hợp</a:t>
                      </a:r>
                      <a:r>
                        <a:rPr lang="en-US" sz="4000" dirty="0">
                          <a:solidFill>
                            <a:prstClr val="black"/>
                          </a:solidFill>
                          <a:latin typeface="Times New Roman" panose="02020603050405020304" pitchFamily="18" charset="0"/>
                          <a:cs typeface="Times New Roman" panose="02020603050405020304" pitchFamily="18" charset="0"/>
                        </a:rPr>
                        <a:t>.</a:t>
                      </a:r>
                    </a:p>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6503510"/>
                  </a:ext>
                </a:extLst>
              </a:tr>
            </a:tbl>
          </a:graphicData>
        </a:graphic>
      </p:graphicFrame>
    </p:spTree>
    <p:extLst>
      <p:ext uri="{BB962C8B-B14F-4D97-AF65-F5344CB8AC3E}">
        <p14:creationId xmlns:p14="http://schemas.microsoft.com/office/powerpoint/2010/main" val="96551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6777206" y="1952663"/>
            <a:ext cx="8779076" cy="2462213"/>
          </a:xfrm>
          <a:prstGeom prst="rect">
            <a:avLst/>
          </a:prstGeom>
        </p:spPr>
        <p:txBody>
          <a:bodyPr lIns="0" tIns="0" rIns="0" bIns="0" rtlCol="0" anchor="t">
            <a:spAutoFit/>
          </a:bodyPr>
          <a:lstStyle/>
          <a:p>
            <a:pPr algn="ctr">
              <a:defRPr/>
            </a:pPr>
            <a:r>
              <a:rPr lang="en-US" sz="8000" dirty="0">
                <a:solidFill>
                  <a:prstClr val="black"/>
                </a:solidFill>
                <a:latin typeface="#9Slide07 Baloo Tamma" panose="03080902040302020200" pitchFamily="66" charset="0"/>
                <a:cs typeface="#9Slide07 Baloo Tamma" panose="03080902040302020200" pitchFamily="66" charset="0"/>
                <a:sym typeface="Arial"/>
              </a:rPr>
              <a:t>II. </a:t>
            </a:r>
          </a:p>
          <a:p>
            <a:pPr algn="ctr">
              <a:defRPr/>
            </a:pPr>
            <a:r>
              <a:rPr lang="en-US" sz="8000" dirty="0">
                <a:solidFill>
                  <a:prstClr val="black"/>
                </a:solidFill>
                <a:latin typeface="#9Slide07 Baloo Tamma" panose="03080902040302020200" pitchFamily="66" charset="0"/>
                <a:cs typeface="#9Slide07 Baloo Tamma" panose="03080902040302020200" pitchFamily="66" charset="0"/>
                <a:sym typeface="Arial"/>
              </a:rPr>
              <a:t>THỰC HÀNH</a:t>
            </a:r>
          </a:p>
        </p:txBody>
      </p:sp>
      <p:sp>
        <p:nvSpPr>
          <p:cNvPr id="2" name="Freeform 2"/>
          <p:cNvSpPr/>
          <p:nvPr/>
        </p:nvSpPr>
        <p:spPr>
          <a:xfrm>
            <a:off x="0" y="4282345"/>
            <a:ext cx="8457220" cy="5824910"/>
          </a:xfrm>
          <a:custGeom>
            <a:avLst/>
            <a:gdLst/>
            <a:ahLst/>
            <a:cxnLst/>
            <a:rect l="l" t="t" r="r" b="b"/>
            <a:pathLst>
              <a:path w="5891116" h="4057506">
                <a:moveTo>
                  <a:pt x="0" y="0"/>
                </a:moveTo>
                <a:lnTo>
                  <a:pt x="5891116" y="0"/>
                </a:lnTo>
                <a:lnTo>
                  <a:pt x="5891116" y="4057505"/>
                </a:lnTo>
                <a:lnTo>
                  <a:pt x="0" y="4057505"/>
                </a:lnTo>
                <a:lnTo>
                  <a:pt x="0" y="0"/>
                </a:lnTo>
                <a:close/>
              </a:path>
            </a:pathLst>
          </a:custGeom>
          <a:blipFill>
            <a:blip r:embed="rId4"/>
            <a:stretch>
              <a:fillRect/>
            </a:stretch>
          </a:blipFill>
        </p:spPr>
        <p:txBody>
          <a:bodyPr/>
          <a:lstStyle/>
          <a:p>
            <a:pPr defTabSz="1828800">
              <a:buClr>
                <a:srgbClr val="000000"/>
              </a:buClr>
            </a:pPr>
            <a:endParaRPr lang="en-US" sz="2800" kern="0">
              <a:solidFill>
                <a:srgbClr val="000000"/>
              </a:solidFill>
              <a:latin typeface="Arial"/>
              <a:cs typeface="Arial"/>
              <a:sym typeface="Arial"/>
            </a:endParaRPr>
          </a:p>
        </p:txBody>
      </p:sp>
    </p:spTree>
    <p:extLst>
      <p:ext uri="{BB962C8B-B14F-4D97-AF65-F5344CB8AC3E}">
        <p14:creationId xmlns:p14="http://schemas.microsoft.com/office/powerpoint/2010/main" val="31936108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23900"/>
            <a:ext cx="17145000" cy="2554545"/>
          </a:xfrm>
          <a:prstGeom prst="rect">
            <a:avLst/>
          </a:prstGeom>
        </p:spPr>
        <p:txBody>
          <a:bodyPr wrap="square">
            <a:spAutoFit/>
          </a:bodyPr>
          <a:lstStyle/>
          <a:p>
            <a:pPr algn="ctr" defTabSz="1371600"/>
            <a:r>
              <a:rPr lang="en-US" sz="4000" b="1" kern="0" dirty="0" err="1">
                <a:latin typeface="Times New Roman" panose="02020603050405020304" pitchFamily="18" charset="0"/>
                <a:cs typeface="Times New Roman" panose="02020603050405020304" pitchFamily="18" charset="0"/>
              </a:rPr>
              <a:t>Bài</a:t>
            </a:r>
            <a:r>
              <a:rPr lang="en-US" sz="4000" b="1" kern="0" dirty="0">
                <a:latin typeface="Times New Roman" panose="02020603050405020304" pitchFamily="18" charset="0"/>
                <a:cs typeface="Times New Roman" panose="02020603050405020304" pitchFamily="18" charset="0"/>
              </a:rPr>
              <a:t> </a:t>
            </a:r>
            <a:r>
              <a:rPr lang="vi-VN" sz="4000" b="1" kern="0" dirty="0">
                <a:latin typeface="Times New Roman" panose="02020603050405020304" pitchFamily="18" charset="0"/>
                <a:cs typeface="Times New Roman" panose="02020603050405020304" pitchFamily="18" charset="0"/>
              </a:rPr>
              <a:t>1</a:t>
            </a:r>
            <a:endParaRPr lang="en-US" sz="4000" b="1" kern="0" dirty="0">
              <a:latin typeface="Times New Roman" panose="02020603050405020304" pitchFamily="18" charset="0"/>
              <a:cs typeface="Times New Roman" panose="02020603050405020304" pitchFamily="18" charset="0"/>
            </a:endParaRPr>
          </a:p>
          <a:p>
            <a:pPr algn="just" defTabSz="1371600"/>
            <a:r>
              <a:rPr lang="vi-VN" sz="4000" b="1" kern="0" dirty="0">
                <a:latin typeface="Times New Roman" panose="02020603050405020304" pitchFamily="18" charset="0"/>
                <a:cs typeface="Times New Roman" panose="02020603050405020304" pitchFamily="18" charset="0"/>
              </a:rPr>
              <a:t>Tìm </a:t>
            </a:r>
            <a:r>
              <a:rPr lang="en-US" sz="4000" b="1" kern="0" dirty="0" err="1">
                <a:latin typeface="Times New Roman" panose="02020603050405020304" pitchFamily="18" charset="0"/>
                <a:cs typeface="Times New Roman" panose="02020603050405020304" pitchFamily="18" charset="0"/>
              </a:rPr>
              <a:t>câu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rút</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gọn</a:t>
            </a:r>
            <a:r>
              <a:rPr lang="en-US" sz="4000" b="1" kern="0" dirty="0">
                <a:latin typeface="Times New Roman" panose="02020603050405020304" pitchFamily="18" charset="0"/>
                <a:cs typeface="Times New Roman" panose="02020603050405020304" pitchFamily="18" charset="0"/>
              </a:rPr>
              <a:t> </a:t>
            </a:r>
            <a:r>
              <a:rPr lang="vi-VN" sz="4000" b="1" kern="0" dirty="0">
                <a:latin typeface="Times New Roman" panose="02020603050405020304" pitchFamily="18" charset="0"/>
                <a:cs typeface="Times New Roman" panose="02020603050405020304" pitchFamily="18" charset="0"/>
              </a:rPr>
              <a:t>trong </a:t>
            </a:r>
            <a:r>
              <a:rPr lang="en-US" sz="4000" b="1" kern="0" dirty="0" err="1">
                <a:latin typeface="Times New Roman" panose="02020603050405020304" pitchFamily="18" charset="0"/>
                <a:cs typeface="Times New Roman" panose="02020603050405020304" pitchFamily="18" charset="0"/>
              </a:rPr>
              <a:t>những</a:t>
            </a:r>
            <a:r>
              <a:rPr lang="vi-VN" sz="4000" b="1" kern="0" dirty="0">
                <a:latin typeface="Times New Roman" panose="02020603050405020304" pitchFamily="18" charset="0"/>
                <a:cs typeface="Times New Roman" panose="02020603050405020304" pitchFamily="18" charset="0"/>
              </a:rPr>
              <a:t> câu </a:t>
            </a:r>
            <a:r>
              <a:rPr lang="en-US" sz="4000" b="1" kern="0" dirty="0" err="1">
                <a:latin typeface="Times New Roman" panose="02020603050405020304" pitchFamily="18" charset="0"/>
                <a:cs typeface="Times New Roman" panose="02020603050405020304" pitchFamily="18" charset="0"/>
              </a:rPr>
              <a:t>dưới</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đây</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Xác</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định</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thành</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phần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bị</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lược</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bỏ</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và</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chỉ</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văn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cảnh</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cho</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phép</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hiểu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đúng</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hiểu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rõ</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nghĩa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của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mỗi</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câu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rút</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gọn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tìm</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được</a:t>
            </a:r>
            <a:r>
              <a:rPr lang="en-US" sz="4000" b="1" kern="0" dirty="0">
                <a:latin typeface="Times New Roman" panose="02020603050405020304" pitchFamily="18" charset="0"/>
                <a:cs typeface="Times New Roman" panose="02020603050405020304" pitchFamily="18" charset="0"/>
              </a:rPr>
              <a:t>.</a:t>
            </a:r>
            <a:endParaRPr lang="vi-VN" sz="4000"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B4C1F9-B5D4-F293-CA77-A9F713A52B79}"/>
              </a:ext>
            </a:extLst>
          </p:cNvPr>
          <p:cNvPicPr>
            <a:picLocks noChangeAspect="1"/>
          </p:cNvPicPr>
          <p:nvPr/>
        </p:nvPicPr>
        <p:blipFill>
          <a:blip r:embed="rId3"/>
          <a:stretch>
            <a:fillRect/>
          </a:stretch>
        </p:blipFill>
        <p:spPr>
          <a:xfrm>
            <a:off x="13487400" y="3086100"/>
            <a:ext cx="4424553" cy="6345634"/>
          </a:xfrm>
          <a:prstGeom prst="rect">
            <a:avLst/>
          </a:prstGeom>
        </p:spPr>
      </p:pic>
      <p:sp>
        <p:nvSpPr>
          <p:cNvPr id="6" name="Rectangle 5">
            <a:extLst>
              <a:ext uri="{FF2B5EF4-FFF2-40B4-BE49-F238E27FC236}">
                <a16:creationId xmlns:a16="http://schemas.microsoft.com/office/drawing/2014/main" id="{82358784-EC5A-18C8-95FD-B8DB28A0715D}"/>
              </a:ext>
            </a:extLst>
          </p:cNvPr>
          <p:cNvSpPr/>
          <p:nvPr/>
        </p:nvSpPr>
        <p:spPr>
          <a:xfrm>
            <a:off x="914400" y="3467100"/>
            <a:ext cx="12344400" cy="5632311"/>
          </a:xfrm>
          <a:prstGeom prst="rect">
            <a:avLst/>
          </a:prstGeom>
        </p:spPr>
        <p:txBody>
          <a:bodyPr wrap="square">
            <a:spAutoFit/>
          </a:bodyPr>
          <a:lstStyle/>
          <a:p>
            <a:pPr algn="just" defTabSz="1371600"/>
            <a:r>
              <a:rPr lang="vi-VN" sz="4000" kern="0" dirty="0">
                <a:latin typeface="Times New Roman" panose="02020603050405020304" pitchFamily="18" charset="0"/>
                <a:cs typeface="Times New Roman" panose="02020603050405020304" pitchFamily="18" charset="0"/>
              </a:rPr>
              <a:t>a</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Tiếng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hát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ngừng</a:t>
            </a:r>
            <a:r>
              <a:rPr lang="en-US" sz="4000" i="1"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Cả tiếng cười</a:t>
            </a:r>
            <a:r>
              <a:rPr lang="en-US" sz="4000" i="1" kern="0" dirty="0">
                <a:latin typeface="Times New Roman" panose="02020603050405020304" pitchFamily="18" charset="0"/>
                <a:cs typeface="Times New Roman" panose="02020603050405020304" pitchFamily="18" charset="0"/>
              </a:rPr>
              <a:t>. </a:t>
            </a:r>
            <a:r>
              <a:rPr lang="vi-VN" sz="4000" kern="0" dirty="0">
                <a:latin typeface="Times New Roman" panose="02020603050405020304" pitchFamily="18" charset="0"/>
                <a:cs typeface="Times New Roman" panose="02020603050405020304" pitchFamily="18" charset="0"/>
              </a:rPr>
              <a:t>(</a:t>
            </a:r>
            <a:r>
              <a:rPr lang="en-US" sz="4000" kern="0" dirty="0">
                <a:latin typeface="Times New Roman" panose="02020603050405020304" pitchFamily="18" charset="0"/>
                <a:cs typeface="Times New Roman" panose="02020603050405020304" pitchFamily="18" charset="0"/>
              </a:rPr>
              <a:t>Nam Cao</a:t>
            </a:r>
            <a:r>
              <a:rPr lang="vi-VN" sz="4000" kern="0" dirty="0">
                <a:latin typeface="Times New Roman" panose="02020603050405020304" pitchFamily="18" charset="0"/>
                <a:cs typeface="Times New Roman" panose="02020603050405020304" pitchFamily="18" charset="0"/>
              </a:rPr>
              <a:t>)</a:t>
            </a:r>
          </a:p>
          <a:p>
            <a:pPr algn="just" defTabSz="1371600"/>
            <a:r>
              <a:rPr lang="vi-VN" sz="4000" kern="0" dirty="0">
                <a:latin typeface="Times New Roman" panose="02020603050405020304" pitchFamily="18" charset="0"/>
                <a:cs typeface="Times New Roman" panose="02020603050405020304" pitchFamily="18" charset="0"/>
              </a:rPr>
              <a:t>b</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en-US" sz="4000" i="1" kern="0" dirty="0">
                <a:latin typeface="Times New Roman" panose="02020603050405020304" pitchFamily="18" charset="0"/>
                <a:cs typeface="Times New Roman" panose="02020603050405020304" pitchFamily="18" charset="0"/>
              </a:rPr>
              <a:t>Hai </a:t>
            </a:r>
            <a:r>
              <a:rPr lang="en-US" sz="4000" i="1" kern="0" dirty="0" err="1">
                <a:latin typeface="Times New Roman" panose="02020603050405020304" pitchFamily="18" charset="0"/>
                <a:cs typeface="Times New Roman" panose="02020603050405020304" pitchFamily="18" charset="0"/>
              </a:rPr>
              <a:t>người</a:t>
            </a:r>
            <a:r>
              <a:rPr lang="en-US" sz="4000" i="1" kern="0" dirty="0">
                <a:latin typeface="Times New Roman" panose="02020603050405020304" pitchFamily="18" charset="0"/>
                <a:cs typeface="Times New Roman" panose="02020603050405020304" pitchFamily="18" charset="0"/>
              </a:rPr>
              <a:t> qua </a:t>
            </a:r>
            <a:r>
              <a:rPr lang="en-US" sz="4000" i="1" kern="0" dirty="0" err="1">
                <a:latin typeface="Times New Roman" panose="02020603050405020304" pitchFamily="18" charset="0"/>
                <a:cs typeface="Times New Roman" panose="02020603050405020304" pitchFamily="18" charset="0"/>
              </a:rPr>
              <a:t>đường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đuổi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theo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nó</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Rồi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ba</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bốn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người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sáu</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bảy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người</a:t>
            </a:r>
            <a:r>
              <a:rPr lang="vi-VN" sz="4000" i="1" kern="0" dirty="0">
                <a:latin typeface="Times New Roman" panose="02020603050405020304" pitchFamily="18" charset="0"/>
                <a:cs typeface="Times New Roman" panose="02020603050405020304" pitchFamily="18" charset="0"/>
              </a:rPr>
              <a:t>.(</a:t>
            </a:r>
            <a:r>
              <a:rPr lang="en-US" sz="4000" kern="0" dirty="0" err="1">
                <a:latin typeface="Times New Roman" panose="02020603050405020304" pitchFamily="18" charset="0"/>
                <a:cs typeface="Times New Roman" panose="02020603050405020304" pitchFamily="18" charset="0"/>
              </a:rPr>
              <a:t>Nguyễn</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Công</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Hoan</a:t>
            </a:r>
            <a:r>
              <a:rPr lang="vi-VN" sz="4000" kern="0" dirty="0">
                <a:latin typeface="Times New Roman" panose="02020603050405020304" pitchFamily="18" charset="0"/>
                <a:cs typeface="Times New Roman" panose="02020603050405020304" pitchFamily="18" charset="0"/>
              </a:rPr>
              <a:t>)</a:t>
            </a:r>
          </a:p>
          <a:p>
            <a:pPr algn="just" defTabSz="1371600"/>
            <a:r>
              <a:rPr lang="vi-VN" sz="4000" kern="0" dirty="0">
                <a:latin typeface="Times New Roman" panose="02020603050405020304" pitchFamily="18" charset="0"/>
                <a:cs typeface="Times New Roman" panose="02020603050405020304" pitchFamily="18" charset="0"/>
              </a:rPr>
              <a:t>c</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Cũng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chỉ</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được</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bằng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ấy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câu</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ông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lão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lại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lật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đật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bỏ</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nơi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khác</a:t>
            </a:r>
            <a:r>
              <a:rPr lang="en-US" sz="4000" i="1"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Còn phải kể cho người khác biết chứ</a:t>
            </a:r>
            <a:r>
              <a:rPr lang="en-US" sz="4000" i="1" kern="0" dirty="0">
                <a:latin typeface="Times New Roman" panose="02020603050405020304" pitchFamily="18" charset="0"/>
                <a:cs typeface="Times New Roman" panose="02020603050405020304" pitchFamily="18" charset="0"/>
              </a:rPr>
              <a:t>. </a:t>
            </a:r>
            <a:r>
              <a:rPr lang="vi-VN" sz="4000" kern="0" dirty="0">
                <a:latin typeface="Times New Roman" panose="02020603050405020304" pitchFamily="18" charset="0"/>
                <a:cs typeface="Times New Roman" panose="02020603050405020304" pitchFamily="18" charset="0"/>
              </a:rPr>
              <a:t>( </a:t>
            </a:r>
            <a:r>
              <a:rPr lang="en-US" sz="4000" kern="0" dirty="0">
                <a:latin typeface="Times New Roman" panose="02020603050405020304" pitchFamily="18" charset="0"/>
                <a:cs typeface="Times New Roman" panose="02020603050405020304" pitchFamily="18" charset="0"/>
              </a:rPr>
              <a:t>Kim </a:t>
            </a:r>
            <a:r>
              <a:rPr lang="en-US" sz="4000" kern="0" dirty="0" err="1">
                <a:latin typeface="Times New Roman" panose="02020603050405020304" pitchFamily="18" charset="0"/>
                <a:cs typeface="Times New Roman" panose="02020603050405020304" pitchFamily="18" charset="0"/>
              </a:rPr>
              <a:t>Lân</a:t>
            </a:r>
            <a:r>
              <a:rPr lang="vi-VN" sz="4000" kern="0" dirty="0">
                <a:latin typeface="Times New Roman" panose="02020603050405020304" pitchFamily="18" charset="0"/>
                <a:cs typeface="Times New Roman" panose="02020603050405020304" pitchFamily="18" charset="0"/>
              </a:rPr>
              <a:t>)</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d</a:t>
            </a:r>
            <a:r>
              <a:rPr lang="en-US" sz="4000"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Anh</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cảm</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tháy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yên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tâm</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và</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cái</a:t>
            </a:r>
            <a:r>
              <a:rPr lang="en-US" sz="4000" i="1" kern="0" dirty="0">
                <a:latin typeface="Times New Roman" panose="02020603050405020304" pitchFamily="18" charset="0"/>
                <a:cs typeface="Times New Roman" panose="02020603050405020304" pitchFamily="18" charset="0"/>
              </a:rPr>
              <a:t> ý </a:t>
            </a:r>
            <a:r>
              <a:rPr lang="en-US" sz="4000" i="1" kern="0" dirty="0" err="1">
                <a:latin typeface="Times New Roman" panose="02020603050405020304" pitchFamily="18" charset="0"/>
                <a:cs typeface="Times New Roman" panose="02020603050405020304" pitchFamily="18" charset="0"/>
              </a:rPr>
              <a:t>định</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đưa</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vợ</a:t>
            </a:r>
            <a:r>
              <a:rPr lang="en-US" sz="4000" i="1" kern="0" dirty="0">
                <a:latin typeface="Times New Roman" panose="02020603050405020304" pitchFamily="18" charset="0"/>
                <a:cs typeface="Times New Roman" panose="02020603050405020304" pitchFamily="18" charset="0"/>
              </a:rPr>
              <a:t> con </a:t>
            </a:r>
            <a:r>
              <a:rPr lang="en-US" sz="4000" i="1" kern="0" dirty="0" err="1">
                <a:latin typeface="Times New Roman" panose="02020603050405020304" pitchFamily="18" charset="0"/>
                <a:cs typeface="Times New Roman" panose="02020603050405020304" pitchFamily="18" charset="0"/>
              </a:rPr>
              <a:t>đi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chơi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đây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đó</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mỗi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nơi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một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tý</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cho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mở</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mang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tầm</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mắt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cứ</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nhạt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dần</a:t>
            </a:r>
            <a:r>
              <a:rPr lang="vi-VN" sz="4000" i="1" kern="0" dirty="0">
                <a:latin typeface="Times New Roman" panose="02020603050405020304" pitchFamily="18" charset="0"/>
                <a:cs typeface="Times New Roman" panose="02020603050405020304" pitchFamily="18" charset="0"/>
              </a:rPr>
              <a:t>. Ngại, rất ngại.</a:t>
            </a:r>
            <a:r>
              <a:rPr lang="en-US"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Ban ngày bận bù đầu lên ở cơ quan.</a:t>
            </a:r>
            <a:r>
              <a:rPr lang="vi-VN"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Trần</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Đức</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Tiến</a:t>
            </a:r>
            <a:r>
              <a:rPr lang="en-US" sz="4000" kern="0" dirty="0">
                <a:latin typeface="Times New Roman" panose="02020603050405020304" pitchFamily="18" charset="0"/>
                <a:cs typeface="Times New Roman" panose="02020603050405020304" pitchFamily="18" charset="0"/>
              </a:rPr>
              <a:t>)</a:t>
            </a:r>
            <a:endParaRPr lang="vi-VN"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84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71714645"/>
              </p:ext>
            </p:extLst>
          </p:nvPr>
        </p:nvGraphicFramePr>
        <p:xfrm>
          <a:off x="304800" y="190500"/>
          <a:ext cx="17526001" cy="9852270"/>
        </p:xfrm>
        <a:graphic>
          <a:graphicData uri="http://schemas.openxmlformats.org/drawingml/2006/table">
            <a:tbl>
              <a:tblPr firstRow="1" firstCol="1" bandRow="1">
                <a:tableStyleId>{5940675A-B579-460E-94D1-54222C63F5DA}</a:tableStyleId>
              </a:tblPr>
              <a:tblGrid>
                <a:gridCol w="1219200">
                  <a:extLst>
                    <a:ext uri="{9D8B030D-6E8A-4147-A177-3AD203B41FA5}">
                      <a16:colId xmlns:a16="http://schemas.microsoft.com/office/drawing/2014/main" val="774375453"/>
                    </a:ext>
                  </a:extLst>
                </a:gridCol>
                <a:gridCol w="3733800">
                  <a:extLst>
                    <a:ext uri="{9D8B030D-6E8A-4147-A177-3AD203B41FA5}">
                      <a16:colId xmlns:a16="http://schemas.microsoft.com/office/drawing/2014/main" val="3244269700"/>
                    </a:ext>
                  </a:extLst>
                </a:gridCol>
                <a:gridCol w="3810000">
                  <a:extLst>
                    <a:ext uri="{9D8B030D-6E8A-4147-A177-3AD203B41FA5}">
                      <a16:colId xmlns:a16="http://schemas.microsoft.com/office/drawing/2014/main" val="43931244"/>
                    </a:ext>
                  </a:extLst>
                </a:gridCol>
                <a:gridCol w="8763001">
                  <a:extLst>
                    <a:ext uri="{9D8B030D-6E8A-4147-A177-3AD203B41FA5}">
                      <a16:colId xmlns:a16="http://schemas.microsoft.com/office/drawing/2014/main" val="2154920749"/>
                    </a:ext>
                  </a:extLst>
                </a:gridCol>
              </a:tblGrid>
              <a:tr h="1471020">
                <a:tc>
                  <a:txBody>
                    <a:bodyPr/>
                    <a:lstStyle/>
                    <a:p>
                      <a:pPr marL="0" marR="0" algn="ctr">
                        <a:lnSpc>
                          <a:spcPct val="100000"/>
                        </a:lnSpc>
                        <a:spcBef>
                          <a:spcPts val="0"/>
                        </a:spcBef>
                        <a:spcAft>
                          <a:spcPts val="0"/>
                        </a:spcAft>
                      </a:pPr>
                      <a:r>
                        <a:rPr lang="en-US" sz="4000" b="1" dirty="0" err="1">
                          <a:effectLst/>
                          <a:latin typeface="Times New Roman" panose="02020603050405020304" pitchFamily="18" charset="0"/>
                          <a:cs typeface="Times New Roman" panose="02020603050405020304" pitchFamily="18" charset="0"/>
                        </a:rPr>
                        <a:t>Câu</a:t>
                      </a:r>
                      <a:endPar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accent1">
                        <a:lumMod val="20000"/>
                        <a:lumOff val="80000"/>
                      </a:schemeClr>
                    </a:solidFill>
                  </a:tcPr>
                </a:tc>
                <a:tc>
                  <a:txBody>
                    <a:bodyPr/>
                    <a:lstStyle/>
                    <a:p>
                      <a:pPr marL="0" marR="0" algn="ctr">
                        <a:lnSpc>
                          <a:spcPct val="100000"/>
                        </a:lnSpc>
                        <a:spcBef>
                          <a:spcPts val="0"/>
                        </a:spcBef>
                        <a:spcAft>
                          <a:spcPts val="0"/>
                        </a:spcAft>
                      </a:pPr>
                      <a:r>
                        <a:rPr lang="en-US" sz="4000" b="1" kern="0" dirty="0" err="1">
                          <a:latin typeface="Times New Roman" panose="02020603050405020304" pitchFamily="18" charset="0"/>
                          <a:cs typeface="Times New Roman" panose="02020603050405020304" pitchFamily="18" charset="0"/>
                        </a:rPr>
                        <a:t>Câu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rút</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gọn</a:t>
                      </a:r>
                      <a:r>
                        <a:rPr lang="en-US" sz="4000" b="1" kern="0" dirty="0">
                          <a:latin typeface="Times New Roman" panose="02020603050405020304" pitchFamily="18" charset="0"/>
                          <a:cs typeface="Times New Roman" panose="02020603050405020304" pitchFamily="18" charset="0"/>
                        </a:rPr>
                        <a:t> </a:t>
                      </a:r>
                      <a:endPar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accent1">
                        <a:lumMod val="20000"/>
                        <a:lumOff val="80000"/>
                      </a:schemeClr>
                    </a:solidFill>
                  </a:tcPr>
                </a:tc>
                <a:tc>
                  <a:txBody>
                    <a:bodyPr/>
                    <a:lstStyle/>
                    <a:p>
                      <a:pPr marL="0" marR="0" algn="ctr">
                        <a:lnSpc>
                          <a:spcPct val="100000"/>
                        </a:lnSpc>
                        <a:spcBef>
                          <a:spcPts val="0"/>
                        </a:spcBef>
                        <a:spcAft>
                          <a:spcPts val="0"/>
                        </a:spcAft>
                      </a:pPr>
                      <a:r>
                        <a:rPr lang="en-US" sz="4000" b="1" dirty="0" err="1">
                          <a:effectLst/>
                          <a:latin typeface="Times New Roman" panose="02020603050405020304" pitchFamily="18" charset="0"/>
                          <a:cs typeface="Times New Roman" panose="02020603050405020304" pitchFamily="18" charset="0"/>
                        </a:rPr>
                        <a:t>Tp</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bị</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lược</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bỏ</a:t>
                      </a:r>
                      <a:r>
                        <a:rPr lang="en-US" sz="4000" b="1" dirty="0">
                          <a:effectLst/>
                          <a:latin typeface="Times New Roman" panose="02020603050405020304" pitchFamily="18" charset="0"/>
                          <a:cs typeface="Times New Roman" panose="02020603050405020304" pitchFamily="18" charset="0"/>
                        </a:rPr>
                        <a:t>  </a:t>
                      </a:r>
                      <a:endPar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accent1">
                        <a:lumMod val="20000"/>
                        <a:lumOff val="80000"/>
                      </a:schemeClr>
                    </a:solidFill>
                  </a:tcPr>
                </a:tc>
                <a:tc>
                  <a:txBody>
                    <a:bodyPr/>
                    <a:lstStyle/>
                    <a:p>
                      <a:pPr marL="0" marR="0" algn="ctr">
                        <a:lnSpc>
                          <a:spcPct val="100000"/>
                        </a:lnSpc>
                        <a:spcBef>
                          <a:spcPts val="0"/>
                        </a:spcBef>
                        <a:spcAft>
                          <a:spcPts val="0"/>
                        </a:spcAft>
                      </a:pPr>
                      <a:r>
                        <a:rPr lang="en-US" sz="4000" b="1" kern="0" dirty="0" err="1">
                          <a:latin typeface="Times New Roman" panose="02020603050405020304" pitchFamily="18" charset="0"/>
                          <a:cs typeface="Times New Roman" panose="02020603050405020304" pitchFamily="18" charset="0"/>
                        </a:rPr>
                        <a:t>Văn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cảnh</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cho</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phép</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hiểu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đúng</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hiểu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rõ</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nghĩa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của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mỗi</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câu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rút</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gọn</a:t>
                      </a:r>
                      <a:endParaRPr lang="en-US" sz="4000" b="1"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accent1">
                        <a:lumMod val="20000"/>
                        <a:lumOff val="80000"/>
                      </a:schemeClr>
                    </a:solidFill>
                  </a:tcPr>
                </a:tc>
                <a:extLst>
                  <a:ext uri="{0D108BD9-81ED-4DB2-BD59-A6C34878D82A}">
                    <a16:rowId xmlns:a16="http://schemas.microsoft.com/office/drawing/2014/main" val="1311050045"/>
                  </a:ext>
                </a:extLst>
              </a:tr>
              <a:tr h="1424580">
                <a:tc>
                  <a:txBody>
                    <a:bodyPr/>
                    <a:lstStyle/>
                    <a:p>
                      <a:pPr marL="0" marR="0" algn="ctr">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rPr>
                        <a:t>a</a:t>
                      </a:r>
                      <a:endPar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nchor="ctr">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i="1" dirty="0">
                          <a:latin typeface="Times New Roman" panose="02020603050405020304" pitchFamily="18" charset="0"/>
                          <a:cs typeface="Times New Roman" panose="02020603050405020304" pitchFamily="18" charset="0"/>
                        </a:rPr>
                        <a:t>Cả tiếng cười</a:t>
                      </a:r>
                      <a:endParaRPr lang="en-US" sz="4000" i="1" dirty="0">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endPar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Rút gọn VN “</a:t>
                      </a:r>
                      <a:r>
                        <a:rPr lang="en-US" sz="4000" dirty="0" err="1">
                          <a:latin typeface="Times New Roman" panose="02020603050405020304" pitchFamily="18" charset="0"/>
                          <a:cs typeface="Times New Roman" panose="02020603050405020304" pitchFamily="18" charset="0"/>
                        </a:rPr>
                        <a:t>cũng</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ngừng</a:t>
                      </a:r>
                      <a:r>
                        <a:rPr lang="en-US" sz="4000" dirty="0">
                          <a:latin typeface="Times New Roman" panose="02020603050405020304" pitchFamily="18" charset="0"/>
                          <a:cs typeface="Times New Roman" panose="02020603050405020304" pitchFamily="18" charset="0"/>
                        </a:rPr>
                        <a:t>”</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ngừng</a:t>
                      </a:r>
                      <a:r>
                        <a:rPr lang="en-US" sz="4000" baseline="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txBody>
                  <a:tcPr marL="71438" marR="71438" marT="71438" marB="71438">
                    <a:solidFill>
                      <a:schemeClr val="bg1"/>
                    </a:solidFill>
                  </a:tcPr>
                </a:tc>
                <a:extLst>
                  <a:ext uri="{0D108BD9-81ED-4DB2-BD59-A6C34878D82A}">
                    <a16:rowId xmlns:a16="http://schemas.microsoft.com/office/drawing/2014/main" val="3259840542"/>
                  </a:ext>
                </a:extLst>
              </a:tr>
              <a:tr h="2057400">
                <a:tc>
                  <a:txBody>
                    <a:bodyPr/>
                    <a:lstStyle/>
                    <a:p>
                      <a:pPr marL="0" marR="0" algn="ctr">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rPr>
                        <a:t>b</a:t>
                      </a:r>
                      <a:endPar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i="1" dirty="0">
                          <a:latin typeface="Times New Roman" panose="02020603050405020304" pitchFamily="18" charset="0"/>
                          <a:cs typeface="Times New Roman" panose="02020603050405020304" pitchFamily="18" charset="0"/>
                        </a:rPr>
                        <a:t>Rồi ba bốn người, sáu bảy người.</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Rút gọn VN “đuổi theo nó".</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đuổi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theo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nó</a:t>
                      </a:r>
                      <a:r>
                        <a:rPr lang="en-US" sz="4000" baseline="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txBody>
                  <a:tcPr marL="71438" marR="71438" marT="71438" marB="71438">
                    <a:solidFill>
                      <a:schemeClr val="bg1"/>
                    </a:solidFill>
                  </a:tcPr>
                </a:tc>
                <a:extLst>
                  <a:ext uri="{0D108BD9-81ED-4DB2-BD59-A6C34878D82A}">
                    <a16:rowId xmlns:a16="http://schemas.microsoft.com/office/drawing/2014/main" val="2264497718"/>
                  </a:ext>
                </a:extLst>
              </a:tr>
              <a:tr h="1733316">
                <a:tc>
                  <a:txBody>
                    <a:bodyPr/>
                    <a:lstStyle/>
                    <a:p>
                      <a:pPr marL="0" marR="0" algn="ctr">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rPr>
                        <a:t>c</a:t>
                      </a:r>
                      <a:endPar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nchor="ctr">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i="1" dirty="0">
                          <a:latin typeface="Times New Roman" panose="02020603050405020304" pitchFamily="18" charset="0"/>
                          <a:cs typeface="Times New Roman" panose="02020603050405020304" pitchFamily="18" charset="0"/>
                        </a:rPr>
                        <a:t>Còn phải kể cho người khác biết chứ.</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Rút gọn CN “Ông".</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lão</a:t>
                      </a:r>
                      <a:r>
                        <a:rPr lang="en-US" sz="4000" baseline="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txBody>
                  <a:tcPr marL="71438" marR="71438" marT="71438" marB="71438">
                    <a:solidFill>
                      <a:schemeClr val="bg1"/>
                    </a:solidFill>
                  </a:tcPr>
                </a:tc>
                <a:extLst>
                  <a:ext uri="{0D108BD9-81ED-4DB2-BD59-A6C34878D82A}">
                    <a16:rowId xmlns:a16="http://schemas.microsoft.com/office/drawing/2014/main" val="2104706032"/>
                  </a:ext>
                </a:extLst>
              </a:tr>
              <a:tr h="2927594">
                <a:tc>
                  <a:txBody>
                    <a:bodyPr/>
                    <a:lstStyle/>
                    <a:p>
                      <a:pPr marL="0" marR="0" algn="ctr">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rPr>
                        <a:t>d</a:t>
                      </a:r>
                      <a:endPar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nchor="ctr">
                    <a:solidFill>
                      <a:schemeClr val="bg1"/>
                    </a:solidFill>
                  </a:tcPr>
                </a:tc>
                <a:tc>
                  <a:txBody>
                    <a:bodyPr/>
                    <a:lstStyle/>
                    <a:p>
                      <a:pPr algn="just" defTabSz="1371600" eaLnBrk="0" fontAlgn="base" hangingPunct="0">
                        <a:lnSpc>
                          <a:spcPct val="100000"/>
                        </a:lnSpc>
                        <a:spcBef>
                          <a:spcPct val="0"/>
                        </a:spcBef>
                        <a:spcAft>
                          <a:spcPct val="0"/>
                        </a:spcAft>
                      </a:pPr>
                      <a:r>
                        <a:rPr lang="vi-VN" sz="4000" i="1" dirty="0">
                          <a:latin typeface="Times New Roman" panose="02020603050405020304" pitchFamily="18" charset="0"/>
                          <a:cs typeface="Times New Roman" panose="02020603050405020304" pitchFamily="18" charset="0"/>
                        </a:rPr>
                        <a:t>+ Ngại, rất ngại.</a:t>
                      </a:r>
                    </a:p>
                    <a:p>
                      <a:pPr algn="just" defTabSz="1371600" eaLnBrk="0" fontAlgn="base" hangingPunct="0">
                        <a:lnSpc>
                          <a:spcPct val="100000"/>
                        </a:lnSpc>
                        <a:spcBef>
                          <a:spcPct val="0"/>
                        </a:spcBef>
                        <a:spcAft>
                          <a:spcPct val="0"/>
                        </a:spcAft>
                      </a:pPr>
                      <a:r>
                        <a:rPr lang="vi-VN" sz="4000" i="1" dirty="0">
                          <a:latin typeface="Times New Roman" panose="02020603050405020304" pitchFamily="18" charset="0"/>
                          <a:cs typeface="Times New Roman" panose="02020603050405020304" pitchFamily="18" charset="0"/>
                        </a:rPr>
                        <a:t>+ Ban ngày bận bù đầu lên ở cơ quan.</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Rút gọn CN “Anh".</a:t>
                      </a:r>
                    </a:p>
                    <a:p>
                      <a:pPr marL="0" marR="0" algn="just">
                        <a:lnSpc>
                          <a:spcPct val="100000"/>
                        </a:lnSpc>
                        <a:spcBef>
                          <a:spcPts val="0"/>
                        </a:spcBef>
                        <a:spcAft>
                          <a:spcPts val="0"/>
                        </a:spcAft>
                      </a:pP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anh</a:t>
                      </a:r>
                      <a:r>
                        <a:rPr lang="en-US" sz="4000" baseline="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txBody>
                  <a:tcPr marL="71438" marR="71438" marT="71438" marB="71438">
                    <a:solidFill>
                      <a:schemeClr val="bg1"/>
                    </a:solidFill>
                  </a:tcPr>
                </a:tc>
                <a:extLst>
                  <a:ext uri="{0D108BD9-81ED-4DB2-BD59-A6C34878D82A}">
                    <a16:rowId xmlns:a16="http://schemas.microsoft.com/office/drawing/2014/main" val="1687589044"/>
                  </a:ext>
                </a:extLst>
              </a:tr>
            </a:tbl>
          </a:graphicData>
        </a:graphic>
      </p:graphicFrame>
    </p:spTree>
    <p:extLst>
      <p:ext uri="{BB962C8B-B14F-4D97-AF65-F5344CB8AC3E}">
        <p14:creationId xmlns:p14="http://schemas.microsoft.com/office/powerpoint/2010/main" val="8604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3550</TotalTime>
  <Words>1760</Words>
  <Application>Microsoft Office PowerPoint</Application>
  <PresentationFormat>Custom</PresentationFormat>
  <Paragraphs>151</Paragraphs>
  <Slides>15</Slides>
  <Notes>14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15</vt:i4>
      </vt:variant>
    </vt:vector>
  </HeadingPairs>
  <TitlesOfParts>
    <vt:vector size="30" baseType="lpstr">
      <vt:lpstr>#9Slide04 Rokkitt Black</vt:lpstr>
      <vt:lpstr>Wingdings</vt:lpstr>
      <vt:lpstr>Calibri</vt:lpstr>
      <vt:lpstr>Arial</vt:lpstr>
      <vt:lpstr>#9Slide07 Crocante</vt:lpstr>
      <vt:lpstr>Times New Roman</vt:lpstr>
      <vt:lpstr>#9Slide04 Vollkorn Black</vt:lpstr>
      <vt:lpstr>#9Slide07 Baloo Tamma</vt:lpstr>
      <vt:lpstr>#9Slide07 Pangolin</vt:lpstr>
      <vt:lpstr>Calibri Light</vt:lpstr>
      <vt:lpstr>1_Office Theme</vt:lpstr>
      <vt:lpstr>6_Office 主题​​</vt:lpstr>
      <vt:lpstr>2_Office Theme</vt:lpstr>
      <vt:lpstr>7_Office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dc:creator>Admin</dc:creator>
  <cp:lastModifiedBy>Administrator</cp:lastModifiedBy>
  <cp:revision>141</cp:revision>
  <dcterms:created xsi:type="dcterms:W3CDTF">2006-08-16T00:00:00Z</dcterms:created>
  <dcterms:modified xsi:type="dcterms:W3CDTF">2025-05-18T18:09:37Z</dcterms:modified>
  <dc:identifier>DAGLqprbdMc</dc:identifier>
</cp:coreProperties>
</file>