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3"/>
  </p:notesMasterIdLst>
  <p:sldIdLst>
    <p:sldId id="424" r:id="rId4"/>
    <p:sldId id="319" r:id="rId5"/>
    <p:sldId id="320" r:id="rId6"/>
    <p:sldId id="321" r:id="rId7"/>
    <p:sldId id="390" r:id="rId8"/>
    <p:sldId id="418" r:id="rId9"/>
    <p:sldId id="399" r:id="rId10"/>
    <p:sldId id="400" r:id="rId11"/>
    <p:sldId id="421" r:id="rId12"/>
    <p:sldId id="401" r:id="rId13"/>
    <p:sldId id="419" r:id="rId14"/>
    <p:sldId id="402" r:id="rId15"/>
    <p:sldId id="404" r:id="rId16"/>
    <p:sldId id="425" r:id="rId17"/>
    <p:sldId id="420" r:id="rId18"/>
    <p:sldId id="407" r:id="rId19"/>
    <p:sldId id="408" r:id="rId20"/>
    <p:sldId id="406" r:id="rId21"/>
    <p:sldId id="409" r:id="rId22"/>
  </p:sldIdLst>
  <p:sldSz cx="18288000" cy="10287000"/>
  <p:notesSz cx="6858000" cy="9144000"/>
  <p:embeddedFontLst>
    <p:embeddedFont>
      <p:font typeface="#9Slide04 Maitree Medium" panose="020B0604020202020204" charset="-34"/>
      <p:regular r:id="rId24"/>
    </p:embeddedFont>
    <p:embeddedFont>
      <p:font typeface="#9Slide04 Maitree SemiBold" panose="020B0604020202020204" charset="-34"/>
      <p:bold r:id="rId25"/>
    </p:embeddedFont>
    <p:embeddedFont>
      <p:font typeface="#9Slide04 SVN-Aleo Bold" panose="020B0604020202020204" charset="0"/>
      <p:bold r:id="rId26"/>
    </p:embeddedFont>
    <p:embeddedFont>
      <p:font typeface="#9Slide05 Braxton Regular" panose="020B0604020202020204" charset="0"/>
      <p:regular r:id="rId27"/>
    </p:embeddedFont>
    <p:embeddedFont>
      <p:font typeface="#9Slide05 Good Vibes Pro" panose="020B0604020202020204" charset="0"/>
      <p:regular r:id="rId28"/>
    </p:embeddedFont>
    <p:embeddedFont>
      <p:font typeface="#9Slide07 SVNBango" panose="02000000000000000000" charset="0"/>
      <p:regular r:id="rId29"/>
    </p:embeddedFont>
    <p:embeddedFont>
      <p:font typeface="#9Slide07 SVNGuerrilla" panose="00000500000000000000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DCDC"/>
    <a:srgbClr val="F8A4A4"/>
    <a:srgbClr val="D3E5DE"/>
    <a:srgbClr val="A8CBBD"/>
    <a:srgbClr val="B0A8CB"/>
    <a:srgbClr val="F8DF8C"/>
    <a:srgbClr val="CFAD8A"/>
    <a:srgbClr val="13538A"/>
    <a:srgbClr val="2C92D5"/>
    <a:srgbClr val="37C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364" autoAdjust="0"/>
  </p:normalViewPr>
  <p:slideViewPr>
    <p:cSldViewPr>
      <p:cViewPr varScale="1">
        <p:scale>
          <a:sx n="39" d="100"/>
          <a:sy n="39" d="100"/>
        </p:scale>
        <p:origin x="96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0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2001C-F5E1-4E45-BB06-4995BDB00B68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2235F-CBD4-4275-A14B-69DBBBB67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5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89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12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-204" normalizeH="0" baseline="0" noProof="0" dirty="0">
              <a:ln>
                <a:noFill/>
              </a:ln>
              <a:solidFill>
                <a:srgbClr val="356F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ITC Avant Garde Gothic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8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61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giá</a:t>
            </a:r>
            <a:r>
              <a:rPr lang="en-US" baseline="0" dirty="0"/>
              <a:t> </a:t>
            </a:r>
            <a:r>
              <a:rPr lang="en-US" baseline="0" dirty="0" err="1"/>
              <a:t>trị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đô</a:t>
            </a:r>
            <a:r>
              <a:rPr lang="en-US" baseline="0" dirty="0"/>
              <a:t> </a:t>
            </a:r>
            <a:r>
              <a:rPr lang="en-US" baseline="0" dirty="0" err="1"/>
              <a:t>Huế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72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62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91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23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2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6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92E6D-F0AF-480B-949B-CD29221ED4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053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A07D4-5845-4225-831C-2B65DFEF5E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5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6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5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69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13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Xác định bố cục của bài viết. Trình bày bố cục ấy bằng một sơ đồ tư duy.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tóm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tịn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77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235F-CBD4-4275-A14B-69DBBBB6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0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92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2235F-CBD4-4275-A14B-69DBBBB67F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3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62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074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1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93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51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261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503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145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39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21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5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716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90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202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520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91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18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87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87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31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57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50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3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92331-874A-A541-6799-358C53E41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293" y="4914900"/>
            <a:ext cx="8845414" cy="62525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D092A1-676C-F272-30AF-0FBC98745410}"/>
              </a:ext>
            </a:extLst>
          </p:cNvPr>
          <p:cNvSpPr txBox="1">
            <a:spLocks/>
          </p:cNvSpPr>
          <p:nvPr/>
        </p:nvSpPr>
        <p:spPr>
          <a:xfrm>
            <a:off x="2247900" y="266700"/>
            <a:ext cx="13792200" cy="20474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Bài</a:t>
            </a:r>
            <a:r>
              <a:rPr lang="en-US" sz="48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8.</a:t>
            </a:r>
          </a:p>
          <a:p>
            <a:r>
              <a:rPr lang="en-US" sz="48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Văn</a:t>
            </a:r>
            <a:r>
              <a:rPr lang="en-US" sz="48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</a:t>
            </a:r>
            <a:r>
              <a:rPr lang="en-US" sz="48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bản</a:t>
            </a:r>
            <a:r>
              <a:rPr lang="en-US" sz="48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</a:t>
            </a:r>
            <a:r>
              <a:rPr lang="en-US" sz="4800" dirty="0" err="1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thông</a:t>
            </a:r>
            <a:r>
              <a:rPr lang="en-US" sz="4800" dirty="0">
                <a:latin typeface="#9Slide04 Maitree SemiBold" panose="00000700000000000000" pitchFamily="2" charset="-34"/>
                <a:cs typeface="#9Slide04 Maitree SemiBold" panose="00000700000000000000" pitchFamily="2" charset="-34"/>
              </a:rPr>
              <a:t> tin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F4464B-8B35-D8AD-0353-BD22EE18673B}"/>
              </a:ext>
            </a:extLst>
          </p:cNvPr>
          <p:cNvSpPr txBox="1">
            <a:spLocks/>
          </p:cNvSpPr>
          <p:nvPr/>
        </p:nvSpPr>
        <p:spPr>
          <a:xfrm>
            <a:off x="5943600" y="2314120"/>
            <a:ext cx="7315200" cy="138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5400" dirty="0" err="1">
                <a:latin typeface="#9Slide04 Maitree Medium" panose="00000600000000000000" pitchFamily="2" charset="-34"/>
                <a:cs typeface="#9Slide04 Maitree Medium" panose="00000600000000000000" pitchFamily="2" charset="-34"/>
              </a:rPr>
              <a:t>Tiết</a:t>
            </a:r>
            <a:r>
              <a:rPr lang="en-US" sz="5400" dirty="0">
                <a:latin typeface="#9Slide04 Maitree Medium" panose="00000600000000000000" pitchFamily="2" charset="-34"/>
                <a:cs typeface="#9Slide04 Maitree Medium" panose="00000600000000000000" pitchFamily="2" charset="-34"/>
              </a:rPr>
              <a:t> 99, 100: Văn </a:t>
            </a:r>
            <a:r>
              <a:rPr lang="en-US" sz="5400" dirty="0" err="1">
                <a:latin typeface="#9Slide04 Maitree Medium" panose="00000600000000000000" pitchFamily="2" charset="-34"/>
                <a:cs typeface="#9Slide04 Maitree Medium" panose="00000600000000000000" pitchFamily="2" charset="-34"/>
              </a:rPr>
              <a:t>bản</a:t>
            </a:r>
            <a:endParaRPr lang="en-US" sz="5400" dirty="0">
              <a:latin typeface="#9Slide04 Maitree Medium" panose="00000600000000000000" pitchFamily="2" charset="-34"/>
              <a:cs typeface="#9Slide04 Maitree Medium" panose="00000600000000000000" pitchFamily="2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C19DD-7360-66F1-4E71-3134C12022DC}"/>
              </a:ext>
            </a:extLst>
          </p:cNvPr>
          <p:cNvSpPr txBox="1">
            <a:spLocks/>
          </p:cNvSpPr>
          <p:nvPr/>
        </p:nvSpPr>
        <p:spPr>
          <a:xfrm>
            <a:off x="2093768" y="4743630"/>
            <a:ext cx="13925550" cy="6061580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1500" b="1" dirty="0" err="1">
                <a:solidFill>
                  <a:srgbClr val="FF0000"/>
                </a:solidFill>
                <a:latin typeface="#9Slide05 Good Vibes Pro" panose="02000507080000020002" pitchFamily="2" charset="0"/>
              </a:rPr>
              <a:t>Quần</a:t>
            </a:r>
            <a:r>
              <a:rPr lang="en-US" sz="11500" b="1" dirty="0">
                <a:solidFill>
                  <a:srgbClr val="FF0000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Good Vibes Pro" panose="02000507080000020002" pitchFamily="2" charset="0"/>
              </a:rPr>
              <a:t>thể</a:t>
            </a:r>
            <a:r>
              <a:rPr lang="en-US" sz="11500" b="1" dirty="0">
                <a:solidFill>
                  <a:srgbClr val="FF0000"/>
                </a:solidFill>
                <a:latin typeface="#9Slide05 Good Vibes Pro" panose="02000507080000020002" pitchFamily="2" charset="0"/>
              </a:rPr>
              <a:t> di </a:t>
            </a:r>
            <a:r>
              <a:rPr lang="en-US" sz="11500" b="1" dirty="0" err="1">
                <a:solidFill>
                  <a:srgbClr val="FF0000"/>
                </a:solidFill>
                <a:latin typeface="#9Slide05 Good Vibes Pro" panose="02000507080000020002" pitchFamily="2" charset="0"/>
              </a:rPr>
              <a:t>tích</a:t>
            </a:r>
            <a:r>
              <a:rPr lang="en-US" sz="11500" b="1" dirty="0">
                <a:solidFill>
                  <a:srgbClr val="FF0000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Good Vibes Pro" panose="02000507080000020002" pitchFamily="2" charset="0"/>
              </a:rPr>
              <a:t>cố</a:t>
            </a:r>
            <a:r>
              <a:rPr lang="en-US" sz="11500" b="1" dirty="0">
                <a:solidFill>
                  <a:srgbClr val="FF0000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Good Vibes Pro" panose="02000507080000020002" pitchFamily="2" charset="0"/>
              </a:rPr>
              <a:t>đô</a:t>
            </a:r>
            <a:r>
              <a:rPr lang="en-US" sz="11500" b="1" dirty="0">
                <a:solidFill>
                  <a:srgbClr val="FF0000"/>
                </a:solidFill>
                <a:latin typeface="#9Slide05 Good Vibes Pro" panose="02000507080000020002" pitchFamily="2" charset="0"/>
              </a:rPr>
              <a:t> </a:t>
            </a:r>
            <a:r>
              <a:rPr lang="en-US" sz="11500" b="1" dirty="0" err="1">
                <a:solidFill>
                  <a:srgbClr val="FF0000"/>
                </a:solidFill>
                <a:latin typeface="#9Slide05 Good Vibes Pro" panose="02000507080000020002" pitchFamily="2" charset="0"/>
              </a:rPr>
              <a:t>Huế</a:t>
            </a:r>
            <a:endParaRPr lang="en-US" sz="11500" b="1" dirty="0">
              <a:solidFill>
                <a:srgbClr val="FF0000"/>
              </a:solidFill>
              <a:latin typeface="#9Slide05 Good Vibes Pro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30085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1AC492-0C8C-40BA-69E5-82095DFE4BB0}"/>
              </a:ext>
            </a:extLst>
          </p:cNvPr>
          <p:cNvSpPr txBox="1"/>
          <p:nvPr/>
        </p:nvSpPr>
        <p:spPr>
          <a:xfrm>
            <a:off x="7391400" y="495300"/>
            <a:ext cx="1021080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40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</a:t>
            </a:r>
            <a:r>
              <a:rPr lang="vi-VN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 gọi gìn giữ và giới thiệu rộng rãi đến mọi người di tích lịch sử này</a:t>
            </a:r>
            <a:endParaRPr lang="en-US" sz="400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minh)</a:t>
            </a:r>
          </a:p>
          <a:p>
            <a:pPr algn="just" defTabSz="1371600"/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0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lang="en-US" sz="40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4000" b="1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1371600"/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7BCB700B-747D-3BAF-0266-7BAA0D3CE71D}"/>
              </a:ext>
            </a:extLst>
          </p:cNvPr>
          <p:cNvGrpSpPr/>
          <p:nvPr/>
        </p:nvGrpSpPr>
        <p:grpSpPr>
          <a:xfrm>
            <a:off x="0" y="38100"/>
            <a:ext cx="7315200" cy="10283536"/>
            <a:chOff x="0" y="0"/>
            <a:chExt cx="5624576" cy="6354826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5FD19B88-432D-50F3-1C46-C872E003EDD5}"/>
                </a:ext>
              </a:extLst>
            </p:cNvPr>
            <p:cNvSpPr/>
            <p:nvPr/>
          </p:nvSpPr>
          <p:spPr>
            <a:xfrm>
              <a:off x="-8128" y="-15494"/>
              <a:ext cx="6457061" cy="6428613"/>
            </a:xfrm>
            <a:custGeom>
              <a:avLst/>
              <a:gdLst/>
              <a:ahLst/>
              <a:cxnLst/>
              <a:rect l="l" t="t" r="r" b="b"/>
              <a:pathLst>
                <a:path w="6457061" h="6428613">
                  <a:moveTo>
                    <a:pt x="2030095" y="6351651"/>
                  </a:moveTo>
                  <a:cubicBezTo>
                    <a:pt x="1401318" y="6327775"/>
                    <a:pt x="615188" y="6428613"/>
                    <a:pt x="10922" y="6315202"/>
                  </a:cubicBezTo>
                  <a:cubicBezTo>
                    <a:pt x="29210" y="4220591"/>
                    <a:pt x="0" y="2131441"/>
                    <a:pt x="10414" y="33909"/>
                  </a:cubicBezTo>
                  <a:cubicBezTo>
                    <a:pt x="1531620" y="18923"/>
                    <a:pt x="3200908" y="0"/>
                    <a:pt x="4708779" y="36576"/>
                  </a:cubicBezTo>
                  <a:cubicBezTo>
                    <a:pt x="4705223" y="269748"/>
                    <a:pt x="4863084" y="555752"/>
                    <a:pt x="4998212" y="1024890"/>
                  </a:cubicBezTo>
                  <a:cubicBezTo>
                    <a:pt x="5065649" y="1450340"/>
                    <a:pt x="5018151" y="1983613"/>
                    <a:pt x="5156073" y="2395093"/>
                  </a:cubicBezTo>
                  <a:cubicBezTo>
                    <a:pt x="5119497" y="2433447"/>
                    <a:pt x="5235575" y="2533650"/>
                    <a:pt x="5241671" y="2606294"/>
                  </a:cubicBezTo>
                  <a:cubicBezTo>
                    <a:pt x="5221351" y="2797937"/>
                    <a:pt x="5321808" y="2871978"/>
                    <a:pt x="5347462" y="3146044"/>
                  </a:cubicBezTo>
                  <a:cubicBezTo>
                    <a:pt x="5378577" y="3134360"/>
                    <a:pt x="5333111" y="3297936"/>
                    <a:pt x="5358511" y="3464179"/>
                  </a:cubicBezTo>
                  <a:cubicBezTo>
                    <a:pt x="5366131" y="3580003"/>
                    <a:pt x="5444109" y="3753231"/>
                    <a:pt x="5446395" y="3869563"/>
                  </a:cubicBezTo>
                  <a:cubicBezTo>
                    <a:pt x="5430012" y="4118229"/>
                    <a:pt x="5451221" y="4418330"/>
                    <a:pt x="5427980" y="4713351"/>
                  </a:cubicBezTo>
                  <a:cubicBezTo>
                    <a:pt x="5468239" y="4858131"/>
                    <a:pt x="5548884" y="5101717"/>
                    <a:pt x="5603494" y="5491480"/>
                  </a:cubicBezTo>
                  <a:cubicBezTo>
                    <a:pt x="5603748" y="5699887"/>
                    <a:pt x="5537581" y="5837428"/>
                    <a:pt x="5632196" y="6181598"/>
                  </a:cubicBezTo>
                  <a:cubicBezTo>
                    <a:pt x="5491861" y="6407658"/>
                    <a:pt x="6457061" y="6366510"/>
                    <a:pt x="2030095" y="6351651"/>
                  </a:cubicBezTo>
                  <a:close/>
                </a:path>
              </a:pathLst>
            </a:custGeom>
            <a:blipFill>
              <a:blip r:embed="rId3"/>
              <a:stretch>
                <a:fillRect l="-25321" r="-253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19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1AC492-0C8C-40BA-69E5-82095DFE4BB0}"/>
              </a:ext>
            </a:extLst>
          </p:cNvPr>
          <p:cNvSpPr txBox="1"/>
          <p:nvPr/>
        </p:nvSpPr>
        <p:spPr>
          <a:xfrm>
            <a:off x="533400" y="495300"/>
            <a:ext cx="10100978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dọc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kèo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thếp</a:t>
            </a:r>
            <a:r>
              <a:rPr kumimoji="0" lang="en-US" sz="40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-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đạt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thuyết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miêu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Montserrat Classic Bold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dung,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 di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ontserrat Classic Bold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163C17FD-04F6-DDDE-6B9F-009D3C376762}"/>
              </a:ext>
            </a:extLst>
          </p:cNvPr>
          <p:cNvGrpSpPr/>
          <p:nvPr/>
        </p:nvGrpSpPr>
        <p:grpSpPr>
          <a:xfrm>
            <a:off x="10744200" y="0"/>
            <a:ext cx="7519555" cy="8877300"/>
            <a:chOff x="0" y="0"/>
            <a:chExt cx="5678297" cy="633603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DA07D40-C1D6-4B68-5281-9324033347A2}"/>
                </a:ext>
              </a:extLst>
            </p:cNvPr>
            <p:cNvSpPr/>
            <p:nvPr/>
          </p:nvSpPr>
          <p:spPr>
            <a:xfrm>
              <a:off x="-82931" y="-11684"/>
              <a:ext cx="5938393" cy="6358255"/>
            </a:xfrm>
            <a:custGeom>
              <a:avLst/>
              <a:gdLst/>
              <a:ahLst/>
              <a:cxnLst/>
              <a:rect l="l" t="t" r="r" b="b"/>
              <a:pathLst>
                <a:path w="5938393" h="6358255">
                  <a:moveTo>
                    <a:pt x="5522341" y="4721987"/>
                  </a:moveTo>
                  <a:cubicBezTo>
                    <a:pt x="5446141" y="4828286"/>
                    <a:pt x="5429885" y="4863465"/>
                    <a:pt x="5318506" y="4855845"/>
                  </a:cubicBezTo>
                  <a:cubicBezTo>
                    <a:pt x="5319522" y="4874641"/>
                    <a:pt x="5335524" y="4886071"/>
                    <a:pt x="5309108" y="4890389"/>
                  </a:cubicBezTo>
                  <a:cubicBezTo>
                    <a:pt x="5285105" y="4945634"/>
                    <a:pt x="5181981" y="4875149"/>
                    <a:pt x="5195951" y="5024501"/>
                  </a:cubicBezTo>
                  <a:cubicBezTo>
                    <a:pt x="5134229" y="5014214"/>
                    <a:pt x="5063363" y="5116576"/>
                    <a:pt x="4972304" y="5124831"/>
                  </a:cubicBezTo>
                  <a:cubicBezTo>
                    <a:pt x="4896739" y="5108321"/>
                    <a:pt x="5124196" y="5162550"/>
                    <a:pt x="4644009" y="5248656"/>
                  </a:cubicBezTo>
                  <a:cubicBezTo>
                    <a:pt x="4648708" y="5282565"/>
                    <a:pt x="4515485" y="5174869"/>
                    <a:pt x="4552823" y="5222367"/>
                  </a:cubicBezTo>
                  <a:cubicBezTo>
                    <a:pt x="4467098" y="5196967"/>
                    <a:pt x="4500245" y="5326380"/>
                    <a:pt x="4398518" y="5230241"/>
                  </a:cubicBezTo>
                  <a:cubicBezTo>
                    <a:pt x="4304411" y="5295265"/>
                    <a:pt x="4203700" y="5284470"/>
                    <a:pt x="4002024" y="5332857"/>
                  </a:cubicBezTo>
                  <a:cubicBezTo>
                    <a:pt x="3968877" y="5394325"/>
                    <a:pt x="3977386" y="5344414"/>
                    <a:pt x="3810381" y="5431282"/>
                  </a:cubicBezTo>
                  <a:cubicBezTo>
                    <a:pt x="3826891" y="5356606"/>
                    <a:pt x="3701034" y="5461127"/>
                    <a:pt x="3696843" y="5463159"/>
                  </a:cubicBezTo>
                  <a:cubicBezTo>
                    <a:pt x="3576447" y="5495798"/>
                    <a:pt x="3623056" y="5626735"/>
                    <a:pt x="3490468" y="5630037"/>
                  </a:cubicBezTo>
                  <a:cubicBezTo>
                    <a:pt x="3466338" y="5574030"/>
                    <a:pt x="3469513" y="5664835"/>
                    <a:pt x="3412490" y="5616575"/>
                  </a:cubicBezTo>
                  <a:cubicBezTo>
                    <a:pt x="3410458" y="5619750"/>
                    <a:pt x="3394075" y="5664454"/>
                    <a:pt x="3313430" y="5673090"/>
                  </a:cubicBezTo>
                  <a:cubicBezTo>
                    <a:pt x="3299587" y="5683885"/>
                    <a:pt x="3253740" y="5804916"/>
                    <a:pt x="3180842" y="5760339"/>
                  </a:cubicBezTo>
                  <a:cubicBezTo>
                    <a:pt x="3149600" y="5828030"/>
                    <a:pt x="3189859" y="5824601"/>
                    <a:pt x="3106928" y="5789041"/>
                  </a:cubicBezTo>
                  <a:cubicBezTo>
                    <a:pt x="3071114" y="5771134"/>
                    <a:pt x="3036697" y="5855970"/>
                    <a:pt x="2982595" y="5846445"/>
                  </a:cubicBezTo>
                  <a:cubicBezTo>
                    <a:pt x="2965577" y="5839968"/>
                    <a:pt x="2889885" y="5805043"/>
                    <a:pt x="2823718" y="5834380"/>
                  </a:cubicBezTo>
                  <a:cubicBezTo>
                    <a:pt x="2827782" y="5855335"/>
                    <a:pt x="2752598" y="5819267"/>
                    <a:pt x="2724785" y="5893943"/>
                  </a:cubicBezTo>
                  <a:cubicBezTo>
                    <a:pt x="2668905" y="5851906"/>
                    <a:pt x="2762631" y="5855208"/>
                    <a:pt x="2618486" y="5876925"/>
                  </a:cubicBezTo>
                  <a:cubicBezTo>
                    <a:pt x="2623058" y="5847969"/>
                    <a:pt x="2555113" y="6012688"/>
                    <a:pt x="2439416" y="6001258"/>
                  </a:cubicBezTo>
                  <a:cubicBezTo>
                    <a:pt x="2384806" y="6023102"/>
                    <a:pt x="2264537" y="5937377"/>
                    <a:pt x="2210562" y="6047232"/>
                  </a:cubicBezTo>
                  <a:cubicBezTo>
                    <a:pt x="2215896" y="6017006"/>
                    <a:pt x="2133219" y="5935853"/>
                    <a:pt x="1963801" y="5988939"/>
                  </a:cubicBezTo>
                  <a:cubicBezTo>
                    <a:pt x="1862582" y="6067171"/>
                    <a:pt x="1789684" y="5874512"/>
                    <a:pt x="1517777" y="6056884"/>
                  </a:cubicBezTo>
                  <a:cubicBezTo>
                    <a:pt x="1440434" y="6109462"/>
                    <a:pt x="1359154" y="6112256"/>
                    <a:pt x="1249553" y="6180074"/>
                  </a:cubicBezTo>
                  <a:cubicBezTo>
                    <a:pt x="1186180" y="6235954"/>
                    <a:pt x="996315" y="6358255"/>
                    <a:pt x="911098" y="6290310"/>
                  </a:cubicBezTo>
                  <a:cubicBezTo>
                    <a:pt x="818134" y="6316599"/>
                    <a:pt x="807593" y="6252845"/>
                    <a:pt x="734187" y="6226175"/>
                  </a:cubicBezTo>
                  <a:cubicBezTo>
                    <a:pt x="647446" y="6290818"/>
                    <a:pt x="539623" y="6225159"/>
                    <a:pt x="416179" y="6347714"/>
                  </a:cubicBezTo>
                  <a:cubicBezTo>
                    <a:pt x="358775" y="6316853"/>
                    <a:pt x="230759" y="6339205"/>
                    <a:pt x="111252" y="6320536"/>
                  </a:cubicBezTo>
                  <a:cubicBezTo>
                    <a:pt x="63500" y="4554347"/>
                    <a:pt x="106172" y="2072005"/>
                    <a:pt x="99060" y="57912"/>
                  </a:cubicBezTo>
                  <a:cubicBezTo>
                    <a:pt x="0" y="0"/>
                    <a:pt x="387350" y="26924"/>
                    <a:pt x="485648" y="28448"/>
                  </a:cubicBezTo>
                  <a:cubicBezTo>
                    <a:pt x="832993" y="22479"/>
                    <a:pt x="1213739" y="20320"/>
                    <a:pt x="1592834" y="28321"/>
                  </a:cubicBezTo>
                  <a:cubicBezTo>
                    <a:pt x="2881122" y="6858"/>
                    <a:pt x="4462018" y="51181"/>
                    <a:pt x="5709793" y="11684"/>
                  </a:cubicBezTo>
                  <a:cubicBezTo>
                    <a:pt x="5819775" y="1368298"/>
                    <a:pt x="5671185" y="2970403"/>
                    <a:pt x="5761228" y="4349877"/>
                  </a:cubicBezTo>
                  <a:cubicBezTo>
                    <a:pt x="5636133" y="4620260"/>
                    <a:pt x="5938393" y="4553331"/>
                    <a:pt x="5522341" y="4721987"/>
                  </a:cubicBezTo>
                  <a:close/>
                </a:path>
              </a:pathLst>
            </a:custGeom>
            <a:blipFill>
              <a:blip r:embed="rId3"/>
              <a:stretch>
                <a:fillRect l="-33583" r="-335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07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9E7A44-F271-5ADE-724F-963F8B927342}"/>
              </a:ext>
            </a:extLst>
          </p:cNvPr>
          <p:cNvSpPr/>
          <p:nvPr/>
        </p:nvSpPr>
        <p:spPr>
          <a:xfrm>
            <a:off x="3276600" y="-266700"/>
            <a:ext cx="14897100" cy="10668000"/>
          </a:xfrm>
          <a:custGeom>
            <a:avLst/>
            <a:gdLst/>
            <a:ahLst/>
            <a:cxnLst/>
            <a:rect l="l" t="t" r="r" b="b"/>
            <a:pathLst>
              <a:path w="15430500" h="10287000">
                <a:moveTo>
                  <a:pt x="0" y="0"/>
                </a:moveTo>
                <a:lnTo>
                  <a:pt x="15430500" y="0"/>
                </a:lnTo>
                <a:lnTo>
                  <a:pt x="15430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A94D884-B9AD-C96D-7BF0-1E07F14645D9}"/>
              </a:ext>
            </a:extLst>
          </p:cNvPr>
          <p:cNvSpPr txBox="1"/>
          <p:nvPr/>
        </p:nvSpPr>
        <p:spPr>
          <a:xfrm>
            <a:off x="762000" y="1409700"/>
            <a:ext cx="751310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Ý </a:t>
            </a:r>
            <a:r>
              <a:rPr kumimoji="0" lang="en-US" sz="80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nghĩa</a:t>
            </a:r>
            <a:r>
              <a:rPr kumimoji="0" lang="en-US" sz="80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80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kumimoji="0" lang="en-US" sz="80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80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kumimoji="0" lang="en-US" sz="80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80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kumimoji="0" lang="en-US" sz="8000" b="1" i="0" u="none" strike="noStrike" kern="1200" cap="none" spc="-204" normalizeH="0" baseline="0" noProof="0" dirty="0">
              <a:ln>
                <a:noFill/>
              </a:ln>
              <a:effectLst/>
              <a:uLnTx/>
              <a:uFillTx/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140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F5FA80-A7ED-C498-33D1-749D81C8740F}"/>
              </a:ext>
            </a:extLst>
          </p:cNvPr>
          <p:cNvSpPr txBox="1"/>
          <p:nvPr/>
        </p:nvSpPr>
        <p:spPr>
          <a:xfrm>
            <a:off x="838200" y="6438900"/>
            <a:ext cx="16922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1371600"/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1371600"/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đáo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48DA990-1C22-BE20-A968-B509F6248772}"/>
              </a:ext>
            </a:extLst>
          </p:cNvPr>
          <p:cNvGrpSpPr/>
          <p:nvPr/>
        </p:nvGrpSpPr>
        <p:grpSpPr>
          <a:xfrm>
            <a:off x="-136506" y="-571500"/>
            <a:ext cx="18424506" cy="6636125"/>
            <a:chOff x="0" y="0"/>
            <a:chExt cx="6345428" cy="228549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2EA20D9-A8F9-846C-ABBC-20DB11BA5E57}"/>
                </a:ext>
              </a:extLst>
            </p:cNvPr>
            <p:cNvSpPr/>
            <p:nvPr/>
          </p:nvSpPr>
          <p:spPr>
            <a:xfrm>
              <a:off x="-54483" y="-87503"/>
              <a:ext cx="6411976" cy="2581783"/>
            </a:xfrm>
            <a:custGeom>
              <a:avLst/>
              <a:gdLst/>
              <a:ahLst/>
              <a:cxnLst/>
              <a:rect l="l" t="t" r="r" b="b"/>
              <a:pathLst>
                <a:path w="6411976" h="2581783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3"/>
              <a:stretch>
                <a:fillRect t="-6899" b="-780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90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3853569-29E7-1E44-4F66-A8EC138C223A}"/>
              </a:ext>
            </a:extLst>
          </p:cNvPr>
          <p:cNvGrpSpPr/>
          <p:nvPr/>
        </p:nvGrpSpPr>
        <p:grpSpPr>
          <a:xfrm>
            <a:off x="-72814" y="4533900"/>
            <a:ext cx="18433628" cy="7929983"/>
            <a:chOff x="0" y="0"/>
            <a:chExt cx="6340094" cy="272745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C308804-5FD6-FE60-60BE-88407BF691BE}"/>
                </a:ext>
              </a:extLst>
            </p:cNvPr>
            <p:cNvSpPr/>
            <p:nvPr/>
          </p:nvSpPr>
          <p:spPr>
            <a:xfrm>
              <a:off x="-11938" y="-127"/>
              <a:ext cx="6405753" cy="2810129"/>
            </a:xfrm>
            <a:custGeom>
              <a:avLst/>
              <a:gdLst/>
              <a:ahLst/>
              <a:cxnLst/>
              <a:rect l="l" t="t" r="r" b="b"/>
              <a:pathLst>
                <a:path w="6405753" h="2810129">
                  <a:moveTo>
                    <a:pt x="6344539" y="2579370"/>
                  </a:moveTo>
                  <a:cubicBezTo>
                    <a:pt x="6225032" y="2610739"/>
                    <a:pt x="6134989" y="2542032"/>
                    <a:pt x="6031484" y="2579370"/>
                  </a:cubicBezTo>
                  <a:cubicBezTo>
                    <a:pt x="5947918" y="2622296"/>
                    <a:pt x="5774182" y="2581783"/>
                    <a:pt x="5662676" y="2716657"/>
                  </a:cubicBezTo>
                  <a:cubicBezTo>
                    <a:pt x="5609590" y="2650998"/>
                    <a:pt x="5529707" y="2747137"/>
                    <a:pt x="5288280" y="2713736"/>
                  </a:cubicBezTo>
                  <a:cubicBezTo>
                    <a:pt x="5287391" y="2762504"/>
                    <a:pt x="5234051" y="2660269"/>
                    <a:pt x="5208143" y="2710688"/>
                  </a:cubicBezTo>
                  <a:cubicBezTo>
                    <a:pt x="5181092" y="2724785"/>
                    <a:pt x="5202174" y="2729611"/>
                    <a:pt x="5169408" y="2681097"/>
                  </a:cubicBezTo>
                  <a:cubicBezTo>
                    <a:pt x="5152009" y="2710307"/>
                    <a:pt x="5136515" y="2744724"/>
                    <a:pt x="5061204" y="2718054"/>
                  </a:cubicBezTo>
                  <a:cubicBezTo>
                    <a:pt x="4888992" y="2675255"/>
                    <a:pt x="5005070" y="2555748"/>
                    <a:pt x="4741418" y="2711958"/>
                  </a:cubicBezTo>
                  <a:cubicBezTo>
                    <a:pt x="4690364" y="2773934"/>
                    <a:pt x="4576699" y="2529332"/>
                    <a:pt x="4518152" y="2727706"/>
                  </a:cubicBezTo>
                  <a:cubicBezTo>
                    <a:pt x="4495927" y="2703703"/>
                    <a:pt x="4502277" y="2678176"/>
                    <a:pt x="4434713" y="2724404"/>
                  </a:cubicBezTo>
                  <a:cubicBezTo>
                    <a:pt x="4353052" y="2583688"/>
                    <a:pt x="4388993" y="2810129"/>
                    <a:pt x="4229735" y="2630678"/>
                  </a:cubicBezTo>
                  <a:cubicBezTo>
                    <a:pt x="4124325" y="2733167"/>
                    <a:pt x="4142232" y="2647188"/>
                    <a:pt x="3952494" y="2673985"/>
                  </a:cubicBezTo>
                  <a:cubicBezTo>
                    <a:pt x="3946398" y="2686939"/>
                    <a:pt x="3861562" y="2546985"/>
                    <a:pt x="3820414" y="2592324"/>
                  </a:cubicBezTo>
                  <a:cubicBezTo>
                    <a:pt x="3744849" y="2663444"/>
                    <a:pt x="3824478" y="2470658"/>
                    <a:pt x="3628517" y="2613660"/>
                  </a:cubicBezTo>
                  <a:cubicBezTo>
                    <a:pt x="3549396" y="2616581"/>
                    <a:pt x="3423793" y="2593467"/>
                    <a:pt x="3348228" y="2620899"/>
                  </a:cubicBezTo>
                  <a:cubicBezTo>
                    <a:pt x="3128137" y="2659380"/>
                    <a:pt x="2869184" y="2391029"/>
                    <a:pt x="2732913" y="2578862"/>
                  </a:cubicBezTo>
                  <a:cubicBezTo>
                    <a:pt x="2596388" y="2573147"/>
                    <a:pt x="2733548" y="2490851"/>
                    <a:pt x="2620391" y="2569845"/>
                  </a:cubicBezTo>
                  <a:cubicBezTo>
                    <a:pt x="2540127" y="2564257"/>
                    <a:pt x="2430145" y="2507615"/>
                    <a:pt x="2260600" y="2601214"/>
                  </a:cubicBezTo>
                  <a:cubicBezTo>
                    <a:pt x="2163826" y="2507869"/>
                    <a:pt x="1953387" y="2629281"/>
                    <a:pt x="1780921" y="2674366"/>
                  </a:cubicBezTo>
                  <a:cubicBezTo>
                    <a:pt x="1655572" y="2620645"/>
                    <a:pt x="1732153" y="2585085"/>
                    <a:pt x="1527937" y="2577719"/>
                  </a:cubicBezTo>
                  <a:cubicBezTo>
                    <a:pt x="1522730" y="2618486"/>
                    <a:pt x="1401064" y="2431542"/>
                    <a:pt x="1242822" y="2514219"/>
                  </a:cubicBezTo>
                  <a:cubicBezTo>
                    <a:pt x="1157097" y="2447417"/>
                    <a:pt x="1153922" y="2426970"/>
                    <a:pt x="1015238" y="2392426"/>
                  </a:cubicBezTo>
                  <a:cubicBezTo>
                    <a:pt x="1003681" y="2341118"/>
                    <a:pt x="926084" y="2455545"/>
                    <a:pt x="812673" y="2341880"/>
                  </a:cubicBezTo>
                  <a:cubicBezTo>
                    <a:pt x="823849" y="2369820"/>
                    <a:pt x="647573" y="2384171"/>
                    <a:pt x="500380" y="2378456"/>
                  </a:cubicBezTo>
                  <a:cubicBezTo>
                    <a:pt x="450342" y="2418461"/>
                    <a:pt x="318897" y="2407412"/>
                    <a:pt x="286639" y="2297303"/>
                  </a:cubicBezTo>
                  <a:cubicBezTo>
                    <a:pt x="296164" y="2252853"/>
                    <a:pt x="55753" y="2355596"/>
                    <a:pt x="15748" y="2150237"/>
                  </a:cubicBezTo>
                  <a:cubicBezTo>
                    <a:pt x="21590" y="1811147"/>
                    <a:pt x="0" y="1459103"/>
                    <a:pt x="21971" y="1133348"/>
                  </a:cubicBezTo>
                  <a:cubicBezTo>
                    <a:pt x="10414" y="1100455"/>
                    <a:pt x="41148" y="1118235"/>
                    <a:pt x="160274" y="1068197"/>
                  </a:cubicBezTo>
                  <a:cubicBezTo>
                    <a:pt x="154432" y="1068832"/>
                    <a:pt x="231521" y="1060323"/>
                    <a:pt x="299466" y="963676"/>
                  </a:cubicBezTo>
                  <a:cubicBezTo>
                    <a:pt x="393446" y="954786"/>
                    <a:pt x="517271" y="920496"/>
                    <a:pt x="601345" y="876808"/>
                  </a:cubicBezTo>
                  <a:cubicBezTo>
                    <a:pt x="798195" y="804291"/>
                    <a:pt x="1148334" y="861187"/>
                    <a:pt x="1703959" y="757936"/>
                  </a:cubicBezTo>
                  <a:cubicBezTo>
                    <a:pt x="1813052" y="727964"/>
                    <a:pt x="1983486" y="698119"/>
                    <a:pt x="2136267" y="653923"/>
                  </a:cubicBezTo>
                  <a:cubicBezTo>
                    <a:pt x="2183511" y="682625"/>
                    <a:pt x="2232533" y="484505"/>
                    <a:pt x="2451481" y="549148"/>
                  </a:cubicBezTo>
                  <a:cubicBezTo>
                    <a:pt x="2574925" y="459486"/>
                    <a:pt x="2834386" y="428244"/>
                    <a:pt x="2954782" y="370078"/>
                  </a:cubicBezTo>
                  <a:cubicBezTo>
                    <a:pt x="3069971" y="428371"/>
                    <a:pt x="3234690" y="359791"/>
                    <a:pt x="3365246" y="358521"/>
                  </a:cubicBezTo>
                  <a:cubicBezTo>
                    <a:pt x="3593084" y="353568"/>
                    <a:pt x="3280283" y="279781"/>
                    <a:pt x="3941191" y="246634"/>
                  </a:cubicBezTo>
                  <a:cubicBezTo>
                    <a:pt x="4057015" y="296799"/>
                    <a:pt x="4163822" y="290068"/>
                    <a:pt x="4347464" y="251460"/>
                  </a:cubicBezTo>
                  <a:cubicBezTo>
                    <a:pt x="4490593" y="280035"/>
                    <a:pt x="4547108" y="297434"/>
                    <a:pt x="4663440" y="260604"/>
                  </a:cubicBezTo>
                  <a:cubicBezTo>
                    <a:pt x="4872990" y="206375"/>
                    <a:pt x="5081270" y="124968"/>
                    <a:pt x="5417312" y="38989"/>
                  </a:cubicBezTo>
                  <a:cubicBezTo>
                    <a:pt x="5440680" y="11176"/>
                    <a:pt x="5415661" y="57404"/>
                    <a:pt x="5664708" y="40259"/>
                  </a:cubicBezTo>
                  <a:cubicBezTo>
                    <a:pt x="5680583" y="41783"/>
                    <a:pt x="5709158" y="123444"/>
                    <a:pt x="5803646" y="65024"/>
                  </a:cubicBezTo>
                  <a:cubicBezTo>
                    <a:pt x="5848731" y="93726"/>
                    <a:pt x="6070092" y="63373"/>
                    <a:pt x="6161278" y="0"/>
                  </a:cubicBezTo>
                  <a:cubicBezTo>
                    <a:pt x="6182741" y="2413"/>
                    <a:pt x="6292977" y="50419"/>
                    <a:pt x="6313424" y="7874"/>
                  </a:cubicBezTo>
                  <a:cubicBezTo>
                    <a:pt x="6405753" y="480187"/>
                    <a:pt x="6289675" y="967359"/>
                    <a:pt x="6351905" y="1457198"/>
                  </a:cubicBezTo>
                  <a:cubicBezTo>
                    <a:pt x="6322441" y="1836928"/>
                    <a:pt x="6344285" y="2161159"/>
                    <a:pt x="6344539" y="2579370"/>
                  </a:cubicBezTo>
                  <a:close/>
                </a:path>
              </a:pathLst>
            </a:custGeom>
            <a:blipFill>
              <a:blip r:embed="rId3"/>
              <a:stretch>
                <a:fillRect t="-27573" b="-275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F5FA80-A7ED-C498-33D1-749D81C8740F}"/>
              </a:ext>
            </a:extLst>
          </p:cNvPr>
          <p:cNvSpPr txBox="1"/>
          <p:nvPr/>
        </p:nvSpPr>
        <p:spPr>
          <a:xfrm>
            <a:off x="533400" y="1104900"/>
            <a:ext cx="169221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1371600"/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 defTabSz="1371600"/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UNESCO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defTabSz="1371600"/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824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F5FA80-A7ED-C498-33D1-749D81C8740F}"/>
              </a:ext>
            </a:extLst>
          </p:cNvPr>
          <p:cNvSpPr txBox="1"/>
          <p:nvPr/>
        </p:nvSpPr>
        <p:spPr>
          <a:xfrm>
            <a:off x="1828800" y="1714500"/>
            <a:ext cx="16922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kern="100" dirty="0" err="1">
                <a:solidFill>
                  <a:srgbClr val="FF0000"/>
                </a:solidFill>
                <a:latin typeface="#9Slide04 SVN-Aleo Bold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6000" b="1" kern="100" dirty="0">
                <a:solidFill>
                  <a:srgbClr val="FF0000"/>
                </a:solidFill>
                <a:latin typeface="#9Slide04 SVN-Aleo Bold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#9Slide04 SVN-Aleo Bold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6000" b="1" kern="100" dirty="0">
                <a:solidFill>
                  <a:srgbClr val="FF0000"/>
                </a:solidFill>
                <a:latin typeface="#9Slide04 SVN-Aleo Bold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#9Slide04 SVN-Aleo Bold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b="1" kern="100" dirty="0">
                <a:solidFill>
                  <a:srgbClr val="FF0000"/>
                </a:solidFill>
                <a:latin typeface="#9Slide04 SVN-Aleo Bold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latin typeface="#9Slide04 SVN-Aleo Bold" panose="020F08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44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 Minute Christmas Timer (Countdown Clock With Festive Ending Music)">
            <a:hlinkClick r:id="" action="ppaction://media"/>
            <a:extLst>
              <a:ext uri="{FF2B5EF4-FFF2-40B4-BE49-F238E27FC236}">
                <a16:creationId xmlns:a16="http://schemas.microsoft.com/office/drawing/2014/main" id="{9F4E4FAC-E713-E04C-7203-00FBD8E94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409700"/>
            <a:ext cx="5418667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DB12C1-C4E8-BCB1-20F6-9311C86B71A0}"/>
              </a:ext>
            </a:extLst>
          </p:cNvPr>
          <p:cNvSpPr txBox="1"/>
          <p:nvPr/>
        </p:nvSpPr>
        <p:spPr>
          <a:xfrm>
            <a:off x="838200" y="4776355"/>
            <a:ext cx="16922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38A956F-6E53-AA96-E187-3102A2E60564}"/>
              </a:ext>
            </a:extLst>
          </p:cNvPr>
          <p:cNvSpPr/>
          <p:nvPr/>
        </p:nvSpPr>
        <p:spPr>
          <a:xfrm>
            <a:off x="10058400" y="6134100"/>
            <a:ext cx="7566152" cy="4433741"/>
          </a:xfrm>
          <a:custGeom>
            <a:avLst/>
            <a:gdLst/>
            <a:ahLst/>
            <a:cxnLst/>
            <a:rect l="l" t="t" r="r" b="b"/>
            <a:pathLst>
              <a:path w="7566152" h="4433741">
                <a:moveTo>
                  <a:pt x="0" y="0"/>
                </a:moveTo>
                <a:lnTo>
                  <a:pt x="7566152" y="0"/>
                </a:lnTo>
                <a:lnTo>
                  <a:pt x="7566152" y="4433740"/>
                </a:lnTo>
                <a:lnTo>
                  <a:pt x="0" y="4433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12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26A99C1-03C7-3517-10A5-2DCE50CB8867}"/>
              </a:ext>
            </a:extLst>
          </p:cNvPr>
          <p:cNvGrpSpPr/>
          <p:nvPr/>
        </p:nvGrpSpPr>
        <p:grpSpPr>
          <a:xfrm>
            <a:off x="-27709" y="-349625"/>
            <a:ext cx="18424506" cy="6636125"/>
            <a:chOff x="0" y="0"/>
            <a:chExt cx="6345428" cy="2285492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B869BC2-4848-7628-1EAD-E26CE1E1E731}"/>
                </a:ext>
              </a:extLst>
            </p:cNvPr>
            <p:cNvSpPr/>
            <p:nvPr/>
          </p:nvSpPr>
          <p:spPr>
            <a:xfrm>
              <a:off x="-54483" y="-87503"/>
              <a:ext cx="6411976" cy="2581783"/>
            </a:xfrm>
            <a:custGeom>
              <a:avLst/>
              <a:gdLst/>
              <a:ahLst/>
              <a:cxnLst/>
              <a:rect l="l" t="t" r="r" b="b"/>
              <a:pathLst>
                <a:path w="6411976" h="2581783">
                  <a:moveTo>
                    <a:pt x="6399911" y="2197227"/>
                  </a:moveTo>
                  <a:cubicBezTo>
                    <a:pt x="6331839" y="2215642"/>
                    <a:pt x="6244717" y="2207641"/>
                    <a:pt x="6155436" y="2203577"/>
                  </a:cubicBezTo>
                  <a:cubicBezTo>
                    <a:pt x="5884037" y="2186178"/>
                    <a:pt x="5661660" y="2208911"/>
                    <a:pt x="5371846" y="2169287"/>
                  </a:cubicBezTo>
                  <a:cubicBezTo>
                    <a:pt x="4972431" y="2204593"/>
                    <a:pt x="4613275" y="2199259"/>
                    <a:pt x="4214495" y="2210562"/>
                  </a:cubicBezTo>
                  <a:cubicBezTo>
                    <a:pt x="4014978" y="2221992"/>
                    <a:pt x="3956177" y="2136140"/>
                    <a:pt x="3558794" y="2217801"/>
                  </a:cubicBezTo>
                  <a:cubicBezTo>
                    <a:pt x="3310636" y="2126996"/>
                    <a:pt x="3087751" y="2212721"/>
                    <a:pt x="2829941" y="2193036"/>
                  </a:cubicBezTo>
                  <a:cubicBezTo>
                    <a:pt x="2677668" y="2210308"/>
                    <a:pt x="2538857" y="2203831"/>
                    <a:pt x="2377186" y="2207895"/>
                  </a:cubicBezTo>
                  <a:cubicBezTo>
                    <a:pt x="2302383" y="2219833"/>
                    <a:pt x="2170176" y="2256917"/>
                    <a:pt x="2080133" y="2239264"/>
                  </a:cubicBezTo>
                  <a:cubicBezTo>
                    <a:pt x="1715897" y="2256409"/>
                    <a:pt x="1331087" y="2256790"/>
                    <a:pt x="998220" y="2306828"/>
                  </a:cubicBezTo>
                  <a:cubicBezTo>
                    <a:pt x="692785" y="2249551"/>
                    <a:pt x="470281" y="2381758"/>
                    <a:pt x="119380" y="2371598"/>
                  </a:cubicBezTo>
                  <a:cubicBezTo>
                    <a:pt x="20574" y="2359660"/>
                    <a:pt x="70612" y="2581783"/>
                    <a:pt x="54483" y="348361"/>
                  </a:cubicBezTo>
                  <a:cubicBezTo>
                    <a:pt x="68453" y="0"/>
                    <a:pt x="0" y="119507"/>
                    <a:pt x="411607" y="132334"/>
                  </a:cubicBezTo>
                  <a:cubicBezTo>
                    <a:pt x="507873" y="151003"/>
                    <a:pt x="591947" y="108077"/>
                    <a:pt x="678434" y="155575"/>
                  </a:cubicBezTo>
                  <a:cubicBezTo>
                    <a:pt x="738886" y="181991"/>
                    <a:pt x="827405" y="54864"/>
                    <a:pt x="1009015" y="107950"/>
                  </a:cubicBezTo>
                  <a:cubicBezTo>
                    <a:pt x="1098550" y="111379"/>
                    <a:pt x="1139317" y="61468"/>
                    <a:pt x="1425829" y="110617"/>
                  </a:cubicBezTo>
                  <a:cubicBezTo>
                    <a:pt x="1505458" y="111506"/>
                    <a:pt x="1571879" y="70866"/>
                    <a:pt x="1641983" y="95250"/>
                  </a:cubicBezTo>
                  <a:cubicBezTo>
                    <a:pt x="1673733" y="89408"/>
                    <a:pt x="1720215" y="145288"/>
                    <a:pt x="1774571" y="109093"/>
                  </a:cubicBezTo>
                  <a:cubicBezTo>
                    <a:pt x="1942338" y="133223"/>
                    <a:pt x="2066163" y="101600"/>
                    <a:pt x="2275586" y="155321"/>
                  </a:cubicBezTo>
                  <a:cubicBezTo>
                    <a:pt x="2393696" y="211074"/>
                    <a:pt x="2494661" y="101219"/>
                    <a:pt x="2795143" y="184404"/>
                  </a:cubicBezTo>
                  <a:cubicBezTo>
                    <a:pt x="2899791" y="198882"/>
                    <a:pt x="3045079" y="237363"/>
                    <a:pt x="3161157" y="187071"/>
                  </a:cubicBezTo>
                  <a:cubicBezTo>
                    <a:pt x="3211195" y="255143"/>
                    <a:pt x="3265297" y="224536"/>
                    <a:pt x="3413633" y="272542"/>
                  </a:cubicBezTo>
                  <a:cubicBezTo>
                    <a:pt x="3494913" y="307594"/>
                    <a:pt x="3561461" y="232664"/>
                    <a:pt x="3652139" y="243586"/>
                  </a:cubicBezTo>
                  <a:cubicBezTo>
                    <a:pt x="3712337" y="226695"/>
                    <a:pt x="3773932" y="283591"/>
                    <a:pt x="3949065" y="243459"/>
                  </a:cubicBezTo>
                  <a:cubicBezTo>
                    <a:pt x="4052316" y="247904"/>
                    <a:pt x="4139311" y="290449"/>
                    <a:pt x="4235196" y="339344"/>
                  </a:cubicBezTo>
                  <a:cubicBezTo>
                    <a:pt x="4291076" y="335788"/>
                    <a:pt x="4360291" y="290068"/>
                    <a:pt x="4426585" y="315214"/>
                  </a:cubicBezTo>
                  <a:cubicBezTo>
                    <a:pt x="4499610" y="318389"/>
                    <a:pt x="4585843" y="294132"/>
                    <a:pt x="4635754" y="360553"/>
                  </a:cubicBezTo>
                  <a:cubicBezTo>
                    <a:pt x="4666742" y="373380"/>
                    <a:pt x="4697603" y="336296"/>
                    <a:pt x="4739132" y="353314"/>
                  </a:cubicBezTo>
                  <a:cubicBezTo>
                    <a:pt x="4815840" y="361696"/>
                    <a:pt x="4900168" y="366776"/>
                    <a:pt x="4991735" y="359664"/>
                  </a:cubicBezTo>
                  <a:cubicBezTo>
                    <a:pt x="5029835" y="351282"/>
                    <a:pt x="5051933" y="315341"/>
                    <a:pt x="5124196" y="342011"/>
                  </a:cubicBezTo>
                  <a:cubicBezTo>
                    <a:pt x="5283200" y="334772"/>
                    <a:pt x="5339588" y="459994"/>
                    <a:pt x="5596636" y="389382"/>
                  </a:cubicBezTo>
                  <a:cubicBezTo>
                    <a:pt x="5624703" y="363601"/>
                    <a:pt x="5665216" y="381635"/>
                    <a:pt x="5715889" y="398272"/>
                  </a:cubicBezTo>
                  <a:cubicBezTo>
                    <a:pt x="5840603" y="427990"/>
                    <a:pt x="5940806" y="434467"/>
                    <a:pt x="6083554" y="449072"/>
                  </a:cubicBezTo>
                  <a:cubicBezTo>
                    <a:pt x="6133211" y="425323"/>
                    <a:pt x="6181598" y="381381"/>
                    <a:pt x="6295644" y="455549"/>
                  </a:cubicBezTo>
                  <a:cubicBezTo>
                    <a:pt x="6411976" y="494919"/>
                    <a:pt x="6407658" y="303276"/>
                    <a:pt x="6388481" y="1709166"/>
                  </a:cubicBezTo>
                  <a:cubicBezTo>
                    <a:pt x="6410960" y="1864233"/>
                    <a:pt x="6378321" y="2031492"/>
                    <a:pt x="6399911" y="2197227"/>
                  </a:cubicBezTo>
                  <a:close/>
                </a:path>
              </a:pathLst>
            </a:custGeom>
            <a:blipFill>
              <a:blip r:embed="rId3"/>
              <a:stretch>
                <a:fillRect t="-6899" b="-7807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8669D5E-089F-D1B5-6D9B-1B278B0C77BA}"/>
              </a:ext>
            </a:extLst>
          </p:cNvPr>
          <p:cNvSpPr txBox="1"/>
          <p:nvPr/>
        </p:nvSpPr>
        <p:spPr>
          <a:xfrm>
            <a:off x="4343400" y="6362700"/>
            <a:ext cx="105495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36252C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49461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8A27FB4-19FB-F768-5D76-23E44300B680}"/>
              </a:ext>
            </a:extLst>
          </p:cNvPr>
          <p:cNvGrpSpPr/>
          <p:nvPr/>
        </p:nvGrpSpPr>
        <p:grpSpPr>
          <a:xfrm>
            <a:off x="457200" y="28161"/>
            <a:ext cx="7999711" cy="11498414"/>
            <a:chOff x="0" y="0"/>
            <a:chExt cx="751518" cy="3206393"/>
          </a:xfrm>
          <a:solidFill>
            <a:schemeClr val="bg2">
              <a:lumMod val="90000"/>
            </a:schemeClr>
          </a:solidFill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8DFE942-1681-C79B-BC30-599AE33EF24D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93E1C080-E801-0421-FB84-776202F8D2F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8">
            <a:extLst>
              <a:ext uri="{FF2B5EF4-FFF2-40B4-BE49-F238E27FC236}">
                <a16:creationId xmlns:a16="http://schemas.microsoft.com/office/drawing/2014/main" id="{BA180B7C-E511-25C0-4B40-2DCE31F8EDDA}"/>
              </a:ext>
            </a:extLst>
          </p:cNvPr>
          <p:cNvSpPr/>
          <p:nvPr/>
        </p:nvSpPr>
        <p:spPr>
          <a:xfrm flipH="1" flipV="1">
            <a:off x="8976104" y="2705100"/>
            <a:ext cx="15497" cy="4030576"/>
          </a:xfrm>
          <a:prstGeom prst="line">
            <a:avLst/>
          </a:prstGeom>
          <a:ln w="66675" cap="rnd">
            <a:solidFill>
              <a:srgbClr val="C6575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B60E2-0C02-4B55-6AAB-041D73A45876}"/>
              </a:ext>
            </a:extLst>
          </p:cNvPr>
          <p:cNvGrpSpPr/>
          <p:nvPr/>
        </p:nvGrpSpPr>
        <p:grpSpPr>
          <a:xfrm>
            <a:off x="9559423" y="28161"/>
            <a:ext cx="7999711" cy="11498414"/>
            <a:chOff x="0" y="0"/>
            <a:chExt cx="751518" cy="320639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8BF276-355C-CC28-3EA2-C26439C37483}"/>
                </a:ext>
              </a:extLst>
            </p:cNvPr>
            <p:cNvSpPr/>
            <p:nvPr/>
          </p:nvSpPr>
          <p:spPr>
            <a:xfrm>
              <a:off x="0" y="0"/>
              <a:ext cx="751518" cy="3206393"/>
            </a:xfrm>
            <a:custGeom>
              <a:avLst/>
              <a:gdLst/>
              <a:ahLst/>
              <a:cxnLst/>
              <a:rect l="l" t="t" r="r" b="b"/>
              <a:pathLst>
                <a:path w="751518" h="3206393">
                  <a:moveTo>
                    <a:pt x="0" y="0"/>
                  </a:moveTo>
                  <a:lnTo>
                    <a:pt x="751518" y="0"/>
                  </a:lnTo>
                  <a:lnTo>
                    <a:pt x="751518" y="3206393"/>
                  </a:lnTo>
                  <a:lnTo>
                    <a:pt x="0" y="320639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2E8E6D-6764-D282-DD27-B1B9A0535136}"/>
                </a:ext>
              </a:extLst>
            </p:cNvPr>
            <p:cNvSpPr txBox="1"/>
            <p:nvPr/>
          </p:nvSpPr>
          <p:spPr>
            <a:xfrm>
              <a:off x="0" y="-28575"/>
              <a:ext cx="751518" cy="323496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B6B4D5-04BC-9094-CD8D-3D37A0E19807}"/>
              </a:ext>
            </a:extLst>
          </p:cNvPr>
          <p:cNvSpPr txBox="1"/>
          <p:nvPr/>
        </p:nvSpPr>
        <p:spPr>
          <a:xfrm>
            <a:off x="1548850" y="14859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DE17B-166D-526D-D595-1B1921E40DB2}"/>
              </a:ext>
            </a:extLst>
          </p:cNvPr>
          <p:cNvSpPr txBox="1"/>
          <p:nvPr/>
        </p:nvSpPr>
        <p:spPr>
          <a:xfrm>
            <a:off x="11082778" y="14859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15615-0367-D159-528C-381EE2FBF53C}"/>
              </a:ext>
            </a:extLst>
          </p:cNvPr>
          <p:cNvSpPr txBox="1"/>
          <p:nvPr/>
        </p:nvSpPr>
        <p:spPr>
          <a:xfrm>
            <a:off x="990600" y="2643789"/>
            <a:ext cx="7010399" cy="502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05000"/>
              </a:lnSpc>
            </a:pP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05000"/>
              </a:lnSpc>
            </a:pP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 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05000"/>
              </a:lnSpc>
            </a:pP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gãy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5DDE8B-32BB-D2FE-745E-4A5F7474700D}"/>
              </a:ext>
            </a:extLst>
          </p:cNvPr>
          <p:cNvSpPr txBox="1"/>
          <p:nvPr/>
        </p:nvSpPr>
        <p:spPr>
          <a:xfrm>
            <a:off x="10054078" y="2642411"/>
            <a:ext cx="7010399" cy="354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lnSpc>
                <a:spcPct val="105000"/>
              </a:lnSpc>
            </a:pP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44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</a:t>
            </a:r>
            <a:r>
              <a:rPr lang="vi-VN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 gọi gìn giữ và giới thiệu rộng rãi đến mọi người di tích lịch sử này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05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69CA66-9EC5-180C-51B4-AEB85313A818}"/>
              </a:ext>
            </a:extLst>
          </p:cNvPr>
          <p:cNvSpPr txBox="1"/>
          <p:nvPr/>
        </p:nvSpPr>
        <p:spPr>
          <a:xfrm>
            <a:off x="762000" y="4744852"/>
            <a:ext cx="8484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544883" y="-161805"/>
            <a:ext cx="9910986" cy="10610610"/>
            <a:chOff x="0" y="0"/>
            <a:chExt cx="5933440" cy="6352286"/>
          </a:xfrm>
        </p:grpSpPr>
        <p:sp>
          <p:nvSpPr>
            <p:cNvPr id="5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3"/>
              <a:stretch>
                <a:fillRect l="-30343" r="-3034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9FE80-CC07-A44F-FADB-EE41D5B57D4F}"/>
              </a:ext>
            </a:extLst>
          </p:cNvPr>
          <p:cNvSpPr txBox="1"/>
          <p:nvPr/>
        </p:nvSpPr>
        <p:spPr>
          <a:xfrm>
            <a:off x="-3124200" y="2476500"/>
            <a:ext cx="1659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Times New Roman" panose="02020603050405020304" pitchFamily="18" charset="0"/>
              </a:rPr>
              <a:t>hào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Bango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9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5400000">
            <a:off x="9075370" y="3867150"/>
            <a:ext cx="10287000" cy="2552700"/>
          </a:xfrm>
          <a:custGeom>
            <a:avLst/>
            <a:gdLst/>
            <a:ahLst/>
            <a:cxnLst/>
            <a:rect l="l" t="t" r="r" b="b"/>
            <a:pathLst>
              <a:path w="10287000" h="2552700">
                <a:moveTo>
                  <a:pt x="0" y="0"/>
                </a:moveTo>
                <a:lnTo>
                  <a:pt x="10287000" y="0"/>
                </a:lnTo>
                <a:lnTo>
                  <a:pt x="10287000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F19C6-1036-F9A1-7C49-8FEB38C22E47}"/>
              </a:ext>
            </a:extLst>
          </p:cNvPr>
          <p:cNvSpPr/>
          <p:nvPr/>
        </p:nvSpPr>
        <p:spPr>
          <a:xfrm>
            <a:off x="304800" y="585415"/>
            <a:ext cx="17373600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poster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inforgraphic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009A9CE-444E-D321-93DC-DE25EDE79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106555"/>
              </p:ext>
            </p:extLst>
          </p:nvPr>
        </p:nvGraphicFramePr>
        <p:xfrm>
          <a:off x="429000" y="1703879"/>
          <a:ext cx="11506200" cy="82511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04622">
                  <a:extLst>
                    <a:ext uri="{9D8B030D-6E8A-4147-A177-3AD203B41FA5}">
                      <a16:colId xmlns:a16="http://schemas.microsoft.com/office/drawing/2014/main" val="3324717360"/>
                    </a:ext>
                  </a:extLst>
                </a:gridCol>
                <a:gridCol w="7702962">
                  <a:extLst>
                    <a:ext uri="{9D8B030D-6E8A-4147-A177-3AD203B41FA5}">
                      <a16:colId xmlns:a16="http://schemas.microsoft.com/office/drawing/2014/main" val="826876424"/>
                    </a:ext>
                  </a:extLst>
                </a:gridCol>
                <a:gridCol w="868393">
                  <a:extLst>
                    <a:ext uri="{9D8B030D-6E8A-4147-A177-3AD203B41FA5}">
                      <a16:colId xmlns:a16="http://schemas.microsoft.com/office/drawing/2014/main" val="3956000568"/>
                    </a:ext>
                  </a:extLst>
                </a:gridCol>
                <a:gridCol w="1230223">
                  <a:extLst>
                    <a:ext uri="{9D8B030D-6E8A-4147-A177-3AD203B41FA5}">
                      <a16:colId xmlns:a16="http://schemas.microsoft.com/office/drawing/2014/main" val="3191909223"/>
                    </a:ext>
                  </a:extLst>
                </a:gridCol>
              </a:tblGrid>
              <a:tr h="133102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32182"/>
                  </a:ext>
                </a:extLst>
              </a:tr>
              <a:tr h="851708">
                <a:tc rowSpan="2"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được ít nhất hai vẻ đẹp của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155472"/>
                  </a:ext>
                </a:extLst>
              </a:tr>
              <a:tr h="9286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thông tin chính xác về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75754"/>
                  </a:ext>
                </a:extLst>
              </a:tr>
              <a:tr h="637726">
                <a:tc rowSpan="5"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788170"/>
                  </a:ext>
                </a:extLst>
              </a:tr>
              <a:tr h="12881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260394"/>
                  </a:ext>
                </a:extLst>
              </a:tr>
              <a:tr h="12881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126261"/>
                  </a:ext>
                </a:extLst>
              </a:tr>
              <a:tr h="637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07832"/>
                  </a:ext>
                </a:extLst>
              </a:tr>
              <a:tr h="12881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5273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12" marR="6121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545910"/>
                  </a:ext>
                </a:extLst>
              </a:tr>
            </a:tbl>
          </a:graphicData>
        </a:graphic>
      </p:graphicFrame>
      <p:grpSp>
        <p:nvGrpSpPr>
          <p:cNvPr id="4" name="Group 7">
            <a:extLst>
              <a:ext uri="{FF2B5EF4-FFF2-40B4-BE49-F238E27FC236}">
                <a16:creationId xmlns:a16="http://schemas.microsoft.com/office/drawing/2014/main" id="{17EF627B-A543-D95A-7AFD-2FF21CB1FF3B}"/>
              </a:ext>
            </a:extLst>
          </p:cNvPr>
          <p:cNvGrpSpPr>
            <a:grpSpLocks noChangeAspect="1"/>
          </p:cNvGrpSpPr>
          <p:nvPr/>
        </p:nvGrpSpPr>
        <p:grpSpPr>
          <a:xfrm>
            <a:off x="12268200" y="1701105"/>
            <a:ext cx="5911746" cy="8256666"/>
            <a:chOff x="0" y="0"/>
            <a:chExt cx="8122920" cy="11344910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00B97709-7109-76BF-6B9A-B48EA5AA55E7}"/>
                </a:ext>
              </a:extLst>
            </p:cNvPr>
            <p:cNvSpPr/>
            <p:nvPr/>
          </p:nvSpPr>
          <p:spPr>
            <a:xfrm>
              <a:off x="3810" y="7620"/>
              <a:ext cx="6701790" cy="11342370"/>
            </a:xfrm>
            <a:custGeom>
              <a:avLst/>
              <a:gdLst/>
              <a:ahLst/>
              <a:cxnLst/>
              <a:rect l="l" t="t" r="r" b="b"/>
              <a:pathLst>
                <a:path w="6701790" h="11342370">
                  <a:moveTo>
                    <a:pt x="3810" y="640080"/>
                  </a:move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5967730" y="0"/>
                  </a:lnTo>
                  <a:lnTo>
                    <a:pt x="6099810" y="262890"/>
                  </a:lnTo>
                  <a:lnTo>
                    <a:pt x="6701790" y="471170"/>
                  </a:lnTo>
                  <a:lnTo>
                    <a:pt x="6682740" y="697230"/>
                  </a:lnTo>
                  <a:lnTo>
                    <a:pt x="6287770" y="2202180"/>
                  </a:lnTo>
                  <a:lnTo>
                    <a:pt x="6269990" y="2371090"/>
                  </a:lnTo>
                  <a:lnTo>
                    <a:pt x="6209030" y="2504440"/>
                  </a:lnTo>
                  <a:lnTo>
                    <a:pt x="6033770" y="2745740"/>
                  </a:lnTo>
                  <a:lnTo>
                    <a:pt x="5778500" y="3462020"/>
                  </a:lnTo>
                  <a:lnTo>
                    <a:pt x="5529580" y="3608070"/>
                  </a:lnTo>
                  <a:lnTo>
                    <a:pt x="5295900" y="3915410"/>
                  </a:lnTo>
                  <a:lnTo>
                    <a:pt x="5251450" y="5346700"/>
                  </a:lnTo>
                  <a:lnTo>
                    <a:pt x="5113020" y="6289041"/>
                  </a:lnTo>
                  <a:lnTo>
                    <a:pt x="5083810" y="6946900"/>
                  </a:lnTo>
                  <a:lnTo>
                    <a:pt x="4996181" y="7020560"/>
                  </a:lnTo>
                  <a:lnTo>
                    <a:pt x="4973321" y="7194550"/>
                  </a:lnTo>
                  <a:lnTo>
                    <a:pt x="5053331" y="7552691"/>
                  </a:lnTo>
                  <a:lnTo>
                    <a:pt x="4673601" y="7903210"/>
                  </a:lnTo>
                  <a:lnTo>
                    <a:pt x="4315460" y="8232141"/>
                  </a:lnTo>
                  <a:lnTo>
                    <a:pt x="4169410" y="8933180"/>
                  </a:lnTo>
                  <a:lnTo>
                    <a:pt x="4030980" y="9254490"/>
                  </a:lnTo>
                  <a:lnTo>
                    <a:pt x="3563620" y="9771380"/>
                  </a:lnTo>
                  <a:lnTo>
                    <a:pt x="3431540" y="10137140"/>
                  </a:lnTo>
                  <a:lnTo>
                    <a:pt x="3153410" y="10370820"/>
                  </a:lnTo>
                  <a:lnTo>
                    <a:pt x="2912110" y="10538460"/>
                  </a:lnTo>
                  <a:lnTo>
                    <a:pt x="2890520" y="10932160"/>
                  </a:lnTo>
                  <a:lnTo>
                    <a:pt x="2181860" y="11341100"/>
                  </a:lnTo>
                  <a:lnTo>
                    <a:pt x="0" y="11341100"/>
                  </a:lnTo>
                  <a:cubicBezTo>
                    <a:pt x="0" y="11342370"/>
                    <a:pt x="3810" y="623570"/>
                    <a:pt x="3810" y="640080"/>
                  </a:cubicBezTo>
                  <a:close/>
                </a:path>
              </a:pathLst>
            </a:custGeom>
            <a:blipFill>
              <a:blip r:embed="rId4"/>
              <a:stretch>
                <a:fillRect l="-123567" r="-3026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8A037E72-3374-49C1-312B-475B67C054ED}"/>
                </a:ext>
              </a:extLst>
            </p:cNvPr>
            <p:cNvSpPr/>
            <p:nvPr/>
          </p:nvSpPr>
          <p:spPr>
            <a:xfrm>
              <a:off x="2185670" y="7620"/>
              <a:ext cx="5957570" cy="11342370"/>
            </a:xfrm>
            <a:custGeom>
              <a:avLst/>
              <a:gdLst/>
              <a:ahLst/>
              <a:cxnLst/>
              <a:rect l="l" t="t" r="r" b="b"/>
              <a:pathLst>
                <a:path w="5957570" h="11342370">
                  <a:moveTo>
                    <a:pt x="5942330" y="0"/>
                  </a:moveTo>
                  <a:lnTo>
                    <a:pt x="3785870" y="0"/>
                  </a:lnTo>
                  <a:lnTo>
                    <a:pt x="3917950" y="262890"/>
                  </a:lnTo>
                  <a:lnTo>
                    <a:pt x="4519930" y="471170"/>
                  </a:lnTo>
                  <a:lnTo>
                    <a:pt x="4500880" y="697230"/>
                  </a:lnTo>
                  <a:lnTo>
                    <a:pt x="4105910" y="2202180"/>
                  </a:lnTo>
                  <a:lnTo>
                    <a:pt x="4088130" y="2371090"/>
                  </a:lnTo>
                  <a:lnTo>
                    <a:pt x="4027170" y="2504440"/>
                  </a:lnTo>
                  <a:lnTo>
                    <a:pt x="3851910" y="2745740"/>
                  </a:lnTo>
                  <a:lnTo>
                    <a:pt x="3596640" y="3462020"/>
                  </a:lnTo>
                  <a:lnTo>
                    <a:pt x="3347720" y="3608070"/>
                  </a:lnTo>
                  <a:lnTo>
                    <a:pt x="3114040" y="3915410"/>
                  </a:lnTo>
                  <a:lnTo>
                    <a:pt x="3069590" y="5346700"/>
                  </a:lnTo>
                  <a:lnTo>
                    <a:pt x="2931160" y="6289041"/>
                  </a:lnTo>
                  <a:lnTo>
                    <a:pt x="2901950" y="6946900"/>
                  </a:lnTo>
                  <a:lnTo>
                    <a:pt x="2814321" y="7020560"/>
                  </a:lnTo>
                  <a:lnTo>
                    <a:pt x="2791461" y="7194550"/>
                  </a:lnTo>
                  <a:lnTo>
                    <a:pt x="2871471" y="7552691"/>
                  </a:lnTo>
                  <a:lnTo>
                    <a:pt x="2491741" y="7903210"/>
                  </a:lnTo>
                  <a:lnTo>
                    <a:pt x="2133600" y="8232141"/>
                  </a:lnTo>
                  <a:lnTo>
                    <a:pt x="1987550" y="8933180"/>
                  </a:lnTo>
                  <a:lnTo>
                    <a:pt x="1849120" y="9254490"/>
                  </a:lnTo>
                  <a:lnTo>
                    <a:pt x="1381760" y="9771380"/>
                  </a:lnTo>
                  <a:lnTo>
                    <a:pt x="1249680" y="10137140"/>
                  </a:lnTo>
                  <a:lnTo>
                    <a:pt x="971550" y="10370820"/>
                  </a:lnTo>
                  <a:lnTo>
                    <a:pt x="730250" y="10538460"/>
                  </a:lnTo>
                  <a:lnTo>
                    <a:pt x="708660" y="10932160"/>
                  </a:lnTo>
                  <a:lnTo>
                    <a:pt x="0" y="11341100"/>
                  </a:lnTo>
                  <a:lnTo>
                    <a:pt x="5930900" y="11341100"/>
                  </a:lnTo>
                  <a:cubicBezTo>
                    <a:pt x="5932170" y="11342370"/>
                    <a:pt x="5957570" y="15240"/>
                    <a:pt x="5942330" y="0"/>
                  </a:cubicBezTo>
                  <a:close/>
                </a:path>
              </a:pathLst>
            </a:custGeom>
            <a:blipFill>
              <a:blip r:embed="rId4"/>
              <a:stretch>
                <a:fillRect l="-1860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8016C96A-B7DC-4E87-5628-D89A47A8F769}"/>
                </a:ext>
              </a:extLst>
            </p:cNvPr>
            <p:cNvSpPr/>
            <p:nvPr/>
          </p:nvSpPr>
          <p:spPr>
            <a:xfrm>
              <a:off x="3810" y="7620"/>
              <a:ext cx="4048760" cy="734060"/>
            </a:xfrm>
            <a:custGeom>
              <a:avLst/>
              <a:gdLst/>
              <a:ahLst/>
              <a:cxnLst/>
              <a:rect l="l" t="t" r="r" b="b"/>
              <a:pathLst>
                <a:path w="4048760" h="734060">
                  <a:moveTo>
                    <a:pt x="0" y="7620"/>
                  </a:moveTo>
                  <a:cubicBezTo>
                    <a:pt x="0" y="7620"/>
                    <a:pt x="3810" y="622300"/>
                    <a:pt x="3810" y="640080"/>
                  </a:cubicBez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254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118E87FA-9E13-97A3-FFE6-94CBE60B1272}"/>
                </a:ext>
              </a:extLst>
            </p:cNvPr>
            <p:cNvSpPr/>
            <p:nvPr/>
          </p:nvSpPr>
          <p:spPr>
            <a:xfrm>
              <a:off x="-3810" y="3810"/>
              <a:ext cx="6855460" cy="11337290"/>
            </a:xfrm>
            <a:custGeom>
              <a:avLst/>
              <a:gdLst/>
              <a:ahLst/>
              <a:cxnLst/>
              <a:rect l="l" t="t" r="r" b="b"/>
              <a:pathLst>
                <a:path w="6855460" h="11337290">
                  <a:moveTo>
                    <a:pt x="0" y="0"/>
                  </a:moveTo>
                  <a:lnTo>
                    <a:pt x="6855460" y="0"/>
                  </a:lnTo>
                  <a:lnTo>
                    <a:pt x="6855460" y="11337290"/>
                  </a:lnTo>
                  <a:lnTo>
                    <a:pt x="0" y="1133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" r="-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1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682E4-1CE1-EBBA-34EA-1D3047CF1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" y="18634"/>
            <a:ext cx="13772879" cy="1028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8229600" y="2823144"/>
            <a:ext cx="105507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7200" b="1" kern="0" dirty="0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0" dirty="0" err="1"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chung</a:t>
            </a:r>
            <a:endParaRPr lang="en-US" sz="7200" b="1" i="1" kern="0" dirty="0"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4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6C07CC3-6DFA-CBA5-DECF-DFBAE7C08B9F}"/>
              </a:ext>
            </a:extLst>
          </p:cNvPr>
          <p:cNvSpPr txBox="1">
            <a:spLocks/>
          </p:cNvSpPr>
          <p:nvPr/>
        </p:nvSpPr>
        <p:spPr>
          <a:xfrm>
            <a:off x="1440000" y="548268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Đọc – chú thích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63DED-CAC6-643A-492D-A2985AB397AF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7B9B18-73D9-6221-DA39-D084BE427631}"/>
              </a:ext>
            </a:extLst>
          </p:cNvPr>
          <p:cNvSpPr/>
          <p:nvPr/>
        </p:nvSpPr>
        <p:spPr>
          <a:xfrm>
            <a:off x="2057400" y="4809699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ràng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AA6447-4478-D990-CB72-D4CA9373B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467100"/>
            <a:ext cx="9835960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7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A73B752E-3EAB-36A7-4D61-8424CE34CADA}"/>
              </a:ext>
            </a:extLst>
          </p:cNvPr>
          <p:cNvSpPr txBox="1">
            <a:spLocks/>
          </p:cNvSpPr>
          <p:nvPr/>
        </p:nvSpPr>
        <p:spPr>
          <a:xfrm>
            <a:off x="1440000" y="506704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Đọc – chú thích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94E33-8C98-3F13-03B2-AA4C1D2E1457}"/>
              </a:ext>
            </a:extLst>
          </p:cNvPr>
          <p:cNvSpPr/>
          <p:nvPr/>
        </p:nvSpPr>
        <p:spPr>
          <a:xfrm>
            <a:off x="1336745" y="1612247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AC492-0C8C-40BA-69E5-82095DFE4BB0}"/>
              </a:ext>
            </a:extLst>
          </p:cNvPr>
          <p:cNvSpPr txBox="1"/>
          <p:nvPr/>
        </p:nvSpPr>
        <p:spPr>
          <a:xfrm>
            <a:off x="1371381" y="3483824"/>
            <a:ext cx="1585047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endParaRPr lang="en-US" sz="44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44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thiềm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4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4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kèo</a:t>
            </a:r>
            <a:r>
              <a:rPr lang="en-US" sz="4400" b="1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tang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0" i="0" dirty="0">
              <a:solidFill>
                <a:srgbClr val="0D0D0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37AB34FA-8666-F30E-A0DA-A04A17F71376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096000" y="1024982"/>
            <a:ext cx="12062273" cy="2556967"/>
            <a:chOff x="0" y="0"/>
            <a:chExt cx="6347587" cy="134556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296F6F2-B281-BB88-9047-42587A2534FF}"/>
                </a:ext>
              </a:extLst>
            </p:cNvPr>
            <p:cNvSpPr/>
            <p:nvPr/>
          </p:nvSpPr>
          <p:spPr>
            <a:xfrm>
              <a:off x="-31369" y="-209296"/>
              <a:ext cx="6378956" cy="1740916"/>
            </a:xfrm>
            <a:custGeom>
              <a:avLst/>
              <a:gdLst/>
              <a:ahLst/>
              <a:cxnLst/>
              <a:rect l="l" t="t" r="r" b="b"/>
              <a:pathLst>
                <a:path w="6378956" h="1740916">
                  <a:moveTo>
                    <a:pt x="6378956" y="1134999"/>
                  </a:moveTo>
                  <a:cubicBezTo>
                    <a:pt x="6342634" y="1176782"/>
                    <a:pt x="6112891" y="1161669"/>
                    <a:pt x="6015990" y="1295146"/>
                  </a:cubicBezTo>
                  <a:cubicBezTo>
                    <a:pt x="5865876" y="1271778"/>
                    <a:pt x="5735447" y="1277239"/>
                    <a:pt x="5567426" y="1252728"/>
                  </a:cubicBezTo>
                  <a:cubicBezTo>
                    <a:pt x="5474335" y="1326642"/>
                    <a:pt x="5463413" y="1210691"/>
                    <a:pt x="5123815" y="1375664"/>
                  </a:cubicBezTo>
                  <a:cubicBezTo>
                    <a:pt x="5102987" y="1334643"/>
                    <a:pt x="4844161" y="1427099"/>
                    <a:pt x="4600829" y="1507744"/>
                  </a:cubicBezTo>
                  <a:cubicBezTo>
                    <a:pt x="4146042" y="1377696"/>
                    <a:pt x="3857625" y="1458595"/>
                    <a:pt x="3503295" y="1386078"/>
                  </a:cubicBezTo>
                  <a:cubicBezTo>
                    <a:pt x="3088259" y="1452372"/>
                    <a:pt x="3392551" y="1483741"/>
                    <a:pt x="2598420" y="1452499"/>
                  </a:cubicBezTo>
                  <a:cubicBezTo>
                    <a:pt x="2501392" y="1385443"/>
                    <a:pt x="2489581" y="1587246"/>
                    <a:pt x="2168144" y="1487551"/>
                  </a:cubicBezTo>
                  <a:cubicBezTo>
                    <a:pt x="2055114" y="1521968"/>
                    <a:pt x="1902714" y="1574546"/>
                    <a:pt x="1832991" y="1512189"/>
                  </a:cubicBezTo>
                  <a:cubicBezTo>
                    <a:pt x="1742186" y="1447546"/>
                    <a:pt x="1762379" y="1552829"/>
                    <a:pt x="1646428" y="1549781"/>
                  </a:cubicBezTo>
                  <a:cubicBezTo>
                    <a:pt x="1574292" y="1555242"/>
                    <a:pt x="1487678" y="1422781"/>
                    <a:pt x="1435608" y="1498219"/>
                  </a:cubicBezTo>
                  <a:cubicBezTo>
                    <a:pt x="1270762" y="1600962"/>
                    <a:pt x="1299337" y="1513840"/>
                    <a:pt x="1060704" y="1548892"/>
                  </a:cubicBezTo>
                  <a:cubicBezTo>
                    <a:pt x="685292" y="1593215"/>
                    <a:pt x="519049" y="1373251"/>
                    <a:pt x="116967" y="1446276"/>
                  </a:cubicBezTo>
                  <a:cubicBezTo>
                    <a:pt x="9017" y="1365885"/>
                    <a:pt x="37465" y="1740916"/>
                    <a:pt x="38100" y="450469"/>
                  </a:cubicBezTo>
                  <a:cubicBezTo>
                    <a:pt x="0" y="0"/>
                    <a:pt x="103124" y="339217"/>
                    <a:pt x="895096" y="234315"/>
                  </a:cubicBezTo>
                  <a:cubicBezTo>
                    <a:pt x="1367790" y="249682"/>
                    <a:pt x="1303528" y="490093"/>
                    <a:pt x="2685923" y="413131"/>
                  </a:cubicBezTo>
                  <a:cubicBezTo>
                    <a:pt x="2866009" y="399796"/>
                    <a:pt x="2796794" y="516763"/>
                    <a:pt x="3470275" y="525780"/>
                  </a:cubicBezTo>
                  <a:cubicBezTo>
                    <a:pt x="3654171" y="536448"/>
                    <a:pt x="3837305" y="641731"/>
                    <a:pt x="4091686" y="653796"/>
                  </a:cubicBezTo>
                  <a:cubicBezTo>
                    <a:pt x="4312793" y="792734"/>
                    <a:pt x="4348099" y="752094"/>
                    <a:pt x="4643247" y="821436"/>
                  </a:cubicBezTo>
                  <a:cubicBezTo>
                    <a:pt x="5227955" y="932815"/>
                    <a:pt x="5593207" y="772922"/>
                    <a:pt x="6378956" y="1134999"/>
                  </a:cubicBezTo>
                  <a:close/>
                </a:path>
              </a:pathLst>
            </a:custGeom>
            <a:blipFill>
              <a:blip r:embed="rId3"/>
              <a:stretch>
                <a:fillRect t="-163626" b="-713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44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A73B752E-3EAB-36A7-4D61-8424CE34CADA}"/>
              </a:ext>
            </a:extLst>
          </p:cNvPr>
          <p:cNvSpPr txBox="1">
            <a:spLocks/>
          </p:cNvSpPr>
          <p:nvPr/>
        </p:nvSpPr>
        <p:spPr>
          <a:xfrm>
            <a:off x="1440000" y="506704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1900" y="4191652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971C3E76-5BD2-8EBF-134B-6DB6052B24C6}"/>
              </a:ext>
            </a:extLst>
          </p:cNvPr>
          <p:cNvSpPr/>
          <p:nvPr/>
        </p:nvSpPr>
        <p:spPr>
          <a:xfrm>
            <a:off x="5410200" y="3188997"/>
            <a:ext cx="7250749" cy="4114800"/>
          </a:xfrm>
          <a:custGeom>
            <a:avLst/>
            <a:gdLst/>
            <a:ahLst/>
            <a:cxnLst/>
            <a:rect l="l" t="t" r="r" b="b"/>
            <a:pathLst>
              <a:path w="7250749" h="4114800">
                <a:moveTo>
                  <a:pt x="0" y="0"/>
                </a:moveTo>
                <a:lnTo>
                  <a:pt x="7250749" y="0"/>
                </a:lnTo>
                <a:lnTo>
                  <a:pt x="7250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68716145-18AE-0AA7-B64C-C1EC02323698}"/>
              </a:ext>
            </a:extLst>
          </p:cNvPr>
          <p:cNvSpPr/>
          <p:nvPr/>
        </p:nvSpPr>
        <p:spPr>
          <a:xfrm>
            <a:off x="-1447800" y="5372100"/>
            <a:ext cx="8664934" cy="5773012"/>
          </a:xfrm>
          <a:custGeom>
            <a:avLst/>
            <a:gdLst/>
            <a:ahLst/>
            <a:cxnLst/>
            <a:rect l="l" t="t" r="r" b="b"/>
            <a:pathLst>
              <a:path w="8664934" h="5773012">
                <a:moveTo>
                  <a:pt x="0" y="0"/>
                </a:moveTo>
                <a:lnTo>
                  <a:pt x="8664934" y="0"/>
                </a:lnTo>
                <a:lnTo>
                  <a:pt x="8664934" y="5773012"/>
                </a:lnTo>
                <a:lnTo>
                  <a:pt x="0" y="5773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94FF1-DCFB-D7EA-E331-BFDA0884EDFA}"/>
              </a:ext>
            </a:extLst>
          </p:cNvPr>
          <p:cNvSpPr/>
          <p:nvPr/>
        </p:nvSpPr>
        <p:spPr>
          <a:xfrm>
            <a:off x="9144000" y="3086100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47A5D9-BD35-3810-E8C0-BF31707074B7}"/>
              </a:ext>
            </a:extLst>
          </p:cNvPr>
          <p:cNvSpPr/>
          <p:nvPr/>
        </p:nvSpPr>
        <p:spPr>
          <a:xfrm>
            <a:off x="11506200" y="4106718"/>
            <a:ext cx="541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khamphahue.com.vn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8D1FB-91C0-96C0-EA7D-10CDF1D007CB}"/>
              </a:ext>
            </a:extLst>
          </p:cNvPr>
          <p:cNvSpPr/>
          <p:nvPr/>
        </p:nvSpPr>
        <p:spPr>
          <a:xfrm>
            <a:off x="9220200" y="6518967"/>
            <a:ext cx="762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90D65F-A3E7-5595-1671-B55B1B810968}"/>
              </a:ext>
            </a:extLst>
          </p:cNvPr>
          <p:cNvSpPr/>
          <p:nvPr/>
        </p:nvSpPr>
        <p:spPr>
          <a:xfrm>
            <a:off x="1407343" y="5293249"/>
            <a:ext cx="1310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21DD03-039D-E4EE-6FBF-138845523CEF}"/>
              </a:ext>
            </a:extLst>
          </p:cNvPr>
          <p:cNvSpPr/>
          <p:nvPr/>
        </p:nvSpPr>
        <p:spPr>
          <a:xfrm>
            <a:off x="12115800" y="7349964"/>
            <a:ext cx="6607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thuyết minh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8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73B752E-3EAB-36A7-4D61-8424CE34CADA}"/>
              </a:ext>
            </a:extLst>
          </p:cNvPr>
          <p:cNvSpPr txBox="1">
            <a:spLocks/>
          </p:cNvSpPr>
          <p:nvPr/>
        </p:nvSpPr>
        <p:spPr>
          <a:xfrm>
            <a:off x="1440000" y="506704"/>
            <a:ext cx="15408000" cy="1145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694E33-8C98-3F13-03B2-AA4C1D2E1457}"/>
              </a:ext>
            </a:extLst>
          </p:cNvPr>
          <p:cNvSpPr/>
          <p:nvPr/>
        </p:nvSpPr>
        <p:spPr>
          <a:xfrm>
            <a:off x="1220690" y="1838729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cục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30A4B1-C939-B9E0-7318-44CF3B63B7BA}"/>
              </a:ext>
            </a:extLst>
          </p:cNvPr>
          <p:cNvGrpSpPr/>
          <p:nvPr/>
        </p:nvGrpSpPr>
        <p:grpSpPr>
          <a:xfrm>
            <a:off x="5943600" y="4127102"/>
            <a:ext cx="6781800" cy="4338487"/>
            <a:chOff x="5943600" y="4127102"/>
            <a:chExt cx="6781800" cy="43384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922A0D3-24DA-ACAF-A26C-5ACF254328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77000" y="5022283"/>
              <a:ext cx="5715000" cy="3443306"/>
              <a:chOff x="0" y="0"/>
              <a:chExt cx="17655540" cy="10637520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F3F6F651-57F0-7C4F-60DA-C9EA9A942493}"/>
                  </a:ext>
                </a:extLst>
              </p:cNvPr>
              <p:cNvSpPr/>
              <p:nvPr/>
            </p:nvSpPr>
            <p:spPr>
              <a:xfrm>
                <a:off x="255270" y="154940"/>
                <a:ext cx="8853170" cy="9916160"/>
              </a:xfrm>
              <a:custGeom>
                <a:avLst/>
                <a:gdLst/>
                <a:ahLst/>
                <a:cxnLst/>
                <a:rect l="l" t="t" r="r" b="b"/>
                <a:pathLst>
                  <a:path w="8853170" h="9916160">
                    <a:moveTo>
                      <a:pt x="8790940" y="9916160"/>
                    </a:moveTo>
                    <a:lnTo>
                      <a:pt x="6471919" y="9893300"/>
                    </a:lnTo>
                    <a:lnTo>
                      <a:pt x="904240" y="9683750"/>
                    </a:lnTo>
                    <a:lnTo>
                      <a:pt x="68580" y="9358630"/>
                    </a:lnTo>
                    <a:cubicBezTo>
                      <a:pt x="68580" y="9358630"/>
                      <a:pt x="111760" y="6710680"/>
                      <a:pt x="55880" y="5285740"/>
                    </a:cubicBezTo>
                    <a:cubicBezTo>
                      <a:pt x="0" y="3860800"/>
                      <a:pt x="55880" y="2228850"/>
                      <a:pt x="55880" y="2228850"/>
                    </a:cubicBezTo>
                    <a:lnTo>
                      <a:pt x="55880" y="666750"/>
                    </a:lnTo>
                    <a:cubicBezTo>
                      <a:pt x="55880" y="666750"/>
                      <a:pt x="887730" y="453390"/>
                      <a:pt x="1978660" y="412750"/>
                    </a:cubicBezTo>
                    <a:cubicBezTo>
                      <a:pt x="3069590" y="372110"/>
                      <a:pt x="4594860" y="165100"/>
                      <a:pt x="6000750" y="82550"/>
                    </a:cubicBezTo>
                    <a:cubicBezTo>
                      <a:pt x="7406641" y="0"/>
                      <a:pt x="8853170" y="0"/>
                      <a:pt x="8853170" y="0"/>
                    </a:cubicBezTo>
                    <a:lnTo>
                      <a:pt x="8728710" y="4709160"/>
                    </a:lnTo>
                    <a:lnTo>
                      <a:pt x="8728710" y="7724140"/>
                    </a:lnTo>
                    <a:lnTo>
                      <a:pt x="8790940" y="991616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60563" r="-59116" b="-30458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76485B23-4B14-4D8F-FBB1-FEE58DC4D209}"/>
                  </a:ext>
                </a:extLst>
              </p:cNvPr>
              <p:cNvSpPr/>
              <p:nvPr/>
            </p:nvSpPr>
            <p:spPr>
              <a:xfrm>
                <a:off x="8497570" y="572770"/>
                <a:ext cx="8855711" cy="9812019"/>
              </a:xfrm>
              <a:custGeom>
                <a:avLst/>
                <a:gdLst/>
                <a:ahLst/>
                <a:cxnLst/>
                <a:rect l="l" t="t" r="r" b="b"/>
                <a:pathLst>
                  <a:path w="8855711" h="9812019">
                    <a:moveTo>
                      <a:pt x="0" y="146050"/>
                    </a:moveTo>
                    <a:lnTo>
                      <a:pt x="2339340" y="0"/>
                    </a:lnTo>
                    <a:lnTo>
                      <a:pt x="7821930" y="36830"/>
                    </a:lnTo>
                    <a:lnTo>
                      <a:pt x="8771891" y="110490"/>
                    </a:lnTo>
                    <a:cubicBezTo>
                      <a:pt x="8771891" y="110490"/>
                      <a:pt x="8713471" y="3030220"/>
                      <a:pt x="8784591" y="4453890"/>
                    </a:cubicBezTo>
                    <a:cubicBezTo>
                      <a:pt x="8855710" y="5877560"/>
                      <a:pt x="8813801" y="7510780"/>
                      <a:pt x="8813801" y="7510780"/>
                    </a:cubicBezTo>
                    <a:lnTo>
                      <a:pt x="8829041" y="9074150"/>
                    </a:lnTo>
                    <a:cubicBezTo>
                      <a:pt x="8829041" y="9074150"/>
                      <a:pt x="7998460" y="9295130"/>
                      <a:pt x="6907530" y="9345930"/>
                    </a:cubicBezTo>
                    <a:cubicBezTo>
                      <a:pt x="5816600" y="9396730"/>
                      <a:pt x="4293870" y="9618980"/>
                      <a:pt x="2889250" y="9715500"/>
                    </a:cubicBezTo>
                    <a:cubicBezTo>
                      <a:pt x="1484629" y="9812019"/>
                      <a:pt x="50800" y="9787890"/>
                      <a:pt x="50800" y="9787890"/>
                    </a:cubicBezTo>
                    <a:lnTo>
                      <a:pt x="115569" y="5116830"/>
                    </a:lnTo>
                    <a:lnTo>
                      <a:pt x="87630" y="2101850"/>
                    </a:lnTo>
                    <a:lnTo>
                      <a:pt x="0" y="14605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3376" r="-3337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0B692489-9876-9748-50A6-E9BCF82F3056}"/>
                  </a:ext>
                </a:extLst>
              </p:cNvPr>
              <p:cNvSpPr/>
              <p:nvPr/>
            </p:nvSpPr>
            <p:spPr>
              <a:xfrm>
                <a:off x="0" y="-13970"/>
                <a:ext cx="17675861" cy="10638790"/>
              </a:xfrm>
              <a:custGeom>
                <a:avLst/>
                <a:gdLst/>
                <a:ahLst/>
                <a:cxnLst/>
                <a:rect l="l" t="t" r="r" b="b"/>
                <a:pathLst>
                  <a:path w="17675861" h="10638790">
                    <a:moveTo>
                      <a:pt x="0" y="0"/>
                    </a:moveTo>
                    <a:lnTo>
                      <a:pt x="17675861" y="0"/>
                    </a:lnTo>
                    <a:lnTo>
                      <a:pt x="17675861" y="10638790"/>
                    </a:lnTo>
                    <a:lnTo>
                      <a:pt x="0" y="106387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507" r="-507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713105-E54F-CAE6-C45B-2116F606CE02}"/>
                </a:ext>
              </a:extLst>
            </p:cNvPr>
            <p:cNvSpPr/>
            <p:nvPr/>
          </p:nvSpPr>
          <p:spPr>
            <a:xfrm>
              <a:off x="5943600" y="4127102"/>
              <a:ext cx="6781800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Huế</a:t>
              </a:r>
              <a:endParaRPr lang="en-US" sz="44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1778EC-DAB0-7573-62BE-EFE66DFE9432}"/>
              </a:ext>
            </a:extLst>
          </p:cNvPr>
          <p:cNvSpPr/>
          <p:nvPr/>
        </p:nvSpPr>
        <p:spPr>
          <a:xfrm>
            <a:off x="718456" y="3162300"/>
            <a:ext cx="4648200" cy="1594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D749A5-4078-8F94-9D84-ADCF01240C0E}"/>
              </a:ext>
            </a:extLst>
          </p:cNvPr>
          <p:cNvSpPr/>
          <p:nvPr/>
        </p:nvSpPr>
        <p:spPr>
          <a:xfrm>
            <a:off x="718456" y="7353300"/>
            <a:ext cx="4648200" cy="1594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DC7AD-FFA8-55F7-D5B4-4C907C9FF274}"/>
              </a:ext>
            </a:extLst>
          </p:cNvPr>
          <p:cNvSpPr/>
          <p:nvPr/>
        </p:nvSpPr>
        <p:spPr>
          <a:xfrm>
            <a:off x="13030200" y="7485169"/>
            <a:ext cx="4648200" cy="1594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91016D-D87E-07BB-738A-AC167661458F}"/>
              </a:ext>
            </a:extLst>
          </p:cNvPr>
          <p:cNvSpPr/>
          <p:nvPr/>
        </p:nvSpPr>
        <p:spPr>
          <a:xfrm>
            <a:off x="13106400" y="3162300"/>
            <a:ext cx="4648200" cy="1594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BF8C26-57F9-0BC4-75CF-82C4010BEE0E}"/>
              </a:ext>
            </a:extLst>
          </p:cNvPr>
          <p:cNvCxnSpPr>
            <a:endCxn id="18" idx="1"/>
          </p:cNvCxnSpPr>
          <p:nvPr/>
        </p:nvCxnSpPr>
        <p:spPr>
          <a:xfrm flipV="1">
            <a:off x="12039600" y="3959373"/>
            <a:ext cx="1066800" cy="2479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0E183A-5C85-2B87-6428-CEACA69E0C18}"/>
              </a:ext>
            </a:extLst>
          </p:cNvPr>
          <p:cNvCxnSpPr>
            <a:cxnSpLocks/>
          </p:cNvCxnSpPr>
          <p:nvPr/>
        </p:nvCxnSpPr>
        <p:spPr>
          <a:xfrm>
            <a:off x="12039600" y="6415475"/>
            <a:ext cx="990600" cy="1866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D00A38-080F-5AB9-D8AE-7A0BAA34DBAC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5366656" y="6606629"/>
            <a:ext cx="1192973" cy="1543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B9A0A4-C0BD-EE6F-B1DF-7EB1CF6F5D8A}"/>
              </a:ext>
            </a:extLst>
          </p:cNvPr>
          <p:cNvCxnSpPr>
            <a:cxnSpLocks/>
          </p:cNvCxnSpPr>
          <p:nvPr/>
        </p:nvCxnSpPr>
        <p:spPr>
          <a:xfrm flipH="1" flipV="1">
            <a:off x="5366656" y="3815997"/>
            <a:ext cx="1192973" cy="2790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8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E53A1-6715-B8DF-E3CB-243DBEA2FB3F}"/>
              </a:ext>
            </a:extLst>
          </p:cNvPr>
          <p:cNvSpPr txBox="1"/>
          <p:nvPr/>
        </p:nvSpPr>
        <p:spPr>
          <a:xfrm>
            <a:off x="8229600" y="3467100"/>
            <a:ext cx="1055076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kern="0" dirty="0">
                <a:solidFill>
                  <a:prstClr val="black"/>
                </a:solidFill>
                <a:latin typeface="#9Slide07 SVNGuerrilla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KHÁM PHÁ VĂN BẢN</a:t>
            </a:r>
            <a:endParaRPr kumimoji="0" lang="en-US" sz="8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SVNGuerrilla" panose="00000500000000000000" pitchFamily="2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CF8FAF7D-9D6B-C3A3-FDDC-B8AE691B776E}"/>
              </a:ext>
            </a:extLst>
          </p:cNvPr>
          <p:cNvGrpSpPr/>
          <p:nvPr/>
        </p:nvGrpSpPr>
        <p:grpSpPr>
          <a:xfrm>
            <a:off x="10391" y="0"/>
            <a:ext cx="8905009" cy="10172700"/>
            <a:chOff x="0" y="0"/>
            <a:chExt cx="5678297" cy="633603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9004EAF-BD4D-1C18-4C7E-D7C8CD472F63}"/>
                </a:ext>
              </a:extLst>
            </p:cNvPr>
            <p:cNvSpPr/>
            <p:nvPr/>
          </p:nvSpPr>
          <p:spPr>
            <a:xfrm>
              <a:off x="-82931" y="-11684"/>
              <a:ext cx="5938393" cy="6358255"/>
            </a:xfrm>
            <a:custGeom>
              <a:avLst/>
              <a:gdLst/>
              <a:ahLst/>
              <a:cxnLst/>
              <a:rect l="l" t="t" r="r" b="b"/>
              <a:pathLst>
                <a:path w="5938393" h="6358255">
                  <a:moveTo>
                    <a:pt x="5522341" y="4721987"/>
                  </a:moveTo>
                  <a:cubicBezTo>
                    <a:pt x="5446141" y="4828286"/>
                    <a:pt x="5429885" y="4863465"/>
                    <a:pt x="5318506" y="4855845"/>
                  </a:cubicBezTo>
                  <a:cubicBezTo>
                    <a:pt x="5319522" y="4874641"/>
                    <a:pt x="5335524" y="4886071"/>
                    <a:pt x="5309108" y="4890389"/>
                  </a:cubicBezTo>
                  <a:cubicBezTo>
                    <a:pt x="5285105" y="4945634"/>
                    <a:pt x="5181981" y="4875149"/>
                    <a:pt x="5195951" y="5024501"/>
                  </a:cubicBezTo>
                  <a:cubicBezTo>
                    <a:pt x="5134229" y="5014214"/>
                    <a:pt x="5063363" y="5116576"/>
                    <a:pt x="4972304" y="5124831"/>
                  </a:cubicBezTo>
                  <a:cubicBezTo>
                    <a:pt x="4896739" y="5108321"/>
                    <a:pt x="5124196" y="5162550"/>
                    <a:pt x="4644009" y="5248656"/>
                  </a:cubicBezTo>
                  <a:cubicBezTo>
                    <a:pt x="4648708" y="5282565"/>
                    <a:pt x="4515485" y="5174869"/>
                    <a:pt x="4552823" y="5222367"/>
                  </a:cubicBezTo>
                  <a:cubicBezTo>
                    <a:pt x="4467098" y="5196967"/>
                    <a:pt x="4500245" y="5326380"/>
                    <a:pt x="4398518" y="5230241"/>
                  </a:cubicBezTo>
                  <a:cubicBezTo>
                    <a:pt x="4304411" y="5295265"/>
                    <a:pt x="4203700" y="5284470"/>
                    <a:pt x="4002024" y="5332857"/>
                  </a:cubicBezTo>
                  <a:cubicBezTo>
                    <a:pt x="3968877" y="5394325"/>
                    <a:pt x="3977386" y="5344414"/>
                    <a:pt x="3810381" y="5431282"/>
                  </a:cubicBezTo>
                  <a:cubicBezTo>
                    <a:pt x="3826891" y="5356606"/>
                    <a:pt x="3701034" y="5461127"/>
                    <a:pt x="3696843" y="5463159"/>
                  </a:cubicBezTo>
                  <a:cubicBezTo>
                    <a:pt x="3576447" y="5495798"/>
                    <a:pt x="3623056" y="5626735"/>
                    <a:pt x="3490468" y="5630037"/>
                  </a:cubicBezTo>
                  <a:cubicBezTo>
                    <a:pt x="3466338" y="5574030"/>
                    <a:pt x="3469513" y="5664835"/>
                    <a:pt x="3412490" y="5616575"/>
                  </a:cubicBezTo>
                  <a:cubicBezTo>
                    <a:pt x="3410458" y="5619750"/>
                    <a:pt x="3394075" y="5664454"/>
                    <a:pt x="3313430" y="5673090"/>
                  </a:cubicBezTo>
                  <a:cubicBezTo>
                    <a:pt x="3299587" y="5683885"/>
                    <a:pt x="3253740" y="5804916"/>
                    <a:pt x="3180842" y="5760339"/>
                  </a:cubicBezTo>
                  <a:cubicBezTo>
                    <a:pt x="3149600" y="5828030"/>
                    <a:pt x="3189859" y="5824601"/>
                    <a:pt x="3106928" y="5789041"/>
                  </a:cubicBezTo>
                  <a:cubicBezTo>
                    <a:pt x="3071114" y="5771134"/>
                    <a:pt x="3036697" y="5855970"/>
                    <a:pt x="2982595" y="5846445"/>
                  </a:cubicBezTo>
                  <a:cubicBezTo>
                    <a:pt x="2965577" y="5839968"/>
                    <a:pt x="2889885" y="5805043"/>
                    <a:pt x="2823718" y="5834380"/>
                  </a:cubicBezTo>
                  <a:cubicBezTo>
                    <a:pt x="2827782" y="5855335"/>
                    <a:pt x="2752598" y="5819267"/>
                    <a:pt x="2724785" y="5893943"/>
                  </a:cubicBezTo>
                  <a:cubicBezTo>
                    <a:pt x="2668905" y="5851906"/>
                    <a:pt x="2762631" y="5855208"/>
                    <a:pt x="2618486" y="5876925"/>
                  </a:cubicBezTo>
                  <a:cubicBezTo>
                    <a:pt x="2623058" y="5847969"/>
                    <a:pt x="2555113" y="6012688"/>
                    <a:pt x="2439416" y="6001258"/>
                  </a:cubicBezTo>
                  <a:cubicBezTo>
                    <a:pt x="2384806" y="6023102"/>
                    <a:pt x="2264537" y="5937377"/>
                    <a:pt x="2210562" y="6047232"/>
                  </a:cubicBezTo>
                  <a:cubicBezTo>
                    <a:pt x="2215896" y="6017006"/>
                    <a:pt x="2133219" y="5935853"/>
                    <a:pt x="1963801" y="5988939"/>
                  </a:cubicBezTo>
                  <a:cubicBezTo>
                    <a:pt x="1862582" y="6067171"/>
                    <a:pt x="1789684" y="5874512"/>
                    <a:pt x="1517777" y="6056884"/>
                  </a:cubicBezTo>
                  <a:cubicBezTo>
                    <a:pt x="1440434" y="6109462"/>
                    <a:pt x="1359154" y="6112256"/>
                    <a:pt x="1249553" y="6180074"/>
                  </a:cubicBezTo>
                  <a:cubicBezTo>
                    <a:pt x="1186180" y="6235954"/>
                    <a:pt x="996315" y="6358255"/>
                    <a:pt x="911098" y="6290310"/>
                  </a:cubicBezTo>
                  <a:cubicBezTo>
                    <a:pt x="818134" y="6316599"/>
                    <a:pt x="807593" y="6252845"/>
                    <a:pt x="734187" y="6226175"/>
                  </a:cubicBezTo>
                  <a:cubicBezTo>
                    <a:pt x="647446" y="6290818"/>
                    <a:pt x="539623" y="6225159"/>
                    <a:pt x="416179" y="6347714"/>
                  </a:cubicBezTo>
                  <a:cubicBezTo>
                    <a:pt x="358775" y="6316853"/>
                    <a:pt x="230759" y="6339205"/>
                    <a:pt x="111252" y="6320536"/>
                  </a:cubicBezTo>
                  <a:cubicBezTo>
                    <a:pt x="63500" y="4554347"/>
                    <a:pt x="106172" y="2072005"/>
                    <a:pt x="99060" y="57912"/>
                  </a:cubicBezTo>
                  <a:cubicBezTo>
                    <a:pt x="0" y="0"/>
                    <a:pt x="387350" y="26924"/>
                    <a:pt x="485648" y="28448"/>
                  </a:cubicBezTo>
                  <a:cubicBezTo>
                    <a:pt x="832993" y="22479"/>
                    <a:pt x="1213739" y="20320"/>
                    <a:pt x="1592834" y="28321"/>
                  </a:cubicBezTo>
                  <a:cubicBezTo>
                    <a:pt x="2881122" y="6858"/>
                    <a:pt x="4462018" y="51181"/>
                    <a:pt x="5709793" y="11684"/>
                  </a:cubicBezTo>
                  <a:cubicBezTo>
                    <a:pt x="5819775" y="1368298"/>
                    <a:pt x="5671185" y="2970403"/>
                    <a:pt x="5761228" y="4349877"/>
                  </a:cubicBezTo>
                  <a:cubicBezTo>
                    <a:pt x="5636133" y="4620260"/>
                    <a:pt x="5938393" y="4553331"/>
                    <a:pt x="5522341" y="4721987"/>
                  </a:cubicBezTo>
                  <a:close/>
                </a:path>
              </a:pathLst>
            </a:custGeom>
            <a:blipFill>
              <a:blip r:embed="rId3"/>
              <a:stretch>
                <a:fillRect l="-33583" r="-335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877860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8391D17-9519-3CFD-3CFC-41914321EDCF}"/>
              </a:ext>
            </a:extLst>
          </p:cNvPr>
          <p:cNvSpPr/>
          <p:nvPr/>
        </p:nvSpPr>
        <p:spPr>
          <a:xfrm>
            <a:off x="152400" y="4914900"/>
            <a:ext cx="18331319" cy="7674279"/>
          </a:xfrm>
          <a:custGeom>
            <a:avLst/>
            <a:gdLst/>
            <a:ahLst/>
            <a:cxnLst/>
            <a:rect l="l" t="t" r="r" b="b"/>
            <a:pathLst>
              <a:path w="4767719" h="3178479">
                <a:moveTo>
                  <a:pt x="0" y="0"/>
                </a:moveTo>
                <a:lnTo>
                  <a:pt x="4767718" y="0"/>
                </a:lnTo>
                <a:lnTo>
                  <a:pt x="4767718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FBE97CE-FD4E-F956-3264-197A39541D8E}"/>
              </a:ext>
            </a:extLst>
          </p:cNvPr>
          <p:cNvSpPr txBox="1"/>
          <p:nvPr/>
        </p:nvSpPr>
        <p:spPr>
          <a:xfrm>
            <a:off x="0" y="114300"/>
            <a:ext cx="180594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Đặc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điểm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của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thông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tin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thuyết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minh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về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6600" b="1" spc="-204" dirty="0" err="1"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một</a:t>
            </a:r>
            <a:r>
              <a:rPr lang="en-US" sz="6600" b="1" spc="-204" dirty="0"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di </a:t>
            </a:r>
            <a:r>
              <a:rPr lang="en-US" sz="6600" b="1" spc="-204" dirty="0" err="1"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tích</a:t>
            </a:r>
            <a:r>
              <a:rPr lang="en-US" sz="6600" b="1" spc="-204" dirty="0"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6600" b="1" spc="-204" dirty="0" err="1"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lịch</a:t>
            </a:r>
            <a:r>
              <a:rPr lang="en-US" sz="6600" b="1" spc="-204" dirty="0"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6600" b="1" spc="-204" dirty="0" err="1"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sử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thể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hiện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trong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văn</a:t>
            </a:r>
            <a:r>
              <a:rPr kumimoji="0" lang="en-US" sz="6600" b="1" i="0" u="none" strike="noStrike" kern="1200" cap="none" spc="-204" normalizeH="0" baseline="0" noProof="0" dirty="0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kumimoji="0" lang="en-US" sz="6600" b="1" i="0" u="none" strike="noStrike" kern="1200" cap="none" spc="-204" normalizeH="0" baseline="0" noProof="0" dirty="0" err="1">
                <a:ln>
                  <a:noFill/>
                </a:ln>
                <a:effectLst/>
                <a:uLnTx/>
                <a:uFillTx/>
                <a:latin typeface="#9Slide05 Braxton Regular" panose="03060000000000000000" pitchFamily="66" charset="0"/>
                <a:ea typeface="ITC Avant Garde Gothic Bold"/>
                <a:cs typeface="ITC Avant Garde Gothic Bold"/>
                <a:sym typeface="ITC Avant Garde Gothic Bold"/>
              </a:rPr>
              <a:t>bản</a:t>
            </a:r>
            <a:endParaRPr kumimoji="0" lang="en-US" sz="6600" b="1" i="0" u="none" strike="noStrike" kern="1200" cap="none" spc="-204" normalizeH="0" baseline="0" noProof="0" dirty="0">
              <a:ln>
                <a:noFill/>
              </a:ln>
              <a:effectLst/>
              <a:uLnTx/>
              <a:uFillTx/>
              <a:latin typeface="#9Slide05 Braxton Regular" panose="03060000000000000000" pitchFamily="66" charset="0"/>
              <a:ea typeface="ITC Avant Garde Gothic Bold"/>
              <a:cs typeface="ITC Avant Garde Gothic Bold"/>
              <a:sym typeface="ITC Avant Garde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22922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3435340"/>
            <a:ext cx="9144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endParaRPr lang="en-US" sz="3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800100"/>
            <a:ext cx="1584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C00000"/>
                </a:solidFill>
                <a:latin typeface="#9Slide04 SVN-Aleo Bold" panose="020F0802020204030203" pitchFamily="34" charset="0"/>
                <a:cs typeface="Times New Roman" panose="02020603050405020304" pitchFamily="18" charset="0"/>
              </a:rPr>
              <a:t>HỎI NHANH – ĐÁP NHANH</a:t>
            </a:r>
          </a:p>
          <a:p>
            <a:pPr algn="just"/>
            <a:endParaRPr lang="en-US" sz="4000" dirty="0">
              <a:solidFill>
                <a:srgbClr val="0D0D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640A52E-ADD7-356F-B036-9F204943B344}"/>
              </a:ext>
            </a:extLst>
          </p:cNvPr>
          <p:cNvSpPr/>
          <p:nvPr/>
        </p:nvSpPr>
        <p:spPr>
          <a:xfrm>
            <a:off x="-381000" y="5753100"/>
            <a:ext cx="9106907" cy="13643307"/>
          </a:xfrm>
          <a:custGeom>
            <a:avLst/>
            <a:gdLst/>
            <a:ahLst/>
            <a:cxnLst/>
            <a:rect l="l" t="t" r="r" b="b"/>
            <a:pathLst>
              <a:path w="9106907" h="13643307">
                <a:moveTo>
                  <a:pt x="0" y="0"/>
                </a:moveTo>
                <a:lnTo>
                  <a:pt x="9106907" y="0"/>
                </a:lnTo>
                <a:lnTo>
                  <a:pt x="9106907" y="13643307"/>
                </a:lnTo>
                <a:lnTo>
                  <a:pt x="0" y="136433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7495A-E94B-46BC-06FA-78B21DC379B3}"/>
              </a:ext>
            </a:extLst>
          </p:cNvPr>
          <p:cNvSpPr/>
          <p:nvPr/>
        </p:nvSpPr>
        <p:spPr>
          <a:xfrm>
            <a:off x="7924800" y="5981700"/>
            <a:ext cx="9296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Em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kern="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3551</TotalTime>
  <Words>1255</Words>
  <Application>Microsoft Office PowerPoint</Application>
  <PresentationFormat>Custom</PresentationFormat>
  <Paragraphs>135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Söhne</vt:lpstr>
      <vt:lpstr>#9Slide07 SVNGuerrilla</vt:lpstr>
      <vt:lpstr>#9Slide05 Good Vibes Pro</vt:lpstr>
      <vt:lpstr>#9Slide05 Braxton Regular</vt:lpstr>
      <vt:lpstr>Arial</vt:lpstr>
      <vt:lpstr>#9Slide04 Maitree SemiBold</vt:lpstr>
      <vt:lpstr>#9Slide04 Maitree Medium</vt:lpstr>
      <vt:lpstr>#9Slide07 SVNBango</vt:lpstr>
      <vt:lpstr>#9Slide04 SVN-Aleo Bold</vt:lpstr>
      <vt:lpstr>Times New Roman</vt:lpstr>
      <vt:lpstr>Calibri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Minimalist Fashion Social Media Report Presentation</dc:title>
  <dc:creator>Admin</dc:creator>
  <cp:lastModifiedBy>Administrator</cp:lastModifiedBy>
  <cp:revision>128</cp:revision>
  <dcterms:created xsi:type="dcterms:W3CDTF">2006-08-16T00:00:00Z</dcterms:created>
  <dcterms:modified xsi:type="dcterms:W3CDTF">2025-05-18T18:01:42Z</dcterms:modified>
  <dc:identifier>DAGCccFhkTk</dc:identifier>
</cp:coreProperties>
</file>