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81" r:id="rId2"/>
    <p:sldId id="282" r:id="rId3"/>
    <p:sldId id="256" r:id="rId4"/>
    <p:sldId id="268" r:id="rId5"/>
    <p:sldId id="258" r:id="rId6"/>
    <p:sldId id="269" r:id="rId7"/>
    <p:sldId id="270" r:id="rId8"/>
    <p:sldId id="271" r:id="rId9"/>
    <p:sldId id="277" r:id="rId10"/>
    <p:sldId id="272" r:id="rId11"/>
    <p:sldId id="273" r:id="rId12"/>
    <p:sldId id="279" r:id="rId13"/>
    <p:sldId id="280" r:id="rId14"/>
    <p:sldId id="283" r:id="rId15"/>
  </p:sldIdLst>
  <p:sldSz cx="18288000" cy="10287000"/>
  <p:notesSz cx="6858000" cy="9144000"/>
  <p:embeddedFontLst>
    <p:embeddedFont>
      <p:font typeface="#9Slide03 Arima Madurai Bold" panose="020B0604020202020204" charset="0"/>
      <p:bold r:id="rId17"/>
    </p:embeddedFont>
    <p:embeddedFont>
      <p:font typeface="#9Slide03 BoosterNextFYBlack" panose="020B0604020202020204" charset="0"/>
      <p:regular r:id="rId18"/>
    </p:embeddedFont>
    <p:embeddedFont>
      <p:font typeface="#9Slide05 Lobster" panose="020B0604020202020204" charset="0"/>
      <p:regular r:id="rId19"/>
    </p:embeddedFont>
    <p:embeddedFont>
      <p:font typeface="#9Slide07 SVNAppleberry" panose="02040603050506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41" autoAdjust="0"/>
  </p:normalViewPr>
  <p:slideViewPr>
    <p:cSldViewPr>
      <p:cViewPr varScale="1">
        <p:scale>
          <a:sx n="39" d="100"/>
          <a:sy n="39" d="100"/>
        </p:scale>
        <p:origin x="9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22882-DFBA-4862-B8FB-84F1F6094B69}"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A32A0A69-CAEF-40FD-B435-2090EC8C542A}">
      <dgm:prSet phldrT="[Text]"/>
      <dgm:spPr/>
      <dgm:t>
        <a:bodyPr/>
        <a:lstStyle/>
        <a:p>
          <a:r>
            <a:rPr lang="en-US" dirty="0"/>
            <a:t>1</a:t>
          </a:r>
        </a:p>
      </dgm:t>
    </dgm:pt>
    <dgm:pt modelId="{64CD3F95-86CE-4911-A75B-2E53E53361C5}" type="parTrans" cxnId="{08E56032-F2E4-49CD-B6AE-DC418DA85E90}">
      <dgm:prSet/>
      <dgm:spPr/>
      <dgm:t>
        <a:bodyPr/>
        <a:lstStyle/>
        <a:p>
          <a:endParaRPr lang="en-US"/>
        </a:p>
      </dgm:t>
    </dgm:pt>
    <dgm:pt modelId="{67E03125-B754-4433-B235-C29FF0DA8C2A}" type="sibTrans" cxnId="{08E56032-F2E4-49CD-B6AE-DC418DA85E90}">
      <dgm:prSet/>
      <dgm:spPr/>
      <dgm:t>
        <a:bodyPr/>
        <a:lstStyle/>
        <a:p>
          <a:endParaRPr lang="en-US"/>
        </a:p>
      </dgm:t>
    </dgm:pt>
    <dgm:pt modelId="{06E34E3D-AE6A-4791-ACCD-ED28AF61A0EF}">
      <dgm:prSet phldrT="[Text]"/>
      <dgm:spPr/>
      <dgm:t>
        <a:bodyPr/>
        <a:lstStyle/>
        <a:p>
          <a:pPr algn="just"/>
          <a:r>
            <a:rPr lang="vi-VN" i="0" dirty="0">
              <a:latin typeface="#9Slide03 Arima Madurai Bold" panose="00000800000000000000" pitchFamily="2" charset="0"/>
              <a:cs typeface="#9Slide03 Arima Madurai Bold" panose="00000800000000000000" pitchFamily="2" charset="0"/>
            </a:rPr>
            <a:t>Đưa ra một ý kiến.</a:t>
          </a:r>
          <a:endParaRPr lang="en-US" i="0" dirty="0">
            <a:latin typeface="#9Slide03 Arima Madurai Bold" panose="00000800000000000000" pitchFamily="2" charset="0"/>
            <a:cs typeface="#9Slide03 Arima Madurai Bold" panose="00000800000000000000" pitchFamily="2" charset="0"/>
          </a:endParaRPr>
        </a:p>
      </dgm:t>
    </dgm:pt>
    <dgm:pt modelId="{EF014CEB-30BC-48CA-AA06-938438D8531A}" type="parTrans" cxnId="{44F203F4-35B1-44A4-90A3-761428B10331}">
      <dgm:prSet/>
      <dgm:spPr/>
      <dgm:t>
        <a:bodyPr/>
        <a:lstStyle/>
        <a:p>
          <a:endParaRPr lang="en-US"/>
        </a:p>
      </dgm:t>
    </dgm:pt>
    <dgm:pt modelId="{8F0F8EF6-728B-45E3-B49D-5B2E78E81B1C}" type="sibTrans" cxnId="{44F203F4-35B1-44A4-90A3-761428B10331}">
      <dgm:prSet/>
      <dgm:spPr/>
      <dgm:t>
        <a:bodyPr/>
        <a:lstStyle/>
        <a:p>
          <a:endParaRPr lang="en-US"/>
        </a:p>
      </dgm:t>
    </dgm:pt>
    <dgm:pt modelId="{63AA5E58-DBE2-4921-81EC-9249A25AEAF2}">
      <dgm:prSet phldrT="[Text]"/>
      <dgm:spPr/>
      <dgm:t>
        <a:bodyPr/>
        <a:lstStyle/>
        <a:p>
          <a:r>
            <a:rPr lang="en-US" dirty="0"/>
            <a:t>2</a:t>
          </a:r>
        </a:p>
      </dgm:t>
    </dgm:pt>
    <dgm:pt modelId="{9B7FBD49-2990-4B1D-A6CC-F57AF62366FE}" type="parTrans" cxnId="{340D7612-298A-4AF4-97CE-00916E5E0E6F}">
      <dgm:prSet/>
      <dgm:spPr/>
      <dgm:t>
        <a:bodyPr/>
        <a:lstStyle/>
        <a:p>
          <a:endParaRPr lang="en-US"/>
        </a:p>
      </dgm:t>
    </dgm:pt>
    <dgm:pt modelId="{A92DA53B-7704-46E4-9E37-D8B40795D729}" type="sibTrans" cxnId="{340D7612-298A-4AF4-97CE-00916E5E0E6F}">
      <dgm:prSet/>
      <dgm:spPr/>
      <dgm:t>
        <a:bodyPr/>
        <a:lstStyle/>
        <a:p>
          <a:endParaRPr lang="en-US"/>
        </a:p>
      </dgm:t>
    </dgm:pt>
    <dgm:pt modelId="{081630A4-8641-4853-88A6-01E6F302D8CA}">
      <dgm:prSet phldrT="[Text]"/>
      <dgm:spPr/>
      <dgm:t>
        <a:bodyPr/>
        <a:lstStyle/>
        <a:p>
          <a:pPr algn="l"/>
          <a:r>
            <a:rPr lang="en-US" i="0" dirty="0" err="1">
              <a:latin typeface="#9Slide03 Arima Madurai Bold" panose="020B0604020202020204" charset="0"/>
              <a:cs typeface="#9Slide03 Arima Madurai Bold" panose="020B0604020202020204" charset="0"/>
            </a:rPr>
            <a:t>Trình</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bày</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hiểu</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biết</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của</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em</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về</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nghe</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và</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nhận</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biết</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tính</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thuyết</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phục</a:t>
          </a:r>
          <a:r>
            <a:rPr lang="en-US" i="0" dirty="0">
              <a:latin typeface="#9Slide03 Arima Madurai Bold" panose="020B0604020202020204" charset="0"/>
              <a:cs typeface="#9Slide03 Arima Madurai Bold" panose="020B0604020202020204" charset="0"/>
            </a:rPr>
            <a:t> </a:t>
          </a:r>
          <a:r>
            <a:rPr lang="en-US" i="0" dirty="0" err="1">
              <a:latin typeface="#9Slide03 Arima Madurai Bold" panose="020B0604020202020204" charset="0"/>
              <a:cs typeface="#9Slide03 Arima Madurai Bold" panose="020B0604020202020204" charset="0"/>
            </a:rPr>
            <a:t>của</a:t>
          </a:r>
          <a:r>
            <a:rPr lang="en-US" i="0" dirty="0">
              <a:latin typeface="#9Slide03 Arima Madurai Bold" panose="020B0604020202020204" charset="0"/>
              <a:cs typeface="#9Slide03 Arima Madurai Bold" panose="020B0604020202020204" charset="0"/>
            </a:rPr>
            <a:t> ý </a:t>
          </a:r>
          <a:r>
            <a:rPr lang="en-US" i="0" dirty="0" err="1">
              <a:latin typeface="#9Slide03 Arima Madurai Bold" panose="020B0604020202020204" charset="0"/>
              <a:cs typeface="#9Slide03 Arima Madurai Bold" panose="020B0604020202020204" charset="0"/>
            </a:rPr>
            <a:t>kiến</a:t>
          </a:r>
          <a:r>
            <a:rPr lang="vi-VN" i="0" dirty="0">
              <a:latin typeface="#9Slide03 Arima Madurai Bold" panose="020B0604020202020204" charset="0"/>
              <a:cs typeface="#9Slide03 Arima Madurai Bold" panose="020B0604020202020204" charset="0"/>
            </a:rPr>
            <a:t> trên.</a:t>
          </a:r>
          <a:endParaRPr lang="en-US" i="0" dirty="0">
            <a:latin typeface="#9Slide03 Arima Madurai Bold" panose="020B0604020202020204" charset="0"/>
            <a:cs typeface="#9Slide03 Arima Madurai Bold" panose="020B0604020202020204" charset="0"/>
          </a:endParaRPr>
        </a:p>
      </dgm:t>
    </dgm:pt>
    <dgm:pt modelId="{F20D6398-4011-47AA-9CAE-C4ADDADC3EA8}" type="parTrans" cxnId="{3D988837-CF5B-4517-9A6D-9E79F5A716CB}">
      <dgm:prSet/>
      <dgm:spPr/>
      <dgm:t>
        <a:bodyPr/>
        <a:lstStyle/>
        <a:p>
          <a:endParaRPr lang="en-US"/>
        </a:p>
      </dgm:t>
    </dgm:pt>
    <dgm:pt modelId="{28E33671-A8AA-44D3-B7F4-B23685B3A950}" type="sibTrans" cxnId="{3D988837-CF5B-4517-9A6D-9E79F5A716CB}">
      <dgm:prSet/>
      <dgm:spPr/>
      <dgm:t>
        <a:bodyPr/>
        <a:lstStyle/>
        <a:p>
          <a:endParaRPr lang="en-US"/>
        </a:p>
      </dgm:t>
    </dgm:pt>
    <dgm:pt modelId="{1F41B640-71A0-4267-A5DB-FA0E662C58BB}">
      <dgm:prSet phldrT="[Text]"/>
      <dgm:spPr/>
      <dgm:t>
        <a:bodyPr/>
        <a:lstStyle/>
        <a:p>
          <a:r>
            <a:rPr lang="en-US" dirty="0"/>
            <a:t>3</a:t>
          </a:r>
        </a:p>
      </dgm:t>
    </dgm:pt>
    <dgm:pt modelId="{B4A19401-32B3-4013-B39D-51DC38121B93}" type="parTrans" cxnId="{289FAC96-5EE8-4EBE-9C32-1AB8FB6EFE49}">
      <dgm:prSet/>
      <dgm:spPr/>
      <dgm:t>
        <a:bodyPr/>
        <a:lstStyle/>
        <a:p>
          <a:endParaRPr lang="en-US"/>
        </a:p>
      </dgm:t>
    </dgm:pt>
    <dgm:pt modelId="{2A9AFCB1-A6C4-4831-A80B-D137CCD9B8E8}" type="sibTrans" cxnId="{289FAC96-5EE8-4EBE-9C32-1AB8FB6EFE49}">
      <dgm:prSet/>
      <dgm:spPr/>
      <dgm:t>
        <a:bodyPr/>
        <a:lstStyle/>
        <a:p>
          <a:endParaRPr lang="en-US"/>
        </a:p>
      </dgm:t>
    </dgm:pt>
    <dgm:pt modelId="{3AA2D44D-4669-4685-97DA-5AAAA966184B}">
      <dgm:prSet phldrT="[Text]"/>
      <dgm:spPr/>
      <dgm:t>
        <a:bodyPr/>
        <a:lstStyle/>
        <a:p>
          <a:pPr algn="l"/>
          <a:r>
            <a:rPr lang="en-US" b="0" i="0" dirty="0" err="1">
              <a:latin typeface="#9Slide03 Arima Madurai Bold" panose="020B0604020202020204" charset="0"/>
              <a:cs typeface="#9Slide03 Arima Madurai Bold" panose="020B0604020202020204" charset="0"/>
            </a:rPr>
            <a:t>Muốn</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nghe</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và</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nhận</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biết</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tính</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thuyết</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phục</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của</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một</a:t>
          </a:r>
          <a:r>
            <a:rPr lang="en-US" b="0" i="0" dirty="0">
              <a:latin typeface="#9Slide03 Arima Madurai Bold" panose="020B0604020202020204" charset="0"/>
              <a:cs typeface="#9Slide03 Arima Madurai Bold" panose="020B0604020202020204" charset="0"/>
            </a:rPr>
            <a:t> ý </a:t>
          </a:r>
          <a:r>
            <a:rPr lang="en-US" b="0" i="0" dirty="0" err="1">
              <a:latin typeface="#9Slide03 Arima Madurai Bold" panose="020B0604020202020204" charset="0"/>
              <a:cs typeface="#9Slide03 Arima Madurai Bold" panose="020B0604020202020204" charset="0"/>
            </a:rPr>
            <a:t>kiến</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các</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em</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cần</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lưu</a:t>
          </a:r>
          <a:r>
            <a:rPr lang="en-US" b="0" i="0" dirty="0">
              <a:latin typeface="#9Slide03 Arima Madurai Bold" panose="020B0604020202020204" charset="0"/>
              <a:cs typeface="#9Slide03 Arima Madurai Bold" panose="020B0604020202020204" charset="0"/>
            </a:rPr>
            <a:t> ý </a:t>
          </a:r>
          <a:r>
            <a:rPr lang="en-US" b="0" i="0" dirty="0" err="1">
              <a:latin typeface="#9Slide03 Arima Madurai Bold" panose="020B0604020202020204" charset="0"/>
              <a:cs typeface="#9Slide03 Arima Madurai Bold" panose="020B0604020202020204" charset="0"/>
            </a:rPr>
            <a:t>những</a:t>
          </a:r>
          <a:r>
            <a:rPr lang="en-US" b="0" i="0" dirty="0">
              <a:latin typeface="#9Slide03 Arima Madurai Bold" panose="020B0604020202020204" charset="0"/>
              <a:cs typeface="#9Slide03 Arima Madurai Bold" panose="020B0604020202020204" charset="0"/>
            </a:rPr>
            <a:t> </a:t>
          </a:r>
          <a:r>
            <a:rPr lang="en-US" b="0" i="0" dirty="0" err="1">
              <a:latin typeface="#9Slide03 Arima Madurai Bold" panose="020B0604020202020204" charset="0"/>
              <a:cs typeface="#9Slide03 Arima Madurai Bold" panose="020B0604020202020204" charset="0"/>
            </a:rPr>
            <a:t>gì</a:t>
          </a:r>
          <a:r>
            <a:rPr lang="en-US" b="0" i="0" dirty="0">
              <a:latin typeface="#9Slide03 Arima Madurai Bold" panose="020B0604020202020204" charset="0"/>
              <a:cs typeface="#9Slide03 Arima Madurai Bold" panose="020B0604020202020204" charset="0"/>
            </a:rPr>
            <a:t>?</a:t>
          </a:r>
        </a:p>
      </dgm:t>
    </dgm:pt>
    <dgm:pt modelId="{1F2E5245-B940-49D3-BAFC-22E8F0D416BB}" type="parTrans" cxnId="{B73D9548-9C9E-4BF0-AB4B-1D3046B6DE8E}">
      <dgm:prSet/>
      <dgm:spPr/>
      <dgm:t>
        <a:bodyPr/>
        <a:lstStyle/>
        <a:p>
          <a:endParaRPr lang="en-US"/>
        </a:p>
      </dgm:t>
    </dgm:pt>
    <dgm:pt modelId="{E09F1867-CBEA-4AF5-BDAF-0F36E3A2B066}" type="sibTrans" cxnId="{B73D9548-9C9E-4BF0-AB4B-1D3046B6DE8E}">
      <dgm:prSet/>
      <dgm:spPr/>
      <dgm:t>
        <a:bodyPr/>
        <a:lstStyle/>
        <a:p>
          <a:endParaRPr lang="en-US"/>
        </a:p>
      </dgm:t>
    </dgm:pt>
    <dgm:pt modelId="{FE713376-CD99-42A8-9034-1C341364367E}" type="pres">
      <dgm:prSet presAssocID="{3AC22882-DFBA-4862-B8FB-84F1F6094B69}" presName="Name0" presStyleCnt="0">
        <dgm:presLayoutVars>
          <dgm:dir/>
          <dgm:animLvl val="lvl"/>
          <dgm:resizeHandles val="exact"/>
        </dgm:presLayoutVars>
      </dgm:prSet>
      <dgm:spPr/>
    </dgm:pt>
    <dgm:pt modelId="{A313A47D-BEAC-40A0-B208-B0CB2242D124}" type="pres">
      <dgm:prSet presAssocID="{A32A0A69-CAEF-40FD-B435-2090EC8C542A}" presName="compositeNode" presStyleCnt="0">
        <dgm:presLayoutVars>
          <dgm:bulletEnabled val="1"/>
        </dgm:presLayoutVars>
      </dgm:prSet>
      <dgm:spPr/>
    </dgm:pt>
    <dgm:pt modelId="{2BBD8A75-EEC5-4651-9284-DF17555ED9AF}" type="pres">
      <dgm:prSet presAssocID="{A32A0A69-CAEF-40FD-B435-2090EC8C542A}" presName="bgRect" presStyleLbl="node1" presStyleIdx="0" presStyleCnt="3"/>
      <dgm:spPr/>
    </dgm:pt>
    <dgm:pt modelId="{983BD9F0-25C9-4B86-8461-22FFFADE008F}" type="pres">
      <dgm:prSet presAssocID="{A32A0A69-CAEF-40FD-B435-2090EC8C542A}" presName="parentNode" presStyleLbl="node1" presStyleIdx="0" presStyleCnt="3">
        <dgm:presLayoutVars>
          <dgm:chMax val="0"/>
          <dgm:bulletEnabled val="1"/>
        </dgm:presLayoutVars>
      </dgm:prSet>
      <dgm:spPr/>
    </dgm:pt>
    <dgm:pt modelId="{20B940A1-8BE0-4442-A917-E61017DCFDE2}" type="pres">
      <dgm:prSet presAssocID="{A32A0A69-CAEF-40FD-B435-2090EC8C542A}" presName="childNode" presStyleLbl="node1" presStyleIdx="0" presStyleCnt="3">
        <dgm:presLayoutVars>
          <dgm:bulletEnabled val="1"/>
        </dgm:presLayoutVars>
      </dgm:prSet>
      <dgm:spPr/>
    </dgm:pt>
    <dgm:pt modelId="{7794E50A-CD4A-4424-9C9A-AA23ED70A3BA}" type="pres">
      <dgm:prSet presAssocID="{67E03125-B754-4433-B235-C29FF0DA8C2A}" presName="hSp" presStyleCnt="0"/>
      <dgm:spPr/>
    </dgm:pt>
    <dgm:pt modelId="{8AF5962F-2B99-4B64-BEC5-EB1074386E13}" type="pres">
      <dgm:prSet presAssocID="{67E03125-B754-4433-B235-C29FF0DA8C2A}" presName="vProcSp" presStyleCnt="0"/>
      <dgm:spPr/>
    </dgm:pt>
    <dgm:pt modelId="{BD4BB6E4-60C4-4909-9228-CB5B107521F0}" type="pres">
      <dgm:prSet presAssocID="{67E03125-B754-4433-B235-C29FF0DA8C2A}" presName="vSp1" presStyleCnt="0"/>
      <dgm:spPr/>
    </dgm:pt>
    <dgm:pt modelId="{F498DAC4-8C5C-476D-BC23-D964672C646C}" type="pres">
      <dgm:prSet presAssocID="{67E03125-B754-4433-B235-C29FF0DA8C2A}" presName="simulatedConn" presStyleLbl="solidFgAcc1" presStyleIdx="0" presStyleCnt="2"/>
      <dgm:spPr/>
    </dgm:pt>
    <dgm:pt modelId="{15DBA219-588F-4F37-B5F1-80AABD5A35F6}" type="pres">
      <dgm:prSet presAssocID="{67E03125-B754-4433-B235-C29FF0DA8C2A}" presName="vSp2" presStyleCnt="0"/>
      <dgm:spPr/>
    </dgm:pt>
    <dgm:pt modelId="{D1ABCE0B-75DF-4A9D-BE7D-B67607061541}" type="pres">
      <dgm:prSet presAssocID="{67E03125-B754-4433-B235-C29FF0DA8C2A}" presName="sibTrans" presStyleCnt="0"/>
      <dgm:spPr/>
    </dgm:pt>
    <dgm:pt modelId="{4FF56ADE-EA24-41F3-B72B-3B55C909A77B}" type="pres">
      <dgm:prSet presAssocID="{63AA5E58-DBE2-4921-81EC-9249A25AEAF2}" presName="compositeNode" presStyleCnt="0">
        <dgm:presLayoutVars>
          <dgm:bulletEnabled val="1"/>
        </dgm:presLayoutVars>
      </dgm:prSet>
      <dgm:spPr/>
    </dgm:pt>
    <dgm:pt modelId="{681025E2-4ADA-452C-B000-21F0EF4A4507}" type="pres">
      <dgm:prSet presAssocID="{63AA5E58-DBE2-4921-81EC-9249A25AEAF2}" presName="bgRect" presStyleLbl="node1" presStyleIdx="1" presStyleCnt="3"/>
      <dgm:spPr/>
    </dgm:pt>
    <dgm:pt modelId="{3CF6ECBB-26E8-4080-9817-2D900F39C87B}" type="pres">
      <dgm:prSet presAssocID="{63AA5E58-DBE2-4921-81EC-9249A25AEAF2}" presName="parentNode" presStyleLbl="node1" presStyleIdx="1" presStyleCnt="3">
        <dgm:presLayoutVars>
          <dgm:chMax val="0"/>
          <dgm:bulletEnabled val="1"/>
        </dgm:presLayoutVars>
      </dgm:prSet>
      <dgm:spPr/>
    </dgm:pt>
    <dgm:pt modelId="{80BFB7A0-A5B5-43BF-A422-407844A1DAE3}" type="pres">
      <dgm:prSet presAssocID="{63AA5E58-DBE2-4921-81EC-9249A25AEAF2}" presName="childNode" presStyleLbl="node1" presStyleIdx="1" presStyleCnt="3">
        <dgm:presLayoutVars>
          <dgm:bulletEnabled val="1"/>
        </dgm:presLayoutVars>
      </dgm:prSet>
      <dgm:spPr/>
    </dgm:pt>
    <dgm:pt modelId="{966E6FA7-029D-4149-9013-3963658B9123}" type="pres">
      <dgm:prSet presAssocID="{A92DA53B-7704-46E4-9E37-D8B40795D729}" presName="hSp" presStyleCnt="0"/>
      <dgm:spPr/>
    </dgm:pt>
    <dgm:pt modelId="{AF039FE0-72C6-4BB0-ACC9-EEAB7A6301C4}" type="pres">
      <dgm:prSet presAssocID="{A92DA53B-7704-46E4-9E37-D8B40795D729}" presName="vProcSp" presStyleCnt="0"/>
      <dgm:spPr/>
    </dgm:pt>
    <dgm:pt modelId="{69FF4202-C545-4530-B2E9-7721E91C26C4}" type="pres">
      <dgm:prSet presAssocID="{A92DA53B-7704-46E4-9E37-D8B40795D729}" presName="vSp1" presStyleCnt="0"/>
      <dgm:spPr/>
    </dgm:pt>
    <dgm:pt modelId="{40435B2C-3F97-4EEC-9EEA-3B864B49D62B}" type="pres">
      <dgm:prSet presAssocID="{A92DA53B-7704-46E4-9E37-D8B40795D729}" presName="simulatedConn" presStyleLbl="solidFgAcc1" presStyleIdx="1" presStyleCnt="2"/>
      <dgm:spPr/>
    </dgm:pt>
    <dgm:pt modelId="{F3A639A0-29FB-44D7-A5EC-3DF9ECCD9220}" type="pres">
      <dgm:prSet presAssocID="{A92DA53B-7704-46E4-9E37-D8B40795D729}" presName="vSp2" presStyleCnt="0"/>
      <dgm:spPr/>
    </dgm:pt>
    <dgm:pt modelId="{59DED5FC-89F6-49A1-8C35-778F669DA87D}" type="pres">
      <dgm:prSet presAssocID="{A92DA53B-7704-46E4-9E37-D8B40795D729}" presName="sibTrans" presStyleCnt="0"/>
      <dgm:spPr/>
    </dgm:pt>
    <dgm:pt modelId="{139DE900-E5C4-464B-9569-78B6AD5799BF}" type="pres">
      <dgm:prSet presAssocID="{1F41B640-71A0-4267-A5DB-FA0E662C58BB}" presName="compositeNode" presStyleCnt="0">
        <dgm:presLayoutVars>
          <dgm:bulletEnabled val="1"/>
        </dgm:presLayoutVars>
      </dgm:prSet>
      <dgm:spPr/>
    </dgm:pt>
    <dgm:pt modelId="{D45B9E7E-294E-4ADE-B1DE-2DA8321BA9EE}" type="pres">
      <dgm:prSet presAssocID="{1F41B640-71A0-4267-A5DB-FA0E662C58BB}" presName="bgRect" presStyleLbl="node1" presStyleIdx="2" presStyleCnt="3"/>
      <dgm:spPr/>
    </dgm:pt>
    <dgm:pt modelId="{D0BB3BF5-11C6-4034-9491-B131694BF977}" type="pres">
      <dgm:prSet presAssocID="{1F41B640-71A0-4267-A5DB-FA0E662C58BB}" presName="parentNode" presStyleLbl="node1" presStyleIdx="2" presStyleCnt="3">
        <dgm:presLayoutVars>
          <dgm:chMax val="0"/>
          <dgm:bulletEnabled val="1"/>
        </dgm:presLayoutVars>
      </dgm:prSet>
      <dgm:spPr/>
    </dgm:pt>
    <dgm:pt modelId="{290ABCDA-DD22-42FD-844F-56F74691AA65}" type="pres">
      <dgm:prSet presAssocID="{1F41B640-71A0-4267-A5DB-FA0E662C58BB}" presName="childNode" presStyleLbl="node1" presStyleIdx="2" presStyleCnt="3">
        <dgm:presLayoutVars>
          <dgm:bulletEnabled val="1"/>
        </dgm:presLayoutVars>
      </dgm:prSet>
      <dgm:spPr/>
    </dgm:pt>
  </dgm:ptLst>
  <dgm:cxnLst>
    <dgm:cxn modelId="{340D7612-298A-4AF4-97CE-00916E5E0E6F}" srcId="{3AC22882-DFBA-4862-B8FB-84F1F6094B69}" destId="{63AA5E58-DBE2-4921-81EC-9249A25AEAF2}" srcOrd="1" destOrd="0" parTransId="{9B7FBD49-2990-4B1D-A6CC-F57AF62366FE}" sibTransId="{A92DA53B-7704-46E4-9E37-D8B40795D729}"/>
    <dgm:cxn modelId="{5C4FDA1A-BBCB-4484-8C5F-8673DAA6ABBE}" type="presOf" srcId="{1F41B640-71A0-4267-A5DB-FA0E662C58BB}" destId="{D0BB3BF5-11C6-4034-9491-B131694BF977}" srcOrd="1" destOrd="0" presId="urn:microsoft.com/office/officeart/2005/8/layout/hProcess7"/>
    <dgm:cxn modelId="{08E56032-F2E4-49CD-B6AE-DC418DA85E90}" srcId="{3AC22882-DFBA-4862-B8FB-84F1F6094B69}" destId="{A32A0A69-CAEF-40FD-B435-2090EC8C542A}" srcOrd="0" destOrd="0" parTransId="{64CD3F95-86CE-4911-A75B-2E53E53361C5}" sibTransId="{67E03125-B754-4433-B235-C29FF0DA8C2A}"/>
    <dgm:cxn modelId="{3D988837-CF5B-4517-9A6D-9E79F5A716CB}" srcId="{63AA5E58-DBE2-4921-81EC-9249A25AEAF2}" destId="{081630A4-8641-4853-88A6-01E6F302D8CA}" srcOrd="0" destOrd="0" parTransId="{F20D6398-4011-47AA-9CAE-C4ADDADC3EA8}" sibTransId="{28E33671-A8AA-44D3-B7F4-B23685B3A950}"/>
    <dgm:cxn modelId="{51575139-81E1-4932-A53A-D11C079164D5}" type="presOf" srcId="{63AA5E58-DBE2-4921-81EC-9249A25AEAF2}" destId="{681025E2-4ADA-452C-B000-21F0EF4A4507}" srcOrd="0" destOrd="0" presId="urn:microsoft.com/office/officeart/2005/8/layout/hProcess7"/>
    <dgm:cxn modelId="{A1E0953F-758A-4AF9-8D89-00CA3587319D}" type="presOf" srcId="{06E34E3D-AE6A-4791-ACCD-ED28AF61A0EF}" destId="{20B940A1-8BE0-4442-A917-E61017DCFDE2}" srcOrd="0" destOrd="0" presId="urn:microsoft.com/office/officeart/2005/8/layout/hProcess7"/>
    <dgm:cxn modelId="{767A0A65-37BD-40AE-A3E8-C8D0FC6A65FB}" type="presOf" srcId="{A32A0A69-CAEF-40FD-B435-2090EC8C542A}" destId="{983BD9F0-25C9-4B86-8461-22FFFADE008F}" srcOrd="1" destOrd="0" presId="urn:microsoft.com/office/officeart/2005/8/layout/hProcess7"/>
    <dgm:cxn modelId="{B73D9548-9C9E-4BF0-AB4B-1D3046B6DE8E}" srcId="{1F41B640-71A0-4267-A5DB-FA0E662C58BB}" destId="{3AA2D44D-4669-4685-97DA-5AAAA966184B}" srcOrd="0" destOrd="0" parTransId="{1F2E5245-B940-49D3-BAFC-22E8F0D416BB}" sibTransId="{E09F1867-CBEA-4AF5-BDAF-0F36E3A2B066}"/>
    <dgm:cxn modelId="{FA12266E-A20D-4B96-9FA5-FCF24CE94FA0}" type="presOf" srcId="{A32A0A69-CAEF-40FD-B435-2090EC8C542A}" destId="{2BBD8A75-EEC5-4651-9284-DF17555ED9AF}" srcOrd="0" destOrd="0" presId="urn:microsoft.com/office/officeart/2005/8/layout/hProcess7"/>
    <dgm:cxn modelId="{2905BA82-D21B-47A1-91B8-0A90E973F1B4}" type="presOf" srcId="{3AC22882-DFBA-4862-B8FB-84F1F6094B69}" destId="{FE713376-CD99-42A8-9034-1C341364367E}" srcOrd="0" destOrd="0" presId="urn:microsoft.com/office/officeart/2005/8/layout/hProcess7"/>
    <dgm:cxn modelId="{81F8BB8F-AB67-4FC6-90A4-148654F648E1}" type="presOf" srcId="{081630A4-8641-4853-88A6-01E6F302D8CA}" destId="{80BFB7A0-A5B5-43BF-A422-407844A1DAE3}" srcOrd="0" destOrd="0" presId="urn:microsoft.com/office/officeart/2005/8/layout/hProcess7"/>
    <dgm:cxn modelId="{289FAC96-5EE8-4EBE-9C32-1AB8FB6EFE49}" srcId="{3AC22882-DFBA-4862-B8FB-84F1F6094B69}" destId="{1F41B640-71A0-4267-A5DB-FA0E662C58BB}" srcOrd="2" destOrd="0" parTransId="{B4A19401-32B3-4013-B39D-51DC38121B93}" sibTransId="{2A9AFCB1-A6C4-4831-A80B-D137CCD9B8E8}"/>
    <dgm:cxn modelId="{E5FD5DB1-34B4-44D6-9957-808B4A19FED8}" type="presOf" srcId="{1F41B640-71A0-4267-A5DB-FA0E662C58BB}" destId="{D45B9E7E-294E-4ADE-B1DE-2DA8321BA9EE}" srcOrd="0" destOrd="0" presId="urn:microsoft.com/office/officeart/2005/8/layout/hProcess7"/>
    <dgm:cxn modelId="{5C4E26C0-B64F-41A4-8BC3-03658237374C}" type="presOf" srcId="{3AA2D44D-4669-4685-97DA-5AAAA966184B}" destId="{290ABCDA-DD22-42FD-844F-56F74691AA65}" srcOrd="0" destOrd="0" presId="urn:microsoft.com/office/officeart/2005/8/layout/hProcess7"/>
    <dgm:cxn modelId="{9B9F68E7-6A98-4F28-A7AC-275E248B9D4D}" type="presOf" srcId="{63AA5E58-DBE2-4921-81EC-9249A25AEAF2}" destId="{3CF6ECBB-26E8-4080-9817-2D900F39C87B}" srcOrd="1" destOrd="0" presId="urn:microsoft.com/office/officeart/2005/8/layout/hProcess7"/>
    <dgm:cxn modelId="{44F203F4-35B1-44A4-90A3-761428B10331}" srcId="{A32A0A69-CAEF-40FD-B435-2090EC8C542A}" destId="{06E34E3D-AE6A-4791-ACCD-ED28AF61A0EF}" srcOrd="0" destOrd="0" parTransId="{EF014CEB-30BC-48CA-AA06-938438D8531A}" sibTransId="{8F0F8EF6-728B-45E3-B49D-5B2E78E81B1C}"/>
    <dgm:cxn modelId="{14E00B29-FE22-4B2F-AC27-CF44C9ADE386}" type="presParOf" srcId="{FE713376-CD99-42A8-9034-1C341364367E}" destId="{A313A47D-BEAC-40A0-B208-B0CB2242D124}" srcOrd="0" destOrd="0" presId="urn:microsoft.com/office/officeart/2005/8/layout/hProcess7"/>
    <dgm:cxn modelId="{CB97E6E0-D678-4DE8-95FF-962FCD83C8BF}" type="presParOf" srcId="{A313A47D-BEAC-40A0-B208-B0CB2242D124}" destId="{2BBD8A75-EEC5-4651-9284-DF17555ED9AF}" srcOrd="0" destOrd="0" presId="urn:microsoft.com/office/officeart/2005/8/layout/hProcess7"/>
    <dgm:cxn modelId="{F90E0A88-2304-4FCF-AC48-4D2AEBA9F31D}" type="presParOf" srcId="{A313A47D-BEAC-40A0-B208-B0CB2242D124}" destId="{983BD9F0-25C9-4B86-8461-22FFFADE008F}" srcOrd="1" destOrd="0" presId="urn:microsoft.com/office/officeart/2005/8/layout/hProcess7"/>
    <dgm:cxn modelId="{BA922DCD-AEB1-4C88-8637-1F5021886E94}" type="presParOf" srcId="{A313A47D-BEAC-40A0-B208-B0CB2242D124}" destId="{20B940A1-8BE0-4442-A917-E61017DCFDE2}" srcOrd="2" destOrd="0" presId="urn:microsoft.com/office/officeart/2005/8/layout/hProcess7"/>
    <dgm:cxn modelId="{CB9F6E94-E511-4442-B607-B9684D08BDD2}" type="presParOf" srcId="{FE713376-CD99-42A8-9034-1C341364367E}" destId="{7794E50A-CD4A-4424-9C9A-AA23ED70A3BA}" srcOrd="1" destOrd="0" presId="urn:microsoft.com/office/officeart/2005/8/layout/hProcess7"/>
    <dgm:cxn modelId="{C3B3F1A2-277C-4637-A4AA-8BE739542EA6}" type="presParOf" srcId="{FE713376-CD99-42A8-9034-1C341364367E}" destId="{8AF5962F-2B99-4B64-BEC5-EB1074386E13}" srcOrd="2" destOrd="0" presId="urn:microsoft.com/office/officeart/2005/8/layout/hProcess7"/>
    <dgm:cxn modelId="{B8F57DF5-21AF-4444-8650-66EDB84C742B}" type="presParOf" srcId="{8AF5962F-2B99-4B64-BEC5-EB1074386E13}" destId="{BD4BB6E4-60C4-4909-9228-CB5B107521F0}" srcOrd="0" destOrd="0" presId="urn:microsoft.com/office/officeart/2005/8/layout/hProcess7"/>
    <dgm:cxn modelId="{355A707B-AEF1-4448-9EBC-ADBD027A9C3B}" type="presParOf" srcId="{8AF5962F-2B99-4B64-BEC5-EB1074386E13}" destId="{F498DAC4-8C5C-476D-BC23-D964672C646C}" srcOrd="1" destOrd="0" presId="urn:microsoft.com/office/officeart/2005/8/layout/hProcess7"/>
    <dgm:cxn modelId="{8E4D769D-007A-411B-885B-6C42CCED9BAE}" type="presParOf" srcId="{8AF5962F-2B99-4B64-BEC5-EB1074386E13}" destId="{15DBA219-588F-4F37-B5F1-80AABD5A35F6}" srcOrd="2" destOrd="0" presId="urn:microsoft.com/office/officeart/2005/8/layout/hProcess7"/>
    <dgm:cxn modelId="{ED7831EB-6E68-4B43-8384-50C609835EAA}" type="presParOf" srcId="{FE713376-CD99-42A8-9034-1C341364367E}" destId="{D1ABCE0B-75DF-4A9D-BE7D-B67607061541}" srcOrd="3" destOrd="0" presId="urn:microsoft.com/office/officeart/2005/8/layout/hProcess7"/>
    <dgm:cxn modelId="{A1A45E51-CD54-4BC6-A8DA-870801BD44AF}" type="presParOf" srcId="{FE713376-CD99-42A8-9034-1C341364367E}" destId="{4FF56ADE-EA24-41F3-B72B-3B55C909A77B}" srcOrd="4" destOrd="0" presId="urn:microsoft.com/office/officeart/2005/8/layout/hProcess7"/>
    <dgm:cxn modelId="{9E4E0D10-FA5F-41AF-A3D6-78BFC111A977}" type="presParOf" srcId="{4FF56ADE-EA24-41F3-B72B-3B55C909A77B}" destId="{681025E2-4ADA-452C-B000-21F0EF4A4507}" srcOrd="0" destOrd="0" presId="urn:microsoft.com/office/officeart/2005/8/layout/hProcess7"/>
    <dgm:cxn modelId="{1DA06D47-4572-4C82-BA3A-8912A8F1F29A}" type="presParOf" srcId="{4FF56ADE-EA24-41F3-B72B-3B55C909A77B}" destId="{3CF6ECBB-26E8-4080-9817-2D900F39C87B}" srcOrd="1" destOrd="0" presId="urn:microsoft.com/office/officeart/2005/8/layout/hProcess7"/>
    <dgm:cxn modelId="{3EE6F5AD-15B9-40AC-BD4D-1E4745D66DCA}" type="presParOf" srcId="{4FF56ADE-EA24-41F3-B72B-3B55C909A77B}" destId="{80BFB7A0-A5B5-43BF-A422-407844A1DAE3}" srcOrd="2" destOrd="0" presId="urn:microsoft.com/office/officeart/2005/8/layout/hProcess7"/>
    <dgm:cxn modelId="{5915F957-8321-4FA8-97FA-09B34F96D775}" type="presParOf" srcId="{FE713376-CD99-42A8-9034-1C341364367E}" destId="{966E6FA7-029D-4149-9013-3963658B9123}" srcOrd="5" destOrd="0" presId="urn:microsoft.com/office/officeart/2005/8/layout/hProcess7"/>
    <dgm:cxn modelId="{859829C4-7741-4386-9145-850056375CD4}" type="presParOf" srcId="{FE713376-CD99-42A8-9034-1C341364367E}" destId="{AF039FE0-72C6-4BB0-ACC9-EEAB7A6301C4}" srcOrd="6" destOrd="0" presId="urn:microsoft.com/office/officeart/2005/8/layout/hProcess7"/>
    <dgm:cxn modelId="{0411B6B4-F839-45D7-8B81-968A1E98EB26}" type="presParOf" srcId="{AF039FE0-72C6-4BB0-ACC9-EEAB7A6301C4}" destId="{69FF4202-C545-4530-B2E9-7721E91C26C4}" srcOrd="0" destOrd="0" presId="urn:microsoft.com/office/officeart/2005/8/layout/hProcess7"/>
    <dgm:cxn modelId="{A617C1C6-DE72-4AF0-B8AC-843AC62B29F8}" type="presParOf" srcId="{AF039FE0-72C6-4BB0-ACC9-EEAB7A6301C4}" destId="{40435B2C-3F97-4EEC-9EEA-3B864B49D62B}" srcOrd="1" destOrd="0" presId="urn:microsoft.com/office/officeart/2005/8/layout/hProcess7"/>
    <dgm:cxn modelId="{3186A49C-C7FF-43BD-BBDD-9EC1ECCA279E}" type="presParOf" srcId="{AF039FE0-72C6-4BB0-ACC9-EEAB7A6301C4}" destId="{F3A639A0-29FB-44D7-A5EC-3DF9ECCD9220}" srcOrd="2" destOrd="0" presId="urn:microsoft.com/office/officeart/2005/8/layout/hProcess7"/>
    <dgm:cxn modelId="{C41324D5-99F4-41B7-93CF-B25550152AD6}" type="presParOf" srcId="{FE713376-CD99-42A8-9034-1C341364367E}" destId="{59DED5FC-89F6-49A1-8C35-778F669DA87D}" srcOrd="7" destOrd="0" presId="urn:microsoft.com/office/officeart/2005/8/layout/hProcess7"/>
    <dgm:cxn modelId="{A7D578BF-3399-4B74-9A52-B9E174B2EF89}" type="presParOf" srcId="{FE713376-CD99-42A8-9034-1C341364367E}" destId="{139DE900-E5C4-464B-9569-78B6AD5799BF}" srcOrd="8" destOrd="0" presId="urn:microsoft.com/office/officeart/2005/8/layout/hProcess7"/>
    <dgm:cxn modelId="{ECE490F0-6CA1-40E3-965D-DEF956EC0EA1}" type="presParOf" srcId="{139DE900-E5C4-464B-9569-78B6AD5799BF}" destId="{D45B9E7E-294E-4ADE-B1DE-2DA8321BA9EE}" srcOrd="0" destOrd="0" presId="urn:microsoft.com/office/officeart/2005/8/layout/hProcess7"/>
    <dgm:cxn modelId="{81DC3059-A247-41D7-A399-0E3A318D0F99}" type="presParOf" srcId="{139DE900-E5C4-464B-9569-78B6AD5799BF}" destId="{D0BB3BF5-11C6-4034-9491-B131694BF977}" srcOrd="1" destOrd="0" presId="urn:microsoft.com/office/officeart/2005/8/layout/hProcess7"/>
    <dgm:cxn modelId="{67183234-836C-4CC4-AC14-9E9E31574831}" type="presParOf" srcId="{139DE900-E5C4-464B-9569-78B6AD5799BF}" destId="{290ABCDA-DD22-42FD-844F-56F74691AA6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D8A75-EEC5-4651-9284-DF17555ED9AF}">
      <dsp:nvSpPr>
        <dsp:cNvPr id="0" name=""/>
        <dsp:cNvSpPr/>
      </dsp:nvSpPr>
      <dsp:spPr>
        <a:xfrm>
          <a:off x="1055" y="0"/>
          <a:ext cx="4540334" cy="3429000"/>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8308" rIns="231140" bIns="0" numCol="1" spcCol="1270" anchor="t" anchorCtr="0">
          <a:noAutofit/>
        </a:bodyPr>
        <a:lstStyle/>
        <a:p>
          <a:pPr marL="0" lvl="0" indent="0" algn="r" defTabSz="2311400">
            <a:lnSpc>
              <a:spcPct val="90000"/>
            </a:lnSpc>
            <a:spcBef>
              <a:spcPct val="0"/>
            </a:spcBef>
            <a:spcAft>
              <a:spcPct val="35000"/>
            </a:spcAft>
            <a:buNone/>
          </a:pPr>
          <a:r>
            <a:rPr lang="en-US" sz="5200" kern="1200" dirty="0"/>
            <a:t>1</a:t>
          </a:r>
        </a:p>
      </dsp:txBody>
      <dsp:txXfrm rot="16200000">
        <a:off x="-950801" y="951856"/>
        <a:ext cx="2811780" cy="908066"/>
      </dsp:txXfrm>
    </dsp:sp>
    <dsp:sp modelId="{20B940A1-8BE0-4442-A917-E61017DCFDE2}">
      <dsp:nvSpPr>
        <dsp:cNvPr id="0" name=""/>
        <dsp:cNvSpPr/>
      </dsp:nvSpPr>
      <dsp:spPr>
        <a:xfrm>
          <a:off x="909121" y="0"/>
          <a:ext cx="3382548" cy="34290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just" defTabSz="1333500">
            <a:lnSpc>
              <a:spcPct val="90000"/>
            </a:lnSpc>
            <a:spcBef>
              <a:spcPct val="0"/>
            </a:spcBef>
            <a:spcAft>
              <a:spcPct val="35000"/>
            </a:spcAft>
            <a:buNone/>
          </a:pPr>
          <a:r>
            <a:rPr lang="vi-VN" sz="3000" i="0" kern="1200" dirty="0">
              <a:latin typeface="#9Slide03 Arima Madurai Bold" panose="00000800000000000000" pitchFamily="2" charset="0"/>
              <a:cs typeface="#9Slide03 Arima Madurai Bold" panose="00000800000000000000" pitchFamily="2" charset="0"/>
            </a:rPr>
            <a:t>Đưa ra một ý kiến.</a:t>
          </a:r>
          <a:endParaRPr lang="en-US" sz="3000" i="0" kern="1200" dirty="0">
            <a:latin typeface="#9Slide03 Arima Madurai Bold" panose="00000800000000000000" pitchFamily="2" charset="0"/>
            <a:cs typeface="#9Slide03 Arima Madurai Bold" panose="00000800000000000000" pitchFamily="2" charset="0"/>
          </a:endParaRPr>
        </a:p>
      </dsp:txBody>
      <dsp:txXfrm>
        <a:off x="909121" y="0"/>
        <a:ext cx="3382548" cy="3429000"/>
      </dsp:txXfrm>
    </dsp:sp>
    <dsp:sp modelId="{681025E2-4ADA-452C-B000-21F0EF4A4507}">
      <dsp:nvSpPr>
        <dsp:cNvPr id="0" name=""/>
        <dsp:cNvSpPr/>
      </dsp:nvSpPr>
      <dsp:spPr>
        <a:xfrm>
          <a:off x="4700300" y="0"/>
          <a:ext cx="4540334" cy="3429000"/>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8308" rIns="231140" bIns="0" numCol="1" spcCol="1270" anchor="t" anchorCtr="0">
          <a:noAutofit/>
        </a:bodyPr>
        <a:lstStyle/>
        <a:p>
          <a:pPr marL="0" lvl="0" indent="0" algn="r" defTabSz="2311400">
            <a:lnSpc>
              <a:spcPct val="90000"/>
            </a:lnSpc>
            <a:spcBef>
              <a:spcPct val="0"/>
            </a:spcBef>
            <a:spcAft>
              <a:spcPct val="35000"/>
            </a:spcAft>
            <a:buNone/>
          </a:pPr>
          <a:r>
            <a:rPr lang="en-US" sz="5200" kern="1200" dirty="0"/>
            <a:t>2</a:t>
          </a:r>
        </a:p>
      </dsp:txBody>
      <dsp:txXfrm rot="16200000">
        <a:off x="3748444" y="951856"/>
        <a:ext cx="2811780" cy="908066"/>
      </dsp:txXfrm>
    </dsp:sp>
    <dsp:sp modelId="{F498DAC4-8C5C-476D-BC23-D964672C646C}">
      <dsp:nvSpPr>
        <dsp:cNvPr id="0" name=""/>
        <dsp:cNvSpPr/>
      </dsp:nvSpPr>
      <dsp:spPr>
        <a:xfrm rot="5400000">
          <a:off x="4471054" y="2598864"/>
          <a:ext cx="503895" cy="681050"/>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BFB7A0-A5B5-43BF-A422-407844A1DAE3}">
      <dsp:nvSpPr>
        <dsp:cNvPr id="0" name=""/>
        <dsp:cNvSpPr/>
      </dsp:nvSpPr>
      <dsp:spPr>
        <a:xfrm>
          <a:off x="5608367" y="0"/>
          <a:ext cx="3382548" cy="34290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i="0" kern="1200" dirty="0" err="1">
              <a:latin typeface="#9Slide03 Arima Madurai Bold" panose="020B0604020202020204" charset="0"/>
              <a:cs typeface="#9Slide03 Arima Madurai Bold" panose="020B0604020202020204" charset="0"/>
            </a:rPr>
            <a:t>Trình</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bày</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hiểu</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biết</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của</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em</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về</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nghe</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và</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nhận</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biết</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tính</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thuyết</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phục</a:t>
          </a:r>
          <a:r>
            <a:rPr lang="en-US" sz="3000" i="0" kern="1200" dirty="0">
              <a:latin typeface="#9Slide03 Arima Madurai Bold" panose="020B0604020202020204" charset="0"/>
              <a:cs typeface="#9Slide03 Arima Madurai Bold" panose="020B0604020202020204" charset="0"/>
            </a:rPr>
            <a:t> </a:t>
          </a:r>
          <a:r>
            <a:rPr lang="en-US" sz="3000" i="0" kern="1200" dirty="0" err="1">
              <a:latin typeface="#9Slide03 Arima Madurai Bold" panose="020B0604020202020204" charset="0"/>
              <a:cs typeface="#9Slide03 Arima Madurai Bold" panose="020B0604020202020204" charset="0"/>
            </a:rPr>
            <a:t>của</a:t>
          </a:r>
          <a:r>
            <a:rPr lang="en-US" sz="3000" i="0" kern="1200" dirty="0">
              <a:latin typeface="#9Slide03 Arima Madurai Bold" panose="020B0604020202020204" charset="0"/>
              <a:cs typeface="#9Slide03 Arima Madurai Bold" panose="020B0604020202020204" charset="0"/>
            </a:rPr>
            <a:t> ý </a:t>
          </a:r>
          <a:r>
            <a:rPr lang="en-US" sz="3000" i="0" kern="1200" dirty="0" err="1">
              <a:latin typeface="#9Slide03 Arima Madurai Bold" panose="020B0604020202020204" charset="0"/>
              <a:cs typeface="#9Slide03 Arima Madurai Bold" panose="020B0604020202020204" charset="0"/>
            </a:rPr>
            <a:t>kiến</a:t>
          </a:r>
          <a:r>
            <a:rPr lang="vi-VN" sz="3000" i="0" kern="1200" dirty="0">
              <a:latin typeface="#9Slide03 Arima Madurai Bold" panose="020B0604020202020204" charset="0"/>
              <a:cs typeface="#9Slide03 Arima Madurai Bold" panose="020B0604020202020204" charset="0"/>
            </a:rPr>
            <a:t> trên.</a:t>
          </a:r>
          <a:endParaRPr lang="en-US" sz="3000" i="0" kern="1200" dirty="0">
            <a:latin typeface="#9Slide03 Arima Madurai Bold" panose="020B0604020202020204" charset="0"/>
            <a:cs typeface="#9Slide03 Arima Madurai Bold" panose="020B0604020202020204" charset="0"/>
          </a:endParaRPr>
        </a:p>
      </dsp:txBody>
      <dsp:txXfrm>
        <a:off x="5608367" y="0"/>
        <a:ext cx="3382548" cy="3429000"/>
      </dsp:txXfrm>
    </dsp:sp>
    <dsp:sp modelId="{D45B9E7E-294E-4ADE-B1DE-2DA8321BA9EE}">
      <dsp:nvSpPr>
        <dsp:cNvPr id="0" name=""/>
        <dsp:cNvSpPr/>
      </dsp:nvSpPr>
      <dsp:spPr>
        <a:xfrm>
          <a:off x="9399546" y="0"/>
          <a:ext cx="4540334" cy="3429000"/>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8308" rIns="231140" bIns="0" numCol="1" spcCol="1270" anchor="t" anchorCtr="0">
          <a:noAutofit/>
        </a:bodyPr>
        <a:lstStyle/>
        <a:p>
          <a:pPr marL="0" lvl="0" indent="0" algn="r" defTabSz="2311400">
            <a:lnSpc>
              <a:spcPct val="90000"/>
            </a:lnSpc>
            <a:spcBef>
              <a:spcPct val="0"/>
            </a:spcBef>
            <a:spcAft>
              <a:spcPct val="35000"/>
            </a:spcAft>
            <a:buNone/>
          </a:pPr>
          <a:r>
            <a:rPr lang="en-US" sz="5200" kern="1200" dirty="0"/>
            <a:t>3</a:t>
          </a:r>
        </a:p>
      </dsp:txBody>
      <dsp:txXfrm rot="16200000">
        <a:off x="8447690" y="951856"/>
        <a:ext cx="2811780" cy="908066"/>
      </dsp:txXfrm>
    </dsp:sp>
    <dsp:sp modelId="{40435B2C-3F97-4EEC-9EEA-3B864B49D62B}">
      <dsp:nvSpPr>
        <dsp:cNvPr id="0" name=""/>
        <dsp:cNvSpPr/>
      </dsp:nvSpPr>
      <dsp:spPr>
        <a:xfrm rot="5400000">
          <a:off x="9170300" y="2598864"/>
          <a:ext cx="503895" cy="681050"/>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ABCDA-DD22-42FD-844F-56F74691AA65}">
      <dsp:nvSpPr>
        <dsp:cNvPr id="0" name=""/>
        <dsp:cNvSpPr/>
      </dsp:nvSpPr>
      <dsp:spPr>
        <a:xfrm>
          <a:off x="10307613" y="0"/>
          <a:ext cx="3382548" cy="34290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b="0" i="0" kern="1200" dirty="0" err="1">
              <a:latin typeface="#9Slide03 Arima Madurai Bold" panose="020B0604020202020204" charset="0"/>
              <a:cs typeface="#9Slide03 Arima Madurai Bold" panose="020B0604020202020204" charset="0"/>
            </a:rPr>
            <a:t>Muốn</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nghe</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và</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nhận</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biết</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tính</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thuyết</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phục</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của</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một</a:t>
          </a:r>
          <a:r>
            <a:rPr lang="en-US" sz="3000" b="0" i="0" kern="1200" dirty="0">
              <a:latin typeface="#9Slide03 Arima Madurai Bold" panose="020B0604020202020204" charset="0"/>
              <a:cs typeface="#9Slide03 Arima Madurai Bold" panose="020B0604020202020204" charset="0"/>
            </a:rPr>
            <a:t> ý </a:t>
          </a:r>
          <a:r>
            <a:rPr lang="en-US" sz="3000" b="0" i="0" kern="1200" dirty="0" err="1">
              <a:latin typeface="#9Slide03 Arima Madurai Bold" panose="020B0604020202020204" charset="0"/>
              <a:cs typeface="#9Slide03 Arima Madurai Bold" panose="020B0604020202020204" charset="0"/>
            </a:rPr>
            <a:t>kiến</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các</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em</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cần</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lưu</a:t>
          </a:r>
          <a:r>
            <a:rPr lang="en-US" sz="3000" b="0" i="0" kern="1200" dirty="0">
              <a:latin typeface="#9Slide03 Arima Madurai Bold" panose="020B0604020202020204" charset="0"/>
              <a:cs typeface="#9Slide03 Arima Madurai Bold" panose="020B0604020202020204" charset="0"/>
            </a:rPr>
            <a:t> ý </a:t>
          </a:r>
          <a:r>
            <a:rPr lang="en-US" sz="3000" b="0" i="0" kern="1200" dirty="0" err="1">
              <a:latin typeface="#9Slide03 Arima Madurai Bold" panose="020B0604020202020204" charset="0"/>
              <a:cs typeface="#9Slide03 Arima Madurai Bold" panose="020B0604020202020204" charset="0"/>
            </a:rPr>
            <a:t>những</a:t>
          </a:r>
          <a:r>
            <a:rPr lang="en-US" sz="3000" b="0" i="0" kern="1200" dirty="0">
              <a:latin typeface="#9Slide03 Arima Madurai Bold" panose="020B0604020202020204" charset="0"/>
              <a:cs typeface="#9Slide03 Arima Madurai Bold" panose="020B0604020202020204" charset="0"/>
            </a:rPr>
            <a:t> </a:t>
          </a:r>
          <a:r>
            <a:rPr lang="en-US" sz="3000" b="0" i="0" kern="1200" dirty="0" err="1">
              <a:latin typeface="#9Slide03 Arima Madurai Bold" panose="020B0604020202020204" charset="0"/>
              <a:cs typeface="#9Slide03 Arima Madurai Bold" panose="020B0604020202020204" charset="0"/>
            </a:rPr>
            <a:t>gì</a:t>
          </a:r>
          <a:r>
            <a:rPr lang="en-US" sz="3000" b="0" i="0" kern="1200" dirty="0">
              <a:latin typeface="#9Slide03 Arima Madurai Bold" panose="020B0604020202020204" charset="0"/>
              <a:cs typeface="#9Slide03 Arima Madurai Bold" panose="020B0604020202020204" charset="0"/>
            </a:rPr>
            <a:t>?</a:t>
          </a:r>
        </a:p>
      </dsp:txBody>
      <dsp:txXfrm>
        <a:off x="10307613" y="0"/>
        <a:ext cx="3382548" cy="3429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38E33-624C-436E-818A-B16D16BB96A2}" type="datetimeFigureOut">
              <a:rPr lang="en-US" smtClean="0"/>
              <a:t>19/05/2025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44BCD-F904-4DB0-A3B1-A4F0B386979A}" type="slidenum">
              <a:rPr lang="en-US" smtClean="0"/>
              <a:t>‹#›</a:t>
            </a:fld>
            <a:endParaRPr lang="en-US"/>
          </a:p>
        </p:txBody>
      </p:sp>
    </p:spTree>
    <p:extLst>
      <p:ext uri="{BB962C8B-B14F-4D97-AF65-F5344CB8AC3E}">
        <p14:creationId xmlns:p14="http://schemas.microsoft.com/office/powerpoint/2010/main" val="208864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Hoạt</a:t>
            </a:r>
            <a:r>
              <a:rPr lang="en-US" dirty="0"/>
              <a:t> </a:t>
            </a:r>
            <a:r>
              <a:rPr lang="en-US" dirty="0" err="1"/>
              <a:t>động</a:t>
            </a:r>
            <a:r>
              <a:rPr lang="en-US" dirty="0"/>
              <a:t> </a:t>
            </a:r>
            <a:r>
              <a:rPr lang="en-US" dirty="0" err="1"/>
              <a:t>này</a:t>
            </a:r>
            <a:r>
              <a:rPr lang="en-US" dirty="0"/>
              <a:t> </a:t>
            </a:r>
            <a:r>
              <a:rPr lang="en-US" dirty="0" err="1"/>
              <a:t>sẽ</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rèn</a:t>
            </a:r>
            <a:r>
              <a:rPr lang="en-US" dirty="0"/>
              <a:t> </a:t>
            </a:r>
            <a:r>
              <a:rPr lang="en-US" dirty="0" err="1"/>
              <a:t>luyện</a:t>
            </a:r>
            <a:r>
              <a:rPr lang="en-US" dirty="0"/>
              <a:t> </a:t>
            </a:r>
            <a:r>
              <a:rPr lang="en-US" dirty="0" err="1"/>
              <a:t>khả</a:t>
            </a:r>
            <a:r>
              <a:rPr lang="en-US" dirty="0"/>
              <a:t> </a:t>
            </a:r>
            <a:r>
              <a:rPr lang="en-US" dirty="0" err="1"/>
              <a:t>năng</a:t>
            </a:r>
            <a:r>
              <a:rPr lang="en-US" dirty="0"/>
              <a:t> </a:t>
            </a:r>
            <a:r>
              <a:rPr lang="en-US" dirty="0" err="1"/>
              <a:t>phản</a:t>
            </a:r>
            <a:r>
              <a:rPr lang="en-US" dirty="0"/>
              <a:t> </a:t>
            </a:r>
            <a:r>
              <a:rPr lang="en-US" dirty="0" err="1"/>
              <a:t>biện</a:t>
            </a:r>
            <a:r>
              <a:rPr lang="en-US" dirty="0"/>
              <a:t> </a:t>
            </a:r>
            <a:r>
              <a:rPr lang="en-US" dirty="0" err="1"/>
              <a:t>và</a:t>
            </a:r>
            <a:r>
              <a:rPr lang="en-US" dirty="0"/>
              <a:t> </a:t>
            </a:r>
            <a:r>
              <a:rPr lang="en-US" dirty="0" err="1"/>
              <a:t>nhìn</a:t>
            </a:r>
            <a:r>
              <a:rPr lang="en-US" dirty="0"/>
              <a:t> </a:t>
            </a:r>
            <a:r>
              <a:rPr lang="en-US" dirty="0" err="1"/>
              <a:t>nhận</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từ</a:t>
            </a:r>
            <a:r>
              <a:rPr lang="en-US" dirty="0"/>
              <a:t> </a:t>
            </a:r>
            <a:r>
              <a:rPr lang="en-US" dirty="0" err="1"/>
              <a:t>nhiều</a:t>
            </a:r>
            <a:r>
              <a:rPr lang="en-US" dirty="0"/>
              <a:t> </a:t>
            </a:r>
            <a:r>
              <a:rPr lang="en-US" dirty="0" err="1"/>
              <a:t>góc</a:t>
            </a:r>
            <a:r>
              <a:rPr lang="en-US" dirty="0"/>
              <a:t> </a:t>
            </a:r>
            <a:r>
              <a:rPr lang="en-US" dirty="0" err="1"/>
              <a:t>độ</a:t>
            </a:r>
            <a:r>
              <a:rPr lang="en-US" dirty="0"/>
              <a:t> </a:t>
            </a:r>
            <a:r>
              <a:rPr lang="en-US" dirty="0" err="1"/>
              <a:t>khác</a:t>
            </a:r>
            <a:r>
              <a:rPr lang="en-US" dirty="0"/>
              <a:t> </a:t>
            </a:r>
            <a:r>
              <a:rPr lang="en-US" dirty="0" err="1"/>
              <a:t>nhau</a:t>
            </a:r>
            <a:r>
              <a:rPr lang="en-US" dirty="0"/>
              <a:t>. </a:t>
            </a:r>
            <a:r>
              <a:rPr lang="en-US" dirty="0" err="1"/>
              <a:t>Mỗi</a:t>
            </a:r>
            <a:r>
              <a:rPr lang="en-US" dirty="0"/>
              <a:t> ý </a:t>
            </a:r>
            <a:r>
              <a:rPr lang="en-US" dirty="0" err="1"/>
              <a:t>kiến</a:t>
            </a:r>
            <a:r>
              <a:rPr lang="en-US" dirty="0"/>
              <a:t>, </a:t>
            </a:r>
            <a:r>
              <a:rPr lang="en-US" dirty="0" err="1"/>
              <a:t>dù</a:t>
            </a:r>
            <a:r>
              <a:rPr lang="en-US" dirty="0"/>
              <a:t> </a:t>
            </a:r>
            <a:r>
              <a:rPr lang="en-US" dirty="0" err="1"/>
              <a:t>có</a:t>
            </a:r>
            <a:r>
              <a:rPr lang="en-US" dirty="0"/>
              <a:t> </a:t>
            </a:r>
            <a:r>
              <a:rPr lang="en-US" dirty="0" err="1"/>
              <a:t>vẻ</a:t>
            </a:r>
            <a:r>
              <a:rPr lang="en-US" dirty="0"/>
              <a:t> </a:t>
            </a:r>
            <a:r>
              <a:rPr lang="en-US" dirty="0" err="1"/>
              <a:t>rõ</a:t>
            </a:r>
            <a:r>
              <a:rPr lang="en-US" dirty="0"/>
              <a:t> </a:t>
            </a:r>
            <a:r>
              <a:rPr lang="en-US" dirty="0" err="1"/>
              <a:t>ràng</a:t>
            </a:r>
            <a:r>
              <a:rPr lang="en-US" dirty="0"/>
              <a:t> </a:t>
            </a:r>
            <a:r>
              <a:rPr lang="en-US" dirty="0" err="1"/>
              <a:t>đến</a:t>
            </a:r>
            <a:r>
              <a:rPr lang="en-US" dirty="0"/>
              <a:t> </a:t>
            </a:r>
            <a:r>
              <a:rPr lang="en-US" dirty="0" err="1"/>
              <a:t>đâu</a:t>
            </a:r>
            <a:r>
              <a:rPr lang="en-US" dirty="0"/>
              <a:t>, </a:t>
            </a:r>
            <a:r>
              <a:rPr lang="en-US" dirty="0" err="1"/>
              <a:t>đều</a:t>
            </a:r>
            <a:r>
              <a:rPr lang="en-US" dirty="0"/>
              <a:t> </a:t>
            </a:r>
            <a:r>
              <a:rPr lang="en-US" dirty="0" err="1"/>
              <a:t>có</a:t>
            </a:r>
            <a:r>
              <a:rPr lang="en-US" dirty="0"/>
              <a:t> </a:t>
            </a:r>
            <a:r>
              <a:rPr lang="en-US" dirty="0" err="1"/>
              <a:t>những</a:t>
            </a:r>
            <a:r>
              <a:rPr lang="en-US" dirty="0"/>
              <a:t> </a:t>
            </a:r>
            <a:r>
              <a:rPr lang="en-US" dirty="0" err="1"/>
              <a:t>khía</a:t>
            </a:r>
            <a:r>
              <a:rPr lang="en-US" dirty="0"/>
              <a:t> </a:t>
            </a:r>
            <a:r>
              <a:rPr lang="en-US" dirty="0" err="1"/>
              <a:t>cạnh</a:t>
            </a:r>
            <a:r>
              <a:rPr lang="en-US" dirty="0"/>
              <a:t> </a:t>
            </a:r>
            <a:r>
              <a:rPr lang="en-US" dirty="0" err="1"/>
              <a:t>mà</a:t>
            </a:r>
            <a:r>
              <a:rPr lang="en-US" dirty="0"/>
              <a:t> </a:t>
            </a:r>
            <a:r>
              <a:rPr lang="en-US" dirty="0" err="1"/>
              <a:t>chúng</a:t>
            </a:r>
            <a:r>
              <a:rPr lang="en-US" dirty="0"/>
              <a:t> ta </a:t>
            </a:r>
            <a:r>
              <a:rPr lang="en-US" dirty="0" err="1"/>
              <a:t>có</a:t>
            </a:r>
            <a:r>
              <a:rPr lang="en-US" dirty="0"/>
              <a:t> </a:t>
            </a:r>
            <a:r>
              <a:rPr lang="en-US" dirty="0" err="1"/>
              <a:t>thể</a:t>
            </a:r>
            <a:r>
              <a:rPr lang="en-US" dirty="0"/>
              <a:t> </a:t>
            </a:r>
            <a:r>
              <a:rPr lang="en-US" dirty="0" err="1"/>
              <a:t>xem</a:t>
            </a:r>
            <a:r>
              <a:rPr lang="en-US" dirty="0"/>
              <a:t> </a:t>
            </a:r>
            <a:r>
              <a:rPr lang="en-US" dirty="0" err="1"/>
              <a:t>xét</a:t>
            </a:r>
            <a:r>
              <a:rPr lang="en-US" dirty="0"/>
              <a:t> </a:t>
            </a:r>
            <a:r>
              <a:rPr lang="en-US" dirty="0" err="1"/>
              <a:t>lại</a:t>
            </a:r>
            <a:r>
              <a:rPr lang="en-US" dirty="0"/>
              <a:t> </a:t>
            </a:r>
            <a:r>
              <a:rPr lang="en-US" dirty="0" err="1"/>
              <a:t>hoặc</a:t>
            </a:r>
            <a:r>
              <a:rPr lang="en-US" dirty="0"/>
              <a:t> </a:t>
            </a:r>
            <a:r>
              <a:rPr lang="en-US" dirty="0" err="1"/>
              <a:t>thậm</a:t>
            </a:r>
            <a:r>
              <a:rPr lang="en-US" dirty="0"/>
              <a:t> </a:t>
            </a:r>
            <a:r>
              <a:rPr lang="en-US" dirty="0" err="1"/>
              <a:t>chí</a:t>
            </a:r>
            <a:r>
              <a:rPr lang="en-US" dirty="0"/>
              <a:t> </a:t>
            </a:r>
            <a:r>
              <a:rPr lang="en-US" dirty="0" err="1"/>
              <a:t>là</a:t>
            </a:r>
            <a:r>
              <a:rPr lang="en-US" dirty="0"/>
              <a:t> </a:t>
            </a:r>
            <a:r>
              <a:rPr lang="en-US" dirty="0" err="1"/>
              <a:t>phản</a:t>
            </a:r>
            <a:r>
              <a:rPr lang="en-US" dirty="0"/>
              <a:t> </a:t>
            </a:r>
            <a:r>
              <a:rPr lang="en-US" dirty="0" err="1"/>
              <a:t>đối</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C1520-B1EC-44BB-94FE-5CC47570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01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số</a:t>
            </a:r>
            <a:r>
              <a:rPr lang="en-US" dirty="0"/>
              <a:t> ý </a:t>
            </a:r>
            <a:r>
              <a:rPr lang="en-US" dirty="0" err="1"/>
              <a:t>kiến</a:t>
            </a:r>
            <a:r>
              <a:rPr lang="en-US" dirty="0"/>
              <a:t> </a:t>
            </a:r>
            <a:r>
              <a:rPr lang="en-US" dirty="0" err="1"/>
              <a:t>phản</a:t>
            </a:r>
            <a:r>
              <a:rPr lang="en-US" dirty="0"/>
              <a:t> </a:t>
            </a:r>
            <a:r>
              <a:rPr lang="en-US" dirty="0" err="1"/>
              <a:t>biện</a:t>
            </a:r>
            <a:r>
              <a:rPr lang="en-US" dirty="0"/>
              <a:t>:</a:t>
            </a:r>
          </a:p>
          <a:p>
            <a:r>
              <a:rPr lang="en-US" dirty="0"/>
              <a:t>- </a:t>
            </a:r>
            <a:r>
              <a:rPr lang="en-US" dirty="0" err="1"/>
              <a:t>Cần</a:t>
            </a:r>
            <a:r>
              <a:rPr lang="en-US" dirty="0"/>
              <a:t> </a:t>
            </a:r>
            <a:r>
              <a:rPr lang="en-US" dirty="0" err="1"/>
              <a:t>tìm</a:t>
            </a:r>
            <a:r>
              <a:rPr lang="en-US" dirty="0"/>
              <a:t> </a:t>
            </a:r>
            <a:r>
              <a:rPr lang="en-US" dirty="0" err="1"/>
              <a:t>hiểu</a:t>
            </a:r>
            <a:r>
              <a:rPr lang="en-US" dirty="0"/>
              <a:t> </a:t>
            </a:r>
            <a:r>
              <a:rPr lang="en-US" dirty="0" err="1"/>
              <a:t>rõ</a:t>
            </a:r>
            <a:r>
              <a:rPr lang="en-US" dirty="0"/>
              <a:t> ý do </a:t>
            </a:r>
            <a:r>
              <a:rPr lang="en-US" dirty="0" err="1"/>
              <a:t>học</a:t>
            </a:r>
            <a:r>
              <a:rPr lang="en-US" dirty="0"/>
              <a:t> </a:t>
            </a:r>
            <a:r>
              <a:rPr lang="en-US" dirty="0" err="1"/>
              <a:t>sinh</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vì</a:t>
            </a:r>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không</a:t>
            </a:r>
            <a:r>
              <a:rPr lang="en-US" dirty="0"/>
              <a:t> </a:t>
            </a:r>
            <a:r>
              <a:rPr lang="en-US" dirty="0" err="1"/>
              <a:t>giải</a:t>
            </a:r>
            <a:r>
              <a:rPr lang="en-US" dirty="0"/>
              <a:t> </a:t>
            </a:r>
            <a:r>
              <a:rPr lang="en-US" dirty="0" err="1"/>
              <a:t>quyết</a:t>
            </a:r>
            <a:r>
              <a:rPr lang="en-US" dirty="0"/>
              <a:t> </a:t>
            </a:r>
            <a:r>
              <a:rPr lang="en-US" dirty="0" err="1"/>
              <a:t>được</a:t>
            </a:r>
            <a:r>
              <a:rPr lang="en-US" dirty="0"/>
              <a:t> </a:t>
            </a:r>
            <a:r>
              <a:rPr lang="en-US" dirty="0" err="1"/>
              <a:t>vấn</a:t>
            </a:r>
            <a:r>
              <a:rPr lang="en-US" dirty="0"/>
              <a:t> </a:t>
            </a:r>
            <a:r>
              <a:rPr lang="en-US" dirty="0" err="1"/>
              <a:t>đề</a:t>
            </a:r>
            <a:r>
              <a:rPr lang="en-US" dirty="0"/>
              <a:t> </a:t>
            </a:r>
            <a:r>
              <a:rPr lang="en-US" dirty="0" err="1"/>
              <a:t>gốc</a:t>
            </a:r>
            <a:r>
              <a:rPr lang="en-US" dirty="0"/>
              <a:t> </a:t>
            </a:r>
            <a:r>
              <a:rPr lang="en-US" dirty="0" err="1"/>
              <a:t>rễ</a:t>
            </a:r>
            <a:r>
              <a:rPr lang="en-US" dirty="0"/>
              <a:t>.</a:t>
            </a:r>
          </a:p>
          <a:p>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gây</a:t>
            </a:r>
            <a:r>
              <a:rPr lang="en-US" dirty="0"/>
              <a:t> </a:t>
            </a:r>
            <a:r>
              <a:rPr lang="en-US" dirty="0" err="1"/>
              <a:t>căng</a:t>
            </a:r>
            <a:r>
              <a:rPr lang="en-US" dirty="0"/>
              <a:t> </a:t>
            </a:r>
            <a:r>
              <a:rPr lang="en-US" dirty="0" err="1"/>
              <a:t>thẳng</a:t>
            </a:r>
            <a:r>
              <a:rPr lang="en-US" dirty="0"/>
              <a:t> </a:t>
            </a:r>
            <a:r>
              <a:rPr lang="en-US" dirty="0" err="1"/>
              <a:t>và</a:t>
            </a:r>
            <a:r>
              <a:rPr lang="en-US" dirty="0"/>
              <a:t> </a:t>
            </a:r>
            <a:r>
              <a:rPr lang="en-US" dirty="0" err="1"/>
              <a:t>ảnh</a:t>
            </a:r>
            <a:r>
              <a:rPr lang="en-US" dirty="0"/>
              <a:t> </a:t>
            </a:r>
            <a:r>
              <a:rPr lang="en-US" dirty="0" err="1"/>
              <a:t>hưởng</a:t>
            </a:r>
            <a:r>
              <a:rPr lang="en-US" dirty="0"/>
              <a:t> </a:t>
            </a:r>
            <a:r>
              <a:rPr lang="en-US" dirty="0" err="1"/>
              <a:t>tiêu</a:t>
            </a:r>
            <a:r>
              <a:rPr lang="en-US" dirty="0"/>
              <a:t> </a:t>
            </a:r>
            <a:r>
              <a:rPr lang="en-US" dirty="0" err="1"/>
              <a:t>cực</a:t>
            </a:r>
            <a:r>
              <a:rPr lang="en-US" dirty="0"/>
              <a:t> </a:t>
            </a:r>
            <a:r>
              <a:rPr lang="en-US" dirty="0" err="1"/>
              <a:t>đến</a:t>
            </a:r>
            <a:r>
              <a:rPr lang="en-US" dirty="0"/>
              <a:t> </a:t>
            </a:r>
            <a:r>
              <a:rPr lang="en-US" dirty="0" err="1"/>
              <a:t>học</a:t>
            </a:r>
            <a:r>
              <a:rPr lang="en-US" dirty="0"/>
              <a:t> </a:t>
            </a:r>
            <a:r>
              <a:rPr lang="en-US" dirty="0" err="1"/>
              <a:t>sinh</a:t>
            </a:r>
            <a:r>
              <a:rPr lang="en-US" dirty="0"/>
              <a:t>.</a:t>
            </a:r>
          </a:p>
          <a:p>
            <a:r>
              <a:rPr lang="en-US" dirty="0"/>
              <a:t>- </a:t>
            </a:r>
            <a:r>
              <a:rPr lang="en-US" dirty="0" err="1"/>
              <a:t>Có</a:t>
            </a:r>
            <a:r>
              <a:rPr lang="en-US" dirty="0"/>
              <a:t> </a:t>
            </a:r>
            <a:r>
              <a:rPr lang="en-US" dirty="0" err="1"/>
              <a:t>nhiều</a:t>
            </a:r>
            <a:r>
              <a:rPr lang="en-US" dirty="0"/>
              <a:t> </a:t>
            </a:r>
            <a:r>
              <a:rPr lang="en-US" dirty="0" err="1"/>
              <a:t>tình</a:t>
            </a:r>
            <a:r>
              <a:rPr lang="en-US" dirty="0"/>
              <a:t> </a:t>
            </a:r>
            <a:r>
              <a:rPr lang="en-US" dirty="0" err="1"/>
              <a:t>huống</a:t>
            </a:r>
            <a:r>
              <a:rPr lang="en-US" dirty="0"/>
              <a:t> </a:t>
            </a:r>
            <a:r>
              <a:rPr lang="en-US" dirty="0" err="1"/>
              <a:t>bất</a:t>
            </a:r>
            <a:r>
              <a:rPr lang="en-US" dirty="0"/>
              <a:t> </a:t>
            </a:r>
            <a:r>
              <a:rPr lang="en-US" dirty="0" err="1"/>
              <a:t>khả</a:t>
            </a:r>
            <a:r>
              <a:rPr lang="en-US" dirty="0"/>
              <a:t> </a:t>
            </a:r>
            <a:r>
              <a:rPr lang="en-US" dirty="0" err="1"/>
              <a:t>kháng</a:t>
            </a:r>
            <a:r>
              <a:rPr lang="en-US" dirty="0"/>
              <a:t> </a:t>
            </a:r>
            <a:r>
              <a:rPr lang="en-US" dirty="0" err="1"/>
              <a:t>khiến</a:t>
            </a:r>
            <a:r>
              <a:rPr lang="en-US" dirty="0"/>
              <a:t> </a:t>
            </a:r>
            <a:r>
              <a:rPr lang="en-US" dirty="0" err="1"/>
              <a:t>học</a:t>
            </a:r>
            <a:r>
              <a:rPr lang="en-US" dirty="0"/>
              <a:t> </a:t>
            </a:r>
            <a:r>
              <a:rPr lang="en-US" dirty="0" err="1"/>
              <a:t>sinh</a:t>
            </a:r>
            <a:r>
              <a:rPr lang="en-US" dirty="0"/>
              <a:t> </a:t>
            </a:r>
            <a:r>
              <a:rPr lang="en-US" dirty="0" err="1"/>
              <a:t>phải</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tắc</a:t>
            </a:r>
            <a:r>
              <a:rPr lang="en-US" dirty="0"/>
              <a:t> </a:t>
            </a:r>
            <a:r>
              <a:rPr lang="en-US" dirty="0" err="1"/>
              <a:t>nghẽn</a:t>
            </a:r>
            <a:r>
              <a:rPr lang="en-US" dirty="0"/>
              <a:t> </a:t>
            </a:r>
            <a:r>
              <a:rPr lang="en-US" dirty="0" err="1"/>
              <a:t>giao</a:t>
            </a:r>
            <a:r>
              <a:rPr lang="en-US" dirty="0"/>
              <a:t> </a:t>
            </a:r>
            <a:r>
              <a:rPr lang="en-US" dirty="0" err="1"/>
              <a:t>thông</a:t>
            </a:r>
            <a:r>
              <a:rPr lang="en-US" dirty="0"/>
              <a:t>, </a:t>
            </a:r>
            <a:r>
              <a:rPr lang="en-US" dirty="0" err="1"/>
              <a:t>thủng</a:t>
            </a:r>
            <a:r>
              <a:rPr lang="en-US" dirty="0"/>
              <a:t> </a:t>
            </a:r>
            <a:r>
              <a:rPr lang="en-US" dirty="0" err="1"/>
              <a:t>lốp</a:t>
            </a:r>
            <a:r>
              <a:rPr lang="en-US" dirty="0"/>
              <a:t> </a:t>
            </a:r>
            <a:r>
              <a:rPr lang="en-US" dirty="0" err="1"/>
              <a:t>xe</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C1520-B1EC-44BB-94FE-5CC47570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20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algn="just" rtl="0" eaLnBrk="1" fontAlgn="ctr" latinLnBrk="0" hangingPunct="1">
              <a:spcBef>
                <a:spcPts val="600"/>
              </a:spcBef>
              <a:spcAft>
                <a:spcPts val="600"/>
              </a:spcAft>
              <a:tabLst>
                <a:tab pos="2971800" algn="ctr"/>
                <a:tab pos="5943600" algn="r"/>
              </a:tabLst>
            </a:pPr>
            <a:r>
              <a:rPr lang="en-US" sz="1200" b="1" i="0" u="none" strike="noStrike" kern="1200" dirty="0">
                <a:solidFill>
                  <a:srgbClr val="000000"/>
                </a:solidFill>
                <a:effectLst/>
                <a:highlight>
                  <a:srgbClr val="93CDDD"/>
                </a:highlight>
                <a:latin typeface="#9Slide03 Arima Madurai Bold" panose="020B0604020202020204" charset="0"/>
                <a:cs typeface="#9Slide03 Arima Madurai Bold" panose="020B0604020202020204" charset="0"/>
              </a:rPr>
              <a:t>Kết </a:t>
            </a:r>
            <a:r>
              <a:rPr lang="en-US" sz="1200" b="1" i="0" u="none" strike="noStrike" kern="1200" dirty="0" err="1">
                <a:solidFill>
                  <a:srgbClr val="000000"/>
                </a:solidFill>
                <a:effectLst/>
                <a:highlight>
                  <a:srgbClr val="93CDDD"/>
                </a:highlight>
                <a:latin typeface="#9Slide03 Arima Madurai Bold" panose="020B0604020202020204" charset="0"/>
                <a:cs typeface="#9Slide03 Arima Madurai Bold" panose="020B0604020202020204" charset="0"/>
              </a:rPr>
              <a:t>thúc</a:t>
            </a:r>
            <a:r>
              <a:rPr lang="en-US" sz="1200" b="1" i="0" u="none" strike="noStrike" kern="1200" dirty="0">
                <a:solidFill>
                  <a:srgbClr val="000000"/>
                </a:solidFill>
                <a:effectLst/>
                <a:highlight>
                  <a:srgbClr val="93CDDD"/>
                </a:highlight>
                <a:latin typeface="#9Slide03 Arima Madurai Bold" panose="020B0604020202020204" charset="0"/>
                <a:cs typeface="#9Slide03 Arima Madurai Bold" panose="020B0604020202020204" charset="0"/>
              </a:rPr>
              <a:t>:</a:t>
            </a:r>
            <a:endParaRPr lang="en-US" sz="1200" b="0" i="0" u="none" strike="noStrike" dirty="0">
              <a:effectLst/>
              <a:highlight>
                <a:srgbClr val="93CDDD"/>
              </a:highlight>
              <a:latin typeface="Arial" panose="020B0604020202020204" pitchFamily="34" charset="0"/>
            </a:endParaRPr>
          </a:p>
          <a:p>
            <a:pPr marL="0" marR="0" algn="just" rtl="0" eaLnBrk="1" fontAlgn="ctr" latinLnBrk="0" hangingPunct="1">
              <a:spcBef>
                <a:spcPts val="600"/>
              </a:spcBef>
              <a:spcAft>
                <a:spcPts val="600"/>
              </a:spcAft>
              <a:tabLst>
                <a:tab pos="2971800" algn="ctr"/>
                <a:tab pos="5943600" algn="r"/>
              </a:tabLst>
            </a:pPr>
            <a:r>
              <a:rPr lang="en-US" sz="1200" b="1" i="0" u="none" strike="noStrike" kern="1200" dirty="0">
                <a:solidFill>
                  <a:srgbClr val="000000"/>
                </a:solidFill>
                <a:effectLst/>
                <a:highlight>
                  <a:srgbClr val="93CDDD"/>
                </a:highlight>
                <a:latin typeface="#9Slide03 Arima Madurai Bold" panose="020B0604020202020204" charset="0"/>
                <a:cs typeface="#9Slide03 Arima Madurai Bold" panose="020B0604020202020204" charset="0"/>
              </a:rPr>
              <a:t>- </a:t>
            </a:r>
            <a:r>
              <a:rPr lang="en-US" sz="1200" b="1" i="0" u="none" strike="noStrike" kern="1200" dirty="0" err="1">
                <a:solidFill>
                  <a:srgbClr val="000000"/>
                </a:solidFill>
                <a:effectLst/>
                <a:highlight>
                  <a:srgbClr val="93CDDD"/>
                </a:highlight>
                <a:latin typeface="#9Slide03 Arima Madurai Bold" panose="020B0604020202020204" charset="0"/>
                <a:cs typeface="#9Slide03 Arima Madurai Bold" panose="020B0604020202020204" charset="0"/>
              </a:rPr>
              <a:t>Khái</a:t>
            </a:r>
            <a:r>
              <a:rPr lang="en-US" sz="1200" b="1" i="0" u="none" strike="noStrike" kern="1200" dirty="0">
                <a:solidFill>
                  <a:srgbClr val="000000"/>
                </a:solidFill>
                <a:effectLst/>
                <a:highlight>
                  <a:srgbClr val="93CDDD"/>
                </a:highlight>
                <a:latin typeface="#9Slide03 Arima Madurai Bold" panose="020B0604020202020204" charset="0"/>
                <a:cs typeface="#9Slide03 Arima Madurai Bold" panose="020B0604020202020204" charset="0"/>
              </a:rPr>
              <a:t> </a:t>
            </a:r>
            <a:r>
              <a:rPr lang="en-US" sz="1200" b="1" i="0" u="none" strike="noStrike" kern="1200" dirty="0" err="1">
                <a:solidFill>
                  <a:srgbClr val="000000"/>
                </a:solidFill>
                <a:effectLst/>
                <a:highlight>
                  <a:srgbClr val="93CDDD"/>
                </a:highlight>
                <a:latin typeface="#9Slide03 Arima Madurai Bold" panose="020B0604020202020204" charset="0"/>
                <a:cs typeface="#9Slide03 Arima Madurai Bold" panose="020B0604020202020204" charset="0"/>
              </a:rPr>
              <a:t>quát</a:t>
            </a:r>
            <a:r>
              <a:rPr lang="en-US" sz="1200" b="1" i="0" u="none" strike="noStrike" kern="1200" dirty="0">
                <a:solidFill>
                  <a:srgbClr val="000000"/>
                </a:solidFill>
                <a:effectLst/>
                <a:highlight>
                  <a:srgbClr val="93CDDD"/>
                </a:highlight>
                <a:latin typeface="#9Slide03 Arima Madurai Bold" panose="020B0604020202020204" charset="0"/>
                <a:cs typeface="#9Slide03 Arima Madurai Bold" panose="020B0604020202020204" charset="0"/>
              </a:rPr>
              <a:t> </a:t>
            </a:r>
            <a:r>
              <a:rPr lang="vi-VN" sz="1200" b="1" i="0" u="none" strike="noStrike" kern="1200" dirty="0">
                <a:solidFill>
                  <a:srgbClr val="000000"/>
                </a:solidFill>
                <a:effectLst/>
                <a:highlight>
                  <a:srgbClr val="93CDDD"/>
                </a:highlight>
                <a:latin typeface="#9Slide03 Arima Madurai Bold" panose="020B0604020202020204" charset="0"/>
                <a:cs typeface="#9Slide03 Arima Madurai Bold" panose="020B0604020202020204" charset="0"/>
              </a:rPr>
              <a:t>vấn đề </a:t>
            </a:r>
            <a:r>
              <a:rPr lang="en-US" sz="1200" b="1" i="0" u="none" strike="noStrike" kern="1200" dirty="0" err="1">
                <a:solidFill>
                  <a:srgbClr val="000000"/>
                </a:solidFill>
                <a:effectLst/>
                <a:highlight>
                  <a:srgbClr val="93CDDD"/>
                </a:highlight>
                <a:latin typeface="#9Slide03 Arima Madurai Bold" panose="020B0604020202020204" charset="0"/>
                <a:cs typeface="#9Slide03 Arima Madurai Bold" panose="020B0604020202020204" charset="0"/>
              </a:rPr>
              <a:t>đã</a:t>
            </a:r>
            <a:r>
              <a:rPr lang="en-US" sz="1200" b="1" i="0" u="none" strike="noStrike" kern="1200" dirty="0">
                <a:solidFill>
                  <a:srgbClr val="000000"/>
                </a:solidFill>
                <a:effectLst/>
                <a:highlight>
                  <a:srgbClr val="93CDDD"/>
                </a:highlight>
                <a:latin typeface="#9Slide03 Arima Madurai Bold" panose="020B0604020202020204" charset="0"/>
                <a:cs typeface="#9Slide03 Arima Madurai Bold" panose="020B0604020202020204" charset="0"/>
              </a:rPr>
              <a:t> </a:t>
            </a:r>
            <a:r>
              <a:rPr lang="en-US" sz="1200" b="1" i="0" u="none" strike="noStrike" kern="1200" dirty="0" err="1">
                <a:solidFill>
                  <a:srgbClr val="000000"/>
                </a:solidFill>
                <a:effectLst/>
                <a:highlight>
                  <a:srgbClr val="93CDDD"/>
                </a:highlight>
                <a:latin typeface="#9Slide03 Arima Madurai Bold" panose="020B0604020202020204" charset="0"/>
                <a:cs typeface="#9Slide03 Arima Madurai Bold" panose="020B0604020202020204" charset="0"/>
              </a:rPr>
              <a:t>trình</a:t>
            </a:r>
            <a:r>
              <a:rPr lang="en-US" sz="1200" b="1" i="0" u="none" strike="noStrike" kern="1200" dirty="0">
                <a:solidFill>
                  <a:srgbClr val="000000"/>
                </a:solidFill>
                <a:effectLst/>
                <a:highlight>
                  <a:srgbClr val="93CDDD"/>
                </a:highlight>
                <a:latin typeface="#9Slide03 Arima Madurai Bold" panose="020B0604020202020204" charset="0"/>
                <a:cs typeface="#9Slide03 Arima Madurai Bold" panose="020B0604020202020204" charset="0"/>
              </a:rPr>
              <a:t> </a:t>
            </a:r>
            <a:r>
              <a:rPr lang="en-US" sz="1200" b="1" i="0" u="none" strike="noStrike" kern="1200" dirty="0" err="1">
                <a:solidFill>
                  <a:srgbClr val="000000"/>
                </a:solidFill>
                <a:effectLst/>
                <a:highlight>
                  <a:srgbClr val="93CDDD"/>
                </a:highlight>
                <a:latin typeface="#9Slide03 Arima Madurai Bold" panose="020B0604020202020204" charset="0"/>
                <a:cs typeface="#9Slide03 Arima Madurai Bold" panose="020B0604020202020204" charset="0"/>
              </a:rPr>
              <a:t>bày</a:t>
            </a:r>
            <a:endParaRPr lang="en-US" sz="1200" b="0" i="0" u="none" strike="noStrike" dirty="0">
              <a:effectLst/>
              <a:highlight>
                <a:srgbClr val="93CDDD"/>
              </a:highlight>
              <a:latin typeface="Arial" panose="020B0604020202020204" pitchFamily="34" charset="0"/>
            </a:endParaRPr>
          </a:p>
          <a:p>
            <a:endParaRPr lang="en-US" dirty="0"/>
          </a:p>
        </p:txBody>
      </p:sp>
      <p:sp>
        <p:nvSpPr>
          <p:cNvPr id="4" name="Chỗ dành sẵn cho Số hiệu Bản chiếu 3"/>
          <p:cNvSpPr>
            <a:spLocks noGrp="1"/>
          </p:cNvSpPr>
          <p:nvPr>
            <p:ph type="sldNum" sz="quarter" idx="5"/>
          </p:nvPr>
        </p:nvSpPr>
        <p:spPr/>
        <p:txBody>
          <a:bodyPr/>
          <a:lstStyle/>
          <a:p>
            <a:fld id="{DF944BCD-F904-4DB0-A3B1-A4F0B386979A}" type="slidenum">
              <a:rPr lang="en-US" smtClean="0"/>
              <a:t>7</a:t>
            </a:fld>
            <a:endParaRPr lang="en-US"/>
          </a:p>
        </p:txBody>
      </p:sp>
    </p:spTree>
    <p:extLst>
      <p:ext uri="{BB962C8B-B14F-4D97-AF65-F5344CB8AC3E}">
        <p14:creationId xmlns:p14="http://schemas.microsoft.com/office/powerpoint/2010/main" val="40978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19/05/2025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DC76D9-BA65-A674-9B5D-FB1DF6D307E2}"/>
              </a:ext>
            </a:extLst>
          </p:cNvPr>
          <p:cNvGrpSpPr/>
          <p:nvPr/>
        </p:nvGrpSpPr>
        <p:grpSpPr>
          <a:xfrm>
            <a:off x="1524000" y="161584"/>
            <a:ext cx="12301012" cy="4283832"/>
            <a:chOff x="652988" y="266700"/>
            <a:chExt cx="12301012" cy="4283832"/>
          </a:xfrm>
        </p:grpSpPr>
        <p:sp>
          <p:nvSpPr>
            <p:cNvPr id="2" name="Freeform 2">
              <a:extLst>
                <a:ext uri="{FF2B5EF4-FFF2-40B4-BE49-F238E27FC236}">
                  <a16:creationId xmlns:a16="http://schemas.microsoft.com/office/drawing/2014/main" id="{08DC62CE-24F1-DC38-CA6B-221B6E80EDB2}"/>
                </a:ext>
              </a:extLst>
            </p:cNvPr>
            <p:cNvSpPr/>
            <p:nvPr/>
          </p:nvSpPr>
          <p:spPr>
            <a:xfrm rot="20208561">
              <a:off x="652988" y="435732"/>
              <a:ext cx="3891058" cy="4114800"/>
            </a:xfrm>
            <a:custGeom>
              <a:avLst/>
              <a:gdLst/>
              <a:ahLst/>
              <a:cxnLst/>
              <a:rect l="l" t="t" r="r" b="b"/>
              <a:pathLst>
                <a:path w="3891058" h="4114800">
                  <a:moveTo>
                    <a:pt x="0" y="0"/>
                  </a:moveTo>
                  <a:lnTo>
                    <a:pt x="3891058" y="0"/>
                  </a:lnTo>
                  <a:lnTo>
                    <a:pt x="389105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3">
              <a:extLst>
                <a:ext uri="{FF2B5EF4-FFF2-40B4-BE49-F238E27FC236}">
                  <a16:creationId xmlns:a16="http://schemas.microsoft.com/office/drawing/2014/main" id="{DBB41D54-7E46-93F0-23C3-A66CB763F966}"/>
                </a:ext>
              </a:extLst>
            </p:cNvPr>
            <p:cNvSpPr txBox="1"/>
            <p:nvPr/>
          </p:nvSpPr>
          <p:spPr>
            <a:xfrm>
              <a:off x="2133600" y="266700"/>
              <a:ext cx="10820400" cy="3614648"/>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Suy</a:t>
              </a:r>
              <a:r>
                <a:rPr kumimoji="0" lang="en-US" sz="115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15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nghĩ</a:t>
              </a:r>
              <a:r>
                <a:rPr kumimoji="0" lang="en-US" sz="115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15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ngược</a:t>
              </a:r>
              <a:r>
                <a:rPr kumimoji="0" lang="en-US" sz="115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98851E83-6E73-0049-9CD3-BA8D1054519D}"/>
              </a:ext>
            </a:extLst>
          </p:cNvPr>
          <p:cNvGrpSpPr/>
          <p:nvPr/>
        </p:nvGrpSpPr>
        <p:grpSpPr>
          <a:xfrm>
            <a:off x="5324115" y="4229100"/>
            <a:ext cx="11602170" cy="4498142"/>
            <a:chOff x="5324115" y="4229100"/>
            <a:chExt cx="11602170" cy="4498142"/>
          </a:xfrm>
        </p:grpSpPr>
        <p:sp>
          <p:nvSpPr>
            <p:cNvPr id="10" name="Freeform 2">
              <a:extLst>
                <a:ext uri="{FF2B5EF4-FFF2-40B4-BE49-F238E27FC236}">
                  <a16:creationId xmlns:a16="http://schemas.microsoft.com/office/drawing/2014/main" id="{168706F2-A52A-7244-2AC2-69362C4C8627}"/>
                </a:ext>
              </a:extLst>
            </p:cNvPr>
            <p:cNvSpPr/>
            <p:nvPr/>
          </p:nvSpPr>
          <p:spPr>
            <a:xfrm>
              <a:off x="5324115" y="4229100"/>
              <a:ext cx="11602170" cy="4498142"/>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5"/>
              <a:stretch>
                <a:fillRect/>
              </a:stretch>
            </a:blipFill>
          </p:spPr>
        </p:sp>
        <p:sp>
          <p:nvSpPr>
            <p:cNvPr id="7" name="TextBox 6">
              <a:extLst>
                <a:ext uri="{FF2B5EF4-FFF2-40B4-BE49-F238E27FC236}">
                  <a16:creationId xmlns:a16="http://schemas.microsoft.com/office/drawing/2014/main" id="{5E14749A-6F90-65D0-900D-706EF4968A3E}"/>
                </a:ext>
              </a:extLst>
            </p:cNvPr>
            <p:cNvSpPr txBox="1"/>
            <p:nvPr/>
          </p:nvSpPr>
          <p:spPr>
            <a:xfrm>
              <a:off x="6553200" y="5524500"/>
              <a:ext cx="914400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đưa ra các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lập luận phản đối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pSp>
    </p:spTree>
    <p:extLst>
      <p:ext uri="{BB962C8B-B14F-4D97-AF65-F5344CB8AC3E}">
        <p14:creationId xmlns:p14="http://schemas.microsoft.com/office/powerpoint/2010/main" val="3994510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27039" y="0"/>
            <a:ext cx="18288000" cy="10287000"/>
          </a:xfrm>
          <a:prstGeom prst="rect">
            <a:avLst/>
          </a:prstGeom>
        </p:spPr>
      </p:pic>
      <p:grpSp>
        <p:nvGrpSpPr>
          <p:cNvPr id="3" name="Group 3"/>
          <p:cNvGrpSpPr/>
          <p:nvPr/>
        </p:nvGrpSpPr>
        <p:grpSpPr>
          <a:xfrm>
            <a:off x="-749406" y="495300"/>
            <a:ext cx="1498811" cy="1109430"/>
            <a:chOff x="0" y="0"/>
            <a:chExt cx="591802" cy="438056"/>
          </a:xfrm>
        </p:grpSpPr>
        <p:sp>
          <p:nvSpPr>
            <p:cNvPr id="4" name="Freeform 4"/>
            <p:cNvSpPr/>
            <p:nvPr/>
          </p:nvSpPr>
          <p:spPr>
            <a:xfrm>
              <a:off x="0" y="0"/>
              <a:ext cx="591802" cy="438056"/>
            </a:xfrm>
            <a:custGeom>
              <a:avLst/>
              <a:gdLst/>
              <a:ahLst/>
              <a:cxnLst/>
              <a:rect l="l" t="t" r="r" b="b"/>
              <a:pathLst>
                <a:path w="591802" h="438056">
                  <a:moveTo>
                    <a:pt x="0" y="0"/>
                  </a:moveTo>
                  <a:lnTo>
                    <a:pt x="591802" y="0"/>
                  </a:lnTo>
                  <a:lnTo>
                    <a:pt x="591802" y="438056"/>
                  </a:lnTo>
                  <a:lnTo>
                    <a:pt x="0" y="438056"/>
                  </a:lnTo>
                  <a:close/>
                </a:path>
              </a:pathLst>
            </a:custGeom>
            <a:solidFill>
              <a:srgbClr val="30364E"/>
            </a:solidFill>
          </p:spPr>
        </p:sp>
        <p:sp>
          <p:nvSpPr>
            <p:cNvPr id="5" name="TextBox 5"/>
            <p:cNvSpPr txBox="1"/>
            <p:nvPr/>
          </p:nvSpPr>
          <p:spPr>
            <a:xfrm>
              <a:off x="0" y="-28575"/>
              <a:ext cx="812800" cy="841375"/>
            </a:xfrm>
            <a:prstGeom prst="rect">
              <a:avLst/>
            </a:prstGeom>
          </p:spPr>
          <p:txBody>
            <a:bodyPr lIns="43931" tIns="43931" rIns="43931" bIns="43931" rtlCol="0" anchor="ctr"/>
            <a:lstStyle/>
            <a:p>
              <a:pPr algn="ctr">
                <a:lnSpc>
                  <a:spcPts val="2307"/>
                </a:lnSpc>
              </a:pPr>
              <a:endParaRPr/>
            </a:p>
          </p:txBody>
        </p:sp>
      </p:grpSp>
      <p:sp>
        <p:nvSpPr>
          <p:cNvPr id="11" name="TextBox 10">
            <a:extLst>
              <a:ext uri="{FF2B5EF4-FFF2-40B4-BE49-F238E27FC236}">
                <a16:creationId xmlns:a16="http://schemas.microsoft.com/office/drawing/2014/main" id="{AB58F0DC-10A1-3D4C-2D4C-6716D6C6FBEC}"/>
              </a:ext>
            </a:extLst>
          </p:cNvPr>
          <p:cNvSpPr txBox="1"/>
          <p:nvPr/>
        </p:nvSpPr>
        <p:spPr>
          <a:xfrm>
            <a:off x="751863" y="665294"/>
            <a:ext cx="9534832" cy="769441"/>
          </a:xfrm>
          <a:prstGeom prst="rect">
            <a:avLst/>
          </a:prstGeom>
          <a:noFill/>
        </p:spPr>
        <p:txBody>
          <a:bodyPr wrap="square">
            <a:spAutoFit/>
          </a:bodyPr>
          <a:lstStyle>
            <a:defPPr>
              <a:defRPr lang="en-US"/>
            </a:defPPr>
            <a:lvl1pPr marR="0" algn="just">
              <a:spcBef>
                <a:spcPts val="600"/>
              </a:spcBef>
              <a:spcAft>
                <a:spcPts val="600"/>
              </a:spcAft>
              <a:defRPr sz="2800" b="1">
                <a:effectLst/>
                <a:latin typeface="#9Slide03 BoosterNextFYBlack" panose="02000A03000000020004" pitchFamily="2" charset="0"/>
                <a:ea typeface="Times New Roman" panose="02020603050405020304" pitchFamily="18" charset="0"/>
              </a:defRPr>
            </a:lvl1pPr>
          </a:lstStyle>
          <a:p>
            <a:r>
              <a:rPr lang="en-US" sz="4400" dirty="0"/>
              <a:t>* </a:t>
            </a:r>
            <a:r>
              <a:rPr lang="en-US" sz="4400" dirty="0" err="1"/>
              <a:t>HĐ1</a:t>
            </a:r>
            <a:r>
              <a:rPr lang="en-US" sz="4400" dirty="0"/>
              <a:t>: </a:t>
            </a:r>
            <a:r>
              <a:rPr lang="en-US" sz="4400" dirty="0" err="1"/>
              <a:t>Chuẩn</a:t>
            </a:r>
            <a:r>
              <a:rPr lang="en-US" sz="4400" dirty="0"/>
              <a:t> </a:t>
            </a:r>
            <a:r>
              <a:rPr lang="en-US" sz="4400" dirty="0" err="1"/>
              <a:t>bị</a:t>
            </a:r>
            <a:endParaRPr lang="en-US" sz="4400" dirty="0"/>
          </a:p>
        </p:txBody>
      </p:sp>
      <p:pic>
        <p:nvPicPr>
          <p:cNvPr id="6" name="Picture 3">
            <a:extLst>
              <a:ext uri="{FF2B5EF4-FFF2-40B4-BE49-F238E27FC236}">
                <a16:creationId xmlns:a16="http://schemas.microsoft.com/office/drawing/2014/main" id="{400425AD-B195-938B-C5A7-1461B0925573}"/>
              </a:ext>
            </a:extLst>
          </p:cNvPr>
          <p:cNvPicPr>
            <a:picLocks noChangeAspect="1"/>
          </p:cNvPicPr>
          <p:nvPr/>
        </p:nvPicPr>
        <p:blipFill>
          <a:blip r:embed="rId3"/>
          <a:srcRect/>
          <a:stretch>
            <a:fillRect/>
          </a:stretch>
        </p:blipFill>
        <p:spPr>
          <a:xfrm flipH="1">
            <a:off x="12912696" y="4752765"/>
            <a:ext cx="5512654" cy="5512654"/>
          </a:xfrm>
          <a:prstGeom prst="rect">
            <a:avLst/>
          </a:prstGeom>
        </p:spPr>
      </p:pic>
      <p:pic>
        <p:nvPicPr>
          <p:cNvPr id="7" name="Picture 5">
            <a:extLst>
              <a:ext uri="{FF2B5EF4-FFF2-40B4-BE49-F238E27FC236}">
                <a16:creationId xmlns:a16="http://schemas.microsoft.com/office/drawing/2014/main" id="{765488B6-22DF-E3EA-702E-ED27A53C0D00}"/>
              </a:ext>
            </a:extLst>
          </p:cNvPr>
          <p:cNvPicPr>
            <a:picLocks noChangeAspect="1"/>
          </p:cNvPicPr>
          <p:nvPr/>
        </p:nvPicPr>
        <p:blipFill>
          <a:blip r:embed="rId3"/>
          <a:srcRect t="1015" b="1015"/>
          <a:stretch>
            <a:fillRect/>
          </a:stretch>
        </p:blipFill>
        <p:spPr>
          <a:xfrm>
            <a:off x="9614" y="4774346"/>
            <a:ext cx="5626900" cy="5512654"/>
          </a:xfrm>
          <a:prstGeom prst="rect">
            <a:avLst/>
          </a:prstGeom>
        </p:spPr>
      </p:pic>
      <p:pic>
        <p:nvPicPr>
          <p:cNvPr id="8" name="Picture 17">
            <a:extLst>
              <a:ext uri="{FF2B5EF4-FFF2-40B4-BE49-F238E27FC236}">
                <a16:creationId xmlns:a16="http://schemas.microsoft.com/office/drawing/2014/main" id="{BB07C97D-FCA3-D75C-6FD4-06B36F8A9B37}"/>
              </a:ext>
            </a:extLst>
          </p:cNvPr>
          <p:cNvPicPr>
            <a:picLocks noChangeAspect="1"/>
          </p:cNvPicPr>
          <p:nvPr/>
        </p:nvPicPr>
        <p:blipFill>
          <a:blip r:embed="rId4"/>
          <a:srcRect/>
          <a:stretch>
            <a:fillRect/>
          </a:stretch>
        </p:blipFill>
        <p:spPr>
          <a:xfrm rot="-4952419">
            <a:off x="-854233" y="8502501"/>
            <a:ext cx="2613616" cy="2613616"/>
          </a:xfrm>
          <a:prstGeom prst="rect">
            <a:avLst/>
          </a:prstGeom>
        </p:spPr>
      </p:pic>
      <p:pic>
        <p:nvPicPr>
          <p:cNvPr id="10" name="Picture 19">
            <a:extLst>
              <a:ext uri="{FF2B5EF4-FFF2-40B4-BE49-F238E27FC236}">
                <a16:creationId xmlns:a16="http://schemas.microsoft.com/office/drawing/2014/main" id="{2090DD42-A280-320D-571F-7FE97834B389}"/>
              </a:ext>
            </a:extLst>
          </p:cNvPr>
          <p:cNvPicPr>
            <a:picLocks noChangeAspect="1"/>
          </p:cNvPicPr>
          <p:nvPr/>
        </p:nvPicPr>
        <p:blipFill>
          <a:blip r:embed="rId4"/>
          <a:srcRect/>
          <a:stretch>
            <a:fillRect/>
          </a:stretch>
        </p:blipFill>
        <p:spPr>
          <a:xfrm rot="4936739" flipH="1">
            <a:off x="16278239" y="8555880"/>
            <a:ext cx="2506857" cy="2506857"/>
          </a:xfrm>
          <a:prstGeom prst="rect">
            <a:avLst/>
          </a:prstGeom>
        </p:spPr>
      </p:pic>
      <p:pic>
        <p:nvPicPr>
          <p:cNvPr id="12" name="Picture 11">
            <a:extLst>
              <a:ext uri="{FF2B5EF4-FFF2-40B4-BE49-F238E27FC236}">
                <a16:creationId xmlns:a16="http://schemas.microsoft.com/office/drawing/2014/main" id="{7DEB5A7A-4BC7-1951-C34E-AAC2377D8C23}"/>
              </a:ext>
            </a:extLst>
          </p:cNvPr>
          <p:cNvPicPr>
            <a:picLocks noChangeAspect="1"/>
          </p:cNvPicPr>
          <p:nvPr/>
        </p:nvPicPr>
        <p:blipFill>
          <a:blip r:embed="rId5"/>
          <a:srcRect/>
          <a:stretch>
            <a:fillRect/>
          </a:stretch>
        </p:blipFill>
        <p:spPr>
          <a:xfrm rot="-2853749">
            <a:off x="5810796" y="7112816"/>
            <a:ext cx="6068452" cy="6072821"/>
          </a:xfrm>
          <a:prstGeom prst="rect">
            <a:avLst/>
          </a:prstGeom>
        </p:spPr>
      </p:pic>
      <p:pic>
        <p:nvPicPr>
          <p:cNvPr id="13" name="Picture 16">
            <a:extLst>
              <a:ext uri="{FF2B5EF4-FFF2-40B4-BE49-F238E27FC236}">
                <a16:creationId xmlns:a16="http://schemas.microsoft.com/office/drawing/2014/main" id="{D45C04EF-A691-1148-0ECB-9A44325729DA}"/>
              </a:ext>
            </a:extLst>
          </p:cNvPr>
          <p:cNvPicPr>
            <a:picLocks noChangeAspect="1"/>
          </p:cNvPicPr>
          <p:nvPr/>
        </p:nvPicPr>
        <p:blipFill>
          <a:blip r:embed="rId5"/>
          <a:srcRect/>
          <a:stretch>
            <a:fillRect/>
          </a:stretch>
        </p:blipFill>
        <p:spPr>
          <a:xfrm rot="-1128564">
            <a:off x="15529866" y="-1431688"/>
            <a:ext cx="3851203" cy="3853975"/>
          </a:xfrm>
          <a:prstGeom prst="rect">
            <a:avLst/>
          </a:prstGeom>
        </p:spPr>
      </p:pic>
      <p:sp>
        <p:nvSpPr>
          <p:cNvPr id="9" name="TextBox 8">
            <a:extLst>
              <a:ext uri="{FF2B5EF4-FFF2-40B4-BE49-F238E27FC236}">
                <a16:creationId xmlns:a16="http://schemas.microsoft.com/office/drawing/2014/main" id="{8DF68F3A-D6AF-9FFB-7B2D-14F485FEB831}"/>
              </a:ext>
            </a:extLst>
          </p:cNvPr>
          <p:cNvSpPr txBox="1"/>
          <p:nvPr/>
        </p:nvSpPr>
        <p:spPr>
          <a:xfrm>
            <a:off x="1309109" y="2588805"/>
            <a:ext cx="12737403" cy="3970318"/>
          </a:xfrm>
          <a:prstGeom prst="rect">
            <a:avLst/>
          </a:prstGeom>
          <a:noFill/>
        </p:spPr>
        <p:txBody>
          <a:bodyPr wrap="square">
            <a:spAutoFit/>
          </a:bodyPr>
          <a:lstStyle/>
          <a:p>
            <a:pPr algn="just"/>
            <a:r>
              <a:rPr lang="vi-VN"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Chuẩn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bị</a:t>
            </a:r>
            <a:r>
              <a:rPr lang="en-US" sz="3600" dirty="0">
                <a:latin typeface="#9Slide03 Arima Madurai Bold" panose="020B0604020202020204" charset="0"/>
                <a:cs typeface="#9Slide03 Arima Madurai Bold" panose="020B0604020202020204" charset="0"/>
              </a:rPr>
              <a:t> (ở </a:t>
            </a:r>
            <a:r>
              <a:rPr lang="en-US" sz="3600" dirty="0" err="1">
                <a:latin typeface="#9Slide03 Arima Madurai Bold" panose="020B0604020202020204" charset="0"/>
                <a:cs typeface="#9Slide03 Arima Madurai Bold" panose="020B0604020202020204" charset="0"/>
              </a:rPr>
              <a:t>nhà</a:t>
            </a:r>
            <a:r>
              <a:rPr lang="en-US" sz="3600" dirty="0">
                <a:latin typeface="#9Slide03 Arima Madurai Bold" panose="020B0604020202020204" charset="0"/>
                <a:cs typeface="#9Slide03 Arima Madurai Bold" panose="020B0604020202020204" charset="0"/>
              </a:rPr>
              <a:t>) ý </a:t>
            </a:r>
            <a:r>
              <a:rPr lang="en-US" sz="3600" dirty="0" err="1">
                <a:latin typeface="#9Slide03 Arima Madurai Bold" panose="020B0604020202020204" charset="0"/>
                <a:cs typeface="#9Slide03 Arima Madurai Bold" panose="020B0604020202020204" charset="0"/>
              </a:rPr>
              <a:t>kiến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của</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cá</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nhân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về</a:t>
            </a:r>
            <a:r>
              <a:rPr lang="en-US" sz="3600" dirty="0">
                <a:latin typeface="#9Slide03 Arima Madurai Bold" panose="020B0604020202020204" charset="0"/>
                <a:cs typeface="#9Slide03 Arima Madurai Bold" panose="020B0604020202020204" charset="0"/>
              </a:rPr>
              <a:t> sự </a:t>
            </a:r>
            <a:r>
              <a:rPr lang="en-US" sz="3600" dirty="0" err="1">
                <a:latin typeface="#9Slide03 Arima Madurai Bold" panose="020B0604020202020204" charset="0"/>
                <a:cs typeface="#9Slide03 Arima Madurai Bold" panose="020B0604020202020204" charset="0"/>
              </a:rPr>
              <a:t>giống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nhau</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và</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khác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nhau</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giữa</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bài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thơ</a:t>
            </a:r>
            <a:r>
              <a:rPr lang="en-US" sz="3600" dirty="0">
                <a:latin typeface="#9Slide03 Arima Madurai Bold" panose="020B0604020202020204" charset="0"/>
                <a:cs typeface="#9Slide03 Arima Madurai Bold" panose="020B0604020202020204" charset="0"/>
              </a:rPr>
              <a:t> </a:t>
            </a:r>
            <a:r>
              <a:rPr lang="vi-VN" sz="3600" dirty="0">
                <a:latin typeface="#9Slide03 Arima Madurai Bold" panose="020B0604020202020204" charset="0"/>
                <a:cs typeface="#9Slide03 Arima Madurai Bold" panose="020B0604020202020204" charset="0"/>
              </a:rPr>
              <a:t>“</a:t>
            </a:r>
            <a:r>
              <a:rPr lang="en-US" sz="3600" dirty="0" err="1">
                <a:latin typeface="#9Slide03 Arima Madurai Bold" panose="020B0604020202020204" charset="0"/>
                <a:cs typeface="#9Slide03 Arima Madurai Bold" panose="020B0604020202020204" charset="0"/>
              </a:rPr>
              <a:t>Sông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núi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nước</a:t>
            </a:r>
            <a:r>
              <a:rPr lang="en-US" sz="3600" dirty="0">
                <a:latin typeface="#9Slide03 Arima Madurai Bold" panose="020B0604020202020204" charset="0"/>
                <a:cs typeface="#9Slide03 Arima Madurai Bold" panose="020B0604020202020204" charset="0"/>
              </a:rPr>
              <a:t> </a:t>
            </a:r>
            <a:r>
              <a:rPr lang="vi-VN" sz="3600" dirty="0">
                <a:latin typeface="#9Slide03 Arima Madurai Bold" panose="020B0604020202020204" charset="0"/>
                <a:cs typeface="#9Slide03 Arima Madurai Bold" panose="020B0604020202020204" charset="0"/>
              </a:rPr>
              <a:t>Nam”</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và</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văn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bản</a:t>
            </a:r>
            <a:r>
              <a:rPr lang="en-US" sz="3600" dirty="0">
                <a:latin typeface="#9Slide03 Arima Madurai Bold" panose="020B0604020202020204" charset="0"/>
                <a:cs typeface="#9Slide03 Arima Madurai Bold" panose="020B0604020202020204" charset="0"/>
              </a:rPr>
              <a:t> </a:t>
            </a:r>
            <a:r>
              <a:rPr lang="vi-VN" sz="3600" dirty="0">
                <a:latin typeface="#9Slide03 Arima Madurai Bold" panose="020B0604020202020204" charset="0"/>
                <a:cs typeface="#9Slide03 Arima Madurai Bold" panose="020B0604020202020204" charset="0"/>
              </a:rPr>
              <a:t>“</a:t>
            </a:r>
            <a:r>
              <a:rPr lang="en-US" sz="3600" dirty="0" err="1">
                <a:latin typeface="#9Slide03 Arima Madurai Bold" panose="020B0604020202020204" charset="0"/>
                <a:cs typeface="#9Slide03 Arima Madurai Bold" panose="020B0604020202020204" charset="0"/>
              </a:rPr>
              <a:t>Nước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Đại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Việt</a:t>
            </a:r>
            <a:r>
              <a:rPr lang="en-US" sz="3600" dirty="0">
                <a:latin typeface="#9Slide03 Arima Madurai Bold" panose="020B0604020202020204" charset="0"/>
                <a:cs typeface="#9Slide03 Arima Madurai Bold" panose="020B0604020202020204" charset="0"/>
              </a:rPr>
              <a:t> </a:t>
            </a:r>
            <a:r>
              <a:rPr lang="vi-VN" sz="3600" dirty="0">
                <a:latin typeface="#9Slide03 Arima Madurai Bold" panose="020B0604020202020204" charset="0"/>
                <a:cs typeface="#9Slide03 Arima Madurai Bold" panose="020B0604020202020204" charset="0"/>
              </a:rPr>
              <a:t>ta”</a:t>
            </a:r>
            <a:r>
              <a:rPr lang="en-US" sz="3600" dirty="0">
                <a:latin typeface="#9Slide03 Arima Madurai Bold" panose="020B0604020202020204" charset="0"/>
                <a:cs typeface="#9Slide03 Arima Madurai Bold" panose="020B0604020202020204" charset="0"/>
              </a:rPr>
              <a:t>.</a:t>
            </a:r>
            <a:endParaRPr lang="vi-VN" sz="3600" dirty="0">
              <a:latin typeface="#9Slide03 Arima Madurai Bold" panose="020B0604020202020204" charset="0"/>
              <a:cs typeface="#9Slide03 Arima Madurai Bold" panose="020B0604020202020204" charset="0"/>
            </a:endParaRPr>
          </a:p>
          <a:p>
            <a:pPr marL="571500" indent="-571500" algn="just">
              <a:buFontTx/>
              <a:buChar char="-"/>
            </a:pPr>
            <a:endParaRPr lang="en-US" sz="3600" dirty="0">
              <a:latin typeface="#9Slide03 Arima Madurai Bold" panose="020B0604020202020204" charset="0"/>
              <a:cs typeface="#9Slide03 Arima Madurai Bold" panose="020B0604020202020204" charset="0"/>
            </a:endParaRPr>
          </a:p>
          <a:p>
            <a:pPr algn="just"/>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Xem</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lại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các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hướng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dẫn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trong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mục</a:t>
            </a:r>
            <a:r>
              <a:rPr lang="en-US" sz="3600" dirty="0">
                <a:latin typeface="#9Slide03 Arima Madurai Bold" panose="020B0604020202020204" charset="0"/>
                <a:cs typeface="#9Slide03 Arima Madurai Bold" panose="020B0604020202020204" charset="0"/>
              </a:rPr>
              <a:t> 1. </a:t>
            </a:r>
            <a:r>
              <a:rPr lang="en-US" sz="3600" dirty="0" err="1">
                <a:latin typeface="#9Slide03 Arima Madurai Bold" panose="020B0604020202020204" charset="0"/>
                <a:cs typeface="#9Slide03 Arima Madurai Bold" panose="020B0604020202020204" charset="0"/>
              </a:rPr>
              <a:t>Định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hướng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để</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nắm</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được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cách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nghe</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và</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nhận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biết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tính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thuyết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phục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của</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một</a:t>
            </a:r>
            <a:r>
              <a:rPr lang="en-US" sz="3600" dirty="0">
                <a:latin typeface="#9Slide03 Arima Madurai Bold" panose="020B0604020202020204" charset="0"/>
                <a:cs typeface="#9Slide03 Arima Madurai Bold" panose="020B0604020202020204" charset="0"/>
              </a:rPr>
              <a:t> ý </a:t>
            </a:r>
            <a:r>
              <a:rPr lang="en-US" sz="3600" dirty="0" err="1">
                <a:latin typeface="#9Slide03 Arima Madurai Bold" panose="020B0604020202020204" charset="0"/>
                <a:cs typeface="#9Slide03 Arima Madurai Bold" panose="020B0604020202020204" charset="0"/>
              </a:rPr>
              <a:t>kiến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những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hạn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chế</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trong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khi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trình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bày</a:t>
            </a:r>
            <a:r>
              <a:rPr lang="en-US" sz="3600" dirty="0">
                <a:latin typeface="#9Slide03 Arima Madurai Bold" panose="020B0604020202020204" charset="0"/>
                <a:cs typeface="#9Slide03 Arima Madurai Bold" panose="020B0604020202020204" charset="0"/>
              </a:rPr>
              <a:t> ý </a:t>
            </a:r>
            <a:r>
              <a:rPr lang="en-US" sz="3600" dirty="0" err="1">
                <a:latin typeface="#9Slide03 Arima Madurai Bold" panose="020B0604020202020204" charset="0"/>
                <a:cs typeface="#9Slide03 Arima Madurai Bold" panose="020B0604020202020204" charset="0"/>
              </a:rPr>
              <a:t>kiến</a:t>
            </a:r>
            <a:r>
              <a:rPr lang="en-US" sz="3600" dirty="0">
                <a:latin typeface="#9Slide03 Arima Madurai Bold" panose="020B0604020202020204" charset="0"/>
                <a:cs typeface="#9Slide03 Arima Madurai Bold" panose="020B0604020202020204" charset="0"/>
              </a:rPr>
              <a:t>...</a:t>
            </a:r>
          </a:p>
        </p:txBody>
      </p:sp>
    </p:spTree>
    <p:extLst>
      <p:ext uri="{BB962C8B-B14F-4D97-AF65-F5344CB8AC3E}">
        <p14:creationId xmlns:p14="http://schemas.microsoft.com/office/powerpoint/2010/main" val="25020053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27039" y="0"/>
            <a:ext cx="18288000" cy="10287000"/>
          </a:xfrm>
          <a:prstGeom prst="rect">
            <a:avLst/>
          </a:prstGeom>
        </p:spPr>
      </p:pic>
      <p:grpSp>
        <p:nvGrpSpPr>
          <p:cNvPr id="3" name="Group 3"/>
          <p:cNvGrpSpPr/>
          <p:nvPr/>
        </p:nvGrpSpPr>
        <p:grpSpPr>
          <a:xfrm>
            <a:off x="-749406" y="598396"/>
            <a:ext cx="1498811" cy="1109430"/>
            <a:chOff x="0" y="0"/>
            <a:chExt cx="591802" cy="438056"/>
          </a:xfrm>
        </p:grpSpPr>
        <p:sp>
          <p:nvSpPr>
            <p:cNvPr id="4" name="Freeform 4"/>
            <p:cNvSpPr/>
            <p:nvPr/>
          </p:nvSpPr>
          <p:spPr>
            <a:xfrm>
              <a:off x="0" y="0"/>
              <a:ext cx="591802" cy="438056"/>
            </a:xfrm>
            <a:custGeom>
              <a:avLst/>
              <a:gdLst/>
              <a:ahLst/>
              <a:cxnLst/>
              <a:rect l="l" t="t" r="r" b="b"/>
              <a:pathLst>
                <a:path w="591802" h="438056">
                  <a:moveTo>
                    <a:pt x="0" y="0"/>
                  </a:moveTo>
                  <a:lnTo>
                    <a:pt x="591802" y="0"/>
                  </a:lnTo>
                  <a:lnTo>
                    <a:pt x="591802" y="438056"/>
                  </a:lnTo>
                  <a:lnTo>
                    <a:pt x="0" y="438056"/>
                  </a:lnTo>
                  <a:close/>
                </a:path>
              </a:pathLst>
            </a:custGeom>
            <a:solidFill>
              <a:srgbClr val="30364E"/>
            </a:solidFill>
          </p:spPr>
        </p:sp>
        <p:sp>
          <p:nvSpPr>
            <p:cNvPr id="5" name="TextBox 5"/>
            <p:cNvSpPr txBox="1"/>
            <p:nvPr/>
          </p:nvSpPr>
          <p:spPr>
            <a:xfrm>
              <a:off x="0" y="-28575"/>
              <a:ext cx="812800" cy="841375"/>
            </a:xfrm>
            <a:prstGeom prst="rect">
              <a:avLst/>
            </a:prstGeom>
          </p:spPr>
          <p:txBody>
            <a:bodyPr lIns="43931" tIns="43931" rIns="43931" bIns="43931" rtlCol="0" anchor="ctr"/>
            <a:lstStyle/>
            <a:p>
              <a:pPr algn="ctr">
                <a:lnSpc>
                  <a:spcPts val="2307"/>
                </a:lnSpc>
              </a:pPr>
              <a:endParaRPr/>
            </a:p>
          </p:txBody>
        </p:sp>
      </p:grpSp>
      <p:sp>
        <p:nvSpPr>
          <p:cNvPr id="7" name="TextBox 6">
            <a:extLst>
              <a:ext uri="{FF2B5EF4-FFF2-40B4-BE49-F238E27FC236}">
                <a16:creationId xmlns:a16="http://schemas.microsoft.com/office/drawing/2014/main" id="{F959E4BF-1745-B498-AF98-73D7E4B49820}"/>
              </a:ext>
            </a:extLst>
          </p:cNvPr>
          <p:cNvSpPr txBox="1"/>
          <p:nvPr/>
        </p:nvSpPr>
        <p:spPr>
          <a:xfrm>
            <a:off x="712534" y="726850"/>
            <a:ext cx="9534832" cy="646331"/>
          </a:xfrm>
          <a:prstGeom prst="rect">
            <a:avLst/>
          </a:prstGeom>
          <a:noFill/>
        </p:spPr>
        <p:txBody>
          <a:bodyPr wrap="square">
            <a:spAutoFit/>
          </a:bodyPr>
          <a:lstStyle/>
          <a:p>
            <a:pPr marL="0" marR="0" algn="just">
              <a:spcBef>
                <a:spcPts val="600"/>
              </a:spcBef>
              <a:spcAft>
                <a:spcPts val="600"/>
              </a:spcAft>
            </a:pPr>
            <a:r>
              <a:rPr lang="en-US" sz="3600" b="1" dirty="0">
                <a:effectLst/>
                <a:latin typeface="#9Slide03 BoosterNextFYBlack" panose="02000A03000000020004" pitchFamily="2" charset="0"/>
                <a:ea typeface="Times New Roman" panose="02020603050405020304" pitchFamily="18" charset="0"/>
              </a:rPr>
              <a:t>* </a:t>
            </a:r>
            <a:r>
              <a:rPr lang="en-US" sz="3600" b="1" dirty="0" err="1">
                <a:effectLst/>
                <a:latin typeface="#9Slide03 BoosterNextFYBlack" panose="02000A03000000020004" pitchFamily="2" charset="0"/>
                <a:ea typeface="Times New Roman" panose="02020603050405020304" pitchFamily="18" charset="0"/>
              </a:rPr>
              <a:t>HĐ2</a:t>
            </a:r>
            <a:r>
              <a:rPr lang="en-US" sz="3600" b="1" dirty="0">
                <a:effectLst/>
                <a:latin typeface="#9Slide03 BoosterNextFYBlack" panose="02000A03000000020004" pitchFamily="2" charset="0"/>
                <a:ea typeface="Times New Roman" panose="02020603050405020304" pitchFamily="18" charset="0"/>
              </a:rPr>
              <a:t>: </a:t>
            </a:r>
            <a:r>
              <a:rPr lang="en-US" sz="3600" b="1" dirty="0" err="1">
                <a:effectLst/>
                <a:latin typeface="#9Slide03 BoosterNextFYBlack" panose="02000A03000000020004" pitchFamily="2" charset="0"/>
                <a:ea typeface="Times New Roman" panose="02020603050405020304" pitchFamily="18" charset="0"/>
              </a:rPr>
              <a:t>Tìm</a:t>
            </a:r>
            <a:r>
              <a:rPr lang="en-US" sz="3600" b="1" dirty="0">
                <a:effectLst/>
                <a:latin typeface="#9Slide03 BoosterNextFYBlack" panose="02000A03000000020004" pitchFamily="2" charset="0"/>
                <a:ea typeface="Times New Roman" panose="02020603050405020304" pitchFamily="18" charset="0"/>
              </a:rPr>
              <a:t> ý </a:t>
            </a:r>
            <a:r>
              <a:rPr lang="en-US" sz="3600" b="1" dirty="0" err="1">
                <a:effectLst/>
                <a:latin typeface="#9Slide03 BoosterNextFYBlack" panose="02000A03000000020004" pitchFamily="2" charset="0"/>
                <a:ea typeface="Times New Roman" panose="02020603050405020304" pitchFamily="18" charset="0"/>
              </a:rPr>
              <a:t>và</a:t>
            </a:r>
            <a:r>
              <a:rPr lang="en-US" sz="3600" b="1" dirty="0">
                <a:effectLst/>
                <a:latin typeface="#9Slide03 BoosterNextFYBlack" panose="02000A03000000020004" pitchFamily="2" charset="0"/>
                <a:ea typeface="Times New Roman" panose="02020603050405020304" pitchFamily="18" charset="0"/>
              </a:rPr>
              <a:t> </a:t>
            </a:r>
            <a:r>
              <a:rPr lang="en-US" sz="3600" b="1" dirty="0" err="1">
                <a:effectLst/>
                <a:latin typeface="#9Slide03 BoosterNextFYBlack" panose="02000A03000000020004" pitchFamily="2" charset="0"/>
                <a:ea typeface="Times New Roman" panose="02020603050405020304" pitchFamily="18" charset="0"/>
              </a:rPr>
              <a:t>lập</a:t>
            </a:r>
            <a:r>
              <a:rPr lang="en-US" sz="3600" b="1" dirty="0">
                <a:effectLst/>
                <a:latin typeface="#9Slide03 BoosterNextFYBlack" panose="02000A03000000020004" pitchFamily="2" charset="0"/>
                <a:ea typeface="Times New Roman" panose="02020603050405020304" pitchFamily="18" charset="0"/>
              </a:rPr>
              <a:t> </a:t>
            </a:r>
            <a:r>
              <a:rPr lang="en-US" sz="3600" b="1" dirty="0" err="1">
                <a:effectLst/>
                <a:latin typeface="#9Slide03 BoosterNextFYBlack" panose="02000A03000000020004" pitchFamily="2" charset="0"/>
                <a:ea typeface="Times New Roman" panose="02020603050405020304" pitchFamily="18" charset="0"/>
              </a:rPr>
              <a:t>dàn</a:t>
            </a:r>
            <a:r>
              <a:rPr lang="en-US" sz="3600" b="1" dirty="0">
                <a:effectLst/>
                <a:latin typeface="#9Slide03 BoosterNextFYBlack" panose="02000A03000000020004" pitchFamily="2" charset="0"/>
                <a:ea typeface="Times New Roman" panose="02020603050405020304" pitchFamily="18" charset="0"/>
              </a:rPr>
              <a:t> ý</a:t>
            </a:r>
            <a:endParaRPr lang="en-US" sz="3600" dirty="0">
              <a:effectLst/>
              <a:latin typeface="#9Slide03 BoosterNextFYBlack" panose="02000A03000000020004" pitchFamily="2"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1F5E785-74BD-38FE-6051-B303D72FFAD9}"/>
              </a:ext>
            </a:extLst>
          </p:cNvPr>
          <p:cNvGraphicFramePr>
            <a:graphicFrameLocks noGrp="1"/>
          </p:cNvGraphicFramePr>
          <p:nvPr>
            <p:extLst>
              <p:ext uri="{D42A27DB-BD31-4B8C-83A1-F6EECF244321}">
                <p14:modId xmlns:p14="http://schemas.microsoft.com/office/powerpoint/2010/main" val="3930616207"/>
              </p:ext>
            </p:extLst>
          </p:nvPr>
        </p:nvGraphicFramePr>
        <p:xfrm>
          <a:off x="907026" y="1677100"/>
          <a:ext cx="16611600" cy="8343200"/>
        </p:xfrm>
        <a:graphic>
          <a:graphicData uri="http://schemas.openxmlformats.org/drawingml/2006/table">
            <a:tbl>
              <a:tblPr firstRow="1" firstCol="1" bandRow="1">
                <a:tableStyleId>{00A15C55-8517-42AA-B614-E9B94910E393}</a:tableStyleId>
              </a:tblPr>
              <a:tblGrid>
                <a:gridCol w="1929630">
                  <a:extLst>
                    <a:ext uri="{9D8B030D-6E8A-4147-A177-3AD203B41FA5}">
                      <a16:colId xmlns:a16="http://schemas.microsoft.com/office/drawing/2014/main" val="2493468306"/>
                    </a:ext>
                  </a:extLst>
                </a:gridCol>
                <a:gridCol w="14681970">
                  <a:extLst>
                    <a:ext uri="{9D8B030D-6E8A-4147-A177-3AD203B41FA5}">
                      <a16:colId xmlns:a16="http://schemas.microsoft.com/office/drawing/2014/main" val="1057839881"/>
                    </a:ext>
                  </a:extLst>
                </a:gridCol>
              </a:tblGrid>
              <a:tr h="829705">
                <a:tc>
                  <a:txBody>
                    <a:bodyPr/>
                    <a:lstStyle/>
                    <a:p>
                      <a:pPr marL="0" marR="0" algn="ctr">
                        <a:spcBef>
                          <a:spcPts val="600"/>
                        </a:spcBef>
                        <a:spcAft>
                          <a:spcPts val="600"/>
                        </a:spcAft>
                        <a:tabLst>
                          <a:tab pos="2971800" algn="ctr"/>
                          <a:tab pos="5943600" algn="r"/>
                        </a:tabLst>
                      </a:pPr>
                      <a:r>
                        <a:rPr lang="en-US" sz="2800" dirty="0" err="1">
                          <a:effectLst/>
                          <a:latin typeface="#9Slide03 BoosterNextFYBlack" panose="02000A03000000020004" pitchFamily="2" charset="0"/>
                        </a:rPr>
                        <a:t>Yêu</a:t>
                      </a:r>
                      <a:r>
                        <a:rPr lang="en-US" sz="2800" dirty="0">
                          <a:effectLst/>
                          <a:latin typeface="#9Slide03 BoosterNextFYBlack" panose="02000A03000000020004" pitchFamily="2" charset="0"/>
                        </a:rPr>
                        <a:t> </a:t>
                      </a:r>
                      <a:r>
                        <a:rPr lang="en-US" sz="2800" dirty="0" err="1">
                          <a:effectLst/>
                          <a:latin typeface="#9Slide03 BoosterNextFYBlack" panose="02000A03000000020004" pitchFamily="2" charset="0"/>
                        </a:rPr>
                        <a:t>cầu</a:t>
                      </a:r>
                      <a:endParaRPr lang="en-US" sz="2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52223" marR="52223" marT="0" marB="0" anchor="ctr"/>
                </a:tc>
                <a:tc>
                  <a:txBody>
                    <a:bodyPr/>
                    <a:lstStyle/>
                    <a:p>
                      <a:pPr marL="0" marR="0" algn="ctr">
                        <a:spcBef>
                          <a:spcPts val="600"/>
                        </a:spcBef>
                        <a:spcAft>
                          <a:spcPts val="600"/>
                        </a:spcAft>
                        <a:tabLst>
                          <a:tab pos="2971800" algn="ctr"/>
                          <a:tab pos="5943600" algn="r"/>
                        </a:tabLst>
                      </a:pPr>
                      <a:r>
                        <a:rPr lang="en-US" sz="2800" dirty="0">
                          <a:effectLst/>
                          <a:latin typeface="#9Slide03 BoosterNextFYBlack" panose="02000A03000000020004" pitchFamily="2" charset="0"/>
                        </a:rPr>
                        <a:t>Nội dung</a:t>
                      </a:r>
                      <a:endParaRPr lang="en-US" sz="2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52223" marR="52223" marT="0" marB="0" anchor="ctr"/>
                </a:tc>
                <a:extLst>
                  <a:ext uri="{0D108BD9-81ED-4DB2-BD59-A6C34878D82A}">
                    <a16:rowId xmlns:a16="http://schemas.microsoft.com/office/drawing/2014/main" val="829632146"/>
                  </a:ext>
                </a:extLst>
              </a:tr>
              <a:tr h="1649409">
                <a:tc>
                  <a:txBody>
                    <a:bodyPr/>
                    <a:lstStyle/>
                    <a:p>
                      <a:pPr marL="0" marR="0" algn="ctr">
                        <a:spcBef>
                          <a:spcPts val="600"/>
                        </a:spcBef>
                        <a:spcAft>
                          <a:spcPts val="600"/>
                        </a:spcAft>
                        <a:tabLst>
                          <a:tab pos="2971800" algn="ctr"/>
                          <a:tab pos="5943600" algn="r"/>
                        </a:tabLst>
                      </a:pPr>
                      <a:r>
                        <a:rPr lang="en-US" sz="2800" dirty="0">
                          <a:effectLst/>
                          <a:latin typeface="#9Slide03 Arima Madurai Bold" panose="00000800000000000000" pitchFamily="2" charset="0"/>
                          <a:cs typeface="#9Slide03 Arima Madurai Bold" panose="00000800000000000000" pitchFamily="2" charset="0"/>
                        </a:rPr>
                        <a:t>MB</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tc>
                  <a:txBody>
                    <a:bodyPr/>
                    <a:lstStyle/>
                    <a:p>
                      <a:pPr marL="0" marR="0" algn="just">
                        <a:spcBef>
                          <a:spcPts val="600"/>
                        </a:spcBef>
                        <a:spcAft>
                          <a:spcPts val="600"/>
                        </a:spcAft>
                        <a:tabLst>
                          <a:tab pos="2971800" algn="ctr"/>
                          <a:tab pos="5943600" algn="r"/>
                        </a:tabLs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extLst>
                  <a:ext uri="{0D108BD9-81ED-4DB2-BD59-A6C34878D82A}">
                    <a16:rowId xmlns:a16="http://schemas.microsoft.com/office/drawing/2014/main" val="1012352733"/>
                  </a:ext>
                </a:extLst>
              </a:tr>
              <a:tr h="4634493">
                <a:tc>
                  <a:txBody>
                    <a:bodyPr/>
                    <a:lstStyle/>
                    <a:p>
                      <a:pPr marL="0" marR="0" algn="ctr">
                        <a:spcBef>
                          <a:spcPts val="600"/>
                        </a:spcBef>
                        <a:spcAft>
                          <a:spcPts val="600"/>
                        </a:spcAft>
                        <a:tabLst>
                          <a:tab pos="2971800" algn="ctr"/>
                          <a:tab pos="5943600" algn="r"/>
                        </a:tabLst>
                      </a:pPr>
                      <a:r>
                        <a:rPr lang="en-US" sz="2800" dirty="0">
                          <a:effectLst/>
                          <a:latin typeface="#9Slide03 Arima Madurai Bold" panose="00000800000000000000" pitchFamily="2" charset="0"/>
                          <a:cs typeface="#9Slide03 Arima Madurai Bold" panose="00000800000000000000" pitchFamily="2" charset="0"/>
                        </a:rPr>
                        <a:t>TB</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tc>
                  <a:txBody>
                    <a:bodyPr/>
                    <a:lstStyle/>
                    <a:p>
                      <a:pPr marL="0" marR="0" algn="just">
                        <a:spcBef>
                          <a:spcPts val="600"/>
                        </a:spcBef>
                        <a:spcAft>
                          <a:spcPts val="600"/>
                        </a:spcAft>
                        <a:tabLst>
                          <a:tab pos="2971800" algn="ctr"/>
                          <a:tab pos="5943600" algn="r"/>
                        </a:tabLs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extLst>
                  <a:ext uri="{0D108BD9-81ED-4DB2-BD59-A6C34878D82A}">
                    <a16:rowId xmlns:a16="http://schemas.microsoft.com/office/drawing/2014/main" val="272675341"/>
                  </a:ext>
                </a:extLst>
              </a:tr>
              <a:tr h="1229593">
                <a:tc>
                  <a:txBody>
                    <a:bodyPr/>
                    <a:lstStyle/>
                    <a:p>
                      <a:pPr marL="0" marR="0" algn="ctr">
                        <a:spcBef>
                          <a:spcPts val="600"/>
                        </a:spcBef>
                        <a:spcAft>
                          <a:spcPts val="600"/>
                        </a:spcAft>
                        <a:tabLst>
                          <a:tab pos="2971800" algn="ctr"/>
                          <a:tab pos="5943600" algn="r"/>
                        </a:tabLst>
                      </a:pPr>
                      <a:r>
                        <a:rPr lang="en-US" sz="2800" dirty="0">
                          <a:effectLst/>
                          <a:latin typeface="#9Slide03 Arima Madurai Bold" panose="00000800000000000000" pitchFamily="2" charset="0"/>
                          <a:cs typeface="#9Slide03 Arima Madurai Bold" panose="00000800000000000000" pitchFamily="2" charset="0"/>
                        </a:rPr>
                        <a:t>KB</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tc>
                  <a:txBody>
                    <a:bodyPr/>
                    <a:lstStyle/>
                    <a:p>
                      <a:pPr marL="0" marR="0" algn="just">
                        <a:spcBef>
                          <a:spcPts val="600"/>
                        </a:spcBef>
                        <a:spcAft>
                          <a:spcPts val="600"/>
                        </a:spcAft>
                        <a:tabLst>
                          <a:tab pos="2971800" algn="ctr"/>
                          <a:tab pos="5943600" algn="r"/>
                        </a:tabLs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extLst>
                  <a:ext uri="{0D108BD9-81ED-4DB2-BD59-A6C34878D82A}">
                    <a16:rowId xmlns:a16="http://schemas.microsoft.com/office/drawing/2014/main" val="1320349018"/>
                  </a:ext>
                </a:extLst>
              </a:tr>
            </a:tbl>
          </a:graphicData>
        </a:graphic>
      </p:graphicFrame>
      <p:sp>
        <p:nvSpPr>
          <p:cNvPr id="10" name="TextBox 9">
            <a:extLst>
              <a:ext uri="{FF2B5EF4-FFF2-40B4-BE49-F238E27FC236}">
                <a16:creationId xmlns:a16="http://schemas.microsoft.com/office/drawing/2014/main" id="{BD806C46-6373-978A-E384-B83EEA6F1EA1}"/>
              </a:ext>
            </a:extLst>
          </p:cNvPr>
          <p:cNvSpPr txBox="1"/>
          <p:nvPr/>
        </p:nvSpPr>
        <p:spPr>
          <a:xfrm>
            <a:off x="2971800" y="3071175"/>
            <a:ext cx="14416548" cy="523220"/>
          </a:xfrm>
          <a:prstGeom prst="rect">
            <a:avLst/>
          </a:prstGeom>
          <a:noFill/>
        </p:spPr>
        <p:txBody>
          <a:bodyPr wrap="square">
            <a:spAutoFit/>
          </a:bodyPr>
          <a:lstStyle/>
          <a:p>
            <a:pPr algn="just">
              <a:spcBef>
                <a:spcPts val="600"/>
              </a:spcBef>
              <a:spcAft>
                <a:spcPts val="600"/>
              </a:spcAft>
              <a:tabLst>
                <a:tab pos="2971800" algn="ctr"/>
                <a:tab pos="5943600" algn="r"/>
              </a:tabLst>
            </a:pPr>
            <a:r>
              <a:rPr lang="vi-VN"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vi-VN"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N</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êu</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vấn</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đề</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mục</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đích</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bài</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là</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chỉ</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ra</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sự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giống</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nhau</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và</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khác</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nhau</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của</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hai</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văn</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bản</a:t>
            </a:r>
            <a:r>
              <a:rPr lang="en-US" sz="2800" dirty="0">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CBA215D6-8981-FF94-E253-F7C135B8C6E1}"/>
              </a:ext>
            </a:extLst>
          </p:cNvPr>
          <p:cNvSpPr txBox="1"/>
          <p:nvPr/>
        </p:nvSpPr>
        <p:spPr>
          <a:xfrm>
            <a:off x="3011129" y="4529801"/>
            <a:ext cx="13846277" cy="4555093"/>
          </a:xfrm>
          <a:prstGeom prst="rect">
            <a:avLst/>
          </a:prstGeom>
          <a:noFill/>
        </p:spPr>
        <p:txBody>
          <a:bodyPr wrap="square">
            <a:spAutoFit/>
          </a:bodyPr>
          <a:lstStyle/>
          <a:p>
            <a:pPr>
              <a:spcBef>
                <a:spcPts val="600"/>
              </a:spcBef>
              <a:spcAft>
                <a:spcPts val="600"/>
              </a:spcAft>
              <a:tabLst>
                <a:tab pos="2971800" algn="ctr"/>
                <a:tab pos="5943600" algn="r"/>
              </a:tabLst>
            </a:pPr>
            <a:r>
              <a:rPr lang="en-US" sz="2800" dirty="0">
                <a:latin typeface="#9Slide03 Arima Madurai Bold" panose="020B0604020202020204" charset="0"/>
                <a:cs typeface="#9Slide03 Arima Madurai Bold" panose="020B0604020202020204" charset="0"/>
              </a:rPr>
              <a:t>Nêu </a:t>
            </a:r>
            <a:r>
              <a:rPr lang="en-US" sz="2800" dirty="0" err="1">
                <a:latin typeface="#9Slide03 Arima Madurai Bold" panose="020B0604020202020204" charset="0"/>
                <a:cs typeface="#9Slide03 Arima Madurai Bold" panose="020B0604020202020204" charset="0"/>
              </a:rPr>
              <a:t>những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điểm</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giống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nhau</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và</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khác</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nhau</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của</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hai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văn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bản</a:t>
            </a:r>
            <a:r>
              <a:rPr lang="en-US" sz="2800" dirty="0">
                <a:latin typeface="#9Slide03 Arima Madurai Bold" panose="020B0604020202020204" charset="0"/>
                <a:cs typeface="#9Slide03 Arima Madurai Bold" panose="020B0604020202020204" charset="0"/>
              </a:rPr>
              <a:t> </a:t>
            </a:r>
            <a:r>
              <a:rPr lang="vi-VN" sz="2800" dirty="0">
                <a:latin typeface="#9Slide03 Arima Madurai Bold" panose="020B0604020202020204" charset="0"/>
                <a:cs typeface="#9Slide03 Arima Madurai Bold" panose="020B0604020202020204" charset="0"/>
              </a:rPr>
              <a:t>“</a:t>
            </a:r>
            <a:r>
              <a:rPr lang="en-US" sz="2800" dirty="0" err="1">
                <a:latin typeface="#9Slide03 Arima Madurai Bold" panose="020B0604020202020204" charset="0"/>
                <a:cs typeface="#9Slide03 Arima Madurai Bold" panose="020B0604020202020204" charset="0"/>
              </a:rPr>
              <a:t>Sông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núi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nước</a:t>
            </a:r>
            <a:r>
              <a:rPr lang="en-US" sz="2800" dirty="0">
                <a:latin typeface="#9Slide03 Arima Madurai Bold" panose="020B0604020202020204" charset="0"/>
                <a:cs typeface="#9Slide03 Arima Madurai Bold" panose="020B0604020202020204" charset="0"/>
              </a:rPr>
              <a:t> </a:t>
            </a:r>
            <a:r>
              <a:rPr lang="vi-VN" sz="2800" dirty="0">
                <a:latin typeface="#9Slide03 Arima Madurai Bold" panose="020B0604020202020204" charset="0"/>
                <a:cs typeface="#9Slide03 Arima Madurai Bold" panose="020B0604020202020204" charset="0"/>
              </a:rPr>
              <a:t>Nam”</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và</a:t>
            </a:r>
            <a:r>
              <a:rPr lang="en-US" sz="2800" dirty="0">
                <a:latin typeface="#9Slide03 Arima Madurai Bold" panose="020B0604020202020204" charset="0"/>
                <a:cs typeface="#9Slide03 Arima Madurai Bold" panose="020B0604020202020204" charset="0"/>
              </a:rPr>
              <a:t> </a:t>
            </a:r>
            <a:r>
              <a:rPr lang="vi-VN" sz="2800" dirty="0">
                <a:latin typeface="#9Slide03 Arima Madurai Bold" panose="020B0604020202020204" charset="0"/>
                <a:cs typeface="#9Slide03 Arima Madurai Bold" panose="020B0604020202020204" charset="0"/>
              </a:rPr>
              <a:t>“</a:t>
            </a:r>
            <a:r>
              <a:rPr lang="en-US" sz="2800" dirty="0" err="1">
                <a:latin typeface="#9Slide03 Arima Madurai Bold" panose="020B0604020202020204" charset="0"/>
                <a:cs typeface="#9Slide03 Arima Madurai Bold" panose="020B0604020202020204" charset="0"/>
              </a:rPr>
              <a:t>Nước</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Đại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Việt</a:t>
            </a:r>
            <a:r>
              <a:rPr lang="en-US" sz="2800" dirty="0">
                <a:latin typeface="#9Slide03 Arima Madurai Bold" panose="020B0604020202020204" charset="0"/>
                <a:cs typeface="#9Slide03 Arima Madurai Bold" panose="020B0604020202020204" charset="0"/>
              </a:rPr>
              <a:t> </a:t>
            </a:r>
            <a:r>
              <a:rPr lang="vi-VN" sz="2800" dirty="0">
                <a:latin typeface="#9Slide03 Arima Madurai Bold" panose="020B0604020202020204" charset="0"/>
                <a:cs typeface="#9Slide03 Arima Madurai Bold" panose="020B0604020202020204" charset="0"/>
              </a:rPr>
              <a:t>ta”</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theo</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một</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số</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tiêu</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chỉ</a:t>
            </a:r>
            <a:r>
              <a:rPr lang="en-US" sz="2800" dirty="0">
                <a:latin typeface="#9Slide03 Arima Madurai Bold" panose="020B0604020202020204" charset="0"/>
                <a:cs typeface="#9Slide03 Arima Madurai Bold" panose="020B0604020202020204" charset="0"/>
              </a:rPr>
              <a:t> </a:t>
            </a:r>
            <a:br>
              <a:rPr lang="vi-VN" sz="2800" dirty="0">
                <a:latin typeface="#9Slide03 Arima Madurai Bold" panose="020B0604020202020204" charset="0"/>
                <a:cs typeface="#9Slide03 Arima Madurai Bold" panose="020B0604020202020204" charset="0"/>
              </a:rPr>
            </a:br>
            <a:r>
              <a:rPr lang="vi-VN" sz="2800" dirty="0">
                <a:latin typeface="#9Slide03 Arima Madurai Bold" panose="020B0604020202020204" charset="0"/>
                <a:cs typeface="#9Slide03 Arima Madurai Bold" panose="020B0604020202020204" charset="0"/>
              </a:rPr>
              <a:t>-</a:t>
            </a:r>
            <a:r>
              <a:rPr lang="en-US" sz="2800" dirty="0">
                <a:latin typeface="#9Slide03 Arima Madurai Bold" panose="020B0604020202020204" charset="0"/>
                <a:cs typeface="#9Slide03 Arima Madurai Bold" panose="020B0604020202020204" charset="0"/>
              </a:rPr>
              <a:t> </a:t>
            </a:r>
            <a:r>
              <a:rPr lang="vi-VN" sz="2800" dirty="0">
                <a:latin typeface="#9Slide03 Arima Madurai Bold" panose="020B0604020202020204" charset="0"/>
                <a:cs typeface="#9Slide03 Arima Madurai Bold" panose="020B0604020202020204" charset="0"/>
              </a:rPr>
              <a:t>B</a:t>
            </a:r>
            <a:r>
              <a:rPr lang="en-US" sz="2800" dirty="0" err="1">
                <a:latin typeface="#9Slide03 Arima Madurai Bold" panose="020B0604020202020204" charset="0"/>
                <a:cs typeface="#9Slide03 Arima Madurai Bold" panose="020B0604020202020204" charset="0"/>
              </a:rPr>
              <a:t>ối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cảnh</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ra</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đời</a:t>
            </a:r>
            <a:br>
              <a:rPr lang="vi-VN" sz="2800" dirty="0">
                <a:latin typeface="#9Slide03 Arima Madurai Bold" panose="020B0604020202020204" charset="0"/>
                <a:cs typeface="#9Slide03 Arima Madurai Bold" panose="020B0604020202020204" charset="0"/>
              </a:rPr>
            </a:br>
            <a:r>
              <a:rPr lang="vi-VN" sz="2800" dirty="0">
                <a:latin typeface="#9Slide03 Arima Madurai Bold" panose="020B0604020202020204" charset="0"/>
                <a:cs typeface="#9Slide03 Arima Madurai Bold" panose="020B0604020202020204" charset="0"/>
              </a:rPr>
              <a:t>-</a:t>
            </a:r>
            <a:r>
              <a:rPr lang="en-US" sz="2800" dirty="0">
                <a:latin typeface="#9Slide03 Arima Madurai Bold" panose="020B0604020202020204" charset="0"/>
                <a:cs typeface="#9Slide03 Arima Madurai Bold" panose="020B0604020202020204" charset="0"/>
              </a:rPr>
              <a:t> </a:t>
            </a:r>
            <a:r>
              <a:rPr lang="vi-VN" sz="2800" dirty="0">
                <a:latin typeface="#9Slide03 Arima Madurai Bold" panose="020B0604020202020204" charset="0"/>
                <a:cs typeface="#9Slide03 Arima Madurai Bold" panose="020B0604020202020204" charset="0"/>
              </a:rPr>
              <a:t>Đ</a:t>
            </a:r>
            <a:r>
              <a:rPr lang="en-US" sz="2800" dirty="0">
                <a:latin typeface="#9Slide03 Arima Madurai Bold" panose="020B0604020202020204" charset="0"/>
                <a:cs typeface="#9Slide03 Arima Madurai Bold" panose="020B0604020202020204" charset="0"/>
              </a:rPr>
              <a:t>ề </a:t>
            </a:r>
            <a:r>
              <a:rPr lang="en-US" sz="2800" dirty="0" err="1">
                <a:latin typeface="#9Slide03 Arima Madurai Bold" panose="020B0604020202020204" charset="0"/>
                <a:cs typeface="#9Slide03 Arima Madurai Bold" panose="020B0604020202020204" charset="0"/>
              </a:rPr>
              <a:t>tài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nội</a:t>
            </a:r>
            <a:r>
              <a:rPr lang="en-US" sz="2800" dirty="0">
                <a:latin typeface="#9Slide03 Arima Madurai Bold" panose="020B0604020202020204" charset="0"/>
                <a:cs typeface="#9Slide03 Arima Madurai Bold" panose="020B0604020202020204" charset="0"/>
              </a:rPr>
              <a:t> dung </a:t>
            </a:r>
            <a:r>
              <a:rPr lang="en-US" sz="2800" dirty="0" err="1">
                <a:latin typeface="#9Slide03 Arima Madurai Bold" panose="020B0604020202020204" charset="0"/>
                <a:cs typeface="#9Slide03 Arima Madurai Bold" panose="020B0604020202020204" charset="0"/>
              </a:rPr>
              <a:t>chính</a:t>
            </a:r>
            <a:br>
              <a:rPr lang="vi-VN" sz="2800" dirty="0">
                <a:latin typeface="#9Slide03 Arima Madurai Bold" panose="020B0604020202020204" charset="0"/>
                <a:cs typeface="#9Slide03 Arima Madurai Bold" panose="020B0604020202020204" charset="0"/>
              </a:rPr>
            </a:br>
            <a:r>
              <a:rPr lang="vi-VN" sz="2800" dirty="0">
                <a:latin typeface="#9Slide03 Arima Madurai Bold" panose="020B0604020202020204" charset="0"/>
                <a:cs typeface="#9Slide03 Arima Madurai Bold" panose="020B0604020202020204" charset="0"/>
              </a:rPr>
              <a:t>- T</a:t>
            </a:r>
            <a:r>
              <a:rPr lang="en-US" sz="2800" dirty="0">
                <a:latin typeface="#9Slide03 Arima Madurai Bold" panose="020B0604020202020204" charset="0"/>
                <a:cs typeface="#9Slide03 Arima Madurai Bold" panose="020B0604020202020204" charset="0"/>
              </a:rPr>
              <a:t>ư </a:t>
            </a:r>
            <a:r>
              <a:rPr lang="en-US" sz="2800" dirty="0" err="1">
                <a:latin typeface="#9Slide03 Arima Madurai Bold" panose="020B0604020202020204" charset="0"/>
                <a:cs typeface="#9Slide03 Arima Madurai Bold" panose="020B0604020202020204" charset="0"/>
              </a:rPr>
              <a:t>tưởng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và</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tình</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cảm</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của</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người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viết</a:t>
            </a:r>
            <a:br>
              <a:rPr lang="vi-VN" sz="2800" dirty="0">
                <a:latin typeface="#9Slide03 Arima Madurai Bold" panose="020B0604020202020204" charset="0"/>
                <a:cs typeface="#9Slide03 Arima Madurai Bold" panose="020B0604020202020204" charset="0"/>
              </a:rPr>
            </a:br>
            <a:r>
              <a:rPr lang="vi-VN" sz="2800" dirty="0">
                <a:latin typeface="#9Slide03 Arima Madurai Bold" panose="020B0604020202020204" charset="0"/>
                <a:cs typeface="#9Slide03 Arima Madurai Bold" panose="020B0604020202020204" charset="0"/>
              </a:rPr>
              <a:t>- V</a:t>
            </a:r>
            <a:r>
              <a:rPr lang="en-US" sz="2800" dirty="0">
                <a:latin typeface="#9Slide03 Arima Madurai Bold" panose="020B0604020202020204" charset="0"/>
                <a:cs typeface="#9Slide03 Arima Madurai Bold" panose="020B0604020202020204" charset="0"/>
              </a:rPr>
              <a:t>ai </a:t>
            </a:r>
            <a:r>
              <a:rPr lang="en-US" sz="2800" dirty="0" err="1">
                <a:latin typeface="#9Slide03 Arima Madurai Bold" panose="020B0604020202020204" charset="0"/>
                <a:cs typeface="#9Slide03 Arima Madurai Bold" panose="020B0604020202020204" charset="0"/>
              </a:rPr>
              <a:t>trò</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và</a:t>
            </a:r>
            <a:r>
              <a:rPr lang="en-US" sz="2800" dirty="0">
                <a:latin typeface="#9Slide03 Arima Madurai Bold" panose="020B0604020202020204" charset="0"/>
                <a:cs typeface="#9Slide03 Arima Madurai Bold" panose="020B0604020202020204" charset="0"/>
              </a:rPr>
              <a:t> sự </a:t>
            </a:r>
            <a:r>
              <a:rPr lang="en-US" sz="2800" dirty="0" err="1">
                <a:latin typeface="#9Slide03 Arima Madurai Bold" panose="020B0604020202020204" charset="0"/>
                <a:cs typeface="#9Slide03 Arima Madurai Bold" panose="020B0604020202020204" charset="0"/>
              </a:rPr>
              <a:t>tác</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động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của</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tác</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phẩm</a:t>
            </a:r>
            <a:br>
              <a:rPr lang="vi-VN" sz="2800" dirty="0">
                <a:latin typeface="#9Slide03 Arima Madurai Bold" panose="020B0604020202020204" charset="0"/>
                <a:cs typeface="#9Slide03 Arima Madurai Bold" panose="020B0604020202020204" charset="0"/>
              </a:rPr>
            </a:br>
            <a:r>
              <a:rPr lang="vi-VN" sz="2800" dirty="0">
                <a:latin typeface="#9Slide03 Arima Madurai Bold" panose="020B0604020202020204" charset="0"/>
                <a:cs typeface="#9Slide03 Arima Madurai Bold" panose="020B0604020202020204" charset="0"/>
              </a:rPr>
              <a:t>- T</a:t>
            </a:r>
            <a:r>
              <a:rPr lang="en-US" sz="2800" dirty="0" err="1">
                <a:latin typeface="#9Slide03 Arima Madurai Bold" panose="020B0604020202020204" charset="0"/>
                <a:cs typeface="#9Slide03 Arima Madurai Bold" panose="020B0604020202020204" charset="0"/>
              </a:rPr>
              <a:t>hể</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loại</a:t>
            </a:r>
            <a:br>
              <a:rPr lang="vi-VN" sz="2800" dirty="0">
                <a:latin typeface="#9Slide03 Arima Madurai Bold" panose="020B0604020202020204" charset="0"/>
                <a:cs typeface="#9Slide03 Arima Madurai Bold" panose="020B0604020202020204" charset="0"/>
              </a:rPr>
            </a:br>
            <a:r>
              <a:rPr lang="vi-VN" sz="2800" dirty="0">
                <a:latin typeface="#9Slide03 Arima Madurai Bold" panose="020B0604020202020204" charset="0"/>
                <a:cs typeface="#9Slide03 Arima Madurai Bold" panose="020B0604020202020204" charset="0"/>
              </a:rPr>
              <a:t>- N</a:t>
            </a:r>
            <a:r>
              <a:rPr lang="en-US" sz="2800" dirty="0" err="1">
                <a:latin typeface="#9Slide03 Arima Madurai Bold" panose="020B0604020202020204" charset="0"/>
                <a:cs typeface="#9Slide03 Arima Madurai Bold" panose="020B0604020202020204" charset="0"/>
              </a:rPr>
              <a:t>gôn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ngữ</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và</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biện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pháp</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nghệ</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thuật</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đặc</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sắc</a:t>
            </a:r>
            <a:r>
              <a:rPr lang="en-US" sz="2800" dirty="0">
                <a:latin typeface="#9Slide03 Arima Madurai Bold" panose="020B0604020202020204" charset="0"/>
                <a:cs typeface="#9Slide03 Arima Madurai Bold" panose="020B0604020202020204" charset="0"/>
              </a:rPr>
              <a:t>... </a:t>
            </a:r>
            <a:br>
              <a:rPr lang="vi-VN" sz="2800" dirty="0">
                <a:latin typeface="#9Slide03 Arima Madurai Bold" panose="020B0604020202020204" charset="0"/>
                <a:cs typeface="#9Slide03 Arima Madurai Bold" panose="020B0604020202020204" charset="0"/>
              </a:rPr>
            </a:br>
            <a:r>
              <a:rPr lang="en-US" sz="2800" dirty="0" err="1">
                <a:latin typeface="#9Slide03 Arima Madurai Bold" panose="020B0604020202020204" charset="0"/>
                <a:cs typeface="#9Slide03 Arima Madurai Bold" panose="020B0604020202020204" charset="0"/>
              </a:rPr>
              <a:t>Mỗi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điểm</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cần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có</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các</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lí</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lẽ</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và</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bằng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chứng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cụ</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thể</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dẫn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ra</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từ</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hai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văn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bản</a:t>
            </a:r>
            <a:r>
              <a:rPr lang="en-US" sz="2800" dirty="0">
                <a:latin typeface="#9Slide03 Arima Madurai Bold" panose="020B0604020202020204" charset="0"/>
                <a:cs typeface="#9Slide03 Arima Madurai Bold" panose="020B0604020202020204" charset="0"/>
              </a:rPr>
              <a:t>.</a:t>
            </a:r>
          </a:p>
          <a:p>
            <a:pPr marL="0" marR="0" algn="just">
              <a:spcBef>
                <a:spcPts val="600"/>
              </a:spcBef>
              <a:spcAft>
                <a:spcPts val="600"/>
              </a:spcAft>
              <a:tabLst>
                <a:tab pos="2971800" algn="ctr"/>
                <a:tab pos="5943600" algn="r"/>
              </a:tabLst>
            </a:pPr>
            <a:endParaRPr lang="en-US" sz="2800" i="1" dirty="0">
              <a:effectLst/>
              <a:latin typeface="#9Slide03 Arima Madurai Bold" panose="020B0604020202020204" charset="0"/>
              <a:ea typeface="Times New Roman" panose="02020603050405020304" pitchFamily="18" charset="0"/>
              <a:cs typeface="#9Slide03 Arima Madurai Bold" panose="020B0604020202020204" charset="0"/>
            </a:endParaRPr>
          </a:p>
        </p:txBody>
      </p:sp>
      <p:sp>
        <p:nvSpPr>
          <p:cNvPr id="14" name="TextBox 13">
            <a:extLst>
              <a:ext uri="{FF2B5EF4-FFF2-40B4-BE49-F238E27FC236}">
                <a16:creationId xmlns:a16="http://schemas.microsoft.com/office/drawing/2014/main" id="{63495103-9DE3-312C-4D71-F53081F94A25}"/>
              </a:ext>
            </a:extLst>
          </p:cNvPr>
          <p:cNvSpPr txBox="1"/>
          <p:nvPr/>
        </p:nvSpPr>
        <p:spPr>
          <a:xfrm>
            <a:off x="2947218" y="8953500"/>
            <a:ext cx="13511982" cy="954107"/>
          </a:xfrm>
          <a:prstGeom prst="rect">
            <a:avLst/>
          </a:prstGeom>
          <a:noFill/>
        </p:spPr>
        <p:txBody>
          <a:bodyPr wrap="square">
            <a:spAutoFit/>
          </a:bodyPr>
          <a:lstStyle/>
          <a:p>
            <a:pPr algn="just">
              <a:spcBef>
                <a:spcPts val="600"/>
              </a:spcBef>
              <a:spcAft>
                <a:spcPts val="600"/>
              </a:spcAft>
              <a:tabLst>
                <a:tab pos="2971800" algn="ctr"/>
                <a:tab pos="5943600" algn="r"/>
              </a:tabLst>
            </a:pPr>
            <a:r>
              <a:rPr lang="en-US" sz="2800" dirty="0" err="1">
                <a:latin typeface="#9Slide03 Arima Madurai Bold" panose="020B0604020202020204" charset="0"/>
                <a:cs typeface="#9Slide03 Arima Madurai Bold" panose="020B0604020202020204" charset="0"/>
              </a:rPr>
              <a:t>Khẳng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định</a:t>
            </a:r>
            <a:r>
              <a:rPr lang="en-US" sz="2800" dirty="0">
                <a:latin typeface="#9Slide03 Arima Madurai Bold" panose="020B0604020202020204" charset="0"/>
                <a:cs typeface="#9Slide03 Arima Madurai Bold" panose="020B0604020202020204" charset="0"/>
              </a:rPr>
              <a:t> ý </a:t>
            </a:r>
            <a:r>
              <a:rPr lang="en-US" sz="2800" dirty="0" err="1">
                <a:latin typeface="#9Slide03 Arima Madurai Bold" panose="020B0604020202020204" charset="0"/>
                <a:cs typeface="#9Slide03 Arima Madurai Bold" panose="020B0604020202020204" charset="0"/>
              </a:rPr>
              <a:t>nghĩa</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và</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vị</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trí</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của</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hai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văn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bản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đối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với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lịch</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sử</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dân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tộc</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nói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chung</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và</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văn</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học</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nói</a:t>
            </a:r>
            <a:r>
              <a:rPr lang="en-US" sz="2800" dirty="0">
                <a:latin typeface="#9Slide03 Arima Madurai Bold" panose="020B0604020202020204" charset="0"/>
                <a:cs typeface="#9Slide03 Arima Madurai Bold" panose="020B0604020202020204" charset="0"/>
              </a:rPr>
              <a:t> </a:t>
            </a:r>
            <a:r>
              <a:rPr lang="en-US" sz="2800" dirty="0" err="1">
                <a:latin typeface="#9Slide03 Arima Madurai Bold" panose="020B0604020202020204" charset="0"/>
                <a:cs typeface="#9Slide03 Arima Madurai Bold" panose="020B0604020202020204" charset="0"/>
              </a:rPr>
              <a:t>riêng</a:t>
            </a:r>
            <a:r>
              <a:rPr lang="en-US" sz="2800" dirty="0">
                <a:latin typeface="#9Slide03 Arima Madurai Bold" panose="020B0604020202020204" charset="0"/>
                <a:cs typeface="#9Slide03 Arima Madurai Bold" panose="020B0604020202020204" charset="0"/>
              </a:rPr>
              <a:t>.</a:t>
            </a:r>
            <a:endParaRPr lang="en-US" sz="2800" dirty="0">
              <a:effectLst/>
              <a:latin typeface="#9Slide03 Arima Madurai Bold" panose="020B0604020202020204" charset="0"/>
              <a:ea typeface="Times New Roman" panose="02020603050405020304" pitchFamily="18" charset="0"/>
              <a:cs typeface="#9Slide03 Arima Madurai Bold" panose="020B0604020202020204" charset="0"/>
            </a:endParaRPr>
          </a:p>
        </p:txBody>
      </p:sp>
    </p:spTree>
    <p:extLst>
      <p:ext uri="{BB962C8B-B14F-4D97-AF65-F5344CB8AC3E}">
        <p14:creationId xmlns:p14="http://schemas.microsoft.com/office/powerpoint/2010/main" val="1487171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1927B94-0FCB-4962-BD93-BBB22EF154F0}"/>
              </a:ext>
            </a:extLst>
          </p:cNvPr>
          <p:cNvPicPr>
            <a:picLocks noChangeAspect="1"/>
          </p:cNvPicPr>
          <p:nvPr/>
        </p:nvPicPr>
        <p:blipFill>
          <a:blip r:embed="rId2"/>
          <a:stretch>
            <a:fillRect/>
          </a:stretch>
        </p:blipFill>
        <p:spPr>
          <a:xfrm>
            <a:off x="2708" y="0"/>
            <a:ext cx="18282583" cy="10287000"/>
          </a:xfrm>
          <a:prstGeom prst="rect">
            <a:avLst/>
          </a:prstGeom>
        </p:spPr>
      </p:pic>
      <p:graphicFrame>
        <p:nvGraphicFramePr>
          <p:cNvPr id="2" name="Bảng 1">
            <a:extLst>
              <a:ext uri="{FF2B5EF4-FFF2-40B4-BE49-F238E27FC236}">
                <a16:creationId xmlns:a16="http://schemas.microsoft.com/office/drawing/2014/main" id="{9F8501DC-7E16-6610-1E81-C9CE97EF25DE}"/>
              </a:ext>
            </a:extLst>
          </p:cNvPr>
          <p:cNvGraphicFramePr>
            <a:graphicFrameLocks noGrp="1"/>
          </p:cNvGraphicFramePr>
          <p:nvPr>
            <p:extLst>
              <p:ext uri="{D42A27DB-BD31-4B8C-83A1-F6EECF244321}">
                <p14:modId xmlns:p14="http://schemas.microsoft.com/office/powerpoint/2010/main" val="3378650880"/>
              </p:ext>
            </p:extLst>
          </p:nvPr>
        </p:nvGraphicFramePr>
        <p:xfrm>
          <a:off x="457200" y="240278"/>
          <a:ext cx="17221199" cy="9806443"/>
        </p:xfrm>
        <a:graphic>
          <a:graphicData uri="http://schemas.openxmlformats.org/drawingml/2006/table">
            <a:tbl>
              <a:tblPr firstRow="1" firstCol="1" bandRow="1">
                <a:tableStyleId>{21E4AEA4-8DFA-4A89-87EB-49C32662AFE0}</a:tableStyleId>
              </a:tblPr>
              <a:tblGrid>
                <a:gridCol w="2819400">
                  <a:extLst>
                    <a:ext uri="{9D8B030D-6E8A-4147-A177-3AD203B41FA5}">
                      <a16:colId xmlns:a16="http://schemas.microsoft.com/office/drawing/2014/main" val="594385691"/>
                    </a:ext>
                  </a:extLst>
                </a:gridCol>
                <a:gridCol w="9768856">
                  <a:extLst>
                    <a:ext uri="{9D8B030D-6E8A-4147-A177-3AD203B41FA5}">
                      <a16:colId xmlns:a16="http://schemas.microsoft.com/office/drawing/2014/main" val="2037975171"/>
                    </a:ext>
                  </a:extLst>
                </a:gridCol>
                <a:gridCol w="2171023">
                  <a:extLst>
                    <a:ext uri="{9D8B030D-6E8A-4147-A177-3AD203B41FA5}">
                      <a16:colId xmlns:a16="http://schemas.microsoft.com/office/drawing/2014/main" val="4220092804"/>
                    </a:ext>
                  </a:extLst>
                </a:gridCol>
                <a:gridCol w="1230960">
                  <a:extLst>
                    <a:ext uri="{9D8B030D-6E8A-4147-A177-3AD203B41FA5}">
                      <a16:colId xmlns:a16="http://schemas.microsoft.com/office/drawing/2014/main" val="3949322759"/>
                    </a:ext>
                  </a:extLst>
                </a:gridCol>
                <a:gridCol w="1230960">
                  <a:extLst>
                    <a:ext uri="{9D8B030D-6E8A-4147-A177-3AD203B41FA5}">
                      <a16:colId xmlns:a16="http://schemas.microsoft.com/office/drawing/2014/main" val="4205282222"/>
                    </a:ext>
                  </a:extLst>
                </a:gridCol>
              </a:tblGrid>
              <a:tr h="434327">
                <a:tc gridSpan="5">
                  <a:txBody>
                    <a:bodyPr/>
                    <a:lstStyle/>
                    <a:p>
                      <a:pPr algn="ctr">
                        <a:lnSpc>
                          <a:spcPct val="107000"/>
                        </a:lnSpc>
                        <a:spcAft>
                          <a:spcPts val="800"/>
                        </a:spcAft>
                      </a:pPr>
                      <a:r>
                        <a:rPr lang="vi-VN" sz="2400" b="1" kern="0" dirty="0">
                          <a:solidFill>
                            <a:schemeClr val="bg1"/>
                          </a:solidFill>
                          <a:effectLst/>
                          <a:latin typeface="#9Slide03 BoosterNextFYBlack" panose="020B0604020202020204" charset="0"/>
                          <a:cs typeface="#9Slide03 Arima Madurai Bold" panose="020B0604020202020204" charset="0"/>
                        </a:rPr>
                        <a:t>Nhóm</a:t>
                      </a:r>
                      <a:r>
                        <a:rPr lang="vi-VN" sz="2400" kern="0" dirty="0">
                          <a:solidFill>
                            <a:schemeClr val="bg1"/>
                          </a:solidFill>
                          <a:effectLst/>
                          <a:latin typeface="#9Slide03 BoosterNextFYBlack" panose="020B0604020202020204" charset="0"/>
                          <a:cs typeface="#9Slide03 Arima Madurai Bold" panose="020B0604020202020204" charset="0"/>
                        </a:rPr>
                        <a:t>:……….</a:t>
                      </a:r>
                      <a:endParaRPr lang="en-US" sz="2400" kern="100" dirty="0">
                        <a:solidFill>
                          <a:schemeClr val="bg1"/>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8965556"/>
                  </a:ext>
                </a:extLst>
              </a:tr>
              <a:tr h="434327">
                <a:tc rowSpan="2">
                  <a:txBody>
                    <a:bodyPr/>
                    <a:lstStyle/>
                    <a:p>
                      <a:pPr algn="ctr">
                        <a:lnSpc>
                          <a:spcPct val="107000"/>
                        </a:lnSpc>
                        <a:spcAft>
                          <a:spcPts val="800"/>
                        </a:spcAft>
                      </a:pPr>
                      <a:r>
                        <a:rPr lang="vi-VN" sz="2400" b="1" kern="0" dirty="0">
                          <a:solidFill>
                            <a:schemeClr val="bg1"/>
                          </a:solidFill>
                          <a:effectLst/>
                          <a:latin typeface="#9Slide03 BoosterNextFYBlack" panose="020B0604020202020204" charset="0"/>
                          <a:cs typeface="#9Slide03 Arima Madurai Bold" panose="020B0604020202020204" charset="0"/>
                        </a:rPr>
                        <a:t>Tiêu chí</a:t>
                      </a:r>
                      <a:endParaRPr lang="en-US" sz="2400" kern="100" dirty="0">
                        <a:solidFill>
                          <a:schemeClr val="bg1"/>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solidFill>
                      <a:schemeClr val="accent2"/>
                    </a:solidFill>
                  </a:tcPr>
                </a:tc>
                <a:tc rowSpan="2">
                  <a:txBody>
                    <a:bodyPr/>
                    <a:lstStyle/>
                    <a:p>
                      <a:pPr algn="ctr">
                        <a:lnSpc>
                          <a:spcPct val="107000"/>
                        </a:lnSpc>
                        <a:spcAft>
                          <a:spcPts val="800"/>
                        </a:spcAft>
                      </a:pPr>
                      <a:r>
                        <a:rPr lang="en-US" sz="2400" b="1" kern="0" dirty="0">
                          <a:solidFill>
                            <a:schemeClr val="bg1"/>
                          </a:solidFill>
                          <a:effectLst/>
                          <a:latin typeface="#9Slide03 BoosterNextFYBlack" panose="020B0604020202020204" charset="0"/>
                          <a:cs typeface="#9Slide03 Arima Madurai Bold" panose="020B0604020202020204" charset="0"/>
                        </a:rPr>
                        <a:t>Nội dung </a:t>
                      </a:r>
                      <a:r>
                        <a:rPr lang="en-US" sz="2400" b="1" kern="0" dirty="0" err="1">
                          <a:solidFill>
                            <a:schemeClr val="bg1"/>
                          </a:solidFill>
                          <a:effectLst/>
                          <a:latin typeface="#9Slide03 BoosterNextFYBlack" panose="020B0604020202020204" charset="0"/>
                          <a:cs typeface="#9Slide03 Arima Madurai Bold" panose="020B0604020202020204" charset="0"/>
                        </a:rPr>
                        <a:t>đánh</a:t>
                      </a:r>
                      <a:r>
                        <a:rPr lang="en-US" sz="2400" b="1" kern="0" dirty="0">
                          <a:solidFill>
                            <a:schemeClr val="bg1"/>
                          </a:solidFill>
                          <a:effectLst/>
                          <a:latin typeface="#9Slide03 BoosterNextFYBlack" panose="020B0604020202020204" charset="0"/>
                          <a:cs typeface="#9Slide03 Arima Madurai Bold" panose="020B0604020202020204" charset="0"/>
                        </a:rPr>
                        <a:t> </a:t>
                      </a:r>
                      <a:r>
                        <a:rPr lang="en-US" sz="2400" b="1" kern="0" dirty="0" err="1">
                          <a:solidFill>
                            <a:schemeClr val="bg1"/>
                          </a:solidFill>
                          <a:effectLst/>
                          <a:latin typeface="#9Slide03 BoosterNextFYBlack" panose="020B0604020202020204" charset="0"/>
                          <a:cs typeface="#9Slide03 Arima Madurai Bold" panose="020B0604020202020204" charset="0"/>
                        </a:rPr>
                        <a:t>giá</a:t>
                      </a:r>
                      <a:endParaRPr lang="en-US" sz="2400" kern="100" dirty="0">
                        <a:solidFill>
                          <a:schemeClr val="bg1"/>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solidFill>
                      <a:schemeClr val="accent2"/>
                    </a:solidFill>
                  </a:tcPr>
                </a:tc>
                <a:tc gridSpan="3">
                  <a:txBody>
                    <a:bodyPr/>
                    <a:lstStyle/>
                    <a:p>
                      <a:pPr algn="ctr">
                        <a:lnSpc>
                          <a:spcPct val="107000"/>
                        </a:lnSpc>
                        <a:spcAft>
                          <a:spcPts val="800"/>
                        </a:spcAft>
                      </a:pPr>
                      <a:r>
                        <a:rPr lang="vi-VN" sz="2400" b="1" kern="0" dirty="0">
                          <a:solidFill>
                            <a:srgbClr val="000000"/>
                          </a:solidFill>
                          <a:effectLst/>
                          <a:latin typeface="#9Slide03 BoosterNextFYBlack" panose="020B0604020202020204" charset="0"/>
                          <a:cs typeface="#9Slide03 Arima Madurai Bold" panose="020B0604020202020204" charset="0"/>
                        </a:rPr>
                        <a:t>Mức độ</a:t>
                      </a:r>
                      <a:r>
                        <a:rPr lang="en-US" sz="2400" b="1" kern="0" dirty="0">
                          <a:solidFill>
                            <a:srgbClr val="000000"/>
                          </a:solidFill>
                          <a:effectLst/>
                          <a:latin typeface="#9Slide03 BoosterNextFYBlack" panose="020B0604020202020204" charset="0"/>
                          <a:cs typeface="#9Slide03 Arima Madurai Bold" panose="020B0604020202020204" charset="0"/>
                        </a:rPr>
                        <a:t> </a:t>
                      </a:r>
                      <a:r>
                        <a:rPr lang="en-US" sz="2400" b="1" kern="0" dirty="0" err="1">
                          <a:solidFill>
                            <a:srgbClr val="000000"/>
                          </a:solidFill>
                          <a:effectLst/>
                          <a:latin typeface="#9Slide03 BoosterNextFYBlack" panose="020B0604020202020204" charset="0"/>
                          <a:cs typeface="#9Slide03 Arima Madurai Bold" panose="020B0604020202020204" charset="0"/>
                        </a:rPr>
                        <a:t>đạt</a:t>
                      </a:r>
                      <a:r>
                        <a:rPr lang="en-US" sz="2400" b="1" kern="0" dirty="0">
                          <a:solidFill>
                            <a:srgbClr val="000000"/>
                          </a:solidFill>
                          <a:effectLst/>
                          <a:latin typeface="#9Slide03 BoosterNextFYBlack" panose="020B0604020202020204" charset="0"/>
                          <a:cs typeface="#9Slide03 Arima Madurai Bold" panose="020B0604020202020204" charset="0"/>
                        </a:rPr>
                        <a:t> </a:t>
                      </a:r>
                      <a:r>
                        <a:rPr lang="en-US" sz="2400" b="1" kern="0" dirty="0" err="1">
                          <a:solidFill>
                            <a:srgbClr val="000000"/>
                          </a:solidFill>
                          <a:effectLst/>
                          <a:latin typeface="#9Slide03 BoosterNextFYBlack" panose="020B0604020202020204" charset="0"/>
                          <a:cs typeface="#9Slide03 Arima Madurai Bold" panose="020B0604020202020204" charset="0"/>
                        </a:rPr>
                        <a:t>được</a:t>
                      </a:r>
                      <a:endParaRPr lang="en-US" sz="2400" kern="100" dirty="0">
                        <a:solidFill>
                          <a:srgbClr val="000000"/>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1025771"/>
                  </a:ext>
                </a:extLst>
              </a:tr>
              <a:tr h="434327">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vi-VN" sz="2400" b="1" kern="0" dirty="0">
                          <a:solidFill>
                            <a:srgbClr val="000000"/>
                          </a:solidFill>
                          <a:effectLst/>
                          <a:latin typeface="#9Slide03 BoosterNextFYBlack" panose="020B0604020202020204" charset="0"/>
                          <a:cs typeface="#9Slide03 Arima Madurai Bold" panose="020B0604020202020204" charset="0"/>
                        </a:rPr>
                        <a:t>Chưa đạt</a:t>
                      </a:r>
                      <a:endParaRPr lang="en-US" sz="2400" kern="100" dirty="0">
                        <a:solidFill>
                          <a:srgbClr val="000000"/>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ctr">
                        <a:lnSpc>
                          <a:spcPct val="107000"/>
                        </a:lnSpc>
                        <a:spcAft>
                          <a:spcPts val="800"/>
                        </a:spcAft>
                      </a:pPr>
                      <a:r>
                        <a:rPr lang="vi-VN" sz="2400" b="1" kern="0" dirty="0">
                          <a:solidFill>
                            <a:srgbClr val="000000"/>
                          </a:solidFill>
                          <a:effectLst/>
                          <a:latin typeface="#9Slide03 BoosterNextFYBlack" panose="020B0604020202020204" charset="0"/>
                          <a:cs typeface="#9Slide03 Arima Madurai Bold" panose="020B0604020202020204" charset="0"/>
                        </a:rPr>
                        <a:t>Đạt</a:t>
                      </a:r>
                      <a:endParaRPr lang="en-US" sz="2400" kern="100" dirty="0">
                        <a:solidFill>
                          <a:srgbClr val="000000"/>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ctr">
                        <a:lnSpc>
                          <a:spcPct val="107000"/>
                        </a:lnSpc>
                        <a:spcAft>
                          <a:spcPts val="800"/>
                        </a:spcAft>
                      </a:pPr>
                      <a:r>
                        <a:rPr lang="vi-VN" sz="2400" b="1" kern="0" dirty="0">
                          <a:solidFill>
                            <a:srgbClr val="000000"/>
                          </a:solidFill>
                          <a:effectLst/>
                          <a:latin typeface="#9Slide03 BoosterNextFYBlack" panose="020B0604020202020204" charset="0"/>
                          <a:cs typeface="#9Slide03 Arima Madurai Bold" panose="020B0604020202020204" charset="0"/>
                        </a:rPr>
                        <a:t>Tốt</a:t>
                      </a:r>
                      <a:endParaRPr lang="en-US" sz="2400" kern="100" dirty="0">
                        <a:solidFill>
                          <a:srgbClr val="000000"/>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extLst>
                  <a:ext uri="{0D108BD9-81ED-4DB2-BD59-A6C34878D82A}">
                    <a16:rowId xmlns:a16="http://schemas.microsoft.com/office/drawing/2014/main" val="2368611159"/>
                  </a:ext>
                </a:extLst>
              </a:tr>
              <a:tr h="1287819">
                <a:tc rowSpan="4">
                  <a:txBody>
                    <a:bodyPr/>
                    <a:lstStyle/>
                    <a:p>
                      <a:pPr algn="just">
                        <a:lnSpc>
                          <a:spcPct val="107000"/>
                        </a:lnSpc>
                        <a:spcAft>
                          <a:spcPts val="800"/>
                        </a:spcAft>
                      </a:pPr>
                      <a:r>
                        <a:rPr lang="en-US" sz="2400" b="1" kern="0" dirty="0">
                          <a:solidFill>
                            <a:schemeClr val="bg1"/>
                          </a:solidFill>
                          <a:effectLst/>
                          <a:latin typeface="#9Slide03 BoosterNextFYBlack" panose="020B0604020202020204" charset="0"/>
                          <a:cs typeface="#9Slide03 Arima Madurai Bold" panose="020B0604020202020204" charset="0"/>
                        </a:rPr>
                        <a:t>Nội dung </a:t>
                      </a:r>
                      <a:r>
                        <a:rPr lang="en-US" sz="2400" b="1" kern="0" dirty="0" err="1">
                          <a:solidFill>
                            <a:schemeClr val="bg1"/>
                          </a:solidFill>
                          <a:effectLst/>
                          <a:latin typeface="#9Slide03 BoosterNextFYBlack" panose="020B0604020202020204" charset="0"/>
                          <a:cs typeface="#9Slide03 Arima Madurai Bold" panose="020B0604020202020204" charset="0"/>
                        </a:rPr>
                        <a:t>bài</a:t>
                      </a:r>
                      <a:r>
                        <a:rPr lang="en-US" sz="2400" b="1" kern="0" dirty="0">
                          <a:solidFill>
                            <a:schemeClr val="bg1"/>
                          </a:solidFill>
                          <a:effectLst/>
                          <a:latin typeface="#9Slide03 BoosterNextFYBlack" panose="020B0604020202020204" charset="0"/>
                          <a:cs typeface="#9Slide03 Arima Madurai Bold" panose="020B0604020202020204" charset="0"/>
                        </a:rPr>
                        <a:t> </a:t>
                      </a:r>
                      <a:r>
                        <a:rPr lang="en-US" sz="2400" b="1" kern="0" dirty="0" err="1">
                          <a:solidFill>
                            <a:schemeClr val="bg1"/>
                          </a:solidFill>
                          <a:effectLst/>
                          <a:latin typeface="#9Slide03 BoosterNextFYBlack" panose="020B0604020202020204" charset="0"/>
                          <a:cs typeface="#9Slide03 Arima Madurai Bold" panose="020B0604020202020204" charset="0"/>
                        </a:rPr>
                        <a:t>nói</a:t>
                      </a:r>
                      <a:endParaRPr lang="en-US" sz="2400" kern="100" dirty="0">
                        <a:solidFill>
                          <a:schemeClr val="bg1"/>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dirty="0">
                          <a:solidFill>
                            <a:srgbClr val="000000"/>
                          </a:solidFill>
                          <a:effectLst/>
                          <a:latin typeface="#9Slide03 Arima Madurai Bold" panose="020B0604020202020204" charset="0"/>
                          <a:cs typeface="#9Slide03 Arima Madurai Bold" panose="020B0604020202020204" charset="0"/>
                        </a:rPr>
                        <a:t>Giới thiệu được vấn đề: </a:t>
                      </a:r>
                      <a:r>
                        <a:rPr lang="en-US" sz="2400" dirty="0">
                          <a:latin typeface="#9Slide03 Arima Madurai Bold" panose="020B0604020202020204" charset="0"/>
                          <a:cs typeface="#9Slide03 Arima Madurai Bold" panose="020B0604020202020204" charset="0"/>
                        </a:rPr>
                        <a:t>sự </a:t>
                      </a:r>
                      <a:r>
                        <a:rPr lang="en-US" sz="2400" dirty="0" err="1">
                          <a:latin typeface="#9Slide03 Arima Madurai Bold" panose="020B0604020202020204" charset="0"/>
                          <a:cs typeface="#9Slide03 Arima Madurai Bold" panose="020B0604020202020204" charset="0"/>
                        </a:rPr>
                        <a:t>giống</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nhau</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và</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khác</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nhau</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giữa</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bài</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thơ</a:t>
                      </a:r>
                      <a:r>
                        <a:rPr lang="en-US" sz="2400" dirty="0">
                          <a:latin typeface="#9Slide03 Arima Madurai Bold" panose="020B0604020202020204" charset="0"/>
                          <a:cs typeface="#9Slide03 Arima Madurai Bold" panose="020B0604020202020204" charset="0"/>
                        </a:rPr>
                        <a:t> </a:t>
                      </a:r>
                      <a:r>
                        <a:rPr lang="vi-VN" sz="2400" dirty="0">
                          <a:latin typeface="#9Slide03 Arima Madurai Bold" panose="020B0604020202020204" charset="0"/>
                          <a:cs typeface="#9Slide03 Arima Madurai Bold" panose="020B0604020202020204" charset="0"/>
                        </a:rPr>
                        <a:t>“</a:t>
                      </a:r>
                      <a:r>
                        <a:rPr lang="en-US" sz="2400" dirty="0" err="1">
                          <a:latin typeface="#9Slide03 Arima Madurai Bold" panose="020B0604020202020204" charset="0"/>
                          <a:cs typeface="#9Slide03 Arima Madurai Bold" panose="020B0604020202020204" charset="0"/>
                        </a:rPr>
                        <a:t>Sông</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núi</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nước</a:t>
                      </a:r>
                      <a:r>
                        <a:rPr lang="en-US" sz="2400" dirty="0">
                          <a:latin typeface="#9Slide03 Arima Madurai Bold" panose="020B0604020202020204" charset="0"/>
                          <a:cs typeface="#9Slide03 Arima Madurai Bold" panose="020B0604020202020204" charset="0"/>
                        </a:rPr>
                        <a:t> </a:t>
                      </a:r>
                      <a:r>
                        <a:rPr lang="vi-VN" sz="2400" dirty="0">
                          <a:latin typeface="#9Slide03 Arima Madurai Bold" panose="020B0604020202020204" charset="0"/>
                          <a:cs typeface="#9Slide03 Arima Madurai Bold" panose="020B0604020202020204" charset="0"/>
                        </a:rPr>
                        <a:t>Nam”</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và</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văn</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bản</a:t>
                      </a:r>
                      <a:r>
                        <a:rPr lang="en-US" sz="2400" dirty="0">
                          <a:latin typeface="#9Slide03 Arima Madurai Bold" panose="020B0604020202020204" charset="0"/>
                          <a:cs typeface="#9Slide03 Arima Madurai Bold" panose="020B0604020202020204" charset="0"/>
                        </a:rPr>
                        <a:t> </a:t>
                      </a:r>
                      <a:r>
                        <a:rPr lang="vi-VN" sz="2400" dirty="0">
                          <a:latin typeface="#9Slide03 Arima Madurai Bold" panose="020B0604020202020204" charset="0"/>
                          <a:cs typeface="#9Slide03 Arima Madurai Bold" panose="020B0604020202020204" charset="0"/>
                        </a:rPr>
                        <a:t>“</a:t>
                      </a:r>
                      <a:r>
                        <a:rPr lang="en-US" sz="2400" dirty="0" err="1">
                          <a:latin typeface="#9Slide03 Arima Madurai Bold" panose="020B0604020202020204" charset="0"/>
                          <a:cs typeface="#9Slide03 Arima Madurai Bold" panose="020B0604020202020204" charset="0"/>
                        </a:rPr>
                        <a:t>Nước</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Đại</a:t>
                      </a:r>
                      <a:r>
                        <a:rPr lang="en-US" sz="2400" dirty="0">
                          <a:latin typeface="#9Slide03 Arima Madurai Bold" panose="020B0604020202020204" charset="0"/>
                          <a:cs typeface="#9Slide03 Arima Madurai Bold" panose="020B0604020202020204" charset="0"/>
                        </a:rPr>
                        <a:t> </a:t>
                      </a:r>
                      <a:r>
                        <a:rPr lang="en-US" sz="2400" dirty="0" err="1">
                          <a:latin typeface="#9Slide03 Arima Madurai Bold" panose="020B0604020202020204" charset="0"/>
                          <a:cs typeface="#9Slide03 Arima Madurai Bold" panose="020B0604020202020204" charset="0"/>
                        </a:rPr>
                        <a:t>Việt</a:t>
                      </a:r>
                      <a:r>
                        <a:rPr lang="en-US" sz="2400" dirty="0">
                          <a:latin typeface="#9Slide03 Arima Madurai Bold" panose="020B0604020202020204" charset="0"/>
                          <a:cs typeface="#9Slide03 Arima Madurai Bold" panose="020B0604020202020204" charset="0"/>
                        </a:rPr>
                        <a:t> </a:t>
                      </a:r>
                      <a:r>
                        <a:rPr lang="vi-VN" sz="2400" dirty="0">
                          <a:latin typeface="#9Slide03 Arima Madurai Bold" panose="020B0604020202020204" charset="0"/>
                          <a:cs typeface="#9Slide03 Arima Madurai Bold" panose="020B0604020202020204" charset="0"/>
                        </a:rPr>
                        <a:t>ta”</a:t>
                      </a:r>
                      <a:endParaRPr lang="en-US" sz="2400" kern="100" dirty="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dirty="0">
                          <a:solidFill>
                            <a:srgbClr val="000000"/>
                          </a:solidFill>
                          <a:effectLst/>
                          <a:latin typeface="#9Slide03 Arima Madurai Bold" panose="020B0604020202020204" charset="0"/>
                          <a:cs typeface="#9Slide03 Arima Madurai Bold" panose="020B0604020202020204" charset="0"/>
                        </a:rPr>
                        <a:t> </a:t>
                      </a:r>
                      <a:endParaRPr lang="en-US" sz="2400" kern="100" dirty="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extLst>
                  <a:ext uri="{0D108BD9-81ED-4DB2-BD59-A6C34878D82A}">
                    <a16:rowId xmlns:a16="http://schemas.microsoft.com/office/drawing/2014/main" val="1472383273"/>
                  </a:ext>
                </a:extLst>
              </a:tr>
              <a:tr h="838200">
                <a:tc vMerge="1">
                  <a:txBody>
                    <a:bodyPr/>
                    <a:lstStyle/>
                    <a:p>
                      <a:endParaRPr lang="en-US"/>
                    </a:p>
                  </a:txBody>
                  <a:tcPr/>
                </a:tc>
                <a:tc>
                  <a:txBody>
                    <a:bodyPr/>
                    <a:lstStyle/>
                    <a:p>
                      <a:pPr algn="just">
                        <a:lnSpc>
                          <a:spcPct val="107000"/>
                        </a:lnSpc>
                        <a:spcAft>
                          <a:spcPts val="800"/>
                        </a:spcAft>
                      </a:pPr>
                      <a:r>
                        <a:rPr lang="vi-VN" sz="2400" kern="0" dirty="0">
                          <a:solidFill>
                            <a:srgbClr val="000000"/>
                          </a:solidFill>
                          <a:effectLst/>
                          <a:latin typeface="#9Slide03 Arima Madurai Bold" panose="020B0604020202020204" charset="0"/>
                          <a:cs typeface="#9Slide03 Arima Madurai Bold" panose="020B0604020202020204" charset="0"/>
                        </a:rPr>
                        <a:t>Đưa ra được cách các điểm giông và khác nhau trên các phương diện</a:t>
                      </a:r>
                      <a:endParaRPr lang="en-US" sz="2400" kern="100" dirty="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dirty="0">
                          <a:solidFill>
                            <a:srgbClr val="000000"/>
                          </a:solidFill>
                          <a:effectLst/>
                          <a:latin typeface="#9Slide03 Arima Madurai Bold" panose="020B0604020202020204" charset="0"/>
                          <a:cs typeface="#9Slide03 Arima Madurai Bold" panose="020B0604020202020204" charset="0"/>
                        </a:rPr>
                        <a:t> </a:t>
                      </a:r>
                      <a:endParaRPr lang="en-US" sz="2400" kern="100" dirty="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extLst>
                  <a:ext uri="{0D108BD9-81ED-4DB2-BD59-A6C34878D82A}">
                    <a16:rowId xmlns:a16="http://schemas.microsoft.com/office/drawing/2014/main" val="3076059860"/>
                  </a:ext>
                </a:extLst>
              </a:tr>
              <a:tr h="492933">
                <a:tc vMerge="1">
                  <a:txBody>
                    <a:bodyPr/>
                    <a:lstStyle/>
                    <a:p>
                      <a:endParaRPr lang="en-US"/>
                    </a:p>
                  </a:txBody>
                  <a:tcPr/>
                </a:tc>
                <a:tc>
                  <a:txBody>
                    <a:bodyPr/>
                    <a:lstStyle/>
                    <a:p>
                      <a:pPr algn="just">
                        <a:lnSpc>
                          <a:spcPct val="107000"/>
                        </a:lnSpc>
                        <a:spcAft>
                          <a:spcPts val="800"/>
                        </a:spcAft>
                      </a:pPr>
                      <a:r>
                        <a:rPr lang="en-US" sz="2400" kern="0" dirty="0" err="1">
                          <a:solidFill>
                            <a:srgbClr val="000000"/>
                          </a:solidFill>
                          <a:effectLst/>
                          <a:latin typeface="#9Slide03 Arima Madurai Bold" panose="020B0604020202020204" charset="0"/>
                          <a:cs typeface="#9Slide03 Arima Madurai Bold" panose="020B0604020202020204" charset="0"/>
                        </a:rPr>
                        <a:t>Có</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lí</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lẽ</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xác</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đáng</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bằng</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chứng</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thuyết</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phục</a:t>
                      </a:r>
                      <a:endParaRPr lang="en-US" sz="2400" kern="100" dirty="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extLst>
                  <a:ext uri="{0D108BD9-81ED-4DB2-BD59-A6C34878D82A}">
                    <a16:rowId xmlns:a16="http://schemas.microsoft.com/office/drawing/2014/main" val="2791128262"/>
                  </a:ext>
                </a:extLst>
              </a:tr>
              <a:tr h="492933">
                <a:tc vMerge="1">
                  <a:txBody>
                    <a:bodyPr/>
                    <a:lstStyle/>
                    <a:p>
                      <a:endParaRPr lang="en-US"/>
                    </a:p>
                  </a:txBody>
                  <a:tcPr/>
                </a:tc>
                <a:tc>
                  <a:txBody>
                    <a:bodyPr/>
                    <a:lstStyle/>
                    <a:p>
                      <a:pPr algn="just">
                        <a:lnSpc>
                          <a:spcPct val="107000"/>
                        </a:lnSpc>
                        <a:spcAft>
                          <a:spcPts val="800"/>
                        </a:spcAft>
                      </a:pPr>
                      <a:r>
                        <a:rPr lang="en-US" sz="2400" kern="0">
                          <a:solidFill>
                            <a:srgbClr val="000000"/>
                          </a:solidFill>
                          <a:effectLst/>
                          <a:latin typeface="#9Slide03 Arima Madurai Bold" panose="020B0604020202020204" charset="0"/>
                          <a:cs typeface="#9Slide03 Arima Madurai Bold" panose="020B0604020202020204" charset="0"/>
                        </a:rPr>
                        <a:t>Các lí lẽ, bằng chứng được sắp xếp hợp lí</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extLst>
                  <a:ext uri="{0D108BD9-81ED-4DB2-BD59-A6C34878D82A}">
                    <a16:rowId xmlns:a16="http://schemas.microsoft.com/office/drawing/2014/main" val="2480096462"/>
                  </a:ext>
                </a:extLst>
              </a:tr>
              <a:tr h="1804678">
                <a:tc rowSpan="2">
                  <a:txBody>
                    <a:bodyPr/>
                    <a:lstStyle/>
                    <a:p>
                      <a:pPr algn="just">
                        <a:lnSpc>
                          <a:spcPct val="107000"/>
                        </a:lnSpc>
                        <a:spcAft>
                          <a:spcPts val="800"/>
                        </a:spcAft>
                      </a:pPr>
                      <a:r>
                        <a:rPr lang="en-US" sz="2400" b="1" kern="0" dirty="0">
                          <a:solidFill>
                            <a:srgbClr val="000000"/>
                          </a:solidFill>
                          <a:effectLst/>
                          <a:latin typeface="#9Slide03 BoosterNextFYBlack" panose="020B0604020202020204" charset="0"/>
                          <a:cs typeface="#9Slide03 Arima Madurai Bold" panose="020B0604020202020204" charset="0"/>
                        </a:rPr>
                        <a:t> </a:t>
                      </a:r>
                      <a:r>
                        <a:rPr lang="en-US" sz="2400" b="1" kern="0" dirty="0" err="1">
                          <a:solidFill>
                            <a:schemeClr val="bg1"/>
                          </a:solidFill>
                          <a:effectLst/>
                          <a:latin typeface="#9Slide03 BoosterNextFYBlack" panose="020B0604020202020204" charset="0"/>
                          <a:cs typeface="#9Slide03 Arima Madurai Bold" panose="020B0604020202020204" charset="0"/>
                        </a:rPr>
                        <a:t>Cách</a:t>
                      </a:r>
                      <a:r>
                        <a:rPr lang="en-US" sz="2400" b="1" kern="0" dirty="0">
                          <a:solidFill>
                            <a:schemeClr val="bg1"/>
                          </a:solidFill>
                          <a:effectLst/>
                          <a:latin typeface="#9Slide03 BoosterNextFYBlack" panose="020B0604020202020204" charset="0"/>
                          <a:cs typeface="#9Slide03 Arima Madurai Bold" panose="020B0604020202020204" charset="0"/>
                        </a:rPr>
                        <a:t> </a:t>
                      </a:r>
                      <a:r>
                        <a:rPr lang="en-US" sz="2400" b="1" kern="0" dirty="0" err="1">
                          <a:solidFill>
                            <a:schemeClr val="bg1"/>
                          </a:solidFill>
                          <a:effectLst/>
                          <a:latin typeface="#9Slide03 BoosterNextFYBlack" panose="020B0604020202020204" charset="0"/>
                          <a:cs typeface="#9Slide03 Arima Madurai Bold" panose="020B0604020202020204" charset="0"/>
                        </a:rPr>
                        <a:t>thể</a:t>
                      </a:r>
                      <a:r>
                        <a:rPr lang="en-US" sz="2400" b="1" kern="0" dirty="0">
                          <a:solidFill>
                            <a:schemeClr val="bg1"/>
                          </a:solidFill>
                          <a:effectLst/>
                          <a:latin typeface="#9Slide03 BoosterNextFYBlack" panose="020B0604020202020204" charset="0"/>
                          <a:cs typeface="#9Slide03 Arima Madurai Bold" panose="020B0604020202020204" charset="0"/>
                        </a:rPr>
                        <a:t> </a:t>
                      </a:r>
                      <a:r>
                        <a:rPr lang="en-US" sz="2400" b="1" kern="0" dirty="0" err="1">
                          <a:solidFill>
                            <a:schemeClr val="bg1"/>
                          </a:solidFill>
                          <a:effectLst/>
                          <a:latin typeface="#9Slide03 BoosterNextFYBlack" panose="020B0604020202020204" charset="0"/>
                          <a:cs typeface="#9Slide03 Arima Madurai Bold" panose="020B0604020202020204" charset="0"/>
                        </a:rPr>
                        <a:t>hiện</a:t>
                      </a:r>
                      <a:endParaRPr lang="en-US" sz="2400" kern="100" dirty="0">
                        <a:solidFill>
                          <a:schemeClr val="bg1"/>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Nói có ngữ điệu phù hợp, biết nhấn giọng những chỗ cần thiết, biết nêu một số câu hỏi gợi mở nhằm kích thích sự tò mò trước những ý quan trọng</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extLst>
                  <a:ext uri="{0D108BD9-81ED-4DB2-BD59-A6C34878D82A}">
                    <a16:rowId xmlns:a16="http://schemas.microsoft.com/office/drawing/2014/main" val="2542352412"/>
                  </a:ext>
                </a:extLst>
              </a:tr>
              <a:tr h="1347894">
                <a:tc vMerge="1">
                  <a:txBody>
                    <a:bodyPr/>
                    <a:lstStyle/>
                    <a:p>
                      <a:endParaRPr lang="en-US"/>
                    </a:p>
                  </a:txBody>
                  <a:tcP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Dùng từ ngữ chính xác, gây ấn tượng, biết sử dụng kết hợp phương tiện ngôn ngữ và phi ngôn ngữ</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extLst>
                  <a:ext uri="{0D108BD9-81ED-4DB2-BD59-A6C34878D82A}">
                    <a16:rowId xmlns:a16="http://schemas.microsoft.com/office/drawing/2014/main" val="196954738"/>
                  </a:ext>
                </a:extLst>
              </a:tr>
              <a:tr h="1804678">
                <a:tc>
                  <a:txBody>
                    <a:bodyPr/>
                    <a:lstStyle/>
                    <a:p>
                      <a:pPr algn="just">
                        <a:lnSpc>
                          <a:spcPct val="107000"/>
                        </a:lnSpc>
                        <a:spcAft>
                          <a:spcPts val="800"/>
                        </a:spcAft>
                      </a:pPr>
                      <a:r>
                        <a:rPr lang="en-US" sz="2400" b="1" kern="0" dirty="0">
                          <a:solidFill>
                            <a:schemeClr val="bg1"/>
                          </a:solidFill>
                          <a:effectLst/>
                          <a:latin typeface="#9Slide03 BoosterNextFYBlack" panose="020B0604020202020204" charset="0"/>
                          <a:cs typeface="#9Slide03 Arima Madurai Bold" panose="020B0604020202020204" charset="0"/>
                        </a:rPr>
                        <a:t>Sự </a:t>
                      </a:r>
                      <a:r>
                        <a:rPr lang="en-US" sz="2400" b="1" kern="0" dirty="0" err="1">
                          <a:solidFill>
                            <a:schemeClr val="bg1"/>
                          </a:solidFill>
                          <a:effectLst/>
                          <a:latin typeface="#9Slide03 BoosterNextFYBlack" panose="020B0604020202020204" charset="0"/>
                          <a:cs typeface="#9Slide03 Arima Madurai Bold" panose="020B0604020202020204" charset="0"/>
                        </a:rPr>
                        <a:t>tương</a:t>
                      </a:r>
                      <a:r>
                        <a:rPr lang="en-US" sz="2400" b="1" kern="0" dirty="0">
                          <a:solidFill>
                            <a:schemeClr val="bg1"/>
                          </a:solidFill>
                          <a:effectLst/>
                          <a:latin typeface="#9Slide03 BoosterNextFYBlack" panose="020B0604020202020204" charset="0"/>
                          <a:cs typeface="#9Slide03 Arima Madurai Bold" panose="020B0604020202020204" charset="0"/>
                        </a:rPr>
                        <a:t> </a:t>
                      </a:r>
                      <a:r>
                        <a:rPr lang="en-US" sz="2400" b="1" kern="0" dirty="0" err="1">
                          <a:solidFill>
                            <a:schemeClr val="bg1"/>
                          </a:solidFill>
                          <a:effectLst/>
                          <a:latin typeface="#9Slide03 BoosterNextFYBlack" panose="020B0604020202020204" charset="0"/>
                          <a:cs typeface="#9Slide03 Arima Madurai Bold" panose="020B0604020202020204" charset="0"/>
                        </a:rPr>
                        <a:t>tác</a:t>
                      </a:r>
                      <a:endParaRPr lang="en-US" sz="2400" kern="100" dirty="0">
                        <a:solidFill>
                          <a:schemeClr val="bg1"/>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en-US" sz="2400" kern="0" dirty="0" err="1">
                          <a:solidFill>
                            <a:srgbClr val="000000"/>
                          </a:solidFill>
                          <a:effectLst/>
                          <a:latin typeface="#9Slide03 Arima Madurai Bold" panose="020B0604020202020204" charset="0"/>
                          <a:cs typeface="#9Slide03 Arima Madurai Bold" panose="020B0604020202020204" charset="0"/>
                        </a:rPr>
                        <a:t>Nắm</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bắt</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chính</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xác</a:t>
                      </a:r>
                      <a:r>
                        <a:rPr lang="en-US" sz="2400" kern="0" dirty="0">
                          <a:solidFill>
                            <a:srgbClr val="000000"/>
                          </a:solidFill>
                          <a:effectLst/>
                          <a:latin typeface="#9Slide03 Arima Madurai Bold" panose="020B0604020202020204" charset="0"/>
                          <a:cs typeface="#9Slide03 Arima Madurai Bold" panose="020B0604020202020204" charset="0"/>
                        </a:rPr>
                        <a:t> sự </a:t>
                      </a:r>
                      <a:r>
                        <a:rPr lang="en-US" sz="2400" kern="0" dirty="0" err="1">
                          <a:solidFill>
                            <a:srgbClr val="000000"/>
                          </a:solidFill>
                          <a:effectLst/>
                          <a:latin typeface="#9Slide03 Arima Madurai Bold" panose="020B0604020202020204" charset="0"/>
                          <a:cs typeface="#9Slide03 Arima Madurai Bold" panose="020B0604020202020204" charset="0"/>
                        </a:rPr>
                        <a:t>chú</a:t>
                      </a:r>
                      <a:r>
                        <a:rPr lang="en-US" sz="2400" kern="0" dirty="0">
                          <a:solidFill>
                            <a:srgbClr val="000000"/>
                          </a:solidFill>
                          <a:effectLst/>
                          <a:latin typeface="#9Slide03 Arima Madurai Bold" panose="020B0604020202020204" charset="0"/>
                          <a:cs typeface="#9Slide03 Arima Madurai Bold" panose="020B0604020202020204" charset="0"/>
                        </a:rPr>
                        <a:t> ý </a:t>
                      </a:r>
                      <a:r>
                        <a:rPr lang="en-US" sz="2400" kern="0" dirty="0" err="1">
                          <a:solidFill>
                            <a:srgbClr val="000000"/>
                          </a:solidFill>
                          <a:effectLst/>
                          <a:latin typeface="#9Slide03 Arima Madurai Bold" panose="020B0604020202020204" charset="0"/>
                          <a:cs typeface="#9Slide03 Arima Madurai Bold" panose="020B0604020202020204" charset="0"/>
                        </a:rPr>
                        <a:t>của</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người</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nghe</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để</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thực</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hiện</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những</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điều</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chỉnh</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cần</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thiết</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về</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nội</a:t>
                      </a:r>
                      <a:r>
                        <a:rPr lang="en-US" sz="2400" kern="0" dirty="0">
                          <a:solidFill>
                            <a:srgbClr val="000000"/>
                          </a:solidFill>
                          <a:effectLst/>
                          <a:latin typeface="#9Slide03 Arima Madurai Bold" panose="020B0604020202020204" charset="0"/>
                          <a:cs typeface="#9Slide03 Arima Madurai Bold" panose="020B0604020202020204" charset="0"/>
                        </a:rPr>
                        <a:t> dung </a:t>
                      </a:r>
                      <a:r>
                        <a:rPr lang="en-US" sz="2400" kern="0" dirty="0" err="1">
                          <a:solidFill>
                            <a:srgbClr val="000000"/>
                          </a:solidFill>
                          <a:effectLst/>
                          <a:latin typeface="#9Slide03 Arima Madurai Bold" panose="020B0604020202020204" charset="0"/>
                          <a:cs typeface="#9Slide03 Arima Madurai Bold" panose="020B0604020202020204" charset="0"/>
                        </a:rPr>
                        <a:t>nói</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và</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cách</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nói</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giải</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đáp</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rõ</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ràng</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nhã</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nhặn</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các</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thắc</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mắc</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của</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người</a:t>
                      </a:r>
                      <a:r>
                        <a:rPr lang="en-US" sz="2400" kern="0" dirty="0">
                          <a:solidFill>
                            <a:srgbClr val="000000"/>
                          </a:solidFill>
                          <a:effectLst/>
                          <a:latin typeface="#9Slide03 Arima Madurai Bold" panose="020B0604020202020204" charset="0"/>
                          <a:cs typeface="#9Slide03 Arima Madurai Bold" panose="020B0604020202020204" charset="0"/>
                        </a:rPr>
                        <a:t> </a:t>
                      </a:r>
                      <a:r>
                        <a:rPr lang="en-US" sz="2400" kern="0" dirty="0" err="1">
                          <a:solidFill>
                            <a:srgbClr val="000000"/>
                          </a:solidFill>
                          <a:effectLst/>
                          <a:latin typeface="#9Slide03 Arima Madurai Bold" panose="020B0604020202020204" charset="0"/>
                          <a:cs typeface="#9Slide03 Arima Madurai Bold" panose="020B0604020202020204" charset="0"/>
                        </a:rPr>
                        <a:t>nghe</a:t>
                      </a:r>
                      <a:r>
                        <a:rPr lang="en-US" sz="2400" kern="0" dirty="0">
                          <a:solidFill>
                            <a:srgbClr val="000000"/>
                          </a:solidFill>
                          <a:effectLst/>
                          <a:latin typeface="#9Slide03 Arima Madurai Bold" panose="020B0604020202020204" charset="0"/>
                          <a:cs typeface="#9Slide03 Arima Madurai Bold" panose="020B0604020202020204" charset="0"/>
                        </a:rPr>
                        <a:t>.</a:t>
                      </a:r>
                      <a:endParaRPr lang="en-US" sz="2400" kern="100" dirty="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tc>
                  <a:txBody>
                    <a:bodyPr/>
                    <a:lstStyle/>
                    <a:p>
                      <a:pPr algn="just">
                        <a:lnSpc>
                          <a:spcPct val="107000"/>
                        </a:lnSpc>
                        <a:spcAft>
                          <a:spcPts val="800"/>
                        </a:spcAft>
                      </a:pPr>
                      <a:r>
                        <a:rPr lang="vi-VN" sz="2400" kern="0">
                          <a:solidFill>
                            <a:srgbClr val="000000"/>
                          </a:solidFill>
                          <a:effectLst/>
                          <a:latin typeface="#9Slide03 Arima Madurai Bold" panose="020B0604020202020204" charset="0"/>
                          <a:cs typeface="#9Slide03 Arima Madurai Bold" panose="020B0604020202020204" charset="0"/>
                        </a:rPr>
                        <a:t> </a:t>
                      </a:r>
                      <a:endParaRPr lang="en-US" sz="2400" kern="100">
                        <a:solidFill>
                          <a:srgbClr val="000000"/>
                        </a:solidFill>
                        <a:effectLst/>
                        <a:latin typeface="#9Slide03 Arima Madurai Bold" panose="020B0604020202020204" charset="0"/>
                        <a:ea typeface="Calibri" panose="020F0502020204030204" pitchFamily="34" charset="0"/>
                        <a:cs typeface="#9Slide03 Arima Madurai Bold" panose="020B0604020202020204" charset="0"/>
                      </a:endParaRPr>
                    </a:p>
                  </a:txBody>
                  <a:tcPr marL="68580" marR="68580" marT="0" marB="0" anchor="ctr"/>
                </a:tc>
                <a:extLst>
                  <a:ext uri="{0D108BD9-81ED-4DB2-BD59-A6C34878D82A}">
                    <a16:rowId xmlns:a16="http://schemas.microsoft.com/office/drawing/2014/main" val="2718770490"/>
                  </a:ext>
                </a:extLst>
              </a:tr>
              <a:tr h="434327">
                <a:tc gridSpan="5">
                  <a:txBody>
                    <a:bodyPr/>
                    <a:lstStyle/>
                    <a:p>
                      <a:pPr algn="ctr">
                        <a:lnSpc>
                          <a:spcPct val="107000"/>
                        </a:lnSpc>
                        <a:spcAft>
                          <a:spcPts val="800"/>
                        </a:spcAft>
                      </a:pPr>
                      <a:r>
                        <a:rPr lang="vi-VN" sz="2400" b="1" kern="0" dirty="0">
                          <a:solidFill>
                            <a:schemeClr val="bg1"/>
                          </a:solidFill>
                          <a:effectLst/>
                          <a:latin typeface="#9Slide03 BoosterNextFYBlack" panose="020B0604020202020204" charset="0"/>
                          <a:cs typeface="#9Slide03 Arima Madurai Bold" panose="020B0604020202020204" charset="0"/>
                        </a:rPr>
                        <a:t>ĐÁNH GIÁ CHUNG: ………………..</a:t>
                      </a:r>
                      <a:endParaRPr lang="en-US" sz="2400" kern="100" dirty="0">
                        <a:solidFill>
                          <a:schemeClr val="bg1"/>
                        </a:solidFill>
                        <a:effectLst/>
                        <a:latin typeface="#9Slide03 BoosterNextFYBlack" panose="020B0604020202020204" charset="0"/>
                        <a:ea typeface="Calibri" panose="020F0502020204030204" pitchFamily="34" charset="0"/>
                        <a:cs typeface="#9Slide03 Arima Madurai Bold" panose="020B060402020202020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4021991"/>
                  </a:ext>
                </a:extLst>
              </a:tr>
            </a:tbl>
          </a:graphicData>
        </a:graphic>
      </p:graphicFrame>
    </p:spTree>
    <p:extLst>
      <p:ext uri="{BB962C8B-B14F-4D97-AF65-F5344CB8AC3E}">
        <p14:creationId xmlns:p14="http://schemas.microsoft.com/office/powerpoint/2010/main" val="29275321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9614" y="21581"/>
            <a:ext cx="18288000" cy="10287000"/>
          </a:xfrm>
          <a:prstGeom prst="rect">
            <a:avLst/>
          </a:prstGeom>
        </p:spPr>
      </p:pic>
      <p:grpSp>
        <p:nvGrpSpPr>
          <p:cNvPr id="3" name="Group 3"/>
          <p:cNvGrpSpPr/>
          <p:nvPr/>
        </p:nvGrpSpPr>
        <p:grpSpPr>
          <a:xfrm>
            <a:off x="-749406" y="495300"/>
            <a:ext cx="1498811" cy="1109430"/>
            <a:chOff x="0" y="0"/>
            <a:chExt cx="591802" cy="438056"/>
          </a:xfrm>
        </p:grpSpPr>
        <p:sp>
          <p:nvSpPr>
            <p:cNvPr id="4" name="Freeform 4"/>
            <p:cNvSpPr/>
            <p:nvPr/>
          </p:nvSpPr>
          <p:spPr>
            <a:xfrm>
              <a:off x="0" y="0"/>
              <a:ext cx="591802" cy="438056"/>
            </a:xfrm>
            <a:custGeom>
              <a:avLst/>
              <a:gdLst/>
              <a:ahLst/>
              <a:cxnLst/>
              <a:rect l="l" t="t" r="r" b="b"/>
              <a:pathLst>
                <a:path w="591802" h="438056">
                  <a:moveTo>
                    <a:pt x="0" y="0"/>
                  </a:moveTo>
                  <a:lnTo>
                    <a:pt x="591802" y="0"/>
                  </a:lnTo>
                  <a:lnTo>
                    <a:pt x="591802" y="438056"/>
                  </a:lnTo>
                  <a:lnTo>
                    <a:pt x="0" y="438056"/>
                  </a:lnTo>
                  <a:close/>
                </a:path>
              </a:pathLst>
            </a:custGeom>
            <a:solidFill>
              <a:srgbClr val="30364E"/>
            </a:solidFill>
          </p:spPr>
        </p:sp>
        <p:sp>
          <p:nvSpPr>
            <p:cNvPr id="5" name="TextBox 5"/>
            <p:cNvSpPr txBox="1"/>
            <p:nvPr/>
          </p:nvSpPr>
          <p:spPr>
            <a:xfrm>
              <a:off x="0" y="-28575"/>
              <a:ext cx="812800" cy="841375"/>
            </a:xfrm>
            <a:prstGeom prst="rect">
              <a:avLst/>
            </a:prstGeom>
          </p:spPr>
          <p:txBody>
            <a:bodyPr lIns="43931" tIns="43931" rIns="43931" bIns="43931" rtlCol="0" anchor="ctr"/>
            <a:lstStyle/>
            <a:p>
              <a:pPr algn="ctr">
                <a:lnSpc>
                  <a:spcPts val="2307"/>
                </a:lnSpc>
              </a:pPr>
              <a:endParaRPr/>
            </a:p>
          </p:txBody>
        </p:sp>
      </p:grpSp>
      <p:pic>
        <p:nvPicPr>
          <p:cNvPr id="6" name="Picture 3">
            <a:extLst>
              <a:ext uri="{FF2B5EF4-FFF2-40B4-BE49-F238E27FC236}">
                <a16:creationId xmlns:a16="http://schemas.microsoft.com/office/drawing/2014/main" id="{400425AD-B195-938B-C5A7-1461B0925573}"/>
              </a:ext>
            </a:extLst>
          </p:cNvPr>
          <p:cNvPicPr>
            <a:picLocks noChangeAspect="1"/>
          </p:cNvPicPr>
          <p:nvPr/>
        </p:nvPicPr>
        <p:blipFill>
          <a:blip r:embed="rId3"/>
          <a:srcRect/>
          <a:stretch>
            <a:fillRect/>
          </a:stretch>
        </p:blipFill>
        <p:spPr>
          <a:xfrm flipH="1">
            <a:off x="12949560" y="4795927"/>
            <a:ext cx="5512654" cy="5512654"/>
          </a:xfrm>
          <a:prstGeom prst="rect">
            <a:avLst/>
          </a:prstGeom>
        </p:spPr>
      </p:pic>
      <p:pic>
        <p:nvPicPr>
          <p:cNvPr id="7" name="Picture 5">
            <a:extLst>
              <a:ext uri="{FF2B5EF4-FFF2-40B4-BE49-F238E27FC236}">
                <a16:creationId xmlns:a16="http://schemas.microsoft.com/office/drawing/2014/main" id="{765488B6-22DF-E3EA-702E-ED27A53C0D00}"/>
              </a:ext>
            </a:extLst>
          </p:cNvPr>
          <p:cNvPicPr>
            <a:picLocks noChangeAspect="1"/>
          </p:cNvPicPr>
          <p:nvPr/>
        </p:nvPicPr>
        <p:blipFill>
          <a:blip r:embed="rId3"/>
          <a:srcRect t="1015" b="1015"/>
          <a:stretch>
            <a:fillRect/>
          </a:stretch>
        </p:blipFill>
        <p:spPr>
          <a:xfrm>
            <a:off x="9614" y="4774346"/>
            <a:ext cx="5626900" cy="5512654"/>
          </a:xfrm>
          <a:prstGeom prst="rect">
            <a:avLst/>
          </a:prstGeom>
        </p:spPr>
      </p:pic>
      <p:pic>
        <p:nvPicPr>
          <p:cNvPr id="12" name="Picture 11">
            <a:extLst>
              <a:ext uri="{FF2B5EF4-FFF2-40B4-BE49-F238E27FC236}">
                <a16:creationId xmlns:a16="http://schemas.microsoft.com/office/drawing/2014/main" id="{7DEB5A7A-4BC7-1951-C34E-AAC2377D8C23}"/>
              </a:ext>
            </a:extLst>
          </p:cNvPr>
          <p:cNvPicPr>
            <a:picLocks noChangeAspect="1"/>
          </p:cNvPicPr>
          <p:nvPr/>
        </p:nvPicPr>
        <p:blipFill>
          <a:blip r:embed="rId4"/>
          <a:srcRect/>
          <a:stretch>
            <a:fillRect/>
          </a:stretch>
        </p:blipFill>
        <p:spPr>
          <a:xfrm rot="-2853749">
            <a:off x="5810796" y="7112816"/>
            <a:ext cx="6068452" cy="6072821"/>
          </a:xfrm>
          <a:prstGeom prst="rect">
            <a:avLst/>
          </a:prstGeom>
        </p:spPr>
      </p:pic>
      <p:pic>
        <p:nvPicPr>
          <p:cNvPr id="13" name="Picture 16">
            <a:extLst>
              <a:ext uri="{FF2B5EF4-FFF2-40B4-BE49-F238E27FC236}">
                <a16:creationId xmlns:a16="http://schemas.microsoft.com/office/drawing/2014/main" id="{D45C04EF-A691-1148-0ECB-9A44325729DA}"/>
              </a:ext>
            </a:extLst>
          </p:cNvPr>
          <p:cNvPicPr>
            <a:picLocks noChangeAspect="1"/>
          </p:cNvPicPr>
          <p:nvPr/>
        </p:nvPicPr>
        <p:blipFill>
          <a:blip r:embed="rId4"/>
          <a:srcRect/>
          <a:stretch>
            <a:fillRect/>
          </a:stretch>
        </p:blipFill>
        <p:spPr>
          <a:xfrm rot="-1128564">
            <a:off x="15529866" y="-1431688"/>
            <a:ext cx="3851203" cy="3853975"/>
          </a:xfrm>
          <a:prstGeom prst="rect">
            <a:avLst/>
          </a:prstGeom>
        </p:spPr>
      </p:pic>
      <p:graphicFrame>
        <p:nvGraphicFramePr>
          <p:cNvPr id="15" name="Table 7">
            <a:extLst>
              <a:ext uri="{FF2B5EF4-FFF2-40B4-BE49-F238E27FC236}">
                <a16:creationId xmlns:a16="http://schemas.microsoft.com/office/drawing/2014/main" id="{A9E52BD0-694A-BCB4-093F-BE0D6CC099FA}"/>
              </a:ext>
            </a:extLst>
          </p:cNvPr>
          <p:cNvGraphicFramePr>
            <a:graphicFrameLocks noGrp="1"/>
          </p:cNvGraphicFramePr>
          <p:nvPr>
            <p:extLst>
              <p:ext uri="{D42A27DB-BD31-4B8C-83A1-F6EECF244321}">
                <p14:modId xmlns:p14="http://schemas.microsoft.com/office/powerpoint/2010/main" val="89828483"/>
              </p:ext>
            </p:extLst>
          </p:nvPr>
        </p:nvGraphicFramePr>
        <p:xfrm>
          <a:off x="902151" y="388770"/>
          <a:ext cx="16611600" cy="8884620"/>
        </p:xfrm>
        <a:graphic>
          <a:graphicData uri="http://schemas.openxmlformats.org/drawingml/2006/table">
            <a:tbl>
              <a:tblPr firstRow="1" firstCol="1" bandRow="1">
                <a:tableStyleId>{5C22544A-7EE6-4342-B048-85BDC9FD1C3A}</a:tableStyleId>
              </a:tblPr>
              <a:tblGrid>
                <a:gridCol w="1929630">
                  <a:extLst>
                    <a:ext uri="{9D8B030D-6E8A-4147-A177-3AD203B41FA5}">
                      <a16:colId xmlns:a16="http://schemas.microsoft.com/office/drawing/2014/main" val="2493468306"/>
                    </a:ext>
                  </a:extLst>
                </a:gridCol>
                <a:gridCol w="14681970">
                  <a:extLst>
                    <a:ext uri="{9D8B030D-6E8A-4147-A177-3AD203B41FA5}">
                      <a16:colId xmlns:a16="http://schemas.microsoft.com/office/drawing/2014/main" val="1057839881"/>
                    </a:ext>
                  </a:extLst>
                </a:gridCol>
              </a:tblGrid>
              <a:tr h="829705">
                <a:tc>
                  <a:txBody>
                    <a:bodyPr/>
                    <a:lstStyle/>
                    <a:p>
                      <a:pPr marL="0" marR="0" algn="ctr">
                        <a:spcBef>
                          <a:spcPts val="600"/>
                        </a:spcBef>
                        <a:spcAft>
                          <a:spcPts val="600"/>
                        </a:spcAft>
                        <a:tabLst>
                          <a:tab pos="2971800" algn="ctr"/>
                          <a:tab pos="5943600" algn="r"/>
                        </a:tabLst>
                      </a:pPr>
                      <a:r>
                        <a:rPr lang="en-US" sz="2800" dirty="0" err="1">
                          <a:effectLst/>
                        </a:rPr>
                        <a:t>Yêu</a:t>
                      </a:r>
                      <a:r>
                        <a:rPr lang="en-US" sz="2800" dirty="0">
                          <a:effectLst/>
                        </a:rPr>
                        <a:t> </a:t>
                      </a:r>
                      <a:r>
                        <a:rPr lang="en-US" sz="2800" dirty="0" err="1">
                          <a:effectLst/>
                        </a:rPr>
                        <a:t>cầu</a:t>
                      </a:r>
                      <a:endParaRPr lang="en-US" sz="2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52223" marR="52223" marT="0" marB="0" anchor="ctr"/>
                </a:tc>
                <a:tc>
                  <a:txBody>
                    <a:bodyPr/>
                    <a:lstStyle/>
                    <a:p>
                      <a:pPr marL="0" marR="0" algn="ctr">
                        <a:spcBef>
                          <a:spcPts val="600"/>
                        </a:spcBef>
                        <a:spcAft>
                          <a:spcPts val="600"/>
                        </a:spcAft>
                        <a:tabLst>
                          <a:tab pos="2971800" algn="ctr"/>
                          <a:tab pos="5943600" algn="r"/>
                        </a:tabLst>
                      </a:pPr>
                      <a:r>
                        <a:rPr lang="en-US" sz="2800" dirty="0">
                          <a:effectLst/>
                        </a:rPr>
                        <a:t>Nội dung</a:t>
                      </a:r>
                      <a:endParaRPr lang="en-US" sz="2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52223" marR="52223" marT="0" marB="0" anchor="ctr"/>
                </a:tc>
                <a:extLst>
                  <a:ext uri="{0D108BD9-81ED-4DB2-BD59-A6C34878D82A}">
                    <a16:rowId xmlns:a16="http://schemas.microsoft.com/office/drawing/2014/main" val="829632146"/>
                  </a:ext>
                </a:extLst>
              </a:tr>
              <a:tr h="1338922">
                <a:tc>
                  <a:txBody>
                    <a:bodyPr/>
                    <a:lstStyle/>
                    <a:p>
                      <a:pPr marL="0" marR="0" algn="ctr">
                        <a:spcBef>
                          <a:spcPts val="600"/>
                        </a:spcBef>
                        <a:spcAft>
                          <a:spcPts val="600"/>
                        </a:spcAft>
                        <a:tabLst>
                          <a:tab pos="2971800" algn="ctr"/>
                          <a:tab pos="5943600" algn="r"/>
                        </a:tabLst>
                      </a:pPr>
                      <a:r>
                        <a:rPr lang="en-US" sz="2800" dirty="0">
                          <a:effectLst/>
                        </a:rPr>
                        <a:t>MB</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tab pos="2971800" algn="ctr"/>
                          <a:tab pos="5943600" algn="r"/>
                        </a:tabLst>
                        <a:defRPr/>
                      </a:pPr>
                      <a:r>
                        <a:rPr lang="vi-VN" sz="2400" kern="1200" dirty="0">
                          <a:solidFill>
                            <a:schemeClr val="dk1"/>
                          </a:solidFill>
                          <a:effectLst/>
                          <a:latin typeface="#9Slide03 Arima Madurai Bold" panose="020B0604020202020204" charset="0"/>
                          <a:ea typeface="+mn-ea"/>
                          <a:cs typeface="#9Slide03 Arima Madurai Bold" panose="020B0604020202020204" charset="0"/>
                        </a:rPr>
                        <a:t>N</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êu</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vấn</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đề</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mục</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đích</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bài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nói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là</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chỉ</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ra</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sự</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giống</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nhau</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và</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khác</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nhau</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của</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hai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văn</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bản</a:t>
                      </a:r>
                      <a:r>
                        <a:rPr lang="en-US" sz="2400" kern="1200" dirty="0">
                          <a:solidFill>
                            <a:schemeClr val="dk1"/>
                          </a:solidFill>
                          <a:effectLst/>
                          <a:latin typeface="#9Slide03 Arima Madurai Bold" panose="020B0604020202020204" charset="0"/>
                          <a:ea typeface="+mn-ea"/>
                          <a:cs typeface="#9Slide03 Arima Madurai Bold" panose="020B0604020202020204" charset="0"/>
                        </a:rPr>
                        <a:t>.</a:t>
                      </a:r>
                    </a:p>
                  </a:txBody>
                  <a:tcPr marL="52223" marR="52223" marT="0" marB="0" anchor="ctr"/>
                </a:tc>
                <a:extLst>
                  <a:ext uri="{0D108BD9-81ED-4DB2-BD59-A6C34878D82A}">
                    <a16:rowId xmlns:a16="http://schemas.microsoft.com/office/drawing/2014/main" val="1012352733"/>
                  </a:ext>
                </a:extLst>
              </a:tr>
              <a:tr h="5082299">
                <a:tc>
                  <a:txBody>
                    <a:bodyPr/>
                    <a:lstStyle/>
                    <a:p>
                      <a:pPr marL="0" marR="0" algn="ctr">
                        <a:spcBef>
                          <a:spcPts val="600"/>
                        </a:spcBef>
                        <a:spcAft>
                          <a:spcPts val="600"/>
                        </a:spcAft>
                        <a:tabLst>
                          <a:tab pos="2971800" algn="ctr"/>
                          <a:tab pos="5943600" algn="r"/>
                        </a:tabLst>
                      </a:pPr>
                      <a:r>
                        <a:rPr lang="en-US" sz="2800" dirty="0">
                          <a:effectLst/>
                        </a:rPr>
                        <a:t>TB</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tc>
                  <a:txBody>
                    <a:bodyPr/>
                    <a:lstStyle/>
                    <a:p>
                      <a:r>
                        <a:rPr lang="vi-VN" sz="2400" kern="1200" dirty="0">
                          <a:solidFill>
                            <a:schemeClr val="dk1"/>
                          </a:solidFill>
                          <a:effectLst/>
                          <a:latin typeface="#9Slide03 Arima Madurai Bold" panose="020B0604020202020204" charset="0"/>
                          <a:ea typeface="+mn-ea"/>
                          <a:cs typeface="#9Slide03 Arima Madurai Bold" panose="020B0604020202020204" charset="0"/>
                        </a:rPr>
                        <a:t>*G</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iống</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nhau</a:t>
                      </a:r>
                      <a:r>
                        <a:rPr lang="vi-VN" sz="2400" kern="1200" dirty="0">
                          <a:solidFill>
                            <a:schemeClr val="dk1"/>
                          </a:solidFill>
                          <a:effectLst/>
                          <a:latin typeface="#9Slide03 Arima Madurai Bold" panose="020B0604020202020204" charset="0"/>
                          <a:ea typeface="+mn-ea"/>
                          <a:cs typeface="#9Slide03 Arima Madurai Bold" panose="020B0604020202020204" charset="0"/>
                        </a:rPr>
                        <a:t>:</a:t>
                      </a:r>
                      <a:endParaRPr lang="en-US" sz="2400" kern="1200" dirty="0">
                        <a:solidFill>
                          <a:schemeClr val="dk1"/>
                        </a:solidFill>
                        <a:effectLst/>
                        <a:latin typeface="#9Slide03 Arima Madurai Bold" panose="020B0604020202020204" charset="0"/>
                        <a:ea typeface="+mn-ea"/>
                        <a:cs typeface="#9Slide03 Arima Madurai Bold" panose="020B0604020202020204" charset="0"/>
                      </a:endParaRPr>
                    </a:p>
                    <a:p>
                      <a:r>
                        <a:rPr lang="vi-VN" sz="2400" kern="1200" dirty="0">
                          <a:solidFill>
                            <a:schemeClr val="dk1"/>
                          </a:solidFill>
                          <a:effectLst/>
                          <a:latin typeface="#9Slide03 Arima Madurai Bold" panose="020B0604020202020204" charset="0"/>
                          <a:ea typeface="+mn-ea"/>
                          <a:cs typeface="#9Slide03 Arima Madurai Bold" panose="020B0604020202020204" charset="0"/>
                        </a:rPr>
                        <a:t>- Về đề tài: Khẳng định chủ quyền dân tộc; đều xứng đáng là bản tuyên ngôn độc lập của nước Việt.</a:t>
                      </a:r>
                      <a:endParaRPr lang="en-US" sz="2400" kern="1200" dirty="0">
                        <a:solidFill>
                          <a:schemeClr val="dk1"/>
                        </a:solidFill>
                        <a:effectLst/>
                        <a:latin typeface="#9Slide03 Arima Madurai Bold" panose="020B0604020202020204" charset="0"/>
                        <a:ea typeface="+mn-ea"/>
                        <a:cs typeface="#9Slide03 Arima Madurai Bold" panose="020B0604020202020204" charset="0"/>
                      </a:endParaRPr>
                    </a:p>
                    <a:p>
                      <a:r>
                        <a:rPr lang="vi-VN" sz="2400" kern="1200" dirty="0">
                          <a:solidFill>
                            <a:schemeClr val="dk1"/>
                          </a:solidFill>
                          <a:effectLst/>
                          <a:latin typeface="#9Slide03 Arima Madurai Bold" panose="020B0604020202020204" charset="0"/>
                          <a:ea typeface="+mn-ea"/>
                          <a:cs typeface="#9Slide03 Arima Madurai Bold" panose="020B0604020202020204" charset="0"/>
                        </a:rPr>
                        <a:t> - B</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ối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cảnh</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ra</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đời</a:t>
                      </a:r>
                      <a:r>
                        <a:rPr lang="vi-VN" sz="2400" kern="1200" dirty="0">
                          <a:solidFill>
                            <a:schemeClr val="dk1"/>
                          </a:solidFill>
                          <a:effectLst/>
                          <a:latin typeface="#9Slide03 Arima Madurai Bold" panose="020B0604020202020204" charset="0"/>
                          <a:ea typeface="+mn-ea"/>
                          <a:cs typeface="#9Slide03 Arima Madurai Bold" panose="020B0604020202020204" charset="0"/>
                        </a:rPr>
                        <a:t>: đều ra đời trong quá trình chiến đấu chống giặc ngoại xâm. “Nam quốc sơn hà” được Lí Thường Kiệt viết trong quá trình đánh giặc Tống xâm lược. “Bình Ngô đại cáo” được Nguyễn Trãi viết sau khi hoàn thành đại cuộc kháng Minh và thiết lập nên triều Hậu Lê.</a:t>
                      </a:r>
                      <a:endParaRPr lang="en-US" sz="2400" kern="1200" dirty="0">
                        <a:solidFill>
                          <a:schemeClr val="dk1"/>
                        </a:solidFill>
                        <a:effectLst/>
                        <a:latin typeface="#9Slide03 Arima Madurai Bold" panose="020B0604020202020204" charset="0"/>
                        <a:ea typeface="+mn-ea"/>
                        <a:cs typeface="#9Slide03 Arima Madurai Bold" panose="020B0604020202020204" charset="0"/>
                      </a:endParaRPr>
                    </a:p>
                    <a:p>
                      <a:r>
                        <a:rPr lang="vi-VN" sz="2400" kern="1200" dirty="0">
                          <a:solidFill>
                            <a:schemeClr val="dk1"/>
                          </a:solidFill>
                          <a:effectLst/>
                          <a:latin typeface="#9Slide03 Arima Madurai Bold" panose="020B0604020202020204" charset="0"/>
                          <a:ea typeface="+mn-ea"/>
                          <a:cs typeface="#9Slide03 Arima Madurai Bold" panose="020B0604020202020204" charset="0"/>
                        </a:rPr>
                        <a:t>*Khác nhau:</a:t>
                      </a:r>
                      <a:endParaRPr lang="en-US" sz="2400" kern="1200" dirty="0">
                        <a:solidFill>
                          <a:schemeClr val="dk1"/>
                        </a:solidFill>
                        <a:effectLst/>
                        <a:latin typeface="#9Slide03 Arima Madurai Bold" panose="020B0604020202020204" charset="0"/>
                        <a:ea typeface="+mn-ea"/>
                        <a:cs typeface="#9Slide03 Arima Madurai Bold" panose="020B0604020202020204" charset="0"/>
                      </a:endParaRPr>
                    </a:p>
                    <a:p>
                      <a:r>
                        <a:rPr lang="vi-VN" sz="2400" kern="1200" dirty="0">
                          <a:solidFill>
                            <a:schemeClr val="dk1"/>
                          </a:solidFill>
                          <a:effectLst/>
                          <a:latin typeface="#9Slide03 Arima Madurai Bold" panose="020B0604020202020204" charset="0"/>
                          <a:ea typeface="+mn-ea"/>
                          <a:cs typeface="#9Slide03 Arima Madurai Bold" panose="020B0604020202020204" charset="0"/>
                        </a:rPr>
                        <a:t>- Cơ sở khẳng định chủ quyền của Lí Thường Kiệt: là lãnh thổ và chủ quyền. lãnh thổ được phân định ở sách trời “thiên thư”; có đế vương như Trung Quốc. LTK đề cao tinh thần tự tôn của 1 dân tộc độc lập, muốn thoát ly khỏi nước lớn</a:t>
                      </a:r>
                      <a:endParaRPr lang="en-US" sz="2400" kern="1200" dirty="0">
                        <a:solidFill>
                          <a:schemeClr val="dk1"/>
                        </a:solidFill>
                        <a:effectLst/>
                        <a:latin typeface="#9Slide03 Arima Madurai Bold" panose="020B0604020202020204" charset="0"/>
                        <a:ea typeface="+mn-ea"/>
                        <a:cs typeface="#9Slide03 Arima Madurai Bold" panose="020B0604020202020204" charset="0"/>
                      </a:endParaRPr>
                    </a:p>
                    <a:p>
                      <a:r>
                        <a:rPr lang="vi-VN" sz="2400" kern="1200" dirty="0">
                          <a:solidFill>
                            <a:schemeClr val="dk1"/>
                          </a:solidFill>
                          <a:effectLst/>
                          <a:latin typeface="#9Slide03 Arima Madurai Bold" panose="020B0604020202020204" charset="0"/>
                          <a:ea typeface="+mn-ea"/>
                          <a:cs typeface="#9Slide03 Arima Madurai Bold" panose="020B0604020202020204" charset="0"/>
                        </a:rPr>
                        <a:t>- Nguyễn Trãi trong “Bình Ngô đại cáo” khẳng định độc lập tự do của Tổ quốc là do nhân dân lựa chọn và chính nhân dân hi sinh để có được chứ </a:t>
                      </a:r>
                      <a:r>
                        <a:rPr lang="vi-VN" sz="2400" kern="1200" dirty="0" err="1">
                          <a:solidFill>
                            <a:schemeClr val="dk1"/>
                          </a:solidFill>
                          <a:effectLst/>
                          <a:latin typeface="#9Slide03 Arima Madurai Bold" panose="020B0604020202020204" charset="0"/>
                          <a:ea typeface="+mn-ea"/>
                          <a:cs typeface="#9Slide03 Arima Madurai Bold" panose="020B0604020202020204" charset="0"/>
                        </a:rPr>
                        <a:t>ko</a:t>
                      </a:r>
                      <a:r>
                        <a:rPr lang="vi-VN" sz="2400" kern="1200" dirty="0">
                          <a:solidFill>
                            <a:schemeClr val="dk1"/>
                          </a:solidFill>
                          <a:effectLst/>
                          <a:latin typeface="#9Slide03 Arima Madurai Bold" panose="020B0604020202020204" charset="0"/>
                          <a:ea typeface="+mn-ea"/>
                          <a:cs typeface="#9Slide03 Arima Madurai Bold" panose="020B0604020202020204" charset="0"/>
                        </a:rPr>
                        <a:t> phải nhờ trời ban. Nguyễn Trãi đặt ngang các vương triều Đại Việt sánh với các triều đại phong kiến Trung Quốc để chứng minh nước Việt có truyền thống văn hiến; núi sông bờ cõi, lãnh thổ rạch ròi; có truyền thống, có phong tục; có lịch sử; có anh hùng hào kiệt.</a:t>
                      </a:r>
                      <a:endParaRPr lang="en-US" sz="2400" kern="1200" dirty="0">
                        <a:solidFill>
                          <a:schemeClr val="dk1"/>
                        </a:solidFill>
                        <a:effectLst/>
                        <a:latin typeface="#9Slide03 Arima Madurai Bold" panose="020B0604020202020204" charset="0"/>
                        <a:ea typeface="+mn-ea"/>
                        <a:cs typeface="#9Slide03 Arima Madurai Bold" panose="020B0604020202020204" charset="0"/>
                      </a:endParaRPr>
                    </a:p>
                    <a:p>
                      <a:r>
                        <a:rPr lang="vi-VN" sz="2400" kern="1200" dirty="0">
                          <a:solidFill>
                            <a:schemeClr val="dk1"/>
                          </a:solidFill>
                          <a:effectLst/>
                          <a:latin typeface="#9Slide03 Arima Madurai Bold" panose="020B0604020202020204" charset="0"/>
                          <a:ea typeface="+mn-ea"/>
                          <a:cs typeface="#9Slide03 Arima Madurai Bold" panose="020B0604020202020204" charset="0"/>
                        </a:rPr>
                        <a:t>=&gt; Có thể nói ở “Bình Ngô đại cáo”, quan niệm về quốc gia dân tộc hoàn thiện hơn so với “Nam quốc sơn hà”. Nguyễn Trãi đã kế thừa trọn vẹn “Nam quốc sơn hà” để từ đó tạo nên bản anh hùng ca bất hủ</a:t>
                      </a:r>
                      <a:endParaRPr lang="en-US" sz="2400" kern="1200" dirty="0">
                        <a:solidFill>
                          <a:schemeClr val="dk1"/>
                        </a:solidFill>
                        <a:effectLst/>
                        <a:latin typeface="#9Slide03 Arima Madurai Bold" panose="020B0604020202020204" charset="0"/>
                        <a:ea typeface="+mn-ea"/>
                        <a:cs typeface="#9Slide03 Arima Madurai Bold" panose="020B0604020202020204" charset="0"/>
                      </a:endParaRPr>
                    </a:p>
                  </a:txBody>
                  <a:tcPr marL="52223" marR="52223" marT="0" marB="0" anchor="ctr"/>
                </a:tc>
                <a:extLst>
                  <a:ext uri="{0D108BD9-81ED-4DB2-BD59-A6C34878D82A}">
                    <a16:rowId xmlns:a16="http://schemas.microsoft.com/office/drawing/2014/main" val="272675341"/>
                  </a:ext>
                </a:extLst>
              </a:tr>
              <a:tr h="1229593">
                <a:tc>
                  <a:txBody>
                    <a:bodyPr/>
                    <a:lstStyle/>
                    <a:p>
                      <a:pPr marL="0" marR="0" algn="ctr">
                        <a:spcBef>
                          <a:spcPts val="600"/>
                        </a:spcBef>
                        <a:spcAft>
                          <a:spcPts val="600"/>
                        </a:spcAft>
                        <a:tabLst>
                          <a:tab pos="2971800" algn="ctr"/>
                          <a:tab pos="5943600" algn="r"/>
                        </a:tabLst>
                      </a:pPr>
                      <a:r>
                        <a:rPr lang="en-US" sz="2800" dirty="0">
                          <a:effectLst/>
                        </a:rPr>
                        <a:t>KB</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2223" marR="52223" marT="0" marB="0" anchor="ctr"/>
                </a:tc>
                <a:tc>
                  <a:txBody>
                    <a:bodyPr/>
                    <a:lstStyle/>
                    <a:p>
                      <a:pPr marL="0" marR="0" algn="just">
                        <a:spcBef>
                          <a:spcPts val="600"/>
                        </a:spcBef>
                        <a:spcAft>
                          <a:spcPts val="600"/>
                        </a:spcAft>
                        <a:tabLst>
                          <a:tab pos="2971800" algn="ctr"/>
                          <a:tab pos="5943600" algn="r"/>
                        </a:tabLst>
                      </a:pPr>
                      <a:r>
                        <a:rPr lang="en-US" sz="2400" kern="1200" dirty="0" err="1">
                          <a:solidFill>
                            <a:schemeClr val="dk1"/>
                          </a:solidFill>
                          <a:effectLst/>
                          <a:latin typeface="#9Slide03 Arima Madurai Bold" panose="020B0604020202020204" charset="0"/>
                          <a:ea typeface="+mn-ea"/>
                          <a:cs typeface="#9Slide03 Arima Madurai Bold" panose="020B0604020202020204" charset="0"/>
                        </a:rPr>
                        <a:t>Khẳng</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định</a:t>
                      </a:r>
                      <a:r>
                        <a:rPr lang="en-US" sz="2400" kern="1200" dirty="0">
                          <a:solidFill>
                            <a:schemeClr val="dk1"/>
                          </a:solidFill>
                          <a:effectLst/>
                          <a:latin typeface="#9Slide03 Arima Madurai Bold" panose="020B0604020202020204" charset="0"/>
                          <a:ea typeface="+mn-ea"/>
                          <a:cs typeface="#9Slide03 Arima Madurai Bold" panose="020B0604020202020204" charset="0"/>
                        </a:rPr>
                        <a:t> ý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nghĩa</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và</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vị</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trí</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của</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hai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văn</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bản</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đối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với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lịch</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sử</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dân</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tộc</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nói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chung</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và</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văn</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học</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nói</a:t>
                      </a:r>
                      <a:r>
                        <a:rPr lang="en-US" sz="2400" kern="1200" dirty="0">
                          <a:solidFill>
                            <a:schemeClr val="dk1"/>
                          </a:solidFill>
                          <a:effectLst/>
                          <a:latin typeface="#9Slide03 Arima Madurai Bold" panose="020B0604020202020204" charset="0"/>
                          <a:ea typeface="+mn-ea"/>
                          <a:cs typeface="#9Slide03 Arima Madurai Bold" panose="020B0604020202020204" charset="0"/>
                        </a:rPr>
                        <a:t> </a:t>
                      </a:r>
                      <a:r>
                        <a:rPr lang="en-US" sz="2400" kern="1200" dirty="0" err="1">
                          <a:solidFill>
                            <a:schemeClr val="dk1"/>
                          </a:solidFill>
                          <a:effectLst/>
                          <a:latin typeface="#9Slide03 Arima Madurai Bold" panose="020B0604020202020204" charset="0"/>
                          <a:ea typeface="+mn-ea"/>
                          <a:cs typeface="#9Slide03 Arima Madurai Bold" panose="020B0604020202020204" charset="0"/>
                        </a:rPr>
                        <a:t>riêng</a:t>
                      </a:r>
                      <a:r>
                        <a:rPr lang="en-US" sz="2400" kern="1200" dirty="0">
                          <a:solidFill>
                            <a:schemeClr val="dk1"/>
                          </a:solidFill>
                          <a:effectLst/>
                          <a:latin typeface="#9Slide03 Arima Madurai Bold" panose="020B0604020202020204" charset="0"/>
                          <a:ea typeface="+mn-ea"/>
                          <a:cs typeface="#9Slide03 Arima Madurai Bold" panose="020B0604020202020204" charset="0"/>
                        </a:rPr>
                        <a:t>.</a:t>
                      </a:r>
                      <a:endParaRPr lang="en-US" sz="3600" dirty="0">
                        <a:effectLst/>
                        <a:latin typeface="#9Slide03 Arima Madurai Bold" panose="020B0604020202020204" charset="0"/>
                        <a:ea typeface="Times New Roman" panose="02020603050405020304" pitchFamily="18" charset="0"/>
                        <a:cs typeface="#9Slide03 Arima Madurai Bold" panose="020B0604020202020204" charset="0"/>
                      </a:endParaRPr>
                    </a:p>
                  </a:txBody>
                  <a:tcPr marL="52223" marR="52223" marT="0" marB="0" anchor="ctr"/>
                </a:tc>
                <a:extLst>
                  <a:ext uri="{0D108BD9-81ED-4DB2-BD59-A6C34878D82A}">
                    <a16:rowId xmlns:a16="http://schemas.microsoft.com/office/drawing/2014/main" val="1320349018"/>
                  </a:ext>
                </a:extLst>
              </a:tr>
            </a:tbl>
          </a:graphicData>
        </a:graphic>
      </p:graphicFrame>
      <p:pic>
        <p:nvPicPr>
          <p:cNvPr id="8" name="Picture 17">
            <a:extLst>
              <a:ext uri="{FF2B5EF4-FFF2-40B4-BE49-F238E27FC236}">
                <a16:creationId xmlns:a16="http://schemas.microsoft.com/office/drawing/2014/main" id="{BB07C97D-FCA3-D75C-6FD4-06B36F8A9B37}"/>
              </a:ext>
            </a:extLst>
          </p:cNvPr>
          <p:cNvPicPr>
            <a:picLocks noChangeAspect="1"/>
          </p:cNvPicPr>
          <p:nvPr/>
        </p:nvPicPr>
        <p:blipFill>
          <a:blip r:embed="rId5"/>
          <a:srcRect/>
          <a:stretch>
            <a:fillRect/>
          </a:stretch>
        </p:blipFill>
        <p:spPr>
          <a:xfrm rot="-4952419">
            <a:off x="-854233" y="8502501"/>
            <a:ext cx="2613616" cy="2613616"/>
          </a:xfrm>
          <a:prstGeom prst="rect">
            <a:avLst/>
          </a:prstGeom>
        </p:spPr>
      </p:pic>
      <p:pic>
        <p:nvPicPr>
          <p:cNvPr id="10" name="Picture 19">
            <a:extLst>
              <a:ext uri="{FF2B5EF4-FFF2-40B4-BE49-F238E27FC236}">
                <a16:creationId xmlns:a16="http://schemas.microsoft.com/office/drawing/2014/main" id="{2090DD42-A280-320D-571F-7FE97834B389}"/>
              </a:ext>
            </a:extLst>
          </p:cNvPr>
          <p:cNvPicPr>
            <a:picLocks noChangeAspect="1"/>
          </p:cNvPicPr>
          <p:nvPr/>
        </p:nvPicPr>
        <p:blipFill>
          <a:blip r:embed="rId5"/>
          <a:srcRect/>
          <a:stretch>
            <a:fillRect/>
          </a:stretch>
        </p:blipFill>
        <p:spPr>
          <a:xfrm rot="4936739" flipH="1">
            <a:off x="16202039" y="8555880"/>
            <a:ext cx="2506857" cy="2506857"/>
          </a:xfrm>
          <a:prstGeom prst="rect">
            <a:avLst/>
          </a:prstGeom>
        </p:spPr>
      </p:pic>
    </p:spTree>
    <p:extLst>
      <p:ext uri="{BB962C8B-B14F-4D97-AF65-F5344CB8AC3E}">
        <p14:creationId xmlns:p14="http://schemas.microsoft.com/office/powerpoint/2010/main" val="4105005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27039" y="0"/>
            <a:ext cx="18288000" cy="10287000"/>
          </a:xfrm>
          <a:prstGeom prst="rect">
            <a:avLst/>
          </a:prstGeom>
        </p:spPr>
      </p:pic>
      <p:grpSp>
        <p:nvGrpSpPr>
          <p:cNvPr id="3" name="Group 3"/>
          <p:cNvGrpSpPr/>
          <p:nvPr/>
        </p:nvGrpSpPr>
        <p:grpSpPr>
          <a:xfrm>
            <a:off x="-749406" y="495300"/>
            <a:ext cx="1498811" cy="1109430"/>
            <a:chOff x="0" y="0"/>
            <a:chExt cx="591802" cy="438056"/>
          </a:xfrm>
        </p:grpSpPr>
        <p:sp>
          <p:nvSpPr>
            <p:cNvPr id="4" name="Freeform 4"/>
            <p:cNvSpPr/>
            <p:nvPr/>
          </p:nvSpPr>
          <p:spPr>
            <a:xfrm>
              <a:off x="0" y="0"/>
              <a:ext cx="591802" cy="438056"/>
            </a:xfrm>
            <a:custGeom>
              <a:avLst/>
              <a:gdLst/>
              <a:ahLst/>
              <a:cxnLst/>
              <a:rect l="l" t="t" r="r" b="b"/>
              <a:pathLst>
                <a:path w="591802" h="438056">
                  <a:moveTo>
                    <a:pt x="0" y="0"/>
                  </a:moveTo>
                  <a:lnTo>
                    <a:pt x="591802" y="0"/>
                  </a:lnTo>
                  <a:lnTo>
                    <a:pt x="591802" y="438056"/>
                  </a:lnTo>
                  <a:lnTo>
                    <a:pt x="0" y="438056"/>
                  </a:lnTo>
                  <a:close/>
                </a:path>
              </a:pathLst>
            </a:custGeom>
            <a:solidFill>
              <a:srgbClr val="30364E"/>
            </a:solidFill>
          </p:spPr>
        </p:sp>
        <p:sp>
          <p:nvSpPr>
            <p:cNvPr id="5" name="TextBox 5"/>
            <p:cNvSpPr txBox="1"/>
            <p:nvPr/>
          </p:nvSpPr>
          <p:spPr>
            <a:xfrm>
              <a:off x="0" y="-28575"/>
              <a:ext cx="812800" cy="841375"/>
            </a:xfrm>
            <a:prstGeom prst="rect">
              <a:avLst/>
            </a:prstGeom>
          </p:spPr>
          <p:txBody>
            <a:bodyPr lIns="43931" tIns="43931" rIns="43931" bIns="43931" rtlCol="0" anchor="ctr"/>
            <a:lstStyle/>
            <a:p>
              <a:pPr marL="0" marR="0" lvl="0" indent="0" algn="ctr" defTabSz="914400" rtl="0" eaLnBrk="1" fontAlgn="auto" latinLnBrk="0" hangingPunct="1">
                <a:lnSpc>
                  <a:spcPts val="230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id="{AB58F0DC-10A1-3D4C-2D4C-6716D6C6FBEC}"/>
              </a:ext>
            </a:extLst>
          </p:cNvPr>
          <p:cNvSpPr txBox="1"/>
          <p:nvPr/>
        </p:nvSpPr>
        <p:spPr>
          <a:xfrm>
            <a:off x="6400800" y="2376174"/>
            <a:ext cx="4348470" cy="1015663"/>
          </a:xfrm>
          <a:prstGeom prst="rect">
            <a:avLst/>
          </a:prstGeom>
          <a:solidFill>
            <a:schemeClr val="accent6">
              <a:lumMod val="20000"/>
              <a:lumOff val="80000"/>
            </a:schemeClr>
          </a:solidFill>
        </p:spPr>
        <p:txBody>
          <a:bodyPr wrap="square">
            <a:spAutoFit/>
          </a:bodyPr>
          <a:lstStyle>
            <a:defPPr>
              <a:defRPr lang="en-US"/>
            </a:defPPr>
            <a:lvl1pPr marR="0" algn="just">
              <a:spcBef>
                <a:spcPts val="600"/>
              </a:spcBef>
              <a:spcAft>
                <a:spcPts val="600"/>
              </a:spcAft>
              <a:defRPr sz="2800" b="1">
                <a:effectLst/>
                <a:latin typeface="#9Slide03 BoosterNextFYBlack" panose="02000A03000000020004" pitchFamily="2" charset="0"/>
                <a:ea typeface="Times New Roman" panose="02020603050405020304" pitchFamily="18" charset="0"/>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9Slide03 BoosterNextFYBlack" panose="02000A03000000020004" pitchFamily="2" charset="0"/>
                <a:cs typeface="+mn-cs"/>
              </a:rPr>
              <a:t>DẶN DÒ</a:t>
            </a:r>
          </a:p>
        </p:txBody>
      </p:sp>
      <p:pic>
        <p:nvPicPr>
          <p:cNvPr id="6" name="Picture 3">
            <a:extLst>
              <a:ext uri="{FF2B5EF4-FFF2-40B4-BE49-F238E27FC236}">
                <a16:creationId xmlns:a16="http://schemas.microsoft.com/office/drawing/2014/main" id="{400425AD-B195-938B-C5A7-1461B0925573}"/>
              </a:ext>
            </a:extLst>
          </p:cNvPr>
          <p:cNvPicPr>
            <a:picLocks noChangeAspect="1"/>
          </p:cNvPicPr>
          <p:nvPr/>
        </p:nvPicPr>
        <p:blipFill>
          <a:blip r:embed="rId3"/>
          <a:srcRect/>
          <a:stretch>
            <a:fillRect/>
          </a:stretch>
        </p:blipFill>
        <p:spPr>
          <a:xfrm flipH="1">
            <a:off x="12977296" y="4694769"/>
            <a:ext cx="5512654" cy="5512654"/>
          </a:xfrm>
          <a:prstGeom prst="rect">
            <a:avLst/>
          </a:prstGeom>
        </p:spPr>
      </p:pic>
      <p:pic>
        <p:nvPicPr>
          <p:cNvPr id="7" name="Picture 5">
            <a:extLst>
              <a:ext uri="{FF2B5EF4-FFF2-40B4-BE49-F238E27FC236}">
                <a16:creationId xmlns:a16="http://schemas.microsoft.com/office/drawing/2014/main" id="{765488B6-22DF-E3EA-702E-ED27A53C0D00}"/>
              </a:ext>
            </a:extLst>
          </p:cNvPr>
          <p:cNvPicPr>
            <a:picLocks noChangeAspect="1"/>
          </p:cNvPicPr>
          <p:nvPr/>
        </p:nvPicPr>
        <p:blipFill>
          <a:blip r:embed="rId3"/>
          <a:srcRect t="1015" b="1015"/>
          <a:stretch>
            <a:fillRect/>
          </a:stretch>
        </p:blipFill>
        <p:spPr>
          <a:xfrm>
            <a:off x="9614" y="4774346"/>
            <a:ext cx="5626900" cy="5512654"/>
          </a:xfrm>
          <a:prstGeom prst="rect">
            <a:avLst/>
          </a:prstGeom>
        </p:spPr>
      </p:pic>
      <p:pic>
        <p:nvPicPr>
          <p:cNvPr id="8" name="Picture 17">
            <a:extLst>
              <a:ext uri="{FF2B5EF4-FFF2-40B4-BE49-F238E27FC236}">
                <a16:creationId xmlns:a16="http://schemas.microsoft.com/office/drawing/2014/main" id="{BB07C97D-FCA3-D75C-6FD4-06B36F8A9B37}"/>
              </a:ext>
            </a:extLst>
          </p:cNvPr>
          <p:cNvPicPr>
            <a:picLocks noChangeAspect="1"/>
          </p:cNvPicPr>
          <p:nvPr/>
        </p:nvPicPr>
        <p:blipFill>
          <a:blip r:embed="rId4"/>
          <a:srcRect/>
          <a:stretch>
            <a:fillRect/>
          </a:stretch>
        </p:blipFill>
        <p:spPr>
          <a:xfrm rot="-4952419">
            <a:off x="-854233" y="8502501"/>
            <a:ext cx="2613616" cy="2613616"/>
          </a:xfrm>
          <a:prstGeom prst="rect">
            <a:avLst/>
          </a:prstGeom>
        </p:spPr>
      </p:pic>
      <p:pic>
        <p:nvPicPr>
          <p:cNvPr id="10" name="Picture 19">
            <a:extLst>
              <a:ext uri="{FF2B5EF4-FFF2-40B4-BE49-F238E27FC236}">
                <a16:creationId xmlns:a16="http://schemas.microsoft.com/office/drawing/2014/main" id="{2090DD42-A280-320D-571F-7FE97834B389}"/>
              </a:ext>
            </a:extLst>
          </p:cNvPr>
          <p:cNvPicPr>
            <a:picLocks noChangeAspect="1"/>
          </p:cNvPicPr>
          <p:nvPr/>
        </p:nvPicPr>
        <p:blipFill>
          <a:blip r:embed="rId4"/>
          <a:srcRect/>
          <a:stretch>
            <a:fillRect/>
          </a:stretch>
        </p:blipFill>
        <p:spPr>
          <a:xfrm rot="4936739" flipH="1">
            <a:off x="16278239" y="8555880"/>
            <a:ext cx="2506857" cy="2506857"/>
          </a:xfrm>
          <a:prstGeom prst="rect">
            <a:avLst/>
          </a:prstGeom>
        </p:spPr>
      </p:pic>
      <p:pic>
        <p:nvPicPr>
          <p:cNvPr id="12" name="Picture 11">
            <a:extLst>
              <a:ext uri="{FF2B5EF4-FFF2-40B4-BE49-F238E27FC236}">
                <a16:creationId xmlns:a16="http://schemas.microsoft.com/office/drawing/2014/main" id="{7DEB5A7A-4BC7-1951-C34E-AAC2377D8C23}"/>
              </a:ext>
            </a:extLst>
          </p:cNvPr>
          <p:cNvPicPr>
            <a:picLocks noChangeAspect="1"/>
          </p:cNvPicPr>
          <p:nvPr/>
        </p:nvPicPr>
        <p:blipFill>
          <a:blip r:embed="rId5"/>
          <a:srcRect/>
          <a:stretch>
            <a:fillRect/>
          </a:stretch>
        </p:blipFill>
        <p:spPr>
          <a:xfrm rot="-2853749">
            <a:off x="5810796" y="7112816"/>
            <a:ext cx="6068452" cy="6072821"/>
          </a:xfrm>
          <a:prstGeom prst="rect">
            <a:avLst/>
          </a:prstGeom>
        </p:spPr>
      </p:pic>
      <p:pic>
        <p:nvPicPr>
          <p:cNvPr id="13" name="Picture 16">
            <a:extLst>
              <a:ext uri="{FF2B5EF4-FFF2-40B4-BE49-F238E27FC236}">
                <a16:creationId xmlns:a16="http://schemas.microsoft.com/office/drawing/2014/main" id="{D45C04EF-A691-1148-0ECB-9A44325729DA}"/>
              </a:ext>
            </a:extLst>
          </p:cNvPr>
          <p:cNvPicPr>
            <a:picLocks noChangeAspect="1"/>
          </p:cNvPicPr>
          <p:nvPr/>
        </p:nvPicPr>
        <p:blipFill>
          <a:blip r:embed="rId5"/>
          <a:srcRect/>
          <a:stretch>
            <a:fillRect/>
          </a:stretch>
        </p:blipFill>
        <p:spPr>
          <a:xfrm rot="-1128564">
            <a:off x="15529866" y="-1431688"/>
            <a:ext cx="3851203" cy="3853975"/>
          </a:xfrm>
          <a:prstGeom prst="rect">
            <a:avLst/>
          </a:prstGeom>
        </p:spPr>
      </p:pic>
      <p:sp>
        <p:nvSpPr>
          <p:cNvPr id="9" name="TextBox 8">
            <a:extLst>
              <a:ext uri="{FF2B5EF4-FFF2-40B4-BE49-F238E27FC236}">
                <a16:creationId xmlns:a16="http://schemas.microsoft.com/office/drawing/2014/main" id="{8DF68F3A-D6AF-9FFB-7B2D-14F485FEB831}"/>
              </a:ext>
            </a:extLst>
          </p:cNvPr>
          <p:cNvSpPr txBox="1"/>
          <p:nvPr/>
        </p:nvSpPr>
        <p:spPr>
          <a:xfrm>
            <a:off x="1143000" y="3945954"/>
            <a:ext cx="15621000" cy="3416320"/>
          </a:xfrm>
          <a:prstGeom prst="rect">
            <a:avLst/>
          </a:prstGeom>
          <a:noFill/>
        </p:spPr>
        <p:txBody>
          <a:bodyPr wrap="square">
            <a:spAutoFit/>
          </a:bodyPr>
          <a:lstStyle/>
          <a:p>
            <a:pPr algn="just"/>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Kiểm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lại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nói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nghe</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nhóm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rút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kinh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sau</a:t>
            </a:r>
            <a:r>
              <a:rPr lang="en-US" sz="5400" dirty="0">
                <a:latin typeface="Times New Roman" panose="02020603050405020304" pitchFamily="18" charset="0"/>
                <a:cs typeface="Times New Roman" panose="02020603050405020304" pitchFamily="18" charset="0"/>
              </a:rPr>
              <a:t>.</a:t>
            </a:r>
          </a:p>
          <a:p>
            <a:pPr algn="just"/>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Chuẩn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bị</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2 – </a:t>
            </a:r>
            <a:r>
              <a:rPr lang="en-US" sz="5400" dirty="0" err="1">
                <a:latin typeface="Times New Roman" panose="02020603050405020304" pitchFamily="18" charset="0"/>
                <a:cs typeface="Times New Roman" panose="02020603050405020304" pitchFamily="18" charset="0"/>
              </a:rPr>
              <a:t>Truyện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thơ</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Nôm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Đoạn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trích</a:t>
            </a:r>
            <a:r>
              <a:rPr lang="en-US" sz="5400"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Cảnh</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ngày</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xuân</a:t>
            </a:r>
            <a:r>
              <a:rPr lang="en-US" sz="5400" dirty="0">
                <a:latin typeface="Times New Roman" panose="02020603050405020304" pitchFamily="18" charset="0"/>
                <a:cs typeface="Times New Roman" panose="02020603050405020304" pitchFamily="18" charset="0"/>
              </a:rPr>
              <a:t> – </a:t>
            </a:r>
            <a:r>
              <a:rPr lang="en-US" sz="5400" dirty="0" err="1">
                <a:latin typeface="Times New Roman" panose="02020603050405020304" pitchFamily="18" charset="0"/>
                <a:cs typeface="Times New Roman" panose="02020603050405020304" pitchFamily="18" charset="0"/>
              </a:rPr>
              <a:t>Trích</a:t>
            </a:r>
            <a:r>
              <a:rPr lang="en-US" sz="5400" dirty="0">
                <a:latin typeface="Times New Roman" panose="02020603050405020304" pitchFamily="18" charset="0"/>
                <a:cs typeface="Times New Roman" panose="02020603050405020304" pitchFamily="18" charset="0"/>
              </a:rPr>
              <a:t> </a:t>
            </a:r>
            <a:r>
              <a:rPr lang="en-US" sz="5400" i="1" dirty="0">
                <a:latin typeface="Times New Roman" panose="02020603050405020304" pitchFamily="18" charset="0"/>
                <a:cs typeface="Times New Roman" panose="02020603050405020304" pitchFamily="18" charset="0"/>
              </a:rPr>
              <a:t>“</a:t>
            </a:r>
            <a:r>
              <a:rPr lang="en-US" sz="5400" i="1" dirty="0" err="1">
                <a:latin typeface="Times New Roman" panose="02020603050405020304" pitchFamily="18" charset="0"/>
                <a:cs typeface="Times New Roman" panose="02020603050405020304" pitchFamily="18" charset="0"/>
              </a:rPr>
              <a:t>Truyện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Kiều</a:t>
            </a:r>
            <a:r>
              <a:rPr lang="en-US" sz="5400" i="1" dirty="0">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 – </a:t>
            </a:r>
            <a:r>
              <a:rPr lang="en-US" sz="5400" dirty="0" err="1">
                <a:latin typeface="Times New Roman" panose="02020603050405020304" pitchFamily="18" charset="0"/>
                <a:cs typeface="Times New Roman" panose="02020603050405020304" pitchFamily="18" charset="0"/>
              </a:rPr>
              <a:t>Nguyễn</a:t>
            </a:r>
            <a:r>
              <a:rPr lang="en-US" sz="5400" dirty="0">
                <a:latin typeface="Times New Roman" panose="02020603050405020304" pitchFamily="18" charset="0"/>
                <a:cs typeface="Times New Roman" panose="02020603050405020304" pitchFamily="18" charset="0"/>
              </a:rPr>
              <a:t> Du)</a:t>
            </a:r>
          </a:p>
        </p:txBody>
      </p:sp>
    </p:spTree>
    <p:extLst>
      <p:ext uri="{BB962C8B-B14F-4D97-AF65-F5344CB8AC3E}">
        <p14:creationId xmlns:p14="http://schemas.microsoft.com/office/powerpoint/2010/main" val="9456283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FF29F54-E932-5D9B-1EA2-3E50038CA5AE}"/>
              </a:ext>
            </a:extLst>
          </p:cNvPr>
          <p:cNvSpPr/>
          <p:nvPr/>
        </p:nvSpPr>
        <p:spPr>
          <a:xfrm>
            <a:off x="2667000" y="2247900"/>
            <a:ext cx="12487922" cy="8039100"/>
          </a:xfrm>
          <a:custGeom>
            <a:avLst/>
            <a:gdLst/>
            <a:ahLst/>
            <a:cxnLst/>
            <a:rect l="l" t="t" r="r" b="b"/>
            <a:pathLst>
              <a:path w="9540346" h="6141598">
                <a:moveTo>
                  <a:pt x="0" y="0"/>
                </a:moveTo>
                <a:lnTo>
                  <a:pt x="9540346" y="0"/>
                </a:lnTo>
                <a:lnTo>
                  <a:pt x="9540346" y="6141598"/>
                </a:lnTo>
                <a:lnTo>
                  <a:pt x="0" y="6141598"/>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id="{DC6C51BA-79E1-7829-355E-0BC012BE588C}"/>
              </a:ext>
            </a:extLst>
          </p:cNvPr>
          <p:cNvGrpSpPr/>
          <p:nvPr/>
        </p:nvGrpSpPr>
        <p:grpSpPr>
          <a:xfrm>
            <a:off x="3342915" y="495300"/>
            <a:ext cx="11602170" cy="1524000"/>
            <a:chOff x="2133600" y="266700"/>
            <a:chExt cx="11602170" cy="1524000"/>
          </a:xfrm>
        </p:grpSpPr>
        <p:sp>
          <p:nvSpPr>
            <p:cNvPr id="3" name="Freeform 2">
              <a:extLst>
                <a:ext uri="{FF2B5EF4-FFF2-40B4-BE49-F238E27FC236}">
                  <a16:creationId xmlns:a16="http://schemas.microsoft.com/office/drawing/2014/main" id="{01EED436-8674-BB2C-2761-A1A9A4C9D2D7}"/>
                </a:ext>
              </a:extLst>
            </p:cNvPr>
            <p:cNvSpPr/>
            <p:nvPr/>
          </p:nvSpPr>
          <p:spPr>
            <a:xfrm>
              <a:off x="2133600" y="266700"/>
              <a:ext cx="11602170" cy="1524000"/>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D63418EF-5D29-5267-2D09-E284A3110666}"/>
                </a:ext>
              </a:extLst>
            </p:cNvPr>
            <p:cNvSpPr txBox="1"/>
            <p:nvPr/>
          </p:nvSpPr>
          <p:spPr>
            <a:xfrm>
              <a:off x="4114800" y="643979"/>
              <a:ext cx="914400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muộn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trách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phạt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spTree>
    <p:extLst>
      <p:ext uri="{BB962C8B-B14F-4D97-AF65-F5344CB8AC3E}">
        <p14:creationId xmlns:p14="http://schemas.microsoft.com/office/powerpoint/2010/main" val="11233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458200" y="3915503"/>
            <a:ext cx="10413332" cy="6371497"/>
          </a:xfrm>
          <a:custGeom>
            <a:avLst/>
            <a:gdLst/>
            <a:ahLst/>
            <a:cxnLst/>
            <a:rect l="l" t="t" r="r" b="b"/>
            <a:pathLst>
              <a:path w="12118949" h="7695533">
                <a:moveTo>
                  <a:pt x="0" y="0"/>
                </a:moveTo>
                <a:lnTo>
                  <a:pt x="12118949" y="0"/>
                </a:lnTo>
                <a:lnTo>
                  <a:pt x="12118949" y="7695533"/>
                </a:lnTo>
                <a:lnTo>
                  <a:pt x="0" y="76955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26351" y="2357774"/>
            <a:ext cx="9935558" cy="4062651"/>
          </a:xfrm>
          <a:prstGeom prst="rect">
            <a:avLst/>
          </a:prstGeom>
        </p:spPr>
        <p:txBody>
          <a:bodyPr lIns="0" tIns="0" rIns="0" bIns="0" rtlCol="0" anchor="t">
            <a:spAutoFit/>
          </a:bodyPr>
          <a:lstStyle/>
          <a:p>
            <a:r>
              <a:rPr lang="vi-VN" sz="8800" dirty="0">
                <a:solidFill>
                  <a:srgbClr val="30364E"/>
                </a:solidFill>
                <a:latin typeface="#9Slide05 Lobster" panose="02000506000000020003" pitchFamily="2" charset="0"/>
              </a:rPr>
              <a:t>Nghe và nhận biết tính thuyết phục của một vấn đề</a:t>
            </a:r>
            <a:endParaRPr lang="en-US" sz="8800" dirty="0">
              <a:solidFill>
                <a:srgbClr val="30364E"/>
              </a:solidFill>
              <a:latin typeface="#9Slide05 Lobster" panose="02000506000000020003" pitchFamily="2" charset="0"/>
            </a:endParaRPr>
          </a:p>
        </p:txBody>
      </p:sp>
      <p:sp>
        <p:nvSpPr>
          <p:cNvPr id="9" name="TextBox 8">
            <a:extLst>
              <a:ext uri="{FF2B5EF4-FFF2-40B4-BE49-F238E27FC236}">
                <a16:creationId xmlns:a16="http://schemas.microsoft.com/office/drawing/2014/main" id="{60A7B678-8F53-C907-4C7C-BDD5ADF2B338}"/>
              </a:ext>
            </a:extLst>
          </p:cNvPr>
          <p:cNvSpPr txBox="1"/>
          <p:nvPr/>
        </p:nvSpPr>
        <p:spPr>
          <a:xfrm>
            <a:off x="3276600" y="1512662"/>
            <a:ext cx="6019800" cy="769441"/>
          </a:xfrm>
          <a:prstGeom prst="rect">
            <a:avLst/>
          </a:prstGeom>
          <a:noFill/>
        </p:spPr>
        <p:txBody>
          <a:bodyPr wrap="square">
            <a:spAutoFit/>
          </a:bodyPr>
          <a:lstStyle/>
          <a:p>
            <a:r>
              <a:rPr lang="en-US" sz="4400" dirty="0" err="1">
                <a:solidFill>
                  <a:srgbClr val="30364E"/>
                </a:solidFill>
                <a:latin typeface="#9Slide03 BoosterNextFYBlack" panose="02000A03000000020004" pitchFamily="2" charset="0"/>
              </a:rPr>
              <a:t>Tiết</a:t>
            </a:r>
            <a:r>
              <a:rPr lang="en-US" sz="4400" dirty="0">
                <a:solidFill>
                  <a:srgbClr val="30364E"/>
                </a:solidFill>
                <a:latin typeface="#9Slide03 BoosterNextFYBlack" panose="02000A03000000020004" pitchFamily="2" charset="0"/>
              </a:rPr>
              <a:t> 14: </a:t>
            </a:r>
            <a:r>
              <a:rPr lang="en-US" sz="4400" dirty="0" err="1">
                <a:solidFill>
                  <a:srgbClr val="30364E"/>
                </a:solidFill>
                <a:latin typeface="#9Slide03 BoosterNextFYBlack" panose="02000A03000000020004" pitchFamily="2" charset="0"/>
              </a:rPr>
              <a:t>Nói</a:t>
            </a:r>
            <a:r>
              <a:rPr lang="en-US" sz="4400" dirty="0">
                <a:solidFill>
                  <a:srgbClr val="30364E"/>
                </a:solidFill>
                <a:latin typeface="#9Slide03 BoosterNextFYBlack" panose="02000A03000000020004" pitchFamily="2" charset="0"/>
              </a:rPr>
              <a:t> </a:t>
            </a:r>
            <a:r>
              <a:rPr lang="en-US" sz="4400" dirty="0" err="1">
                <a:solidFill>
                  <a:srgbClr val="30364E"/>
                </a:solidFill>
                <a:latin typeface="#9Slide03 BoosterNextFYBlack" panose="02000A03000000020004" pitchFamily="2" charset="0"/>
              </a:rPr>
              <a:t>và</a:t>
            </a:r>
            <a:r>
              <a:rPr lang="en-US" sz="4400" dirty="0">
                <a:solidFill>
                  <a:srgbClr val="30364E"/>
                </a:solidFill>
                <a:latin typeface="#9Slide03 BoosterNextFYBlack" panose="02000A03000000020004" pitchFamily="2" charset="0"/>
              </a:rPr>
              <a:t> </a:t>
            </a:r>
            <a:r>
              <a:rPr lang="en-US" sz="4400" dirty="0" err="1">
                <a:solidFill>
                  <a:srgbClr val="30364E"/>
                </a:solidFill>
                <a:latin typeface="#9Slide03 BoosterNextFYBlack" panose="02000A03000000020004" pitchFamily="2" charset="0"/>
              </a:rPr>
              <a:t>nghe</a:t>
            </a:r>
            <a:endParaRPr lang="en-US" sz="4400" dirty="0">
              <a:solidFill>
                <a:srgbClr val="30364E"/>
              </a:solidFill>
              <a:latin typeface="#9Slide03 BoosterNextFYBlack" panose="02000A03000000020004" pitchFamily="2"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0" y="0"/>
            <a:ext cx="18288000" cy="10287000"/>
          </a:xfrm>
          <a:prstGeom prst="rect">
            <a:avLst/>
          </a:prstGeom>
        </p:spPr>
      </p:pic>
      <p:sp>
        <p:nvSpPr>
          <p:cNvPr id="4" name="Freeform 4"/>
          <p:cNvSpPr/>
          <p:nvPr/>
        </p:nvSpPr>
        <p:spPr>
          <a:xfrm>
            <a:off x="9525000" y="1562100"/>
            <a:ext cx="7945285" cy="8043059"/>
          </a:xfrm>
          <a:custGeom>
            <a:avLst/>
            <a:gdLst/>
            <a:ahLst/>
            <a:cxnLst/>
            <a:rect l="l" t="t" r="r" b="b"/>
            <a:pathLst>
              <a:path w="8171780" h="8192260">
                <a:moveTo>
                  <a:pt x="0" y="0"/>
                </a:moveTo>
                <a:lnTo>
                  <a:pt x="8171780" y="0"/>
                </a:lnTo>
                <a:lnTo>
                  <a:pt x="8171780" y="8192260"/>
                </a:lnTo>
                <a:lnTo>
                  <a:pt x="0" y="8192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921337" y="4366123"/>
            <a:ext cx="8171780" cy="2123658"/>
          </a:xfrm>
          <a:prstGeom prst="rect">
            <a:avLst/>
          </a:prstGeom>
        </p:spPr>
        <p:txBody>
          <a:bodyPr wrap="square" lIns="0" tIns="0" rIns="0" bIns="0" rtlCol="0" anchor="t">
            <a:spAutoFit/>
          </a:bodyPr>
          <a:lstStyle/>
          <a:p>
            <a:pPr marL="0" marR="0" algn="ctr">
              <a:spcBef>
                <a:spcPts val="600"/>
              </a:spcBef>
              <a:spcAft>
                <a:spcPts val="600"/>
              </a:spcAft>
              <a:tabLst>
                <a:tab pos="2971800" algn="ctr"/>
                <a:tab pos="5943600" algn="r"/>
              </a:tabLst>
            </a:pPr>
            <a:r>
              <a:rPr lang="en-US" sz="13800" b="1" dirty="0" err="1">
                <a:solidFill>
                  <a:schemeClr val="accent5">
                    <a:lumMod val="50000"/>
                  </a:schemeClr>
                </a:solidFill>
                <a:effectLst/>
                <a:latin typeface="#9Slide07 SVNAppleberry" panose="02040603050506020204" pitchFamily="18" charset="0"/>
                <a:ea typeface="Times New Roman" panose="02020603050405020304" pitchFamily="18" charset="0"/>
              </a:rPr>
              <a:t>Định</a:t>
            </a:r>
            <a:r>
              <a:rPr lang="en-US" sz="13800" b="1" dirty="0">
                <a:solidFill>
                  <a:schemeClr val="accent5">
                    <a:lumMod val="50000"/>
                  </a:schemeClr>
                </a:solidFill>
                <a:effectLst/>
                <a:latin typeface="#9Slide07 SVNAppleberry" panose="02040603050506020204" pitchFamily="18" charset="0"/>
                <a:ea typeface="Times New Roman" panose="02020603050405020304" pitchFamily="18" charset="0"/>
              </a:rPr>
              <a:t> </a:t>
            </a:r>
            <a:r>
              <a:rPr lang="en-US" sz="13800" b="1" dirty="0" err="1">
                <a:solidFill>
                  <a:schemeClr val="accent5">
                    <a:lumMod val="50000"/>
                  </a:schemeClr>
                </a:solidFill>
                <a:effectLst/>
                <a:latin typeface="#9Slide07 SVNAppleberry" panose="02040603050506020204" pitchFamily="18" charset="0"/>
                <a:ea typeface="Times New Roman" panose="02020603050405020304" pitchFamily="18" charset="0"/>
              </a:rPr>
              <a:t>hướng</a:t>
            </a:r>
            <a:endParaRPr lang="en-US" sz="13800" dirty="0">
              <a:solidFill>
                <a:schemeClr val="accent5">
                  <a:lumMod val="50000"/>
                </a:schemeClr>
              </a:solidFill>
              <a:effectLst/>
              <a:latin typeface="#9Slide07 SVNAppleberry" panose="02040603050506020204" pitchFamily="18" charset="0"/>
              <a:ea typeface="Times New Roman" panose="02020603050405020304" pitchFamily="18" charset="0"/>
            </a:endParaRPr>
          </a:p>
        </p:txBody>
      </p:sp>
      <p:sp>
        <p:nvSpPr>
          <p:cNvPr id="7" name="TextBox 5">
            <a:extLst>
              <a:ext uri="{FF2B5EF4-FFF2-40B4-BE49-F238E27FC236}">
                <a16:creationId xmlns:a16="http://schemas.microsoft.com/office/drawing/2014/main" id="{A2B9921A-6CF8-BFD4-798E-C94A01B84FCB}"/>
              </a:ext>
            </a:extLst>
          </p:cNvPr>
          <p:cNvSpPr txBox="1"/>
          <p:nvPr/>
        </p:nvSpPr>
        <p:spPr>
          <a:xfrm>
            <a:off x="1492017" y="2890860"/>
            <a:ext cx="7030420" cy="2123658"/>
          </a:xfrm>
          <a:prstGeom prst="rect">
            <a:avLst/>
          </a:prstGeom>
        </p:spPr>
        <p:txBody>
          <a:bodyPr lIns="0" tIns="0" rIns="0" bIns="0" rtlCol="0" anchor="t">
            <a:spAutoFit/>
          </a:bodyPr>
          <a:lstStyle/>
          <a:p>
            <a:pPr marL="0" marR="0" algn="ctr">
              <a:spcBef>
                <a:spcPts val="600"/>
              </a:spcBef>
              <a:spcAft>
                <a:spcPts val="600"/>
              </a:spcAft>
              <a:tabLst>
                <a:tab pos="2971800" algn="ctr"/>
                <a:tab pos="5943600" algn="r"/>
              </a:tabLst>
            </a:pPr>
            <a:r>
              <a:rPr lang="en-US" sz="13800" b="1" dirty="0" err="1">
                <a:solidFill>
                  <a:schemeClr val="accent5">
                    <a:lumMod val="50000"/>
                  </a:schemeClr>
                </a:solidFill>
                <a:effectLst/>
                <a:latin typeface="#9Slide07 SVNAppleberry" panose="02040603050506020204" pitchFamily="18" charset="0"/>
                <a:ea typeface="Times New Roman" panose="02020603050405020304" pitchFamily="18" charset="0"/>
              </a:rPr>
              <a:t>Phần</a:t>
            </a:r>
            <a:r>
              <a:rPr lang="en-US" sz="13800" b="1" dirty="0">
                <a:solidFill>
                  <a:schemeClr val="accent5">
                    <a:lumMod val="50000"/>
                  </a:schemeClr>
                </a:solidFill>
                <a:effectLst/>
                <a:latin typeface="#9Slide07 SVNAppleberry" panose="02040603050506020204" pitchFamily="18" charset="0"/>
                <a:ea typeface="Times New Roman" panose="02020603050405020304" pitchFamily="18" charset="0"/>
              </a:rPr>
              <a:t> 1</a:t>
            </a:r>
            <a:endParaRPr lang="en-US" sz="13800" dirty="0">
              <a:solidFill>
                <a:schemeClr val="accent5">
                  <a:lumMod val="50000"/>
                </a:schemeClr>
              </a:solidFill>
              <a:effectLst/>
              <a:latin typeface="#9Slide07 SVNAppleberry" panose="02040603050506020204" pitchFamily="18" charset="0"/>
              <a:ea typeface="Times New Roman" panose="02020603050405020304" pitchFamily="18" charset="0"/>
            </a:endParaRPr>
          </a:p>
        </p:txBody>
      </p:sp>
      <p:pic>
        <p:nvPicPr>
          <p:cNvPr id="6" name="Picture 3">
            <a:extLst>
              <a:ext uri="{FF2B5EF4-FFF2-40B4-BE49-F238E27FC236}">
                <a16:creationId xmlns:a16="http://schemas.microsoft.com/office/drawing/2014/main" id="{8964AD58-FC55-C0C4-3A2F-D6C623DAE81D}"/>
              </a:ext>
            </a:extLst>
          </p:cNvPr>
          <p:cNvPicPr>
            <a:picLocks noChangeAspect="1"/>
          </p:cNvPicPr>
          <p:nvPr/>
        </p:nvPicPr>
        <p:blipFill>
          <a:blip r:embed="rId5"/>
          <a:srcRect/>
          <a:stretch>
            <a:fillRect/>
          </a:stretch>
        </p:blipFill>
        <p:spPr>
          <a:xfrm flipH="1">
            <a:off x="12811999" y="4776241"/>
            <a:ext cx="5512654" cy="5512654"/>
          </a:xfrm>
          <a:prstGeom prst="rect">
            <a:avLst/>
          </a:prstGeom>
        </p:spPr>
      </p:pic>
      <p:pic>
        <p:nvPicPr>
          <p:cNvPr id="8" name="Picture 5">
            <a:extLst>
              <a:ext uri="{FF2B5EF4-FFF2-40B4-BE49-F238E27FC236}">
                <a16:creationId xmlns:a16="http://schemas.microsoft.com/office/drawing/2014/main" id="{C6CB16D1-9B6B-0D7E-C0D1-FD2F02AA73D0}"/>
              </a:ext>
            </a:extLst>
          </p:cNvPr>
          <p:cNvPicPr>
            <a:picLocks noChangeAspect="1"/>
          </p:cNvPicPr>
          <p:nvPr/>
        </p:nvPicPr>
        <p:blipFill>
          <a:blip r:embed="rId5"/>
          <a:srcRect t="1015" b="1015"/>
          <a:stretch>
            <a:fillRect/>
          </a:stretch>
        </p:blipFill>
        <p:spPr>
          <a:xfrm>
            <a:off x="9614" y="4774346"/>
            <a:ext cx="5626900" cy="5512654"/>
          </a:xfrm>
          <a:prstGeom prst="rect">
            <a:avLst/>
          </a:prstGeom>
        </p:spPr>
      </p:pic>
      <p:pic>
        <p:nvPicPr>
          <p:cNvPr id="9" name="Picture 17">
            <a:extLst>
              <a:ext uri="{FF2B5EF4-FFF2-40B4-BE49-F238E27FC236}">
                <a16:creationId xmlns:a16="http://schemas.microsoft.com/office/drawing/2014/main" id="{1D9A121B-9EEC-725D-A2E5-03D8D219278A}"/>
              </a:ext>
            </a:extLst>
          </p:cNvPr>
          <p:cNvPicPr>
            <a:picLocks noChangeAspect="1"/>
          </p:cNvPicPr>
          <p:nvPr/>
        </p:nvPicPr>
        <p:blipFill>
          <a:blip r:embed="rId6"/>
          <a:srcRect/>
          <a:stretch>
            <a:fillRect/>
          </a:stretch>
        </p:blipFill>
        <p:spPr>
          <a:xfrm rot="-4952419">
            <a:off x="-573179" y="8339232"/>
            <a:ext cx="2613616" cy="2613616"/>
          </a:xfrm>
          <a:prstGeom prst="rect">
            <a:avLst/>
          </a:prstGeom>
        </p:spPr>
      </p:pic>
      <p:pic>
        <p:nvPicPr>
          <p:cNvPr id="10" name="Picture 12">
            <a:extLst>
              <a:ext uri="{FF2B5EF4-FFF2-40B4-BE49-F238E27FC236}">
                <a16:creationId xmlns:a16="http://schemas.microsoft.com/office/drawing/2014/main" id="{DECCE446-1C3C-E8F3-4A66-9AA2513A1F21}"/>
              </a:ext>
            </a:extLst>
          </p:cNvPr>
          <p:cNvPicPr>
            <a:picLocks noChangeAspect="1"/>
          </p:cNvPicPr>
          <p:nvPr/>
        </p:nvPicPr>
        <p:blipFill>
          <a:blip r:embed="rId7"/>
          <a:srcRect/>
          <a:stretch>
            <a:fillRect/>
          </a:stretch>
        </p:blipFill>
        <p:spPr>
          <a:xfrm rot="-4153788">
            <a:off x="-1119212" y="-1194043"/>
            <a:ext cx="4126742" cy="4129714"/>
          </a:xfrm>
          <a:prstGeom prst="rect">
            <a:avLst/>
          </a:prstGeom>
        </p:spPr>
      </p:pic>
      <p:pic>
        <p:nvPicPr>
          <p:cNvPr id="11" name="Picture 19">
            <a:extLst>
              <a:ext uri="{FF2B5EF4-FFF2-40B4-BE49-F238E27FC236}">
                <a16:creationId xmlns:a16="http://schemas.microsoft.com/office/drawing/2014/main" id="{8140CF66-8270-BE2A-588F-FA28A75E774A}"/>
              </a:ext>
            </a:extLst>
          </p:cNvPr>
          <p:cNvPicPr>
            <a:picLocks noChangeAspect="1"/>
          </p:cNvPicPr>
          <p:nvPr/>
        </p:nvPicPr>
        <p:blipFill>
          <a:blip r:embed="rId6"/>
          <a:srcRect/>
          <a:stretch>
            <a:fillRect/>
          </a:stretch>
        </p:blipFill>
        <p:spPr>
          <a:xfrm rot="4936739" flipH="1">
            <a:off x="16278239" y="8555880"/>
            <a:ext cx="2506857" cy="250685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27039" y="0"/>
            <a:ext cx="18288000" cy="10287000"/>
          </a:xfrm>
          <a:prstGeom prst="rect">
            <a:avLst/>
          </a:prstGeom>
        </p:spPr>
      </p:pic>
      <p:graphicFrame>
        <p:nvGraphicFramePr>
          <p:cNvPr id="16" name="Diagram 15">
            <a:extLst>
              <a:ext uri="{FF2B5EF4-FFF2-40B4-BE49-F238E27FC236}">
                <a16:creationId xmlns:a16="http://schemas.microsoft.com/office/drawing/2014/main" id="{C02AD4F4-D289-5706-0E56-198727B1F354}"/>
              </a:ext>
            </a:extLst>
          </p:cNvPr>
          <p:cNvGraphicFramePr/>
          <p:nvPr>
            <p:extLst>
              <p:ext uri="{D42A27DB-BD31-4B8C-83A1-F6EECF244321}">
                <p14:modId xmlns:p14="http://schemas.microsoft.com/office/powerpoint/2010/main" val="1458755359"/>
              </p:ext>
            </p:extLst>
          </p:nvPr>
        </p:nvGraphicFramePr>
        <p:xfrm>
          <a:off x="2167978" y="4169360"/>
          <a:ext cx="13940936"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2">
            <a:extLst>
              <a:ext uri="{FF2B5EF4-FFF2-40B4-BE49-F238E27FC236}">
                <a16:creationId xmlns:a16="http://schemas.microsoft.com/office/drawing/2014/main" id="{ECA9FF0F-B085-CE61-92DE-5EE94AE60A7F}"/>
              </a:ext>
            </a:extLst>
          </p:cNvPr>
          <p:cNvPicPr>
            <a:picLocks noChangeAspect="1"/>
          </p:cNvPicPr>
          <p:nvPr/>
        </p:nvPicPr>
        <p:blipFill>
          <a:blip r:embed="rId8"/>
          <a:srcRect/>
          <a:stretch>
            <a:fillRect/>
          </a:stretch>
        </p:blipFill>
        <p:spPr>
          <a:xfrm rot="-4153788">
            <a:off x="-1305994" y="-1489783"/>
            <a:ext cx="4126742" cy="4129714"/>
          </a:xfrm>
          <a:prstGeom prst="rect">
            <a:avLst/>
          </a:prstGeom>
        </p:spPr>
      </p:pic>
      <p:pic>
        <p:nvPicPr>
          <p:cNvPr id="7" name="Picture 16">
            <a:extLst>
              <a:ext uri="{FF2B5EF4-FFF2-40B4-BE49-F238E27FC236}">
                <a16:creationId xmlns:a16="http://schemas.microsoft.com/office/drawing/2014/main" id="{D53D78EC-557D-3733-8847-FF856B9E05B2}"/>
              </a:ext>
            </a:extLst>
          </p:cNvPr>
          <p:cNvPicPr>
            <a:picLocks noChangeAspect="1"/>
          </p:cNvPicPr>
          <p:nvPr/>
        </p:nvPicPr>
        <p:blipFill>
          <a:blip r:embed="rId8"/>
          <a:srcRect/>
          <a:stretch>
            <a:fillRect/>
          </a:stretch>
        </p:blipFill>
        <p:spPr>
          <a:xfrm rot="-1128564">
            <a:off x="15606067" y="-1391774"/>
            <a:ext cx="3851203" cy="3853975"/>
          </a:xfrm>
          <a:prstGeom prst="rect">
            <a:avLst/>
          </a:prstGeom>
        </p:spPr>
      </p:pic>
      <p:pic>
        <p:nvPicPr>
          <p:cNvPr id="8" name="Picture 3">
            <a:extLst>
              <a:ext uri="{FF2B5EF4-FFF2-40B4-BE49-F238E27FC236}">
                <a16:creationId xmlns:a16="http://schemas.microsoft.com/office/drawing/2014/main" id="{7E906BD9-411A-AAD9-D61B-7024120F7A08}"/>
              </a:ext>
            </a:extLst>
          </p:cNvPr>
          <p:cNvPicPr>
            <a:picLocks noChangeAspect="1"/>
          </p:cNvPicPr>
          <p:nvPr/>
        </p:nvPicPr>
        <p:blipFill>
          <a:blip r:embed="rId9"/>
          <a:srcRect/>
          <a:stretch>
            <a:fillRect/>
          </a:stretch>
        </p:blipFill>
        <p:spPr>
          <a:xfrm flipH="1">
            <a:off x="12912696" y="4752765"/>
            <a:ext cx="5512654" cy="5512654"/>
          </a:xfrm>
          <a:prstGeom prst="rect">
            <a:avLst/>
          </a:prstGeom>
        </p:spPr>
      </p:pic>
      <p:pic>
        <p:nvPicPr>
          <p:cNvPr id="9" name="Picture 5">
            <a:extLst>
              <a:ext uri="{FF2B5EF4-FFF2-40B4-BE49-F238E27FC236}">
                <a16:creationId xmlns:a16="http://schemas.microsoft.com/office/drawing/2014/main" id="{546C237D-1486-AC7E-302C-909A1723BD48}"/>
              </a:ext>
            </a:extLst>
          </p:cNvPr>
          <p:cNvPicPr>
            <a:picLocks noChangeAspect="1"/>
          </p:cNvPicPr>
          <p:nvPr/>
        </p:nvPicPr>
        <p:blipFill>
          <a:blip r:embed="rId9"/>
          <a:srcRect t="1015" b="1015"/>
          <a:stretch>
            <a:fillRect/>
          </a:stretch>
        </p:blipFill>
        <p:spPr>
          <a:xfrm>
            <a:off x="9614" y="4774346"/>
            <a:ext cx="5626900" cy="5512654"/>
          </a:xfrm>
          <a:prstGeom prst="rect">
            <a:avLst/>
          </a:prstGeom>
        </p:spPr>
      </p:pic>
      <p:pic>
        <p:nvPicPr>
          <p:cNvPr id="10" name="Picture 17">
            <a:extLst>
              <a:ext uri="{FF2B5EF4-FFF2-40B4-BE49-F238E27FC236}">
                <a16:creationId xmlns:a16="http://schemas.microsoft.com/office/drawing/2014/main" id="{F582F120-B156-6B49-F905-1D67218916CF}"/>
              </a:ext>
            </a:extLst>
          </p:cNvPr>
          <p:cNvPicPr>
            <a:picLocks noChangeAspect="1"/>
          </p:cNvPicPr>
          <p:nvPr/>
        </p:nvPicPr>
        <p:blipFill>
          <a:blip r:embed="rId10"/>
          <a:srcRect/>
          <a:stretch>
            <a:fillRect/>
          </a:stretch>
        </p:blipFill>
        <p:spPr>
          <a:xfrm rot="-4952419">
            <a:off x="-854233" y="8502501"/>
            <a:ext cx="2613616" cy="2613616"/>
          </a:xfrm>
          <a:prstGeom prst="rect">
            <a:avLst/>
          </a:prstGeom>
        </p:spPr>
      </p:pic>
      <p:pic>
        <p:nvPicPr>
          <p:cNvPr id="12" name="Picture 19">
            <a:extLst>
              <a:ext uri="{FF2B5EF4-FFF2-40B4-BE49-F238E27FC236}">
                <a16:creationId xmlns:a16="http://schemas.microsoft.com/office/drawing/2014/main" id="{E17C8377-9FCB-A1E9-6114-357213581DE8}"/>
              </a:ext>
            </a:extLst>
          </p:cNvPr>
          <p:cNvPicPr>
            <a:picLocks noChangeAspect="1"/>
          </p:cNvPicPr>
          <p:nvPr/>
        </p:nvPicPr>
        <p:blipFill>
          <a:blip r:embed="rId10"/>
          <a:srcRect/>
          <a:stretch>
            <a:fillRect/>
          </a:stretch>
        </p:blipFill>
        <p:spPr>
          <a:xfrm rot="4936739" flipH="1">
            <a:off x="16278239" y="8555880"/>
            <a:ext cx="2506857" cy="2506857"/>
          </a:xfrm>
          <a:prstGeom prst="rect">
            <a:avLst/>
          </a:prstGeom>
        </p:spPr>
      </p:pic>
      <p:pic>
        <p:nvPicPr>
          <p:cNvPr id="13" name="Picture 11">
            <a:extLst>
              <a:ext uri="{FF2B5EF4-FFF2-40B4-BE49-F238E27FC236}">
                <a16:creationId xmlns:a16="http://schemas.microsoft.com/office/drawing/2014/main" id="{C263D3E6-F844-D647-9FDF-8B0616C2878A}"/>
              </a:ext>
            </a:extLst>
          </p:cNvPr>
          <p:cNvPicPr>
            <a:picLocks noChangeAspect="1"/>
          </p:cNvPicPr>
          <p:nvPr/>
        </p:nvPicPr>
        <p:blipFill>
          <a:blip r:embed="rId8"/>
          <a:srcRect/>
          <a:stretch>
            <a:fillRect/>
          </a:stretch>
        </p:blipFill>
        <p:spPr>
          <a:xfrm rot="-2853749">
            <a:off x="5826139" y="7081116"/>
            <a:ext cx="6068452" cy="6072821"/>
          </a:xfrm>
          <a:prstGeom prst="rect">
            <a:avLst/>
          </a:prstGeom>
        </p:spPr>
      </p:pic>
      <p:sp>
        <p:nvSpPr>
          <p:cNvPr id="14" name="TextBox 13">
            <a:extLst>
              <a:ext uri="{FF2B5EF4-FFF2-40B4-BE49-F238E27FC236}">
                <a16:creationId xmlns:a16="http://schemas.microsoft.com/office/drawing/2014/main" id="{2C16684E-F5FE-7FA6-24C1-FE1F31D0056B}"/>
              </a:ext>
            </a:extLst>
          </p:cNvPr>
          <p:cNvSpPr txBox="1"/>
          <p:nvPr/>
        </p:nvSpPr>
        <p:spPr>
          <a:xfrm>
            <a:off x="3107706" y="2266935"/>
            <a:ext cx="12478723" cy="584775"/>
          </a:xfrm>
          <a:prstGeom prst="rect">
            <a:avLst/>
          </a:prstGeom>
          <a:noFill/>
        </p:spPr>
        <p:txBody>
          <a:bodyPr wrap="square" rtlCol="0">
            <a:spAutoFit/>
          </a:bodyPr>
          <a:lstStyle/>
          <a:p>
            <a:r>
              <a:rPr lang="en-US" sz="3200" kern="0" dirty="0" err="1">
                <a:effectLst/>
                <a:latin typeface="#9Slide03 BoosterNextFYBlack" panose="02000A03000000020004" pitchFamily="2" charset="0"/>
                <a:ea typeface="Times New Roman" panose="02020603050405020304" pitchFamily="18" charset="0"/>
              </a:rPr>
              <a:t>Đọc</a:t>
            </a:r>
            <a:r>
              <a:rPr lang="en-US" sz="3200" kern="0" dirty="0">
                <a:effectLst/>
                <a:latin typeface="#9Slide03 BoosterNextFYBlack" panose="02000A03000000020004" pitchFamily="2" charset="0"/>
                <a:ea typeface="Times New Roman" panose="02020603050405020304" pitchFamily="18" charset="0"/>
              </a:rPr>
              <a:t> SGK </a:t>
            </a:r>
            <a:r>
              <a:rPr lang="en-US" sz="3200" kern="0" dirty="0" err="1">
                <a:effectLst/>
                <a:latin typeface="#9Slide03 BoosterNextFYBlack" panose="02000A03000000020004" pitchFamily="2" charset="0"/>
                <a:ea typeface="Times New Roman" panose="02020603050405020304" pitchFamily="18" charset="0"/>
              </a:rPr>
              <a:t>và</a:t>
            </a:r>
            <a:r>
              <a:rPr lang="en-US" sz="3200" kern="0" dirty="0">
                <a:effectLst/>
                <a:latin typeface="#9Slide03 BoosterNextFYBlack" panose="02000A03000000020004" pitchFamily="2" charset="0"/>
                <a:ea typeface="Times New Roman" panose="02020603050405020304" pitchFamily="18" charset="0"/>
              </a:rPr>
              <a:t> </a:t>
            </a:r>
            <a:r>
              <a:rPr lang="en-US" sz="3200" kern="0" dirty="0" err="1">
                <a:effectLst/>
                <a:latin typeface="#9Slide03 BoosterNextFYBlack" panose="02000A03000000020004" pitchFamily="2" charset="0"/>
                <a:ea typeface="Times New Roman" panose="02020603050405020304" pitchFamily="18" charset="0"/>
              </a:rPr>
              <a:t>thực</a:t>
            </a:r>
            <a:r>
              <a:rPr lang="en-US" sz="3200" kern="0" dirty="0">
                <a:effectLst/>
                <a:latin typeface="#9Slide03 BoosterNextFYBlack" panose="02000A03000000020004" pitchFamily="2" charset="0"/>
                <a:ea typeface="Times New Roman" panose="02020603050405020304" pitchFamily="18" charset="0"/>
              </a:rPr>
              <a:t> </a:t>
            </a:r>
            <a:r>
              <a:rPr lang="en-US" sz="3200" kern="0" dirty="0" err="1">
                <a:effectLst/>
                <a:latin typeface="#9Slide03 BoosterNextFYBlack" panose="02000A03000000020004" pitchFamily="2" charset="0"/>
                <a:ea typeface="Times New Roman" panose="02020603050405020304" pitchFamily="18" charset="0"/>
              </a:rPr>
              <a:t>hiện</a:t>
            </a:r>
            <a:r>
              <a:rPr lang="en-US" sz="3200" kern="0" dirty="0">
                <a:effectLst/>
                <a:latin typeface="#9Slide03 BoosterNextFYBlack" panose="02000A03000000020004" pitchFamily="2" charset="0"/>
                <a:ea typeface="Times New Roman" panose="02020603050405020304" pitchFamily="18" charset="0"/>
              </a:rPr>
              <a:t> </a:t>
            </a:r>
            <a:r>
              <a:rPr lang="en-US" sz="3200" kern="0" dirty="0" err="1">
                <a:effectLst/>
                <a:latin typeface="#9Slide03 BoosterNextFYBlack" panose="02000A03000000020004" pitchFamily="2" charset="0"/>
                <a:ea typeface="Times New Roman" panose="02020603050405020304" pitchFamily="18" charset="0"/>
              </a:rPr>
              <a:t>các</a:t>
            </a:r>
            <a:r>
              <a:rPr lang="en-US" sz="3200" kern="0" dirty="0">
                <a:effectLst/>
                <a:latin typeface="#9Slide03 BoosterNextFYBlack" panose="02000A03000000020004" pitchFamily="2" charset="0"/>
                <a:ea typeface="Times New Roman" panose="02020603050405020304" pitchFamily="18" charset="0"/>
              </a:rPr>
              <a:t> </a:t>
            </a:r>
            <a:r>
              <a:rPr lang="en-US" sz="3200" kern="0" dirty="0" err="1">
                <a:effectLst/>
                <a:latin typeface="#9Slide03 BoosterNextFYBlack" panose="02000A03000000020004" pitchFamily="2" charset="0"/>
                <a:ea typeface="Times New Roman" panose="02020603050405020304" pitchFamily="18" charset="0"/>
              </a:rPr>
              <a:t>yêu</a:t>
            </a:r>
            <a:r>
              <a:rPr lang="en-US" sz="3200" kern="0" dirty="0">
                <a:effectLst/>
                <a:latin typeface="#9Slide03 BoosterNextFYBlack" panose="02000A03000000020004" pitchFamily="2" charset="0"/>
                <a:ea typeface="Times New Roman" panose="02020603050405020304" pitchFamily="18" charset="0"/>
              </a:rPr>
              <a:t> </a:t>
            </a:r>
            <a:r>
              <a:rPr lang="en-US" sz="3200" kern="0" dirty="0" err="1">
                <a:effectLst/>
                <a:latin typeface="#9Slide03 BoosterNextFYBlack" panose="02000A03000000020004" pitchFamily="2" charset="0"/>
                <a:ea typeface="Times New Roman" panose="02020603050405020304" pitchFamily="18" charset="0"/>
              </a:rPr>
              <a:t>cầu</a:t>
            </a:r>
            <a:r>
              <a:rPr lang="en-US" sz="3200" kern="0" dirty="0">
                <a:effectLst/>
                <a:latin typeface="#9Slide03 BoosterNextFYBlack" panose="02000A03000000020004" pitchFamily="2" charset="0"/>
                <a:ea typeface="Times New Roman" panose="02020603050405020304" pitchFamily="18" charset="0"/>
              </a:rPr>
              <a:t> </a:t>
            </a:r>
            <a:r>
              <a:rPr lang="en-US" sz="3200" kern="0" dirty="0" err="1">
                <a:effectLst/>
                <a:latin typeface="#9Slide03 BoosterNextFYBlack" panose="02000A03000000020004" pitchFamily="2" charset="0"/>
                <a:ea typeface="Times New Roman" panose="02020603050405020304" pitchFamily="18" charset="0"/>
              </a:rPr>
              <a:t>sau</a:t>
            </a:r>
            <a:r>
              <a:rPr lang="en-US" sz="3200" kern="0" dirty="0">
                <a:effectLst/>
                <a:latin typeface="#9Slide03 BoosterNextFYBlack" panose="02000A03000000020004" pitchFamily="2" charset="0"/>
                <a:ea typeface="Times New Roman" panose="02020603050405020304" pitchFamily="18" charset="0"/>
              </a:rPr>
              <a:t>:</a:t>
            </a:r>
            <a:endParaRPr lang="en-US" sz="3200" dirty="0">
              <a:latin typeface="#9Slide03 BoosterNextFYBlack" panose="02000A03000000020004" pitchFamily="2"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9614" y="-309069"/>
            <a:ext cx="18288000" cy="10287000"/>
          </a:xfrm>
          <a:prstGeom prst="rect">
            <a:avLst/>
          </a:prstGeom>
        </p:spPr>
      </p:pic>
      <p:grpSp>
        <p:nvGrpSpPr>
          <p:cNvPr id="3" name="Group 3"/>
          <p:cNvGrpSpPr/>
          <p:nvPr/>
        </p:nvGrpSpPr>
        <p:grpSpPr>
          <a:xfrm>
            <a:off x="-749406" y="495300"/>
            <a:ext cx="1498811" cy="1109430"/>
            <a:chOff x="0" y="0"/>
            <a:chExt cx="591802" cy="438056"/>
          </a:xfrm>
        </p:grpSpPr>
        <p:sp>
          <p:nvSpPr>
            <p:cNvPr id="4" name="Freeform 4"/>
            <p:cNvSpPr/>
            <p:nvPr/>
          </p:nvSpPr>
          <p:spPr>
            <a:xfrm>
              <a:off x="0" y="0"/>
              <a:ext cx="591802" cy="438056"/>
            </a:xfrm>
            <a:custGeom>
              <a:avLst/>
              <a:gdLst/>
              <a:ahLst/>
              <a:cxnLst/>
              <a:rect l="l" t="t" r="r" b="b"/>
              <a:pathLst>
                <a:path w="591802" h="438056">
                  <a:moveTo>
                    <a:pt x="0" y="0"/>
                  </a:moveTo>
                  <a:lnTo>
                    <a:pt x="591802" y="0"/>
                  </a:lnTo>
                  <a:lnTo>
                    <a:pt x="591802" y="438056"/>
                  </a:lnTo>
                  <a:lnTo>
                    <a:pt x="0" y="438056"/>
                  </a:lnTo>
                  <a:close/>
                </a:path>
              </a:pathLst>
            </a:custGeom>
            <a:solidFill>
              <a:srgbClr val="30364E"/>
            </a:solidFill>
          </p:spPr>
        </p:sp>
        <p:sp>
          <p:nvSpPr>
            <p:cNvPr id="5" name="TextBox 5"/>
            <p:cNvSpPr txBox="1"/>
            <p:nvPr/>
          </p:nvSpPr>
          <p:spPr>
            <a:xfrm>
              <a:off x="0" y="-28575"/>
              <a:ext cx="812800" cy="841375"/>
            </a:xfrm>
            <a:prstGeom prst="rect">
              <a:avLst/>
            </a:prstGeom>
          </p:spPr>
          <p:txBody>
            <a:bodyPr lIns="43931" tIns="43931" rIns="43931" bIns="43931" rtlCol="0" anchor="ctr"/>
            <a:lstStyle/>
            <a:p>
              <a:pPr algn="ctr">
                <a:lnSpc>
                  <a:spcPts val="2307"/>
                </a:lnSpc>
              </a:pPr>
              <a:endParaRPr/>
            </a:p>
          </p:txBody>
        </p:sp>
      </p:grpSp>
      <p:sp>
        <p:nvSpPr>
          <p:cNvPr id="7" name="TextBox 6">
            <a:extLst>
              <a:ext uri="{FF2B5EF4-FFF2-40B4-BE49-F238E27FC236}">
                <a16:creationId xmlns:a16="http://schemas.microsoft.com/office/drawing/2014/main" id="{8372972F-904A-A9AF-6E0B-1A3DFA1B0BA4}"/>
              </a:ext>
            </a:extLst>
          </p:cNvPr>
          <p:cNvSpPr txBox="1"/>
          <p:nvPr/>
        </p:nvSpPr>
        <p:spPr>
          <a:xfrm>
            <a:off x="6096000" y="1852630"/>
            <a:ext cx="11841484" cy="8125301"/>
          </a:xfrm>
          <a:prstGeom prst="rect">
            <a:avLst/>
          </a:prstGeom>
          <a:noFill/>
        </p:spPr>
        <p:txBody>
          <a:bodyPr wrap="square">
            <a:spAutoFit/>
          </a:bodyPr>
          <a:lstStyle/>
          <a:p>
            <a:pPr marL="0" marR="0" algn="just">
              <a:spcBef>
                <a:spcPts val="1800"/>
              </a:spcBef>
              <a:spcAft>
                <a:spcPts val="1800"/>
              </a:spcAft>
              <a:tabLst>
                <a:tab pos="2971800" algn="ctr"/>
                <a:tab pos="5943600" algn="r"/>
              </a:tabLst>
            </a:pPr>
            <a:r>
              <a:rPr lang="vi-VN" sz="3600" dirty="0">
                <a:latin typeface="#9Slide03 Arima Madurai Bold" panose="020B0604020202020204" charset="0"/>
                <a:cs typeface="#9Slide03 Arima Madurai Bold" panose="020B0604020202020204" charset="0"/>
              </a:rPr>
              <a:t>- </a:t>
            </a:r>
            <a:r>
              <a:rPr lang="en-US" sz="3600" dirty="0">
                <a:latin typeface="#9Slide03 Arima Madurai Bold" panose="020B0604020202020204" charset="0"/>
                <a:cs typeface="#9Slide03 Arima Madurai Bold" panose="020B0604020202020204" charset="0"/>
              </a:rPr>
              <a:t>Nghe </a:t>
            </a:r>
            <a:r>
              <a:rPr lang="en-US" sz="3600" dirty="0" err="1">
                <a:latin typeface="#9Slide03 Arima Madurai Bold" panose="020B0604020202020204" charset="0"/>
                <a:cs typeface="#9Slide03 Arima Madurai Bold" panose="020B0604020202020204" charset="0"/>
              </a:rPr>
              <a:t>và</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nhận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biết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tính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thuyết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phục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của</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một</a:t>
            </a:r>
            <a:r>
              <a:rPr lang="en-US" sz="3600" dirty="0">
                <a:latin typeface="#9Slide03 Arima Madurai Bold" panose="020B0604020202020204" charset="0"/>
                <a:cs typeface="#9Slide03 Arima Madurai Bold" panose="020B0604020202020204" charset="0"/>
              </a:rPr>
              <a:t> ý </a:t>
            </a:r>
            <a:r>
              <a:rPr lang="en-US" sz="3600" dirty="0" err="1">
                <a:latin typeface="#9Slide03 Arima Madurai Bold" panose="020B0604020202020204" charset="0"/>
                <a:cs typeface="#9Slide03 Arima Madurai Bold" panose="020B0604020202020204" charset="0"/>
              </a:rPr>
              <a:t>kiến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là</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yêu</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cầu</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cần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thiết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trong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giao</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tiếp</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nhất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là</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khi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nghe</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trình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bày</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một</a:t>
            </a:r>
            <a:r>
              <a:rPr lang="en-US" sz="3600" dirty="0">
                <a:latin typeface="#9Slide03 Arima Madurai Bold" panose="020B0604020202020204" charset="0"/>
                <a:cs typeface="#9Slide03 Arima Madurai Bold" panose="020B0604020202020204" charset="0"/>
              </a:rPr>
              <a:t> ý </a:t>
            </a:r>
            <a:r>
              <a:rPr lang="en-US" sz="3600" dirty="0" err="1">
                <a:latin typeface="#9Slide03 Arima Madurai Bold" panose="020B0604020202020204" charset="0"/>
                <a:cs typeface="#9Slide03 Arima Madurai Bold" panose="020B0604020202020204" charset="0"/>
              </a:rPr>
              <a:t>kiến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nghị</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luận</a:t>
            </a:r>
            <a:r>
              <a:rPr lang="en-US" sz="3600" dirty="0">
                <a:latin typeface="#9Slide03 Arima Madurai Bold" panose="020B0604020202020204" charset="0"/>
                <a:cs typeface="#9Slide03 Arima Madurai Bold" panose="020B0604020202020204" charset="0"/>
              </a:rPr>
              <a:t>. </a:t>
            </a:r>
            <a:endParaRPr lang="vi-VN" sz="3600" dirty="0">
              <a:latin typeface="#9Slide03 Arima Madurai Bold" panose="020B0604020202020204" charset="0"/>
              <a:cs typeface="#9Slide03 Arima Madurai Bold" panose="020B0604020202020204" charset="0"/>
            </a:endParaRPr>
          </a:p>
          <a:p>
            <a:pPr marR="0" algn="just">
              <a:spcBef>
                <a:spcPts val="1800"/>
              </a:spcBef>
              <a:spcAft>
                <a:spcPts val="1800"/>
              </a:spcAft>
              <a:tabLst>
                <a:tab pos="2971800" algn="ctr"/>
                <a:tab pos="5943600" algn="r"/>
              </a:tabLst>
            </a:pPr>
            <a:r>
              <a:rPr lang="vi-VN"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Kĩ</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năng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nghe</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và</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nhận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biết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tính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thuyết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phục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của</a:t>
            </a:r>
            <a:r>
              <a:rPr lang="en-US" sz="3600" dirty="0">
                <a:latin typeface="#9Slide03 Arima Madurai Bold" panose="020B0604020202020204" charset="0"/>
                <a:cs typeface="#9Slide03 Arima Madurai Bold" panose="020B0604020202020204" charset="0"/>
              </a:rPr>
              <a:t> ý </a:t>
            </a:r>
            <a:r>
              <a:rPr lang="en-US" sz="3600" dirty="0" err="1">
                <a:latin typeface="#9Slide03 Arima Madurai Bold" panose="020B0604020202020204" charset="0"/>
                <a:cs typeface="#9Slide03 Arima Madurai Bold" panose="020B0604020202020204" charset="0"/>
              </a:rPr>
              <a:t>kiến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người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nói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thể</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hiện</a:t>
            </a:r>
            <a:r>
              <a:rPr lang="en-US" sz="3600" dirty="0">
                <a:latin typeface="#9Slide03 Arima Madurai Bold" panose="020B0604020202020204" charset="0"/>
                <a:cs typeface="#9Slide03 Arima Madurai Bold" panose="020B0604020202020204" charset="0"/>
              </a:rPr>
              <a:t> sự </a:t>
            </a:r>
            <a:r>
              <a:rPr lang="en-US" sz="3600" dirty="0" err="1">
                <a:latin typeface="#9Slide03 Arima Madurai Bold" panose="020B0604020202020204" charset="0"/>
                <a:cs typeface="#9Slide03 Arima Madurai Bold" panose="020B0604020202020204" charset="0"/>
              </a:rPr>
              <a:t>chủ</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động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trong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giao</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tiếp</a:t>
            </a:r>
            <a:r>
              <a:rPr lang="en-US" sz="3600" dirty="0">
                <a:latin typeface="#9Slide03 Arima Madurai Bold" panose="020B0604020202020204" charset="0"/>
                <a:cs typeface="#9Slide03 Arima Madurai Bold" panose="020B0604020202020204" charset="0"/>
              </a:rPr>
              <a:t> ở </a:t>
            </a:r>
            <a:r>
              <a:rPr lang="en-US" sz="3600" dirty="0" err="1">
                <a:latin typeface="#9Slide03 Arima Madurai Bold" panose="020B0604020202020204" charset="0"/>
                <a:cs typeface="#9Slide03 Arima Madurai Bold" panose="020B0604020202020204" charset="0"/>
              </a:rPr>
              <a:t>người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nghe</a:t>
            </a:r>
            <a:r>
              <a:rPr lang="en-US" sz="3600" dirty="0">
                <a:latin typeface="#9Slide03 Arima Madurai Bold" panose="020B0604020202020204" charset="0"/>
                <a:cs typeface="#9Slide03 Arima Madurai Bold" panose="020B0604020202020204" charset="0"/>
              </a:rPr>
              <a:t>. </a:t>
            </a:r>
            <a:endParaRPr lang="vi-VN" sz="3600" dirty="0">
              <a:latin typeface="#9Slide03 Arima Madurai Bold" panose="020B0604020202020204" charset="0"/>
              <a:cs typeface="#9Slide03 Arima Madurai Bold" panose="020B0604020202020204" charset="0"/>
            </a:endParaRPr>
          </a:p>
          <a:p>
            <a:pPr marR="0" algn="just">
              <a:spcBef>
                <a:spcPts val="1800"/>
              </a:spcBef>
              <a:spcAft>
                <a:spcPts val="1800"/>
              </a:spcAft>
              <a:tabLst>
                <a:tab pos="2971800" algn="ctr"/>
                <a:tab pos="5943600" algn="r"/>
              </a:tabLst>
            </a:pPr>
            <a:r>
              <a:rPr lang="vi-VN"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Người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nghe</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cần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nắm</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được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nội</a:t>
            </a:r>
            <a:r>
              <a:rPr lang="en-US" sz="3600" dirty="0">
                <a:latin typeface="#9Slide03 Arima Madurai Bold" panose="020B0604020202020204" charset="0"/>
                <a:cs typeface="#9Slide03 Arima Madurai Bold" panose="020B0604020202020204" charset="0"/>
              </a:rPr>
              <a:t> dung </a:t>
            </a:r>
            <a:r>
              <a:rPr lang="en-US" sz="3600" dirty="0" err="1">
                <a:latin typeface="#9Slide03 Arima Madurai Bold" panose="020B0604020202020204" charset="0"/>
                <a:cs typeface="#9Slide03 Arima Madurai Bold" panose="020B0604020202020204" charset="0"/>
              </a:rPr>
              <a:t>và</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cách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thức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trình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bày</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của</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người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nói</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nhận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biết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được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tính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thuyết</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phục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cũng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như</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chỉ</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ra</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được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những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hạn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chế</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nếu</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có</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chẳng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hạn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lập</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luận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thiếu</a:t>
            </a:r>
            <a:r>
              <a:rPr lang="en-US" sz="3600" dirty="0">
                <a:latin typeface="#9Slide03 Arima Madurai Bold" panose="020B0604020202020204" charset="0"/>
                <a:cs typeface="#9Slide03 Arima Madurai Bold" panose="020B0604020202020204" charset="0"/>
              </a:rPr>
              <a:t> logic, </a:t>
            </a:r>
            <a:r>
              <a:rPr lang="en-US" sz="3600" dirty="0" err="1">
                <a:latin typeface="#9Slide03 Arima Madurai Bold" panose="020B0604020202020204" charset="0"/>
                <a:cs typeface="#9Slide03 Arima Madurai Bold" panose="020B0604020202020204" charset="0"/>
              </a:rPr>
              <a:t>bằng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chứng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chưa</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đủ</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hoặc</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bằng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chứng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không</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liên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quan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đến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vấn</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đề</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trình</a:t>
            </a:r>
            <a:r>
              <a:rPr lang="en-US" sz="3600" dirty="0">
                <a:latin typeface="#9Slide03 Arima Madurai Bold" panose="020B0604020202020204" charset="0"/>
                <a:cs typeface="#9Slide03 Arima Madurai Bold" panose="020B0604020202020204" charset="0"/>
              </a:rPr>
              <a:t> </a:t>
            </a:r>
            <a:r>
              <a:rPr lang="en-US" sz="3600" dirty="0" err="1">
                <a:latin typeface="#9Slide03 Arima Madurai Bold" panose="020B0604020202020204" charset="0"/>
                <a:cs typeface="#9Slide03 Arima Madurai Bold" panose="020B0604020202020204" charset="0"/>
              </a:rPr>
              <a:t>bày</a:t>
            </a:r>
            <a:r>
              <a:rPr lang="en-US" sz="3600" dirty="0">
                <a:latin typeface="#9Slide03 Arima Madurai Bold" panose="020B0604020202020204" charset="0"/>
                <a:cs typeface="#9Slide03 Arima Madurai Bold" panose="020B0604020202020204" charset="0"/>
              </a:rPr>
              <a:t>...</a:t>
            </a:r>
          </a:p>
          <a:p>
            <a:pPr marL="0" marR="0" algn="just">
              <a:spcBef>
                <a:spcPts val="1800"/>
              </a:spcBef>
              <a:spcAft>
                <a:spcPts val="1800"/>
              </a:spcAft>
              <a:tabLst>
                <a:tab pos="2971800" algn="ctr"/>
                <a:tab pos="5943600" algn="r"/>
              </a:tabLst>
            </a:pP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9" name="TextBox 8">
            <a:extLst>
              <a:ext uri="{FF2B5EF4-FFF2-40B4-BE49-F238E27FC236}">
                <a16:creationId xmlns:a16="http://schemas.microsoft.com/office/drawing/2014/main" id="{F3B622A6-6779-C346-8AEC-9DA71FCC7146}"/>
              </a:ext>
            </a:extLst>
          </p:cNvPr>
          <p:cNvSpPr txBox="1"/>
          <p:nvPr/>
        </p:nvSpPr>
        <p:spPr>
          <a:xfrm>
            <a:off x="914400" y="665294"/>
            <a:ext cx="9534832" cy="769441"/>
          </a:xfrm>
          <a:prstGeom prst="rect">
            <a:avLst/>
          </a:prstGeom>
          <a:noFill/>
        </p:spPr>
        <p:txBody>
          <a:bodyPr wrap="square">
            <a:spAutoFit/>
          </a:bodyPr>
          <a:lstStyle>
            <a:defPPr>
              <a:defRPr lang="en-US"/>
            </a:defPPr>
            <a:lvl1pPr marR="0" algn="just">
              <a:spcBef>
                <a:spcPts val="600"/>
              </a:spcBef>
              <a:spcAft>
                <a:spcPts val="600"/>
              </a:spcAft>
              <a:defRPr sz="4400" b="1">
                <a:effectLst/>
                <a:latin typeface="#9Slide03 BoosterNextFYBlack" panose="02000A03000000020004" pitchFamily="2" charset="0"/>
                <a:ea typeface="Times New Roman" panose="02020603050405020304" pitchFamily="18" charset="0"/>
              </a:defRPr>
            </a:lvl1pPr>
          </a:lstStyle>
          <a:p>
            <a:r>
              <a:rPr lang="en-US" dirty="0"/>
              <a:t>1. </a:t>
            </a:r>
            <a:r>
              <a:rPr lang="en-US" dirty="0" err="1"/>
              <a:t>Khái</a:t>
            </a:r>
            <a:r>
              <a:rPr lang="en-US" dirty="0"/>
              <a:t> </a:t>
            </a:r>
            <a:r>
              <a:rPr lang="en-US" dirty="0" err="1"/>
              <a:t>niệm</a:t>
            </a:r>
            <a:r>
              <a:rPr lang="en-US" dirty="0"/>
              <a:t>: </a:t>
            </a:r>
          </a:p>
        </p:txBody>
      </p:sp>
      <p:pic>
        <p:nvPicPr>
          <p:cNvPr id="10" name="Picture 9">
            <a:extLst>
              <a:ext uri="{FF2B5EF4-FFF2-40B4-BE49-F238E27FC236}">
                <a16:creationId xmlns:a16="http://schemas.microsoft.com/office/drawing/2014/main" id="{F4960344-DAB5-BD5B-843C-C09FF004D4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78" y="2113615"/>
            <a:ext cx="8476999" cy="8476999"/>
          </a:xfrm>
          <a:prstGeom prst="rect">
            <a:avLst/>
          </a:prstGeom>
          <a:noFill/>
          <a:ln>
            <a:noFill/>
          </a:ln>
        </p:spPr>
      </p:pic>
      <p:pic>
        <p:nvPicPr>
          <p:cNvPr id="6" name="Picture 3">
            <a:extLst>
              <a:ext uri="{FF2B5EF4-FFF2-40B4-BE49-F238E27FC236}">
                <a16:creationId xmlns:a16="http://schemas.microsoft.com/office/drawing/2014/main" id="{36D1D0CB-25FB-D68F-167C-5E4B78EA9966}"/>
              </a:ext>
            </a:extLst>
          </p:cNvPr>
          <p:cNvPicPr>
            <a:picLocks noChangeAspect="1"/>
          </p:cNvPicPr>
          <p:nvPr/>
        </p:nvPicPr>
        <p:blipFill>
          <a:blip r:embed="rId4"/>
          <a:srcRect/>
          <a:stretch>
            <a:fillRect/>
          </a:stretch>
        </p:blipFill>
        <p:spPr>
          <a:xfrm flipH="1">
            <a:off x="12718603" y="5160137"/>
            <a:ext cx="5512654" cy="5512654"/>
          </a:xfrm>
          <a:prstGeom prst="rect">
            <a:avLst/>
          </a:prstGeom>
        </p:spPr>
      </p:pic>
      <p:pic>
        <p:nvPicPr>
          <p:cNvPr id="8" name="Picture 5">
            <a:extLst>
              <a:ext uri="{FF2B5EF4-FFF2-40B4-BE49-F238E27FC236}">
                <a16:creationId xmlns:a16="http://schemas.microsoft.com/office/drawing/2014/main" id="{D07860C0-1F68-8D70-E918-2443EE448B68}"/>
              </a:ext>
            </a:extLst>
          </p:cNvPr>
          <p:cNvPicPr>
            <a:picLocks noChangeAspect="1"/>
          </p:cNvPicPr>
          <p:nvPr/>
        </p:nvPicPr>
        <p:blipFill>
          <a:blip r:embed="rId4"/>
          <a:srcRect t="1015" b="1015"/>
          <a:stretch>
            <a:fillRect/>
          </a:stretch>
        </p:blipFill>
        <p:spPr>
          <a:xfrm>
            <a:off x="9614" y="4774346"/>
            <a:ext cx="5626900" cy="5512654"/>
          </a:xfrm>
          <a:prstGeom prst="rect">
            <a:avLst/>
          </a:prstGeom>
        </p:spPr>
      </p:pic>
      <p:pic>
        <p:nvPicPr>
          <p:cNvPr id="11" name="Picture 17">
            <a:extLst>
              <a:ext uri="{FF2B5EF4-FFF2-40B4-BE49-F238E27FC236}">
                <a16:creationId xmlns:a16="http://schemas.microsoft.com/office/drawing/2014/main" id="{EC4E6C58-EC11-A4B7-97F2-63B144F89080}"/>
              </a:ext>
            </a:extLst>
          </p:cNvPr>
          <p:cNvPicPr>
            <a:picLocks noChangeAspect="1"/>
          </p:cNvPicPr>
          <p:nvPr/>
        </p:nvPicPr>
        <p:blipFill>
          <a:blip r:embed="rId5"/>
          <a:srcRect/>
          <a:stretch>
            <a:fillRect/>
          </a:stretch>
        </p:blipFill>
        <p:spPr>
          <a:xfrm rot="-4952419">
            <a:off x="-854233" y="8502501"/>
            <a:ext cx="2613616" cy="2613616"/>
          </a:xfrm>
          <a:prstGeom prst="rect">
            <a:avLst/>
          </a:prstGeom>
        </p:spPr>
      </p:pic>
      <p:pic>
        <p:nvPicPr>
          <p:cNvPr id="12" name="Picture 19">
            <a:extLst>
              <a:ext uri="{FF2B5EF4-FFF2-40B4-BE49-F238E27FC236}">
                <a16:creationId xmlns:a16="http://schemas.microsoft.com/office/drawing/2014/main" id="{5DA5088E-BC5D-7C48-3C66-C0DC38EEAE63}"/>
              </a:ext>
            </a:extLst>
          </p:cNvPr>
          <p:cNvPicPr>
            <a:picLocks noChangeAspect="1"/>
          </p:cNvPicPr>
          <p:nvPr/>
        </p:nvPicPr>
        <p:blipFill>
          <a:blip r:embed="rId5"/>
          <a:srcRect/>
          <a:stretch>
            <a:fillRect/>
          </a:stretch>
        </p:blipFill>
        <p:spPr>
          <a:xfrm rot="4936739" flipH="1">
            <a:off x="16202039" y="8277083"/>
            <a:ext cx="2506857" cy="2506857"/>
          </a:xfrm>
          <a:prstGeom prst="rect">
            <a:avLst/>
          </a:prstGeom>
        </p:spPr>
      </p:pic>
      <p:pic>
        <p:nvPicPr>
          <p:cNvPr id="13" name="Picture 11">
            <a:extLst>
              <a:ext uri="{FF2B5EF4-FFF2-40B4-BE49-F238E27FC236}">
                <a16:creationId xmlns:a16="http://schemas.microsoft.com/office/drawing/2014/main" id="{17F1A23E-DF74-4A8A-1D45-4E6752160BF0}"/>
              </a:ext>
            </a:extLst>
          </p:cNvPr>
          <p:cNvPicPr>
            <a:picLocks noChangeAspect="1"/>
          </p:cNvPicPr>
          <p:nvPr/>
        </p:nvPicPr>
        <p:blipFill>
          <a:blip r:embed="rId6"/>
          <a:srcRect/>
          <a:stretch>
            <a:fillRect/>
          </a:stretch>
        </p:blipFill>
        <p:spPr>
          <a:xfrm rot="-2853749">
            <a:off x="5810796" y="7112816"/>
            <a:ext cx="6068452" cy="6072821"/>
          </a:xfrm>
          <a:prstGeom prst="rect">
            <a:avLst/>
          </a:prstGeom>
        </p:spPr>
      </p:pic>
      <p:pic>
        <p:nvPicPr>
          <p:cNvPr id="14" name="Picture 16">
            <a:extLst>
              <a:ext uri="{FF2B5EF4-FFF2-40B4-BE49-F238E27FC236}">
                <a16:creationId xmlns:a16="http://schemas.microsoft.com/office/drawing/2014/main" id="{6EF4304E-19FC-D905-D00F-29392ECB2C85}"/>
              </a:ext>
            </a:extLst>
          </p:cNvPr>
          <p:cNvPicPr>
            <a:picLocks noChangeAspect="1"/>
          </p:cNvPicPr>
          <p:nvPr/>
        </p:nvPicPr>
        <p:blipFill>
          <a:blip r:embed="rId6"/>
          <a:srcRect/>
          <a:stretch>
            <a:fillRect/>
          </a:stretch>
        </p:blipFill>
        <p:spPr>
          <a:xfrm rot="-1128564">
            <a:off x="15529866" y="-1431688"/>
            <a:ext cx="3851203" cy="3853975"/>
          </a:xfrm>
          <a:prstGeom prst="rect">
            <a:avLst/>
          </a:prstGeom>
        </p:spPr>
      </p:pic>
    </p:spTree>
    <p:extLst>
      <p:ext uri="{BB962C8B-B14F-4D97-AF65-F5344CB8AC3E}">
        <p14:creationId xmlns:p14="http://schemas.microsoft.com/office/powerpoint/2010/main" val="18005679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5629" r="15629"/>
          <a:stretch>
            <a:fillRect/>
          </a:stretch>
        </p:blipFill>
        <p:spPr>
          <a:xfrm flipH="1">
            <a:off x="27039" y="0"/>
            <a:ext cx="18288000" cy="10287000"/>
          </a:xfrm>
          <a:prstGeom prst="rect">
            <a:avLst/>
          </a:prstGeom>
        </p:spPr>
      </p:pic>
      <p:grpSp>
        <p:nvGrpSpPr>
          <p:cNvPr id="3" name="Group 3"/>
          <p:cNvGrpSpPr/>
          <p:nvPr/>
        </p:nvGrpSpPr>
        <p:grpSpPr>
          <a:xfrm>
            <a:off x="-749406" y="308308"/>
            <a:ext cx="1498811" cy="1109430"/>
            <a:chOff x="0" y="0"/>
            <a:chExt cx="591802" cy="438056"/>
          </a:xfrm>
        </p:grpSpPr>
        <p:sp>
          <p:nvSpPr>
            <p:cNvPr id="4" name="Freeform 4"/>
            <p:cNvSpPr/>
            <p:nvPr/>
          </p:nvSpPr>
          <p:spPr>
            <a:xfrm>
              <a:off x="0" y="0"/>
              <a:ext cx="591802" cy="438056"/>
            </a:xfrm>
            <a:custGeom>
              <a:avLst/>
              <a:gdLst/>
              <a:ahLst/>
              <a:cxnLst/>
              <a:rect l="l" t="t" r="r" b="b"/>
              <a:pathLst>
                <a:path w="591802" h="438056">
                  <a:moveTo>
                    <a:pt x="0" y="0"/>
                  </a:moveTo>
                  <a:lnTo>
                    <a:pt x="591802" y="0"/>
                  </a:lnTo>
                  <a:lnTo>
                    <a:pt x="591802" y="438056"/>
                  </a:lnTo>
                  <a:lnTo>
                    <a:pt x="0" y="438056"/>
                  </a:lnTo>
                  <a:close/>
                </a:path>
              </a:pathLst>
            </a:custGeom>
            <a:solidFill>
              <a:srgbClr val="30364E"/>
            </a:solidFill>
          </p:spPr>
        </p:sp>
        <p:sp>
          <p:nvSpPr>
            <p:cNvPr id="5" name="TextBox 5"/>
            <p:cNvSpPr txBox="1"/>
            <p:nvPr/>
          </p:nvSpPr>
          <p:spPr>
            <a:xfrm>
              <a:off x="0" y="-28575"/>
              <a:ext cx="812800" cy="841375"/>
            </a:xfrm>
            <a:prstGeom prst="rect">
              <a:avLst/>
            </a:prstGeom>
          </p:spPr>
          <p:txBody>
            <a:bodyPr lIns="43931" tIns="43931" rIns="43931" bIns="43931" rtlCol="0" anchor="ctr"/>
            <a:lstStyle/>
            <a:p>
              <a:pPr algn="ctr">
                <a:lnSpc>
                  <a:spcPts val="2307"/>
                </a:lnSpc>
              </a:pPr>
              <a:endParaRPr/>
            </a:p>
          </p:txBody>
        </p:sp>
      </p:grpSp>
      <p:sp>
        <p:nvSpPr>
          <p:cNvPr id="7" name="TextBox 6">
            <a:extLst>
              <a:ext uri="{FF2B5EF4-FFF2-40B4-BE49-F238E27FC236}">
                <a16:creationId xmlns:a16="http://schemas.microsoft.com/office/drawing/2014/main" id="{351B9FAC-1754-8B76-14C1-1B7A8F7A276C}"/>
              </a:ext>
            </a:extLst>
          </p:cNvPr>
          <p:cNvSpPr txBox="1"/>
          <p:nvPr/>
        </p:nvSpPr>
        <p:spPr>
          <a:xfrm>
            <a:off x="749405" y="478302"/>
            <a:ext cx="9534832" cy="769441"/>
          </a:xfrm>
          <a:prstGeom prst="rect">
            <a:avLst/>
          </a:prstGeom>
          <a:noFill/>
        </p:spPr>
        <p:txBody>
          <a:bodyPr wrap="square">
            <a:spAutoFit/>
          </a:bodyPr>
          <a:lstStyle>
            <a:defPPr>
              <a:defRPr lang="en-US"/>
            </a:defPPr>
            <a:lvl1pPr marR="0" algn="just">
              <a:spcBef>
                <a:spcPts val="600"/>
              </a:spcBef>
              <a:spcAft>
                <a:spcPts val="600"/>
              </a:spcAft>
              <a:defRPr sz="4400" b="1">
                <a:effectLst/>
                <a:latin typeface="#9Slide03 BoosterNextFYBlack" panose="02000A03000000020004" pitchFamily="2" charset="0"/>
                <a:ea typeface="Times New Roman" panose="02020603050405020304" pitchFamily="18" charset="0"/>
              </a:defRPr>
            </a:lvl1pPr>
          </a:lstStyle>
          <a:p>
            <a:r>
              <a:rPr lang="en-US" dirty="0"/>
              <a:t>2. </a:t>
            </a:r>
            <a:r>
              <a:rPr lang="en-US" dirty="0" err="1"/>
              <a:t>Yêu</a:t>
            </a:r>
            <a:r>
              <a:rPr lang="en-US" dirty="0"/>
              <a:t> </a:t>
            </a:r>
            <a:r>
              <a:rPr lang="en-US" dirty="0" err="1"/>
              <a:t>cầu</a:t>
            </a:r>
            <a:r>
              <a:rPr lang="en-US" dirty="0"/>
              <a:t> </a:t>
            </a:r>
            <a:r>
              <a:rPr lang="en-US" dirty="0" err="1"/>
              <a:t>về</a:t>
            </a:r>
            <a:r>
              <a:rPr lang="en-US" dirty="0"/>
              <a:t> </a:t>
            </a:r>
            <a:r>
              <a:rPr lang="en-US" dirty="0" err="1"/>
              <a:t>nội</a:t>
            </a:r>
            <a:r>
              <a:rPr lang="en-US" dirty="0"/>
              <a:t> dung</a:t>
            </a:r>
          </a:p>
        </p:txBody>
      </p:sp>
      <p:graphicFrame>
        <p:nvGraphicFramePr>
          <p:cNvPr id="6" name="Table 5">
            <a:extLst>
              <a:ext uri="{FF2B5EF4-FFF2-40B4-BE49-F238E27FC236}">
                <a16:creationId xmlns:a16="http://schemas.microsoft.com/office/drawing/2014/main" id="{D59D223B-958C-5E50-2716-D87C2315BC77}"/>
              </a:ext>
            </a:extLst>
          </p:cNvPr>
          <p:cNvGraphicFramePr>
            <a:graphicFrameLocks noGrp="1"/>
          </p:cNvGraphicFramePr>
          <p:nvPr>
            <p:extLst>
              <p:ext uri="{D42A27DB-BD31-4B8C-83A1-F6EECF244321}">
                <p14:modId xmlns:p14="http://schemas.microsoft.com/office/powerpoint/2010/main" val="2721626359"/>
              </p:ext>
            </p:extLst>
          </p:nvPr>
        </p:nvGraphicFramePr>
        <p:xfrm>
          <a:off x="990600" y="1505812"/>
          <a:ext cx="16230600" cy="7859202"/>
        </p:xfrm>
        <a:graphic>
          <a:graphicData uri="http://schemas.openxmlformats.org/drawingml/2006/table">
            <a:tbl>
              <a:tblPr firstRow="1" firstCol="1" bandRow="1">
                <a:tableStyleId>{5C22544A-7EE6-4342-B048-85BDC9FD1C3A}</a:tableStyleId>
              </a:tblPr>
              <a:tblGrid>
                <a:gridCol w="4637314">
                  <a:extLst>
                    <a:ext uri="{9D8B030D-6E8A-4147-A177-3AD203B41FA5}">
                      <a16:colId xmlns:a16="http://schemas.microsoft.com/office/drawing/2014/main" val="2398238196"/>
                    </a:ext>
                  </a:extLst>
                </a:gridCol>
                <a:gridCol w="11593286">
                  <a:extLst>
                    <a:ext uri="{9D8B030D-6E8A-4147-A177-3AD203B41FA5}">
                      <a16:colId xmlns:a16="http://schemas.microsoft.com/office/drawing/2014/main" val="893007308"/>
                    </a:ext>
                  </a:extLst>
                </a:gridCol>
              </a:tblGrid>
              <a:tr h="647554">
                <a:tc>
                  <a:txBody>
                    <a:bodyPr/>
                    <a:lstStyle/>
                    <a:p>
                      <a:pPr marL="0" marR="0" algn="ctr">
                        <a:spcBef>
                          <a:spcPts val="600"/>
                        </a:spcBef>
                        <a:spcAft>
                          <a:spcPts val="600"/>
                        </a:spcAft>
                        <a:tabLst>
                          <a:tab pos="2971800" algn="ctr"/>
                          <a:tab pos="5943600" algn="r"/>
                        </a:tabLst>
                      </a:pPr>
                      <a:r>
                        <a:rPr lang="en-US" sz="2400" dirty="0" err="1">
                          <a:solidFill>
                            <a:schemeClr val="bg1"/>
                          </a:solidFill>
                          <a:effectLst/>
                          <a:latin typeface="#9Slide03 BoosterNextFYBlack" panose="02000A03000000020004" pitchFamily="2" charset="0"/>
                          <a:cs typeface="#9Slide03 Arima Madurai Bold" panose="00000800000000000000" pitchFamily="2" charset="0"/>
                        </a:rPr>
                        <a:t>Những</a:t>
                      </a:r>
                      <a:r>
                        <a:rPr lang="en-US" sz="2400" dirty="0">
                          <a:solidFill>
                            <a:schemeClr val="bg1"/>
                          </a:solidFill>
                          <a:effectLst/>
                          <a:latin typeface="#9Slide03 BoosterNextFYBlack" panose="02000A03000000020004" pitchFamily="2" charset="0"/>
                          <a:cs typeface="#9Slide03 Arima Madurai Bold" panose="00000800000000000000" pitchFamily="2" charset="0"/>
                        </a:rPr>
                        <a:t> </a:t>
                      </a:r>
                      <a:r>
                        <a:rPr lang="en-US" sz="2400" dirty="0" err="1">
                          <a:solidFill>
                            <a:schemeClr val="bg1"/>
                          </a:solidFill>
                          <a:effectLst/>
                          <a:latin typeface="#9Slide03 BoosterNextFYBlack" panose="02000A03000000020004" pitchFamily="2" charset="0"/>
                          <a:cs typeface="#9Slide03 Arima Madurai Bold" panose="00000800000000000000" pitchFamily="2" charset="0"/>
                        </a:rPr>
                        <a:t>điểm</a:t>
                      </a:r>
                      <a:r>
                        <a:rPr lang="en-US" sz="2400" dirty="0">
                          <a:solidFill>
                            <a:schemeClr val="bg1"/>
                          </a:solidFill>
                          <a:effectLst/>
                          <a:latin typeface="#9Slide03 BoosterNextFYBlack" panose="02000A03000000020004" pitchFamily="2" charset="0"/>
                          <a:cs typeface="#9Slide03 Arima Madurai Bold" panose="00000800000000000000" pitchFamily="2" charset="0"/>
                        </a:rPr>
                        <a:t> </a:t>
                      </a:r>
                      <a:r>
                        <a:rPr lang="en-US" sz="2400" dirty="0" err="1">
                          <a:solidFill>
                            <a:schemeClr val="bg1"/>
                          </a:solidFill>
                          <a:effectLst/>
                          <a:latin typeface="#9Slide03 BoosterNextFYBlack" panose="02000A03000000020004" pitchFamily="2" charset="0"/>
                          <a:cs typeface="#9Slide03 Arima Madurai Bold" panose="00000800000000000000" pitchFamily="2" charset="0"/>
                        </a:rPr>
                        <a:t>cần</a:t>
                      </a:r>
                      <a:r>
                        <a:rPr lang="en-US" sz="2400" dirty="0">
                          <a:solidFill>
                            <a:schemeClr val="bg1"/>
                          </a:solidFill>
                          <a:effectLst/>
                          <a:latin typeface="#9Slide03 BoosterNextFYBlack" panose="02000A03000000020004" pitchFamily="2" charset="0"/>
                          <a:cs typeface="#9Slide03 Arima Madurai Bold" panose="00000800000000000000" pitchFamily="2" charset="0"/>
                        </a:rPr>
                        <a:t> </a:t>
                      </a:r>
                      <a:r>
                        <a:rPr lang="en-US" sz="2400" dirty="0" err="1">
                          <a:solidFill>
                            <a:schemeClr val="bg1"/>
                          </a:solidFill>
                          <a:effectLst/>
                          <a:latin typeface="#9Slide03 BoosterNextFYBlack" panose="02000A03000000020004" pitchFamily="2" charset="0"/>
                          <a:cs typeface="#9Slide03 Arima Madurai Bold" panose="00000800000000000000" pitchFamily="2" charset="0"/>
                        </a:rPr>
                        <a:t>lưu</a:t>
                      </a:r>
                      <a:r>
                        <a:rPr lang="en-US" sz="2400" dirty="0">
                          <a:solidFill>
                            <a:schemeClr val="bg1"/>
                          </a:solidFill>
                          <a:effectLst/>
                          <a:latin typeface="#9Slide03 BoosterNextFYBlack" panose="02000A03000000020004" pitchFamily="2" charset="0"/>
                          <a:cs typeface="#9Slide03 Arima Madurai Bold" panose="00000800000000000000" pitchFamily="2" charset="0"/>
                        </a:rPr>
                        <a:t> ý</a:t>
                      </a:r>
                      <a:endParaRPr lang="en-US" sz="24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6">
                        <a:lumMod val="75000"/>
                      </a:schemeClr>
                    </a:solidFill>
                  </a:tcPr>
                </a:tc>
                <a:tc>
                  <a:txBody>
                    <a:bodyPr/>
                    <a:lstStyle/>
                    <a:p>
                      <a:pPr marL="0" marR="0" algn="ctr">
                        <a:spcBef>
                          <a:spcPts val="600"/>
                        </a:spcBef>
                        <a:spcAft>
                          <a:spcPts val="600"/>
                        </a:spcAft>
                        <a:tabLst>
                          <a:tab pos="2971800" algn="ctr"/>
                          <a:tab pos="5943600" algn="r"/>
                        </a:tabLst>
                      </a:pPr>
                      <a:r>
                        <a:rPr lang="en-US" sz="2400" dirty="0" err="1">
                          <a:solidFill>
                            <a:schemeClr val="bg1"/>
                          </a:solidFill>
                          <a:effectLst/>
                          <a:latin typeface="#9Slide03 BoosterNextFYBlack" panose="02000A03000000020004" pitchFamily="2" charset="0"/>
                          <a:cs typeface="#9Slide03 Arima Madurai Bold" panose="00000800000000000000" pitchFamily="2" charset="0"/>
                        </a:rPr>
                        <a:t>Yêu</a:t>
                      </a:r>
                      <a:r>
                        <a:rPr lang="en-US" sz="2400" dirty="0">
                          <a:solidFill>
                            <a:schemeClr val="bg1"/>
                          </a:solidFill>
                          <a:effectLst/>
                          <a:latin typeface="#9Slide03 BoosterNextFYBlack" panose="02000A03000000020004" pitchFamily="2" charset="0"/>
                          <a:cs typeface="#9Slide03 Arima Madurai Bold" panose="00000800000000000000" pitchFamily="2" charset="0"/>
                        </a:rPr>
                        <a:t> </a:t>
                      </a:r>
                      <a:r>
                        <a:rPr lang="en-US" sz="2400" dirty="0" err="1">
                          <a:solidFill>
                            <a:schemeClr val="bg1"/>
                          </a:solidFill>
                          <a:effectLst/>
                          <a:latin typeface="#9Slide03 BoosterNextFYBlack" panose="02000A03000000020004" pitchFamily="2" charset="0"/>
                          <a:cs typeface="#9Slide03 Arima Madurai Bold" panose="00000800000000000000" pitchFamily="2" charset="0"/>
                        </a:rPr>
                        <a:t>cầu</a:t>
                      </a:r>
                      <a:r>
                        <a:rPr lang="en-US" sz="2400" dirty="0">
                          <a:solidFill>
                            <a:schemeClr val="bg1"/>
                          </a:solidFill>
                          <a:effectLst/>
                          <a:latin typeface="#9Slide03 BoosterNextFYBlack" panose="02000A03000000020004" pitchFamily="2" charset="0"/>
                          <a:cs typeface="#9Slide03 Arima Madurai Bold" panose="00000800000000000000" pitchFamily="2" charset="0"/>
                        </a:rPr>
                        <a:t> </a:t>
                      </a:r>
                      <a:r>
                        <a:rPr lang="en-US" sz="2400" dirty="0" err="1">
                          <a:solidFill>
                            <a:schemeClr val="bg1"/>
                          </a:solidFill>
                          <a:effectLst/>
                          <a:latin typeface="#9Slide03 BoosterNextFYBlack" panose="02000A03000000020004" pitchFamily="2" charset="0"/>
                          <a:cs typeface="#9Slide03 Arima Madurai Bold" panose="00000800000000000000" pitchFamily="2" charset="0"/>
                        </a:rPr>
                        <a:t>cụ</a:t>
                      </a:r>
                      <a:r>
                        <a:rPr lang="en-US" sz="2400" dirty="0">
                          <a:solidFill>
                            <a:schemeClr val="bg1"/>
                          </a:solidFill>
                          <a:effectLst/>
                          <a:latin typeface="#9Slide03 BoosterNextFYBlack" panose="02000A03000000020004" pitchFamily="2" charset="0"/>
                          <a:cs typeface="#9Slide03 Arima Madurai Bold" panose="00000800000000000000" pitchFamily="2" charset="0"/>
                        </a:rPr>
                        <a:t> </a:t>
                      </a:r>
                      <a:r>
                        <a:rPr lang="en-US" sz="2400" dirty="0" err="1">
                          <a:solidFill>
                            <a:schemeClr val="bg1"/>
                          </a:solidFill>
                          <a:effectLst/>
                          <a:latin typeface="#9Slide03 BoosterNextFYBlack" panose="02000A03000000020004" pitchFamily="2" charset="0"/>
                          <a:cs typeface="#9Slide03 Arima Madurai Bold" panose="00000800000000000000" pitchFamily="2" charset="0"/>
                        </a:rPr>
                        <a:t>thể</a:t>
                      </a:r>
                      <a:endParaRPr lang="en-US" sz="24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75000"/>
                      </a:schemeClr>
                    </a:solidFill>
                  </a:tcPr>
                </a:tc>
                <a:extLst>
                  <a:ext uri="{0D108BD9-81ED-4DB2-BD59-A6C34878D82A}">
                    <a16:rowId xmlns:a16="http://schemas.microsoft.com/office/drawing/2014/main" val="798267542"/>
                  </a:ext>
                </a:extLst>
              </a:tr>
              <a:tr h="551734">
                <a:tc>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Bối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cảnh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bày</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6">
                        <a:lumMod val="60000"/>
                        <a:lumOff val="40000"/>
                      </a:schemeClr>
                    </a:solidFill>
                  </a:tcPr>
                </a:tc>
                <a:tc>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Không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gian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thời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gian</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2581233594"/>
                  </a:ext>
                </a:extLst>
              </a:tr>
              <a:tr h="472458">
                <a:tc>
                  <a:txBody>
                    <a:bodyPr/>
                    <a:lstStyle/>
                    <a:p>
                      <a:pPr marL="0" marR="0" algn="just">
                        <a:spcBef>
                          <a:spcPts val="600"/>
                        </a:spcBef>
                        <a:spcAft>
                          <a:spcPts val="600"/>
                        </a:spcAft>
                        <a:tabLst>
                          <a:tab pos="2971800" algn="ctr"/>
                          <a:tab pos="5943600" algn="r"/>
                        </a:tabLst>
                      </a:pPr>
                      <a:r>
                        <a:rPr lang="en-US" sz="2400" dirty="0" err="1">
                          <a:solidFill>
                            <a:schemeClr val="tx1"/>
                          </a:solidFill>
                          <a:effectLst/>
                          <a:latin typeface="#9Slide03 Arima Madurai Bold" panose="00000800000000000000" pitchFamily="2" charset="0"/>
                          <a:cs typeface="#9Slide03 Arima Madurai Bold" panose="00000800000000000000" pitchFamily="2" charset="0"/>
                        </a:rPr>
                        <a:t>Xác</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định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vấn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đề</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bày</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6">
                        <a:lumMod val="60000"/>
                        <a:lumOff val="40000"/>
                      </a:schemeClr>
                    </a:solidFill>
                  </a:tcPr>
                </a:tc>
                <a:tc>
                  <a:txBody>
                    <a:bodyPr/>
                    <a:lstStyle/>
                    <a:p>
                      <a:pPr marL="0" marR="0" algn="just">
                        <a:spcBef>
                          <a:spcPts val="600"/>
                        </a:spcBef>
                        <a:spcAft>
                          <a:spcPts val="600"/>
                        </a:spcAft>
                        <a:tabLst>
                          <a:tab pos="2971800" algn="ctr"/>
                          <a:tab pos="5943600" algn="r"/>
                        </a:tabLst>
                      </a:pPr>
                      <a:r>
                        <a:rPr lang="vi-VN"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So sánh hai văn bản</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1052167936"/>
                  </a:ext>
                </a:extLst>
              </a:tr>
              <a:tr h="472458">
                <a:tc>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Đối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tượng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người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nghe</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6">
                        <a:lumMod val="60000"/>
                        <a:lumOff val="40000"/>
                      </a:schemeClr>
                    </a:solidFill>
                  </a:tcPr>
                </a:tc>
                <a:tc>
                  <a:txBody>
                    <a:bodyPr/>
                    <a:lstStyle/>
                    <a:p>
                      <a:pPr marL="0" marR="0" algn="just">
                        <a:spcBef>
                          <a:spcPts val="600"/>
                        </a:spcBef>
                        <a:spcAft>
                          <a:spcPts val="600"/>
                        </a:spcAft>
                        <a:tabLst>
                          <a:tab pos="2971800" algn="ctr"/>
                          <a:tab pos="5943600" algn="r"/>
                        </a:tabLst>
                      </a:pPr>
                      <a:r>
                        <a:rPr lang="en-US" sz="2400" dirty="0" err="1">
                          <a:solidFill>
                            <a:schemeClr val="tx1"/>
                          </a:solidFill>
                          <a:effectLst/>
                          <a:latin typeface="#9Slide03 Arima Madurai Bold" panose="00000800000000000000" pitchFamily="2" charset="0"/>
                          <a:cs typeface="#9Slide03 Arima Madurai Bold" panose="00000800000000000000" pitchFamily="2" charset="0"/>
                        </a:rPr>
                        <a:t>Thầy</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cô</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bạn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bè</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người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thân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trong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gia</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đình</a:t>
                      </a:r>
                      <a:r>
                        <a:rPr lang="en-US" sz="2400" dirty="0">
                          <a:solidFill>
                            <a:schemeClr val="tx1"/>
                          </a:solidFill>
                          <a:effectLst/>
                          <a:latin typeface="#9Slide03 Arima Madurai Bold" panose="00000800000000000000" pitchFamily="2" charset="0"/>
                          <a:cs typeface="#9Slide03 Arima Madurai Bold" panose="00000800000000000000" pitchFamily="2" charset="0"/>
                        </a:rPr>
                        <a:t>,</a:t>
                      </a:r>
                      <a:r>
                        <a:rPr lang="vi-VN" sz="2400" dirty="0">
                          <a:solidFill>
                            <a:schemeClr val="tx1"/>
                          </a:solidFill>
                          <a:effectLst/>
                          <a:latin typeface="#9Slide03 Arima Madurai Bold" panose="00000800000000000000" pitchFamily="2" charset="0"/>
                          <a:cs typeface="#9Slide03 Arima Madurai Bold" panose="00000800000000000000" pitchFamily="2" charset="0"/>
                        </a:rPr>
                        <a:t>. .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1007267231"/>
                  </a:ext>
                </a:extLst>
              </a:tr>
              <a:tr h="402351">
                <a:tc>
                  <a:txBody>
                    <a:bodyPr/>
                    <a:lstStyle/>
                    <a:p>
                      <a:pPr marL="0" marR="0" algn="just">
                        <a:spcBef>
                          <a:spcPts val="600"/>
                        </a:spcBef>
                        <a:spcAft>
                          <a:spcPts val="600"/>
                        </a:spcAft>
                        <a:tabLst>
                          <a:tab pos="2971800" algn="ctr"/>
                          <a:tab pos="5943600" algn="r"/>
                        </a:tabLst>
                      </a:pPr>
                      <a:r>
                        <a:rPr lang="en-US" sz="2400">
                          <a:solidFill>
                            <a:schemeClr val="tx1"/>
                          </a:solidFill>
                          <a:effectLst/>
                          <a:latin typeface="#9Slide03 Arima Madurai Bold" panose="00000800000000000000" pitchFamily="2" charset="0"/>
                          <a:cs typeface="#9Slide03 Arima Madurai Bold" panose="00000800000000000000" pitchFamily="2" charset="0"/>
                        </a:rPr>
                        <a:t>Mục đích</a:t>
                      </a:r>
                      <a:endParaRPr lang="en-US" sz="240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6">
                        <a:lumMod val="60000"/>
                        <a:lumOff val="40000"/>
                      </a:schemeClr>
                    </a:solidFill>
                  </a:tcPr>
                </a:tc>
                <a:tc>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Nêu ý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kiến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thuyết</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phục</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người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nghe</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2330518920"/>
                  </a:ext>
                </a:extLst>
              </a:tr>
              <a:tr h="557733">
                <a:tc>
                  <a:txBody>
                    <a:bodyPr/>
                    <a:lstStyle/>
                    <a:p>
                      <a:pPr marL="0" marR="0" algn="just">
                        <a:spcBef>
                          <a:spcPts val="600"/>
                        </a:spcBef>
                        <a:spcAft>
                          <a:spcPts val="600"/>
                        </a:spcAft>
                        <a:tabLst>
                          <a:tab pos="2971800" algn="ctr"/>
                          <a:tab pos="5943600" algn="r"/>
                        </a:tabLst>
                      </a:pPr>
                      <a:r>
                        <a:rPr lang="en-US" sz="2400" dirty="0" err="1">
                          <a:solidFill>
                            <a:schemeClr val="tx1"/>
                          </a:solidFill>
                          <a:effectLst/>
                          <a:latin typeface="#9Slide03 Arima Madurai Bold" panose="00000800000000000000" pitchFamily="2" charset="0"/>
                          <a:cs typeface="#9Slide03 Arima Madurai Bold" panose="00000800000000000000" pitchFamily="2" charset="0"/>
                        </a:rPr>
                        <a:t>Phương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tiện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hỗ</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trợ</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6">
                        <a:lumMod val="60000"/>
                        <a:lumOff val="40000"/>
                      </a:schemeClr>
                    </a:solidFill>
                  </a:tcPr>
                </a:tc>
                <a:tc>
                  <a:txBody>
                    <a:bodyPr/>
                    <a:lstStyle/>
                    <a:p>
                      <a:pPr marL="0" marR="0" algn="just">
                        <a:spcBef>
                          <a:spcPts val="600"/>
                        </a:spcBef>
                        <a:spcAft>
                          <a:spcPts val="600"/>
                        </a:spcAft>
                        <a:tabLst>
                          <a:tab pos="2971800" algn="ctr"/>
                          <a:tab pos="5943600" algn="r"/>
                        </a:tabLst>
                      </a:pPr>
                      <a:r>
                        <a:rPr lang="en-US" sz="2400" dirty="0" err="1">
                          <a:solidFill>
                            <a:schemeClr val="tx1"/>
                          </a:solidFill>
                          <a:effectLst/>
                          <a:latin typeface="#9Slide03 Arima Madurai Bold" panose="00000800000000000000" pitchFamily="2" charset="0"/>
                          <a:cs typeface="#9Slide03 Arima Madurai Bold" panose="00000800000000000000" pitchFamily="2" charset="0"/>
                        </a:rPr>
                        <a:t>Máy</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chiếu</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màn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hình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tranh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ảnh</a:t>
                      </a:r>
                      <a:r>
                        <a:rPr lang="en-US" sz="2400" dirty="0">
                          <a:solidFill>
                            <a:schemeClr val="tx1"/>
                          </a:solidFill>
                          <a:effectLst/>
                          <a:latin typeface="#9Slide03 Arima Madurai Bold" panose="00000800000000000000" pitchFamily="2" charset="0"/>
                          <a:cs typeface="#9Slide03 Arima Madurai Bold" panose="00000800000000000000" pitchFamily="2" charset="0"/>
                        </a:rPr>
                        <a:t>, video,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sơ</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đồ</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bảng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biểu</a:t>
                      </a:r>
                      <a:r>
                        <a:rPr lang="en-US" sz="2400" dirty="0">
                          <a:solidFill>
                            <a:schemeClr val="tx1"/>
                          </a:solidFill>
                          <a:effectLst/>
                          <a:latin typeface="#9Slide03 Arima Madurai Bold" panose="00000800000000000000" pitchFamily="2" charset="0"/>
                          <a:cs typeface="#9Slide03 Arima Madurai Bold" panose="00000800000000000000" pitchFamily="2" charset="0"/>
                        </a:rPr>
                        <a:t>,…</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1556270619"/>
                  </a:ext>
                </a:extLst>
              </a:tr>
              <a:tr h="472458">
                <a:tc rowSpan="3">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Nội dung</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6">
                        <a:lumMod val="60000"/>
                        <a:lumOff val="40000"/>
                      </a:schemeClr>
                    </a:solidFill>
                  </a:tcPr>
                </a:tc>
                <a:tc>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Mở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đầu</a:t>
                      </a:r>
                      <a:r>
                        <a:rPr lang="en-US" sz="2400" dirty="0">
                          <a:solidFill>
                            <a:schemeClr val="tx1"/>
                          </a:solidFill>
                          <a:effectLst/>
                          <a:latin typeface="#9Slide03 Arima Madurai Bold" panose="00000800000000000000" pitchFamily="2" charset="0"/>
                          <a:cs typeface="#9Slide03 Arima Madurai Bold" panose="00000800000000000000" pitchFamily="2" charset="0"/>
                        </a:rPr>
                        <a:t>: Nêu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vấn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đề</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và</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lí</a:t>
                      </a:r>
                      <a:r>
                        <a:rPr lang="en-US" sz="2400" dirty="0">
                          <a:solidFill>
                            <a:schemeClr val="tx1"/>
                          </a:solidFill>
                          <a:effectLst/>
                          <a:latin typeface="#9Slide03 Arima Madurai Bold" panose="00000800000000000000" pitchFamily="2" charset="0"/>
                          <a:cs typeface="#9Slide03 Arima Madurai Bold" panose="00000800000000000000" pitchFamily="2" charset="0"/>
                        </a:rPr>
                        <a:t> do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chọn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vấn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vi-VN" sz="2400" dirty="0">
                          <a:solidFill>
                            <a:schemeClr val="tx1"/>
                          </a:solidFill>
                          <a:effectLst/>
                          <a:latin typeface="#9Slide03 Arima Madurai Bold" panose="00000800000000000000" pitchFamily="2" charset="0"/>
                          <a:cs typeface="#9Slide03 Arima Madurai Bold" panose="00000800000000000000" pitchFamily="2" charset="0"/>
                        </a:rPr>
                        <a:t>đề</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439944744"/>
                  </a:ext>
                </a:extLst>
              </a:tr>
              <a:tr h="2126058">
                <a:tc vMerge="1">
                  <a:txBody>
                    <a:bodyPr/>
                    <a:lstStyle/>
                    <a:p>
                      <a:endParaRPr lang="en-US"/>
                    </a:p>
                  </a:txBody>
                  <a:tcPr/>
                </a:tc>
                <a:tc>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Nội dung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chính</a:t>
                      </a:r>
                      <a:r>
                        <a:rPr lang="en-US" sz="240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tự</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các</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luận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điểm</a:t>
                      </a:r>
                      <a:endParaRPr lang="en-US" sz="2400" dirty="0">
                        <a:solidFill>
                          <a:schemeClr val="tx1"/>
                        </a:solidFill>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Lí</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lẽ</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tương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ứng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với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từng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luận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điểm</a:t>
                      </a:r>
                      <a:endParaRPr lang="en-US" sz="2400" dirty="0">
                        <a:solidFill>
                          <a:schemeClr val="tx1"/>
                        </a:solidFill>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Bằng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chứng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tương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ứng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với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từng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luận</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điểm</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1193219873"/>
                  </a:ext>
                </a:extLst>
              </a:tr>
              <a:tr h="1211484">
                <a:tc vMerge="1">
                  <a:txBody>
                    <a:bodyPr/>
                    <a:lstStyle/>
                    <a:p>
                      <a:endParaRPr lang="en-US"/>
                    </a:p>
                  </a:txBody>
                  <a:tcPr/>
                </a:tc>
                <a:tc>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Kết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thúc</a:t>
                      </a:r>
                      <a:r>
                        <a:rPr lang="en-US" sz="240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Khái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quát</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vi-VN" sz="2400" dirty="0">
                          <a:solidFill>
                            <a:schemeClr val="tx1"/>
                          </a:solidFill>
                          <a:effectLst/>
                          <a:latin typeface="#9Slide03 Arima Madurai Bold" panose="00000800000000000000" pitchFamily="2" charset="0"/>
                          <a:cs typeface="#9Slide03 Arima Madurai Bold" panose="00000800000000000000" pitchFamily="2" charset="0"/>
                        </a:rPr>
                        <a:t>vấn đề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đã</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bày</a:t>
                      </a:r>
                      <a:endParaRPr lang="en-US" sz="2400" dirty="0">
                        <a:solidFill>
                          <a:schemeClr val="tx1"/>
                        </a:solidFill>
                        <a:effectLst/>
                        <a:latin typeface="#9Slide03 Arima Madurai Bold" panose="00000800000000000000" pitchFamily="2"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657108719"/>
                  </a:ext>
                </a:extLst>
              </a:tr>
              <a:tr h="944914">
                <a:tc>
                  <a:txBody>
                    <a:bodyPr/>
                    <a:lstStyle/>
                    <a:p>
                      <a:pPr marL="0" marR="0" algn="just">
                        <a:spcBef>
                          <a:spcPts val="600"/>
                        </a:spcBef>
                        <a:spcAft>
                          <a:spcPts val="600"/>
                        </a:spcAft>
                        <a:tabLst>
                          <a:tab pos="2971800" algn="ctr"/>
                          <a:tab pos="5943600" algn="r"/>
                        </a:tabLst>
                      </a:pPr>
                      <a:r>
                        <a:rPr lang="en-US" sz="2400" dirty="0" err="1">
                          <a:solidFill>
                            <a:schemeClr val="tx1"/>
                          </a:solidFill>
                          <a:effectLst/>
                          <a:latin typeface="#9Slide03 Arima Madurai Bold" panose="00000800000000000000" pitchFamily="2" charset="0"/>
                          <a:cs typeface="#9Slide03 Arima Madurai Bold" panose="00000800000000000000" pitchFamily="2" charset="0"/>
                        </a:rPr>
                        <a:t>Cách</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thức</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thái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độ</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khi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nói</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6">
                        <a:lumMod val="60000"/>
                        <a:lumOff val="40000"/>
                      </a:schemeClr>
                    </a:solidFill>
                  </a:tcPr>
                </a:tc>
                <a:tc>
                  <a:txBody>
                    <a:bodyPr/>
                    <a:lstStyle/>
                    <a:p>
                      <a:pPr marL="0" marR="0" algn="just">
                        <a:spcBef>
                          <a:spcPts val="600"/>
                        </a:spcBef>
                        <a:spcAft>
                          <a:spcPts val="600"/>
                        </a:spcAft>
                        <a:tabLst>
                          <a:tab pos="2971800" algn="ctr"/>
                          <a:tab pos="5943600" algn="r"/>
                        </a:tabLst>
                      </a:pPr>
                      <a:r>
                        <a:rPr lang="en-US" sz="2400" dirty="0">
                          <a:solidFill>
                            <a:schemeClr val="tx1"/>
                          </a:solidFill>
                          <a:effectLst/>
                          <a:latin typeface="#9Slide03 Arima Madurai Bold" panose="00000800000000000000" pitchFamily="2" charset="0"/>
                          <a:cs typeface="#9Slide03 Arima Madurai Bold" panose="00000800000000000000" pitchFamily="2" charset="0"/>
                        </a:rPr>
                        <a:t>Hướng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về</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người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nghe</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kết</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hợp</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lời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nói</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và</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cử</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chỉ</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động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tác</a:t>
                      </a:r>
                      <a:r>
                        <a:rPr lang="en-US" sz="2400" dirty="0">
                          <a:solidFill>
                            <a:schemeClr val="tx1"/>
                          </a:solidFill>
                          <a:effectLst/>
                          <a:latin typeface="#9Slide03 Arima Madurai Bold" panose="00000800000000000000" pitchFamily="2" charset="0"/>
                          <a:cs typeface="#9Slide03 Arima Madurai Bold" panose="00000800000000000000" pitchFamily="2" charset="0"/>
                        </a:rPr>
                        <a:t>,</a:t>
                      </a:r>
                      <a:r>
                        <a:rPr lang="vi-VN" sz="2400" dirty="0">
                          <a:solidFill>
                            <a:schemeClr val="tx1"/>
                          </a:solidFill>
                          <a:effectLst/>
                          <a:latin typeface="#9Slide03 Arima Madurai Bold" panose="00000800000000000000" pitchFamily="2" charset="0"/>
                          <a:cs typeface="#9Slide03 Arima Madurai Bold" panose="00000800000000000000" pitchFamily="2" charset="0"/>
                        </a:rPr>
                        <a:t>. . .</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giọng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điệu</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và</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âm</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lượng</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phù</a:t>
                      </a:r>
                      <a:r>
                        <a:rPr lang="en-US" sz="2400" dirty="0">
                          <a:solidFill>
                            <a:schemeClr val="tx1"/>
                          </a:solidFill>
                          <a:effectLst/>
                          <a:latin typeface="#9Slide03 Arima Madurai Bold" panose="00000800000000000000" pitchFamily="2" charset="0"/>
                          <a:cs typeface="#9Slide03 Arima Madurai Bold" panose="00000800000000000000" pitchFamily="2" charset="0"/>
                        </a:rPr>
                        <a:t> </a:t>
                      </a:r>
                      <a:r>
                        <a:rPr lang="en-US" sz="2400" dirty="0" err="1">
                          <a:solidFill>
                            <a:schemeClr val="tx1"/>
                          </a:solidFill>
                          <a:effectLst/>
                          <a:latin typeface="#9Slide03 Arima Madurai Bold" panose="00000800000000000000" pitchFamily="2" charset="0"/>
                          <a:cs typeface="#9Slide03 Arima Madurai Bold" panose="00000800000000000000" pitchFamily="2" charset="0"/>
                        </a:rPr>
                        <a:t>hợp</a:t>
                      </a:r>
                      <a:r>
                        <a:rPr lang="en-US" sz="2400" dirty="0">
                          <a:solidFill>
                            <a:schemeClr val="tx1"/>
                          </a:solidFill>
                          <a:effectLst/>
                          <a:latin typeface="#9Slide03 Arima Madurai Bold" panose="00000800000000000000" pitchFamily="2" charset="0"/>
                          <a:cs typeface="#9Slide03 Arima Madurai Bold" panose="00000800000000000000" pitchFamily="2" charset="0"/>
                        </a:rPr>
                        <a:t>.</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4457" marR="54457" marT="0" marB="0" anchor="ctr">
                    <a:solidFill>
                      <a:schemeClr val="accent5">
                        <a:lumMod val="60000"/>
                        <a:lumOff val="40000"/>
                      </a:schemeClr>
                    </a:solidFill>
                  </a:tcPr>
                </a:tc>
                <a:extLst>
                  <a:ext uri="{0D108BD9-81ED-4DB2-BD59-A6C34878D82A}">
                    <a16:rowId xmlns:a16="http://schemas.microsoft.com/office/drawing/2014/main" val="2624371211"/>
                  </a:ext>
                </a:extLst>
              </a:tr>
            </a:tbl>
          </a:graphicData>
        </a:graphic>
      </p:graphicFrame>
    </p:spTree>
    <p:extLst>
      <p:ext uri="{BB962C8B-B14F-4D97-AF65-F5344CB8AC3E}">
        <p14:creationId xmlns:p14="http://schemas.microsoft.com/office/powerpoint/2010/main" val="30184094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27039" y="0"/>
            <a:ext cx="18288000" cy="10287000"/>
          </a:xfrm>
          <a:prstGeom prst="rect">
            <a:avLst/>
          </a:prstGeom>
          <a:noFill/>
        </p:spPr>
      </p:pic>
      <p:grpSp>
        <p:nvGrpSpPr>
          <p:cNvPr id="3" name="Group 3"/>
          <p:cNvGrpSpPr/>
          <p:nvPr/>
        </p:nvGrpSpPr>
        <p:grpSpPr>
          <a:xfrm>
            <a:off x="-749406" y="495300"/>
            <a:ext cx="1498811" cy="1109430"/>
            <a:chOff x="0" y="0"/>
            <a:chExt cx="591802" cy="438056"/>
          </a:xfrm>
        </p:grpSpPr>
        <p:sp>
          <p:nvSpPr>
            <p:cNvPr id="4" name="Freeform 4"/>
            <p:cNvSpPr/>
            <p:nvPr/>
          </p:nvSpPr>
          <p:spPr>
            <a:xfrm>
              <a:off x="0" y="0"/>
              <a:ext cx="591802" cy="438056"/>
            </a:xfrm>
            <a:custGeom>
              <a:avLst/>
              <a:gdLst/>
              <a:ahLst/>
              <a:cxnLst/>
              <a:rect l="l" t="t" r="r" b="b"/>
              <a:pathLst>
                <a:path w="591802" h="438056">
                  <a:moveTo>
                    <a:pt x="0" y="0"/>
                  </a:moveTo>
                  <a:lnTo>
                    <a:pt x="591802" y="0"/>
                  </a:lnTo>
                  <a:lnTo>
                    <a:pt x="591802" y="438056"/>
                  </a:lnTo>
                  <a:lnTo>
                    <a:pt x="0" y="438056"/>
                  </a:lnTo>
                  <a:close/>
                </a:path>
              </a:pathLst>
            </a:custGeom>
            <a:solidFill>
              <a:srgbClr val="30364E"/>
            </a:solidFill>
          </p:spPr>
        </p:sp>
        <p:sp>
          <p:nvSpPr>
            <p:cNvPr id="5" name="TextBox 5"/>
            <p:cNvSpPr txBox="1"/>
            <p:nvPr/>
          </p:nvSpPr>
          <p:spPr>
            <a:xfrm>
              <a:off x="0" y="-28575"/>
              <a:ext cx="812800" cy="841375"/>
            </a:xfrm>
            <a:prstGeom prst="rect">
              <a:avLst/>
            </a:prstGeom>
          </p:spPr>
          <p:txBody>
            <a:bodyPr lIns="43931" tIns="43931" rIns="43931" bIns="43931" rtlCol="0" anchor="ctr"/>
            <a:lstStyle/>
            <a:p>
              <a:pPr algn="ctr">
                <a:lnSpc>
                  <a:spcPts val="2307"/>
                </a:lnSpc>
              </a:pPr>
              <a:endParaRPr/>
            </a:p>
          </p:txBody>
        </p:sp>
      </p:grpSp>
      <p:sp>
        <p:nvSpPr>
          <p:cNvPr id="7" name="TextBox 6">
            <a:extLst>
              <a:ext uri="{FF2B5EF4-FFF2-40B4-BE49-F238E27FC236}">
                <a16:creationId xmlns:a16="http://schemas.microsoft.com/office/drawing/2014/main" id="{BD287821-EE7C-C1A2-ECF0-B1746F61E9C8}"/>
              </a:ext>
            </a:extLst>
          </p:cNvPr>
          <p:cNvSpPr txBox="1"/>
          <p:nvPr/>
        </p:nvSpPr>
        <p:spPr>
          <a:xfrm>
            <a:off x="838200" y="665294"/>
            <a:ext cx="9534832" cy="769441"/>
          </a:xfrm>
          <a:prstGeom prst="rect">
            <a:avLst/>
          </a:prstGeom>
          <a:noFill/>
        </p:spPr>
        <p:txBody>
          <a:bodyPr wrap="square">
            <a:spAutoFit/>
          </a:bodyPr>
          <a:lstStyle>
            <a:defPPr>
              <a:defRPr lang="en-US"/>
            </a:defPPr>
            <a:lvl1pPr marR="0" algn="just">
              <a:spcBef>
                <a:spcPts val="600"/>
              </a:spcBef>
              <a:spcAft>
                <a:spcPts val="600"/>
              </a:spcAft>
              <a:defRPr sz="4400" b="1">
                <a:effectLst/>
                <a:latin typeface="#9Slide03 BoosterNextFYBlack" panose="02000A03000000020004" pitchFamily="2" charset="0"/>
                <a:ea typeface="Times New Roman" panose="02020603050405020304" pitchFamily="18" charset="0"/>
              </a:defRPr>
            </a:lvl1pPr>
          </a:lstStyle>
          <a:p>
            <a:r>
              <a:rPr lang="en-US" dirty="0"/>
              <a:t>3. </a:t>
            </a:r>
            <a:r>
              <a:rPr lang="en-US" dirty="0" err="1"/>
              <a:t>Kĩ</a:t>
            </a:r>
            <a:r>
              <a:rPr lang="en-US" dirty="0"/>
              <a:t> </a:t>
            </a:r>
            <a:r>
              <a:rPr lang="en-US" dirty="0" err="1"/>
              <a:t>năng</a:t>
            </a:r>
            <a:r>
              <a:rPr lang="en-US" dirty="0"/>
              <a:t> </a:t>
            </a:r>
            <a:r>
              <a:rPr lang="en-US" dirty="0" err="1"/>
              <a:t>nói</a:t>
            </a:r>
            <a:r>
              <a:rPr lang="en-US" dirty="0"/>
              <a:t> </a:t>
            </a:r>
            <a:r>
              <a:rPr lang="en-US" dirty="0" err="1"/>
              <a:t>và</a:t>
            </a:r>
            <a:r>
              <a:rPr lang="en-US" dirty="0"/>
              <a:t> </a:t>
            </a:r>
            <a:r>
              <a:rPr lang="en-US" dirty="0" err="1"/>
              <a:t>nghe</a:t>
            </a:r>
            <a:endParaRPr lang="en-US" dirty="0"/>
          </a:p>
        </p:txBody>
      </p:sp>
      <p:graphicFrame>
        <p:nvGraphicFramePr>
          <p:cNvPr id="6" name="Table 5">
            <a:extLst>
              <a:ext uri="{FF2B5EF4-FFF2-40B4-BE49-F238E27FC236}">
                <a16:creationId xmlns:a16="http://schemas.microsoft.com/office/drawing/2014/main" id="{106A3809-6190-3735-FBDE-2B6E1FF043D5}"/>
              </a:ext>
            </a:extLst>
          </p:cNvPr>
          <p:cNvGraphicFramePr>
            <a:graphicFrameLocks noGrp="1"/>
          </p:cNvGraphicFramePr>
          <p:nvPr>
            <p:extLst>
              <p:ext uri="{D42A27DB-BD31-4B8C-83A1-F6EECF244321}">
                <p14:modId xmlns:p14="http://schemas.microsoft.com/office/powerpoint/2010/main" val="1074040577"/>
              </p:ext>
            </p:extLst>
          </p:nvPr>
        </p:nvGraphicFramePr>
        <p:xfrm>
          <a:off x="838200" y="1866900"/>
          <a:ext cx="15628086" cy="7938436"/>
        </p:xfrm>
        <a:graphic>
          <a:graphicData uri="http://schemas.openxmlformats.org/drawingml/2006/table">
            <a:tbl>
              <a:tblPr firstRow="1" firstCol="1" bandRow="1">
                <a:tableStyleId>{5C22544A-7EE6-4342-B048-85BDC9FD1C3A}</a:tableStyleId>
              </a:tblPr>
              <a:tblGrid>
                <a:gridCol w="12805143">
                  <a:extLst>
                    <a:ext uri="{9D8B030D-6E8A-4147-A177-3AD203B41FA5}">
                      <a16:colId xmlns:a16="http://schemas.microsoft.com/office/drawing/2014/main" val="1433423880"/>
                    </a:ext>
                  </a:extLst>
                </a:gridCol>
                <a:gridCol w="2822943">
                  <a:extLst>
                    <a:ext uri="{9D8B030D-6E8A-4147-A177-3AD203B41FA5}">
                      <a16:colId xmlns:a16="http://schemas.microsoft.com/office/drawing/2014/main" val="3137399795"/>
                    </a:ext>
                  </a:extLst>
                </a:gridCol>
              </a:tblGrid>
              <a:tr h="589547">
                <a:tc>
                  <a:txBody>
                    <a:bodyPr/>
                    <a:lstStyle/>
                    <a:p>
                      <a:pPr marL="0" marR="0" algn="ctr">
                        <a:spcBef>
                          <a:spcPts val="600"/>
                        </a:spcBef>
                        <a:spcAft>
                          <a:spcPts val="600"/>
                        </a:spcAft>
                        <a:tabLst>
                          <a:tab pos="2971800" algn="ctr"/>
                          <a:tab pos="5943600" algn="r"/>
                        </a:tabLst>
                      </a:pPr>
                      <a:r>
                        <a:rPr lang="en-US" sz="2400" dirty="0" err="1">
                          <a:effectLst/>
                          <a:latin typeface="#9Slide03 BoosterNextFYBlack" panose="02000A03000000020004" pitchFamily="2" charset="0"/>
                          <a:cs typeface="#9Slide03 Arima Madurai Bold" panose="00000800000000000000" pitchFamily="2" charset="0"/>
                        </a:rPr>
                        <a:t>Người</a:t>
                      </a:r>
                      <a:r>
                        <a:rPr lang="en-US" sz="2400" dirty="0">
                          <a:effectLst/>
                          <a:latin typeface="#9Slide03 BoosterNextFYBlack" panose="02000A03000000020004" pitchFamily="2" charset="0"/>
                          <a:cs typeface="#9Slide03 Arima Madurai Bold" panose="00000800000000000000" pitchFamily="2" charset="0"/>
                        </a:rPr>
                        <a:t> </a:t>
                      </a:r>
                      <a:r>
                        <a:rPr lang="en-US" sz="2400" dirty="0" err="1">
                          <a:effectLst/>
                          <a:latin typeface="#9Slide03 BoosterNextFYBlack" panose="02000A03000000020004" pitchFamily="2" charset="0"/>
                          <a:cs typeface="#9Slide03 Arima Madurai Bold" panose="00000800000000000000" pitchFamily="2" charset="0"/>
                        </a:rPr>
                        <a:t>nói</a:t>
                      </a:r>
                      <a:endParaRPr lang="en-US" sz="2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8284" marR="38284" marT="0" marB="0" anchor="ctr">
                    <a:solidFill>
                      <a:schemeClr val="accent6">
                        <a:lumMod val="75000"/>
                      </a:schemeClr>
                    </a:solidFill>
                  </a:tcPr>
                </a:tc>
                <a:tc>
                  <a:txBody>
                    <a:bodyPr/>
                    <a:lstStyle/>
                    <a:p>
                      <a:pPr marL="0" marR="0" algn="ctr">
                        <a:spcBef>
                          <a:spcPts val="600"/>
                        </a:spcBef>
                        <a:spcAft>
                          <a:spcPts val="600"/>
                        </a:spcAft>
                        <a:tabLst>
                          <a:tab pos="2971800" algn="ctr"/>
                          <a:tab pos="5943600" algn="r"/>
                        </a:tabLst>
                      </a:pPr>
                      <a:r>
                        <a:rPr lang="en-US" sz="2400" dirty="0" err="1">
                          <a:effectLst/>
                          <a:latin typeface="#9Slide03 BoosterNextFYBlack" panose="02000A03000000020004" pitchFamily="2" charset="0"/>
                          <a:cs typeface="#9Slide03 Arima Madurai Bold" panose="00000800000000000000" pitchFamily="2" charset="0"/>
                        </a:rPr>
                        <a:t>Người</a:t>
                      </a:r>
                      <a:r>
                        <a:rPr lang="en-US" sz="2400" dirty="0">
                          <a:effectLst/>
                          <a:latin typeface="#9Slide03 BoosterNextFYBlack" panose="02000A03000000020004" pitchFamily="2" charset="0"/>
                          <a:cs typeface="#9Slide03 Arima Madurai Bold" panose="00000800000000000000" pitchFamily="2" charset="0"/>
                        </a:rPr>
                        <a:t> </a:t>
                      </a:r>
                      <a:r>
                        <a:rPr lang="en-US" sz="2400" dirty="0" err="1">
                          <a:effectLst/>
                          <a:latin typeface="#9Slide03 BoosterNextFYBlack" panose="02000A03000000020004" pitchFamily="2" charset="0"/>
                          <a:cs typeface="#9Slide03 Arima Madurai Bold" panose="00000800000000000000" pitchFamily="2" charset="0"/>
                        </a:rPr>
                        <a:t>nghe</a:t>
                      </a:r>
                      <a:endParaRPr lang="en-US" sz="2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8284" marR="38284" marT="0" marB="0" anchor="ctr">
                    <a:solidFill>
                      <a:schemeClr val="accent5">
                        <a:lumMod val="50000"/>
                      </a:schemeClr>
                    </a:solidFill>
                  </a:tcPr>
                </a:tc>
                <a:extLst>
                  <a:ext uri="{0D108BD9-81ED-4DB2-BD59-A6C34878D82A}">
                    <a16:rowId xmlns:a16="http://schemas.microsoft.com/office/drawing/2014/main" val="3340037879"/>
                  </a:ext>
                </a:extLst>
              </a:tr>
              <a:tr h="1772653">
                <a:tc>
                  <a:txBody>
                    <a:bodyPr/>
                    <a:lstStyle/>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Nội dung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Vấn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đề</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được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nêu</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rõ</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ràng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cụ</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thể</a:t>
                      </a:r>
                      <a:endParaRPr lang="en-US" sz="2400" b="0" dirty="0">
                        <a:solidFill>
                          <a:schemeClr val="tx1"/>
                        </a:solidFill>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Ý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kiến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phong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phú</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có</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trọng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tâm</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logic;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lí</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lẽ</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và</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bằng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chứng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làm</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nổi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bật</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được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vấn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đề</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endParaRPr lang="en-US" sz="2400" b="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8284" marR="38284" marT="0" marB="0" anchor="ctr">
                    <a:solidFill>
                      <a:schemeClr val="accent6">
                        <a:lumMod val="60000"/>
                        <a:lumOff val="40000"/>
                      </a:schemeClr>
                    </a:solidFill>
                  </a:tcPr>
                </a:tc>
                <a:tc rowSpan="3">
                  <a:txBody>
                    <a:bodyPr/>
                    <a:lstStyle/>
                    <a:p>
                      <a:pPr marL="0" marR="0" algn="just">
                        <a:spcBef>
                          <a:spcPts val="600"/>
                        </a:spcBef>
                        <a:spcAft>
                          <a:spcPts val="600"/>
                        </a:spcAft>
                        <a:tabLst>
                          <a:tab pos="2971800" algn="ctr"/>
                          <a:tab pos="5943600" algn="r"/>
                        </a:tabLst>
                      </a:pP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Lắng</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nghe</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xác</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định</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và</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ghi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lại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các</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thông</a:t>
                      </a:r>
                      <a:r>
                        <a:rPr lang="en-US" sz="2400" b="0" dirty="0">
                          <a:effectLst/>
                          <a:latin typeface="#9Slide03 Arima Madurai Bold" panose="00000800000000000000" pitchFamily="2" charset="0"/>
                          <a:cs typeface="#9Slide03 Arima Madurai Bold" panose="00000800000000000000" pitchFamily="2" charset="0"/>
                        </a:rPr>
                        <a:t> tin </a:t>
                      </a:r>
                      <a:r>
                        <a:rPr lang="en-US" sz="2400" b="0" dirty="0" err="1">
                          <a:effectLst/>
                          <a:latin typeface="#9Slide03 Arima Madurai Bold" panose="00000800000000000000" pitchFamily="2" charset="0"/>
                          <a:cs typeface="#9Slide03 Arima Madurai Bold" panose="00000800000000000000" pitchFamily="2" charset="0"/>
                        </a:rPr>
                        <a:t>chính</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của</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bài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trình</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bày</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những</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nội</a:t>
                      </a:r>
                      <a:r>
                        <a:rPr lang="en-US" sz="2400" b="0" dirty="0">
                          <a:effectLst/>
                          <a:latin typeface="#9Slide03 Arima Madurai Bold" panose="00000800000000000000" pitchFamily="2" charset="0"/>
                          <a:cs typeface="#9Slide03 Arima Madurai Bold" panose="00000800000000000000" pitchFamily="2" charset="0"/>
                        </a:rPr>
                        <a:t> dung </a:t>
                      </a:r>
                      <a:r>
                        <a:rPr lang="en-US" sz="2400" b="0" dirty="0" err="1">
                          <a:effectLst/>
                          <a:latin typeface="#9Slide03 Arima Madurai Bold" panose="00000800000000000000" pitchFamily="2" charset="0"/>
                          <a:cs typeface="#9Slide03 Arima Madurai Bold" panose="00000800000000000000" pitchFamily="2" charset="0"/>
                        </a:rPr>
                        <a:t>cần</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hỏi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lại</a:t>
                      </a:r>
                      <a:r>
                        <a:rPr lang="en-US" sz="2400" b="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Thể</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hiện</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thái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độ</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chú</a:t>
                      </a:r>
                      <a:r>
                        <a:rPr lang="en-US" sz="2400" b="0" dirty="0">
                          <a:effectLst/>
                          <a:latin typeface="#9Slide03 Arima Madurai Bold" panose="00000800000000000000" pitchFamily="2" charset="0"/>
                          <a:cs typeface="#9Slide03 Arima Madurai Bold" panose="00000800000000000000" pitchFamily="2" charset="0"/>
                        </a:rPr>
                        <a:t> ý </a:t>
                      </a:r>
                      <a:r>
                        <a:rPr lang="en-US" sz="2400" b="0" dirty="0" err="1">
                          <a:effectLst/>
                          <a:latin typeface="#9Slide03 Arima Madurai Bold" panose="00000800000000000000" pitchFamily="2" charset="0"/>
                          <a:cs typeface="#9Slide03 Arima Madurai Bold" panose="00000800000000000000" pitchFamily="2" charset="0"/>
                        </a:rPr>
                        <a:t>lắng</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nghe</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sử</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dụng</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các</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yếu</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tố</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cử</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chỉ</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nét</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mặt</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ánh</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mắt</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để</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khích</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lệ</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người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nói</a:t>
                      </a:r>
                      <a:r>
                        <a:rPr lang="en-US" sz="2400" b="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Hỏi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lại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những</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điểm</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chưa</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rõ</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nếu</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cần</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có</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thể</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trao</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đổi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thêm</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quan</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điểm</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của</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cá</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nhân</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về</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nội</a:t>
                      </a:r>
                      <a:r>
                        <a:rPr lang="en-US" sz="2400" b="0" dirty="0">
                          <a:effectLst/>
                          <a:latin typeface="#9Slide03 Arima Madurai Bold" panose="00000800000000000000" pitchFamily="2" charset="0"/>
                          <a:cs typeface="#9Slide03 Arima Madurai Bold" panose="00000800000000000000" pitchFamily="2" charset="0"/>
                        </a:rPr>
                        <a:t> dung </a:t>
                      </a:r>
                      <a:r>
                        <a:rPr lang="en-US" sz="2400" b="0" dirty="0" err="1">
                          <a:effectLst/>
                          <a:latin typeface="#9Slide03 Arima Madurai Bold" panose="00000800000000000000" pitchFamily="2" charset="0"/>
                          <a:cs typeface="#9Slide03 Arima Madurai Bold" panose="00000800000000000000" pitchFamily="2" charset="0"/>
                        </a:rPr>
                        <a:t>bài</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trình</a:t>
                      </a:r>
                      <a:r>
                        <a:rPr lang="en-US" sz="2400" b="0" dirty="0">
                          <a:effectLst/>
                          <a:latin typeface="#9Slide03 Arima Madurai Bold" panose="00000800000000000000" pitchFamily="2" charset="0"/>
                          <a:cs typeface="#9Slide03 Arima Madurai Bold" panose="00000800000000000000" pitchFamily="2" charset="0"/>
                        </a:rPr>
                        <a:t> </a:t>
                      </a:r>
                      <a:r>
                        <a:rPr lang="en-US" sz="2400" b="0" dirty="0" err="1">
                          <a:effectLst/>
                          <a:latin typeface="#9Slide03 Arima Madurai Bold" panose="00000800000000000000" pitchFamily="2" charset="0"/>
                          <a:cs typeface="#9Slide03 Arima Madurai Bold" panose="00000800000000000000" pitchFamily="2" charset="0"/>
                        </a:rPr>
                        <a:t>bày</a:t>
                      </a:r>
                      <a:r>
                        <a:rPr lang="en-US" sz="2400" b="0" dirty="0">
                          <a:effectLst/>
                          <a:latin typeface="#9Slide03 Arima Madurai Bold" panose="00000800000000000000" pitchFamily="2" charset="0"/>
                          <a:cs typeface="#9Slide03 Arima Madurai Bold" panose="00000800000000000000" pitchFamily="2" charset="0"/>
                        </a:rPr>
                        <a:t>.</a:t>
                      </a:r>
                      <a:endParaRPr lang="en-US" sz="2400" b="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8284" marR="38284" marT="0" marB="0" anchor="ctr">
                    <a:solidFill>
                      <a:schemeClr val="accent5">
                        <a:lumMod val="60000"/>
                        <a:lumOff val="40000"/>
                      </a:schemeClr>
                    </a:solidFill>
                  </a:tcPr>
                </a:tc>
                <a:extLst>
                  <a:ext uri="{0D108BD9-81ED-4DB2-BD59-A6C34878D82A}">
                    <a16:rowId xmlns:a16="http://schemas.microsoft.com/office/drawing/2014/main" val="2906939372"/>
                  </a:ext>
                </a:extLst>
              </a:tr>
              <a:tr h="2209800">
                <a:tc>
                  <a:txBody>
                    <a:bodyPr/>
                    <a:lstStyle/>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Hình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thức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có</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bố</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cục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rõ</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ràng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Sử</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dụng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công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cụ</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thiết</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bị</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hỗ</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trợ</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phù</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hợp</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Có</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sự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sáng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tạo</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trong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endParaRPr lang="en-US" sz="2400" b="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8284" marR="38284" marT="0" marB="0" anchor="ctr">
                    <a:solidFill>
                      <a:schemeClr val="accent6">
                        <a:lumMod val="60000"/>
                        <a:lumOff val="40000"/>
                      </a:schemeClr>
                    </a:solidFill>
                  </a:tcPr>
                </a:tc>
                <a:tc vMerge="1">
                  <a:txBody>
                    <a:bodyPr/>
                    <a:lstStyle/>
                    <a:p>
                      <a:endParaRPr lang="en-US"/>
                    </a:p>
                  </a:txBody>
                  <a:tcPr/>
                </a:tc>
                <a:extLst>
                  <a:ext uri="{0D108BD9-81ED-4DB2-BD59-A6C34878D82A}">
                    <a16:rowId xmlns:a16="http://schemas.microsoft.com/office/drawing/2014/main" val="1723242669"/>
                  </a:ext>
                </a:extLst>
              </a:tr>
              <a:tr h="3366436">
                <a:tc>
                  <a:txBody>
                    <a:bodyPr/>
                    <a:lstStyle/>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Tác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phong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thái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độ</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Phong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thái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tự</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tin,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tôn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trọng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người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nghe</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sử</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dụng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ngôn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ngữ</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cơ</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thể</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sinh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động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phù</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hợp</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Nói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trôi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chảy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mạch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lạc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không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bị</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ngắt</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quãng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hoặc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có</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những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từ</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chêm</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xen (à, ờ,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thì</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mà</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là</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Tốc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độ</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nói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vừa</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phải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có</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nhấn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giọng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ở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những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nội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dung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quan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trọng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Giải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đáp</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thắc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mắc</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cụ</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thể</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ngắn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gọn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thỏa</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đáng</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tabLst>
                          <a:tab pos="2971800" algn="ctr"/>
                          <a:tab pos="5943600" algn="r"/>
                        </a:tabLst>
                      </a:pP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Đảm</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bảo</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yêu</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cầu</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về</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thời</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gian</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trình</a:t>
                      </a:r>
                      <a:r>
                        <a:rPr lang="en-US" sz="2400" b="0" dirty="0">
                          <a:solidFill>
                            <a:schemeClr val="tx1"/>
                          </a:solidFill>
                          <a:effectLst/>
                          <a:latin typeface="#9Slide03 Arima Madurai Bold" panose="00000800000000000000" pitchFamily="2" charset="0"/>
                          <a:cs typeface="#9Slide03 Arima Madurai Bold" panose="00000800000000000000" pitchFamily="2" charset="0"/>
                        </a:rPr>
                        <a:t> </a:t>
                      </a:r>
                      <a:r>
                        <a:rPr lang="en-US" sz="2400" b="0" dirty="0" err="1">
                          <a:solidFill>
                            <a:schemeClr val="tx1"/>
                          </a:solidFill>
                          <a:effectLst/>
                          <a:latin typeface="#9Slide03 Arima Madurai Bold" panose="00000800000000000000" pitchFamily="2" charset="0"/>
                          <a:cs typeface="#9Slide03 Arima Madurai Bold" panose="00000800000000000000" pitchFamily="2" charset="0"/>
                        </a:rPr>
                        <a:t>bày</a:t>
                      </a:r>
                      <a:r>
                        <a:rPr lang="en-US" sz="2400" b="0" dirty="0">
                          <a:solidFill>
                            <a:schemeClr val="tx1"/>
                          </a:solidFill>
                          <a:effectLst/>
                          <a:latin typeface="#9Slide03 Arima Madurai Bold" panose="00000800000000000000" pitchFamily="2" charset="0"/>
                          <a:cs typeface="#9Slide03 Arima Madurai Bold" panose="00000800000000000000" pitchFamily="2" charset="0"/>
                        </a:rPr>
                        <a:t>.</a:t>
                      </a:r>
                      <a:endParaRPr lang="en-US" sz="2400" b="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8284" marR="38284" marT="0" marB="0" anchor="ctr">
                    <a:solidFill>
                      <a:schemeClr val="accent6">
                        <a:lumMod val="60000"/>
                        <a:lumOff val="40000"/>
                      </a:schemeClr>
                    </a:solidFill>
                  </a:tcPr>
                </a:tc>
                <a:tc vMerge="1">
                  <a:txBody>
                    <a:bodyPr/>
                    <a:lstStyle/>
                    <a:p>
                      <a:endParaRPr lang="en-US"/>
                    </a:p>
                  </a:txBody>
                  <a:tcPr/>
                </a:tc>
                <a:extLst>
                  <a:ext uri="{0D108BD9-81ED-4DB2-BD59-A6C34878D82A}">
                    <a16:rowId xmlns:a16="http://schemas.microsoft.com/office/drawing/2014/main" val="3882550701"/>
                  </a:ext>
                </a:extLst>
              </a:tr>
            </a:tbl>
          </a:graphicData>
        </a:graphic>
      </p:graphicFrame>
    </p:spTree>
    <p:extLst>
      <p:ext uri="{BB962C8B-B14F-4D97-AF65-F5344CB8AC3E}">
        <p14:creationId xmlns:p14="http://schemas.microsoft.com/office/powerpoint/2010/main" val="441042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629" r="15629"/>
          <a:stretch>
            <a:fillRect/>
          </a:stretch>
        </p:blipFill>
        <p:spPr>
          <a:xfrm flipH="1">
            <a:off x="0" y="0"/>
            <a:ext cx="18288000" cy="10287000"/>
          </a:xfrm>
          <a:prstGeom prst="rect">
            <a:avLst/>
          </a:prstGeom>
        </p:spPr>
      </p:pic>
      <p:sp>
        <p:nvSpPr>
          <p:cNvPr id="4" name="Freeform 4"/>
          <p:cNvSpPr/>
          <p:nvPr/>
        </p:nvSpPr>
        <p:spPr>
          <a:xfrm>
            <a:off x="9525000" y="1562100"/>
            <a:ext cx="7945285" cy="8043059"/>
          </a:xfrm>
          <a:custGeom>
            <a:avLst/>
            <a:gdLst/>
            <a:ahLst/>
            <a:cxnLst/>
            <a:rect l="l" t="t" r="r" b="b"/>
            <a:pathLst>
              <a:path w="8171780" h="8192260">
                <a:moveTo>
                  <a:pt x="0" y="0"/>
                </a:moveTo>
                <a:lnTo>
                  <a:pt x="8171780" y="0"/>
                </a:lnTo>
                <a:lnTo>
                  <a:pt x="8171780" y="8192260"/>
                </a:lnTo>
                <a:lnTo>
                  <a:pt x="0" y="8192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921337" y="4366123"/>
            <a:ext cx="8171780" cy="212365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600"/>
              </a:spcBef>
              <a:spcAft>
                <a:spcPts val="600"/>
              </a:spcAft>
              <a:buClrTx/>
              <a:buSzTx/>
              <a:buFontTx/>
              <a:buNone/>
              <a:tabLst>
                <a:tab pos="2971800" algn="ctr"/>
                <a:tab pos="5943600" algn="r"/>
              </a:tabLst>
              <a:defRPr/>
            </a:pPr>
            <a:r>
              <a:rPr kumimoji="0" lang="en-US" sz="13800" b="1" i="0" u="none" strike="noStrike" kern="1200" cap="none" spc="0" normalizeH="0" baseline="0" noProof="0" dirty="0" err="1">
                <a:ln>
                  <a:noFill/>
                </a:ln>
                <a:solidFill>
                  <a:srgbClr val="4BACC6">
                    <a:lumMod val="50000"/>
                  </a:srgbClr>
                </a:solidFill>
                <a:effectLst/>
                <a:uLnTx/>
                <a:uFillTx/>
                <a:latin typeface="#9Slide07 SVNAppleberry" panose="02040603050506020204" pitchFamily="18" charset="0"/>
                <a:ea typeface="Times New Roman" panose="02020603050405020304" pitchFamily="18" charset="0"/>
                <a:cs typeface="+mn-cs"/>
              </a:rPr>
              <a:t>Thực</a:t>
            </a:r>
            <a:r>
              <a:rPr kumimoji="0" lang="en-US" sz="13800" b="1" i="0" u="none" strike="noStrike" kern="1200" cap="none" spc="0" normalizeH="0" baseline="0" noProof="0" dirty="0">
                <a:ln>
                  <a:noFill/>
                </a:ln>
                <a:solidFill>
                  <a:srgbClr val="4BACC6">
                    <a:lumMod val="50000"/>
                  </a:srgbClr>
                </a:solidFill>
                <a:effectLst/>
                <a:uLnTx/>
                <a:uFillTx/>
                <a:latin typeface="#9Slide07 SVNAppleberry" panose="02040603050506020204" pitchFamily="18" charset="0"/>
                <a:ea typeface="Times New Roman" panose="02020603050405020304" pitchFamily="18" charset="0"/>
                <a:cs typeface="+mn-cs"/>
              </a:rPr>
              <a:t> </a:t>
            </a:r>
            <a:r>
              <a:rPr kumimoji="0" lang="en-US" sz="13800" b="1" i="0" u="none" strike="noStrike" kern="1200" cap="none" spc="0" normalizeH="0" baseline="0" noProof="0" dirty="0" err="1">
                <a:ln>
                  <a:noFill/>
                </a:ln>
                <a:solidFill>
                  <a:srgbClr val="4BACC6">
                    <a:lumMod val="50000"/>
                  </a:srgbClr>
                </a:solidFill>
                <a:effectLst/>
                <a:uLnTx/>
                <a:uFillTx/>
                <a:latin typeface="#9Slide07 SVNAppleberry" panose="02040603050506020204" pitchFamily="18" charset="0"/>
                <a:ea typeface="Times New Roman" panose="02020603050405020304" pitchFamily="18" charset="0"/>
                <a:cs typeface="+mn-cs"/>
              </a:rPr>
              <a:t>hành</a:t>
            </a:r>
            <a:endParaRPr kumimoji="0" lang="en-US" sz="13800" b="0" i="0" u="none" strike="noStrike" kern="1200" cap="none" spc="0" normalizeH="0" baseline="0" noProof="0" dirty="0">
              <a:ln>
                <a:noFill/>
              </a:ln>
              <a:solidFill>
                <a:srgbClr val="4BACC6">
                  <a:lumMod val="50000"/>
                </a:srgbClr>
              </a:solidFill>
              <a:effectLst/>
              <a:uLnTx/>
              <a:uFillTx/>
              <a:latin typeface="#9Slide07 SVNAppleberry" panose="02040603050506020204" pitchFamily="18" charset="0"/>
              <a:ea typeface="Times New Roman" panose="02020603050405020304" pitchFamily="18" charset="0"/>
              <a:cs typeface="+mn-cs"/>
            </a:endParaRPr>
          </a:p>
        </p:txBody>
      </p:sp>
      <p:sp>
        <p:nvSpPr>
          <p:cNvPr id="7" name="TextBox 5">
            <a:extLst>
              <a:ext uri="{FF2B5EF4-FFF2-40B4-BE49-F238E27FC236}">
                <a16:creationId xmlns:a16="http://schemas.microsoft.com/office/drawing/2014/main" id="{A2B9921A-6CF8-BFD4-798E-C94A01B84FCB}"/>
              </a:ext>
            </a:extLst>
          </p:cNvPr>
          <p:cNvSpPr txBox="1"/>
          <p:nvPr/>
        </p:nvSpPr>
        <p:spPr>
          <a:xfrm>
            <a:off x="1492017" y="2890860"/>
            <a:ext cx="7030420" cy="2123658"/>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600"/>
              </a:spcBef>
              <a:spcAft>
                <a:spcPts val="600"/>
              </a:spcAft>
              <a:buClrTx/>
              <a:buSzTx/>
              <a:buFontTx/>
              <a:buNone/>
              <a:tabLst>
                <a:tab pos="2971800" algn="ctr"/>
                <a:tab pos="5943600" algn="r"/>
              </a:tabLst>
              <a:defRPr/>
            </a:pPr>
            <a:r>
              <a:rPr kumimoji="0" lang="en-US" sz="13800" b="1" i="0" u="none" strike="noStrike" kern="1200" cap="none" spc="0" normalizeH="0" baseline="0" noProof="0" dirty="0" err="1">
                <a:ln>
                  <a:noFill/>
                </a:ln>
                <a:solidFill>
                  <a:srgbClr val="4BACC6">
                    <a:lumMod val="50000"/>
                  </a:srgbClr>
                </a:solidFill>
                <a:effectLst/>
                <a:uLnTx/>
                <a:uFillTx/>
                <a:latin typeface="#9Slide07 SVNAppleberry" panose="02040603050506020204" pitchFamily="18" charset="0"/>
                <a:ea typeface="Times New Roman" panose="02020603050405020304" pitchFamily="18" charset="0"/>
                <a:cs typeface="+mn-cs"/>
              </a:rPr>
              <a:t>Phần</a:t>
            </a:r>
            <a:r>
              <a:rPr kumimoji="0" lang="en-US" sz="13800" b="1" i="0" u="none" strike="noStrike" kern="1200" cap="none" spc="0" normalizeH="0" baseline="0" noProof="0" dirty="0">
                <a:ln>
                  <a:noFill/>
                </a:ln>
                <a:solidFill>
                  <a:srgbClr val="4BACC6">
                    <a:lumMod val="50000"/>
                  </a:srgbClr>
                </a:solidFill>
                <a:effectLst/>
                <a:uLnTx/>
                <a:uFillTx/>
                <a:latin typeface="#9Slide07 SVNAppleberry" panose="02040603050506020204" pitchFamily="18" charset="0"/>
                <a:ea typeface="Times New Roman" panose="02020603050405020304" pitchFamily="18" charset="0"/>
                <a:cs typeface="+mn-cs"/>
              </a:rPr>
              <a:t> 2</a:t>
            </a:r>
            <a:endParaRPr kumimoji="0" lang="en-US" sz="13800" b="0" i="0" u="none" strike="noStrike" kern="1200" cap="none" spc="0" normalizeH="0" baseline="0" noProof="0" dirty="0">
              <a:ln>
                <a:noFill/>
              </a:ln>
              <a:solidFill>
                <a:srgbClr val="4BACC6">
                  <a:lumMod val="50000"/>
                </a:srgbClr>
              </a:solidFill>
              <a:effectLst/>
              <a:uLnTx/>
              <a:uFillTx/>
              <a:latin typeface="#9Slide07 SVNAppleberry" panose="02040603050506020204" pitchFamily="18" charset="0"/>
              <a:ea typeface="Times New Roman" panose="02020603050405020304" pitchFamily="18" charset="0"/>
              <a:cs typeface="+mn-cs"/>
            </a:endParaRPr>
          </a:p>
        </p:txBody>
      </p:sp>
      <p:pic>
        <p:nvPicPr>
          <p:cNvPr id="6" name="Picture 3">
            <a:extLst>
              <a:ext uri="{FF2B5EF4-FFF2-40B4-BE49-F238E27FC236}">
                <a16:creationId xmlns:a16="http://schemas.microsoft.com/office/drawing/2014/main" id="{8964AD58-FC55-C0C4-3A2F-D6C623DAE81D}"/>
              </a:ext>
            </a:extLst>
          </p:cNvPr>
          <p:cNvPicPr>
            <a:picLocks noChangeAspect="1"/>
          </p:cNvPicPr>
          <p:nvPr/>
        </p:nvPicPr>
        <p:blipFill>
          <a:blip r:embed="rId5"/>
          <a:srcRect/>
          <a:stretch>
            <a:fillRect/>
          </a:stretch>
        </p:blipFill>
        <p:spPr>
          <a:xfrm flipH="1">
            <a:off x="12811999" y="4776241"/>
            <a:ext cx="5512654" cy="5512654"/>
          </a:xfrm>
          <a:prstGeom prst="rect">
            <a:avLst/>
          </a:prstGeom>
        </p:spPr>
      </p:pic>
      <p:pic>
        <p:nvPicPr>
          <p:cNvPr id="8" name="Picture 5">
            <a:extLst>
              <a:ext uri="{FF2B5EF4-FFF2-40B4-BE49-F238E27FC236}">
                <a16:creationId xmlns:a16="http://schemas.microsoft.com/office/drawing/2014/main" id="{C6CB16D1-9B6B-0D7E-C0D1-FD2F02AA73D0}"/>
              </a:ext>
            </a:extLst>
          </p:cNvPr>
          <p:cNvPicPr>
            <a:picLocks noChangeAspect="1"/>
          </p:cNvPicPr>
          <p:nvPr/>
        </p:nvPicPr>
        <p:blipFill>
          <a:blip r:embed="rId5"/>
          <a:srcRect t="1015" b="1015"/>
          <a:stretch>
            <a:fillRect/>
          </a:stretch>
        </p:blipFill>
        <p:spPr>
          <a:xfrm>
            <a:off x="9614" y="4774346"/>
            <a:ext cx="5626900" cy="5512654"/>
          </a:xfrm>
          <a:prstGeom prst="rect">
            <a:avLst/>
          </a:prstGeom>
        </p:spPr>
      </p:pic>
      <p:pic>
        <p:nvPicPr>
          <p:cNvPr id="9" name="Picture 17">
            <a:extLst>
              <a:ext uri="{FF2B5EF4-FFF2-40B4-BE49-F238E27FC236}">
                <a16:creationId xmlns:a16="http://schemas.microsoft.com/office/drawing/2014/main" id="{1D9A121B-9EEC-725D-A2E5-03D8D219278A}"/>
              </a:ext>
            </a:extLst>
          </p:cNvPr>
          <p:cNvPicPr>
            <a:picLocks noChangeAspect="1"/>
          </p:cNvPicPr>
          <p:nvPr/>
        </p:nvPicPr>
        <p:blipFill>
          <a:blip r:embed="rId6"/>
          <a:srcRect/>
          <a:stretch>
            <a:fillRect/>
          </a:stretch>
        </p:blipFill>
        <p:spPr>
          <a:xfrm rot="-4952419">
            <a:off x="-573179" y="8339232"/>
            <a:ext cx="2613616" cy="2613616"/>
          </a:xfrm>
          <a:prstGeom prst="rect">
            <a:avLst/>
          </a:prstGeom>
        </p:spPr>
      </p:pic>
      <p:pic>
        <p:nvPicPr>
          <p:cNvPr id="10" name="Picture 12">
            <a:extLst>
              <a:ext uri="{FF2B5EF4-FFF2-40B4-BE49-F238E27FC236}">
                <a16:creationId xmlns:a16="http://schemas.microsoft.com/office/drawing/2014/main" id="{DECCE446-1C3C-E8F3-4A66-9AA2513A1F21}"/>
              </a:ext>
            </a:extLst>
          </p:cNvPr>
          <p:cNvPicPr>
            <a:picLocks noChangeAspect="1"/>
          </p:cNvPicPr>
          <p:nvPr/>
        </p:nvPicPr>
        <p:blipFill>
          <a:blip r:embed="rId7"/>
          <a:srcRect/>
          <a:stretch>
            <a:fillRect/>
          </a:stretch>
        </p:blipFill>
        <p:spPr>
          <a:xfrm rot="-4153788">
            <a:off x="-1119212" y="-1194043"/>
            <a:ext cx="4126742" cy="4129714"/>
          </a:xfrm>
          <a:prstGeom prst="rect">
            <a:avLst/>
          </a:prstGeom>
        </p:spPr>
      </p:pic>
      <p:pic>
        <p:nvPicPr>
          <p:cNvPr id="11" name="Picture 19">
            <a:extLst>
              <a:ext uri="{FF2B5EF4-FFF2-40B4-BE49-F238E27FC236}">
                <a16:creationId xmlns:a16="http://schemas.microsoft.com/office/drawing/2014/main" id="{8140CF66-8270-BE2A-588F-FA28A75E774A}"/>
              </a:ext>
            </a:extLst>
          </p:cNvPr>
          <p:cNvPicPr>
            <a:picLocks noChangeAspect="1"/>
          </p:cNvPicPr>
          <p:nvPr/>
        </p:nvPicPr>
        <p:blipFill>
          <a:blip r:embed="rId6"/>
          <a:srcRect/>
          <a:stretch>
            <a:fillRect/>
          </a:stretch>
        </p:blipFill>
        <p:spPr>
          <a:xfrm rot="4936739" flipH="1">
            <a:off x="16278239" y="8555880"/>
            <a:ext cx="2506857" cy="2506857"/>
          </a:xfrm>
          <a:prstGeom prst="rect">
            <a:avLst/>
          </a:prstGeom>
        </p:spPr>
      </p:pic>
    </p:spTree>
    <p:extLst>
      <p:ext uri="{BB962C8B-B14F-4D97-AF65-F5344CB8AC3E}">
        <p14:creationId xmlns:p14="http://schemas.microsoft.com/office/powerpoint/2010/main" val="22379568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1722</Words>
  <Application>Microsoft Office PowerPoint</Application>
  <PresentationFormat>Custom</PresentationFormat>
  <Paragraphs>141</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#9Slide05 Lobster</vt:lpstr>
      <vt:lpstr>Calibri</vt:lpstr>
      <vt:lpstr>Arial</vt:lpstr>
      <vt:lpstr>Times New Roman</vt:lpstr>
      <vt:lpstr>#9Slide07 SVNAppleberry</vt:lpstr>
      <vt:lpstr>#9Slide03 Arima Madurai Bold</vt:lpstr>
      <vt:lpstr>#9Slide03 BoosterNextFYBlack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Nature English Class Education Presentation</dc:title>
  <dc:creator>ADMIN</dc:creator>
  <cp:lastModifiedBy>Administrator</cp:lastModifiedBy>
  <cp:revision>20</cp:revision>
  <dcterms:created xsi:type="dcterms:W3CDTF">2006-08-16T00:00:00Z</dcterms:created>
  <dcterms:modified xsi:type="dcterms:W3CDTF">2025-05-18T17:55:58Z</dcterms:modified>
  <dc:identifier>DAFk0aaJss8</dc:identifier>
</cp:coreProperties>
</file>