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0" r:id="rId2"/>
    <p:sldMasterId id="2147483798" r:id="rId3"/>
    <p:sldMasterId id="2147483810" r:id="rId4"/>
    <p:sldMasterId id="2147483818" r:id="rId5"/>
    <p:sldMasterId id="2147483842" r:id="rId6"/>
  </p:sldMasterIdLst>
  <p:notesMasterIdLst>
    <p:notesMasterId r:id="rId27"/>
  </p:notesMasterIdLst>
  <p:sldIdLst>
    <p:sldId id="525" r:id="rId7"/>
    <p:sldId id="502" r:id="rId8"/>
    <p:sldId id="503" r:id="rId9"/>
    <p:sldId id="427" r:id="rId10"/>
    <p:sldId id="504" r:id="rId11"/>
    <p:sldId id="428" r:id="rId12"/>
    <p:sldId id="399" r:id="rId13"/>
    <p:sldId id="469" r:id="rId14"/>
    <p:sldId id="515" r:id="rId15"/>
    <p:sldId id="517" r:id="rId16"/>
    <p:sldId id="527" r:id="rId17"/>
    <p:sldId id="521" r:id="rId18"/>
    <p:sldId id="523" r:id="rId19"/>
    <p:sldId id="519" r:id="rId20"/>
    <p:sldId id="470" r:id="rId21"/>
    <p:sldId id="520" r:id="rId22"/>
    <p:sldId id="505" r:id="rId23"/>
    <p:sldId id="408" r:id="rId24"/>
    <p:sldId id="524" r:id="rId25"/>
    <p:sldId id="526" r:id="rId26"/>
  </p:sldIdLst>
  <p:sldSz cx="18288000" cy="10287000"/>
  <p:notesSz cx="6858000" cy="9144000"/>
  <p:embeddedFontLst>
    <p:embeddedFont>
      <p:font typeface="#9Slide04 Maitree Medium" panose="020B0604020202020204" charset="-34"/>
      <p:regular r:id="rId28"/>
    </p:embeddedFont>
    <p:embeddedFont>
      <p:font typeface="#9Slide04 Maitree SemiBold" panose="020B0604020202020204" charset="-34"/>
      <p:bold r:id="rId29"/>
    </p:embeddedFont>
    <p:embeddedFont>
      <p:font typeface="#9Slide05 Agile Script Calligra" panose="020B0604020202020204" charset="0"/>
      <p:regular r:id="rId30"/>
    </p:embeddedFont>
    <p:embeddedFont>
      <p:font typeface="#9Slide05 Amtenar" panose="020B0604020202020204" charset="0"/>
      <p:regular r:id="rId31"/>
    </p:embeddedFont>
    <p:embeddedFont>
      <p:font typeface="#9Slide05 Dancing Script" panose="020B0604020202020204" charset="0"/>
      <p:bold r:id="rId32"/>
    </p:embeddedFont>
    <p:embeddedFont>
      <p:font typeface="#9Slide07 SVNGuerrilla" panose="00000500000000000000"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1E9FB"/>
    <a:srgbClr val="D3E5DE"/>
    <a:srgbClr val="FCDCDC"/>
    <a:srgbClr val="FBE9DC"/>
    <a:srgbClr val="FFFFFF"/>
    <a:srgbClr val="F8A4A4"/>
    <a:srgbClr val="A8CBBD"/>
    <a:srgbClr val="B0A8CB"/>
    <a:srgbClr val="F8DF8C"/>
    <a:srgbClr val="CFAD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0019" autoAdjust="0"/>
  </p:normalViewPr>
  <p:slideViewPr>
    <p:cSldViewPr>
      <p:cViewPr varScale="1">
        <p:scale>
          <a:sx n="35" d="100"/>
          <a:sy n="35" d="100"/>
        </p:scale>
        <p:origin x="12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dirty="0">
                <a:latin typeface="+mj-lt"/>
              </a:rPr>
              <a:t>- GV hướng dẫn HS chia lớp thành hai đội tham gia trò chơi “Siêu trí tuệ”. Luật chơi như sau:</a:t>
            </a:r>
          </a:p>
          <a:p>
            <a:pPr algn="just"/>
            <a:r>
              <a:rPr lang="vi-VN" sz="1200" dirty="0">
                <a:latin typeface="+mj-lt"/>
              </a:rPr>
              <a:t>+ GV viết trên bảng 30 số từ 0 đến 30 ở các vị trí ngẫu nhiên. Sau đó GV đọc ngẫu nhiên một số. Các đội thi giành quyền trả lời các câu hỏi bằng cách tìm và khoanh vào số trước.</a:t>
            </a:r>
          </a:p>
          <a:p>
            <a:pPr algn="just"/>
            <a:r>
              <a:rPr lang="vi-VN" sz="1200" dirty="0">
                <a:latin typeface="+mj-lt"/>
              </a:rPr>
              <a:t>+ Các câu hỏi cụ thể như sau:</a:t>
            </a:r>
          </a:p>
          <a:p>
            <a:pPr algn="just"/>
            <a:r>
              <a:rPr lang="vi-VN" sz="1200" i="1" dirty="0">
                <a:latin typeface="+mj-lt"/>
              </a:rPr>
              <a:t>Câu 1: </a:t>
            </a:r>
            <a:r>
              <a:rPr lang="en-US" sz="1200" i="1" dirty="0">
                <a:latin typeface="+mj-lt"/>
              </a:rPr>
              <a:t>Ai </a:t>
            </a:r>
            <a:r>
              <a:rPr lang="en-US" sz="1200" i="1" dirty="0" err="1">
                <a:latin typeface="+mj-lt"/>
              </a:rPr>
              <a:t>là</a:t>
            </a:r>
            <a:r>
              <a:rPr lang="en-US" sz="1200" i="1" dirty="0">
                <a:latin typeface="+mj-lt"/>
              </a:rPr>
              <a:t> </a:t>
            </a:r>
            <a:r>
              <a:rPr lang="en-US" sz="1200" i="1" dirty="0" err="1">
                <a:latin typeface="+mj-lt"/>
              </a:rPr>
              <a:t>tác</a:t>
            </a:r>
            <a:r>
              <a:rPr lang="en-US" sz="1200" i="1" dirty="0">
                <a:latin typeface="+mj-lt"/>
              </a:rPr>
              <a:t> </a:t>
            </a:r>
            <a:r>
              <a:rPr lang="en-US" sz="1200" i="1" dirty="0" err="1">
                <a:latin typeface="+mj-lt"/>
              </a:rPr>
              <a:t>giả</a:t>
            </a:r>
            <a:r>
              <a:rPr lang="en-US" sz="1200" i="1" dirty="0">
                <a:latin typeface="+mj-lt"/>
              </a:rPr>
              <a:t> </a:t>
            </a:r>
            <a:r>
              <a:rPr lang="en-US" sz="1200" i="1" dirty="0" err="1">
                <a:latin typeface="+mj-lt"/>
              </a:rPr>
              <a:t>của</a:t>
            </a:r>
            <a:r>
              <a:rPr lang="en-US" sz="1200" i="1" dirty="0">
                <a:latin typeface="+mj-lt"/>
              </a:rPr>
              <a:t> </a:t>
            </a:r>
            <a:r>
              <a:rPr lang="en-US" sz="1200" i="1" dirty="0" err="1">
                <a:latin typeface="+mj-lt"/>
              </a:rPr>
              <a:t>truyện</a:t>
            </a:r>
            <a:r>
              <a:rPr lang="en-US" sz="1200" i="1" dirty="0">
                <a:latin typeface="+mj-lt"/>
              </a:rPr>
              <a:t> </a:t>
            </a:r>
            <a:r>
              <a:rPr lang="en-US" sz="1200" i="1" dirty="0" err="1">
                <a:latin typeface="+mj-lt"/>
              </a:rPr>
              <a:t>ngắn</a:t>
            </a:r>
            <a:r>
              <a:rPr lang="en-US" sz="1200" i="1" dirty="0">
                <a:latin typeface="+mj-lt"/>
              </a:rPr>
              <a:t> </a:t>
            </a:r>
            <a:r>
              <a:rPr lang="en-US" sz="1200" i="1" dirty="0" err="1">
                <a:latin typeface="+mj-lt"/>
              </a:rPr>
              <a:t>Làng</a:t>
            </a:r>
            <a:r>
              <a:rPr lang="en-US" sz="1200" i="1" dirty="0">
                <a:latin typeface="+mj-lt"/>
              </a:rPr>
              <a:t>? (Kim </a:t>
            </a:r>
            <a:r>
              <a:rPr lang="en-US" sz="1200" i="1" dirty="0" err="1">
                <a:latin typeface="+mj-lt"/>
              </a:rPr>
              <a:t>Lân</a:t>
            </a:r>
            <a:r>
              <a:rPr lang="en-US" sz="1200" i="1" dirty="0">
                <a:latin typeface="+mj-lt"/>
              </a:rPr>
              <a:t>)</a:t>
            </a:r>
          </a:p>
          <a:p>
            <a:pPr algn="just"/>
            <a:r>
              <a:rPr lang="en-US" sz="1200" i="1" dirty="0" err="1">
                <a:latin typeface="+mj-lt"/>
              </a:rPr>
              <a:t>Câu</a:t>
            </a:r>
            <a:r>
              <a:rPr lang="en-US" sz="1200" i="1" dirty="0">
                <a:latin typeface="+mj-lt"/>
              </a:rPr>
              <a:t> 2: </a:t>
            </a:r>
            <a:r>
              <a:rPr lang="en-US" sz="1200" i="1" dirty="0" err="1">
                <a:latin typeface="+mj-lt"/>
              </a:rPr>
              <a:t>Tên</a:t>
            </a:r>
            <a:r>
              <a:rPr lang="en-US" sz="1200" i="1" dirty="0">
                <a:latin typeface="+mj-lt"/>
              </a:rPr>
              <a:t> </a:t>
            </a:r>
            <a:r>
              <a:rPr lang="en-US" sz="1200" i="1" dirty="0" err="1">
                <a:latin typeface="+mj-lt"/>
              </a:rPr>
              <a:t>khai</a:t>
            </a:r>
            <a:r>
              <a:rPr lang="en-US" sz="1200" i="1" dirty="0">
                <a:latin typeface="+mj-lt"/>
              </a:rPr>
              <a:t> </a:t>
            </a:r>
            <a:r>
              <a:rPr lang="en-US" sz="1200" i="1" dirty="0" err="1">
                <a:latin typeface="+mj-lt"/>
              </a:rPr>
              <a:t>sinh</a:t>
            </a:r>
            <a:r>
              <a:rPr lang="en-US" sz="1200" i="1" dirty="0">
                <a:latin typeface="+mj-lt"/>
              </a:rPr>
              <a:t> </a:t>
            </a:r>
            <a:r>
              <a:rPr lang="en-US" sz="1200" i="1" dirty="0" err="1">
                <a:latin typeface="+mj-lt"/>
              </a:rPr>
              <a:t>của</a:t>
            </a:r>
            <a:r>
              <a:rPr lang="en-US" sz="1200" i="1" dirty="0">
                <a:latin typeface="+mj-lt"/>
              </a:rPr>
              <a:t> </a:t>
            </a:r>
            <a:r>
              <a:rPr lang="en-US" sz="1200" i="1" dirty="0" err="1">
                <a:latin typeface="+mj-lt"/>
              </a:rPr>
              <a:t>tác</a:t>
            </a:r>
            <a:r>
              <a:rPr lang="en-US" sz="1200" i="1" dirty="0">
                <a:latin typeface="+mj-lt"/>
              </a:rPr>
              <a:t> </a:t>
            </a:r>
            <a:r>
              <a:rPr lang="en-US" sz="1200" i="1" dirty="0" err="1">
                <a:latin typeface="+mj-lt"/>
              </a:rPr>
              <a:t>giả</a:t>
            </a:r>
            <a:r>
              <a:rPr lang="en-US" sz="1200" i="1" dirty="0">
                <a:latin typeface="+mj-lt"/>
              </a:rPr>
              <a:t> Kim </a:t>
            </a:r>
            <a:r>
              <a:rPr lang="en-US" sz="1200" i="1" dirty="0" err="1">
                <a:latin typeface="+mj-lt"/>
              </a:rPr>
              <a:t>Lân</a:t>
            </a:r>
            <a:r>
              <a:rPr lang="en-US" sz="1200" i="1" dirty="0">
                <a:latin typeface="+mj-lt"/>
              </a:rPr>
              <a:t> </a:t>
            </a:r>
            <a:r>
              <a:rPr lang="en-US" sz="1200" i="1" dirty="0" err="1">
                <a:latin typeface="+mj-lt"/>
              </a:rPr>
              <a:t>là</a:t>
            </a:r>
            <a:r>
              <a:rPr lang="en-US" sz="1200" i="1" dirty="0">
                <a:latin typeface="+mj-lt"/>
              </a:rPr>
              <a:t> </a:t>
            </a:r>
            <a:r>
              <a:rPr lang="en-US" sz="1200" i="1" dirty="0" err="1">
                <a:latin typeface="+mj-lt"/>
              </a:rPr>
              <a:t>gì</a:t>
            </a:r>
            <a:r>
              <a:rPr lang="en-US" sz="1200" i="1" dirty="0">
                <a:latin typeface="+mj-lt"/>
              </a:rPr>
              <a:t>? (</a:t>
            </a:r>
            <a:r>
              <a:rPr lang="en-US" sz="1200" i="1" dirty="0" err="1">
                <a:latin typeface="+mj-lt"/>
              </a:rPr>
              <a:t>Nguyễn</a:t>
            </a:r>
            <a:r>
              <a:rPr lang="en-US" sz="1200" i="1" dirty="0">
                <a:latin typeface="+mj-lt"/>
              </a:rPr>
              <a:t> </a:t>
            </a:r>
            <a:r>
              <a:rPr lang="en-US" sz="1200" i="1" dirty="0" err="1">
                <a:latin typeface="+mj-lt"/>
              </a:rPr>
              <a:t>Văn</a:t>
            </a:r>
            <a:r>
              <a:rPr lang="en-US" sz="1200" i="1" dirty="0">
                <a:latin typeface="+mj-lt"/>
              </a:rPr>
              <a:t> </a:t>
            </a:r>
            <a:r>
              <a:rPr lang="en-US" sz="1200" i="1" dirty="0" err="1">
                <a:latin typeface="+mj-lt"/>
              </a:rPr>
              <a:t>Tài</a:t>
            </a:r>
            <a:r>
              <a:rPr lang="en-US" sz="1200" i="1" dirty="0">
                <a:latin typeface="+mj-lt"/>
              </a:rPr>
              <a:t>)</a:t>
            </a:r>
          </a:p>
          <a:p>
            <a:pPr algn="just"/>
            <a:r>
              <a:rPr lang="en-US" sz="1200" i="1" dirty="0" err="1">
                <a:latin typeface="+mj-lt"/>
              </a:rPr>
              <a:t>Câu</a:t>
            </a:r>
            <a:r>
              <a:rPr lang="en-US" sz="1200" i="1" dirty="0">
                <a:latin typeface="+mj-lt"/>
              </a:rPr>
              <a:t> 3: </a:t>
            </a:r>
            <a:r>
              <a:rPr lang="en-US" sz="1200" i="1" dirty="0" err="1">
                <a:latin typeface="+mj-lt"/>
              </a:rPr>
              <a:t>Truyện</a:t>
            </a:r>
            <a:r>
              <a:rPr lang="en-US" sz="1200" i="1" dirty="0">
                <a:latin typeface="+mj-lt"/>
              </a:rPr>
              <a:t> </a:t>
            </a:r>
            <a:r>
              <a:rPr lang="en-US" sz="1200" i="1" dirty="0" err="1">
                <a:latin typeface="+mj-lt"/>
              </a:rPr>
              <a:t>ngắn</a:t>
            </a:r>
            <a:r>
              <a:rPr lang="en-US" sz="1200" i="1" dirty="0">
                <a:latin typeface="+mj-lt"/>
              </a:rPr>
              <a:t> </a:t>
            </a:r>
            <a:r>
              <a:rPr lang="en-US" sz="1200" i="1" dirty="0" err="1">
                <a:latin typeface="+mj-lt"/>
              </a:rPr>
              <a:t>Làng</a:t>
            </a:r>
            <a:r>
              <a:rPr lang="en-US" sz="1200" i="1" dirty="0">
                <a:latin typeface="+mj-lt"/>
              </a:rPr>
              <a:t> </a:t>
            </a:r>
            <a:r>
              <a:rPr lang="en-US" sz="1200" i="1" dirty="0" err="1">
                <a:latin typeface="+mj-lt"/>
              </a:rPr>
              <a:t>sử</a:t>
            </a:r>
            <a:r>
              <a:rPr lang="en-US" sz="1200" i="1" dirty="0">
                <a:latin typeface="+mj-lt"/>
              </a:rPr>
              <a:t> </a:t>
            </a:r>
            <a:r>
              <a:rPr lang="en-US" sz="1200" i="1" dirty="0" err="1">
                <a:latin typeface="+mj-lt"/>
              </a:rPr>
              <a:t>dụng</a:t>
            </a:r>
            <a:r>
              <a:rPr lang="en-US" sz="1200" i="1" dirty="0">
                <a:latin typeface="+mj-lt"/>
              </a:rPr>
              <a:t> </a:t>
            </a:r>
            <a:r>
              <a:rPr lang="en-US" sz="1200" i="1" dirty="0" err="1">
                <a:latin typeface="+mj-lt"/>
              </a:rPr>
              <a:t>ngôi</a:t>
            </a:r>
            <a:r>
              <a:rPr lang="en-US" sz="1200" i="1" dirty="0">
                <a:latin typeface="+mj-lt"/>
              </a:rPr>
              <a:t> </a:t>
            </a:r>
            <a:r>
              <a:rPr lang="en-US" sz="1200" i="1" dirty="0" err="1">
                <a:latin typeface="+mj-lt"/>
              </a:rPr>
              <a:t>kể</a:t>
            </a:r>
            <a:r>
              <a:rPr lang="en-US" sz="1200" i="1" dirty="0">
                <a:latin typeface="+mj-lt"/>
              </a:rPr>
              <a:t> </a:t>
            </a:r>
            <a:r>
              <a:rPr lang="en-US" sz="1200" i="1" dirty="0" err="1">
                <a:latin typeface="+mj-lt"/>
              </a:rPr>
              <a:t>thứ</a:t>
            </a:r>
            <a:r>
              <a:rPr lang="en-US" sz="1200" i="1" dirty="0">
                <a:latin typeface="+mj-lt"/>
              </a:rPr>
              <a:t> </a:t>
            </a:r>
            <a:r>
              <a:rPr lang="en-US" sz="1200" i="1" dirty="0" err="1">
                <a:latin typeface="+mj-lt"/>
              </a:rPr>
              <a:t>mấy</a:t>
            </a:r>
            <a:r>
              <a:rPr lang="en-US" sz="1200" i="1" dirty="0">
                <a:latin typeface="+mj-lt"/>
              </a:rPr>
              <a:t>? (</a:t>
            </a:r>
            <a:r>
              <a:rPr lang="en-US" sz="1200" i="1" dirty="0" err="1">
                <a:latin typeface="+mj-lt"/>
              </a:rPr>
              <a:t>Ngôi</a:t>
            </a:r>
            <a:r>
              <a:rPr lang="en-US" sz="1200" i="1" dirty="0">
                <a:latin typeface="+mj-lt"/>
              </a:rPr>
              <a:t> </a:t>
            </a:r>
            <a:r>
              <a:rPr lang="en-US" sz="1200" i="1" dirty="0" err="1">
                <a:latin typeface="+mj-lt"/>
              </a:rPr>
              <a:t>thứ</a:t>
            </a:r>
            <a:r>
              <a:rPr lang="en-US" sz="1200" i="1" dirty="0">
                <a:latin typeface="+mj-lt"/>
              </a:rPr>
              <a:t> 3)</a:t>
            </a:r>
          </a:p>
          <a:p>
            <a:pPr algn="just"/>
            <a:r>
              <a:rPr lang="en-US" sz="1200" i="1" dirty="0" err="1">
                <a:latin typeface="+mj-lt"/>
              </a:rPr>
              <a:t>Câu</a:t>
            </a:r>
            <a:r>
              <a:rPr lang="en-US" sz="1200" i="1" dirty="0">
                <a:latin typeface="+mj-lt"/>
              </a:rPr>
              <a:t> 4: </a:t>
            </a:r>
            <a:r>
              <a:rPr lang="en-US" sz="1200" i="1" dirty="0" err="1">
                <a:latin typeface="+mj-lt"/>
              </a:rPr>
              <a:t>Truyện</a:t>
            </a:r>
            <a:r>
              <a:rPr lang="en-US" sz="1200" i="1" dirty="0">
                <a:latin typeface="+mj-lt"/>
              </a:rPr>
              <a:t> </a:t>
            </a:r>
            <a:r>
              <a:rPr lang="en-US" sz="1200" i="1" dirty="0" err="1">
                <a:latin typeface="+mj-lt"/>
              </a:rPr>
              <a:t>ngắn</a:t>
            </a:r>
            <a:r>
              <a:rPr lang="en-US" sz="1200" i="1" dirty="0">
                <a:latin typeface="+mj-lt"/>
              </a:rPr>
              <a:t> </a:t>
            </a:r>
            <a:r>
              <a:rPr lang="en-US" sz="1200" i="1" dirty="0" err="1">
                <a:latin typeface="+mj-lt"/>
              </a:rPr>
              <a:t>Làng</a:t>
            </a:r>
            <a:r>
              <a:rPr lang="en-US" sz="1200" i="1" dirty="0">
                <a:latin typeface="+mj-lt"/>
              </a:rPr>
              <a:t> </a:t>
            </a:r>
            <a:r>
              <a:rPr lang="en-US" sz="1200" i="1" dirty="0" err="1">
                <a:latin typeface="+mj-lt"/>
              </a:rPr>
              <a:t>viết</a:t>
            </a:r>
            <a:r>
              <a:rPr lang="en-US" sz="1200" i="1" dirty="0">
                <a:latin typeface="+mj-lt"/>
              </a:rPr>
              <a:t> </a:t>
            </a:r>
            <a:r>
              <a:rPr lang="en-US" sz="1200" i="1" dirty="0" err="1">
                <a:latin typeface="+mj-lt"/>
              </a:rPr>
              <a:t>về</a:t>
            </a:r>
            <a:r>
              <a:rPr lang="en-US" sz="1200" i="1" dirty="0">
                <a:latin typeface="+mj-lt"/>
              </a:rPr>
              <a:t> </a:t>
            </a:r>
            <a:r>
              <a:rPr lang="en-US" sz="1200" i="1" dirty="0" err="1">
                <a:latin typeface="+mj-lt"/>
              </a:rPr>
              <a:t>nhân</a:t>
            </a:r>
            <a:r>
              <a:rPr lang="en-US" sz="1200" i="1" dirty="0">
                <a:latin typeface="+mj-lt"/>
              </a:rPr>
              <a:t> </a:t>
            </a:r>
            <a:r>
              <a:rPr lang="en-US" sz="1200" i="1" dirty="0" err="1">
                <a:latin typeface="+mj-lt"/>
              </a:rPr>
              <a:t>vật</a:t>
            </a:r>
            <a:r>
              <a:rPr lang="en-US" sz="1200" i="1" dirty="0">
                <a:latin typeface="+mj-lt"/>
              </a:rPr>
              <a:t> </a:t>
            </a:r>
            <a:r>
              <a:rPr lang="en-US" sz="1200" i="1" dirty="0" err="1">
                <a:latin typeface="+mj-lt"/>
              </a:rPr>
              <a:t>ông</a:t>
            </a:r>
            <a:r>
              <a:rPr lang="en-US" sz="1200" i="1" dirty="0">
                <a:latin typeface="+mj-lt"/>
              </a:rPr>
              <a:t> Hai </a:t>
            </a:r>
            <a:r>
              <a:rPr lang="en-US" sz="1200" i="1" dirty="0" err="1">
                <a:latin typeface="+mj-lt"/>
              </a:rPr>
              <a:t>trong</a:t>
            </a:r>
            <a:r>
              <a:rPr lang="en-US" sz="1200" i="1" dirty="0">
                <a:latin typeface="+mj-lt"/>
              </a:rPr>
              <a:t> </a:t>
            </a:r>
            <a:r>
              <a:rPr lang="en-US" sz="1200" i="1" dirty="0" err="1">
                <a:latin typeface="+mj-lt"/>
              </a:rPr>
              <a:t>những</a:t>
            </a:r>
            <a:r>
              <a:rPr lang="en-US" sz="1200" i="1" dirty="0">
                <a:latin typeface="+mj-lt"/>
              </a:rPr>
              <a:t> </a:t>
            </a:r>
            <a:r>
              <a:rPr lang="en-US" sz="1200" i="1" dirty="0" err="1">
                <a:latin typeface="+mj-lt"/>
              </a:rPr>
              <a:t>thời</a:t>
            </a:r>
            <a:r>
              <a:rPr lang="en-US" sz="1200" i="1" dirty="0">
                <a:latin typeface="+mj-lt"/>
              </a:rPr>
              <a:t> </a:t>
            </a:r>
            <a:r>
              <a:rPr lang="en-US" sz="1200" i="1" dirty="0" err="1">
                <a:latin typeface="+mj-lt"/>
              </a:rPr>
              <a:t>điểm</a:t>
            </a:r>
            <a:r>
              <a:rPr lang="en-US" sz="1200" i="1" dirty="0">
                <a:latin typeface="+mj-lt"/>
              </a:rPr>
              <a:t> </a:t>
            </a:r>
            <a:r>
              <a:rPr lang="en-US" sz="1200" i="1" dirty="0" err="1">
                <a:latin typeface="+mj-lt"/>
              </a:rPr>
              <a:t>nào</a:t>
            </a:r>
            <a:r>
              <a:rPr lang="en-US" sz="1200" i="1" dirty="0">
                <a:latin typeface="+mj-lt"/>
              </a:rPr>
              <a:t>? (</a:t>
            </a:r>
            <a:r>
              <a:rPr lang="en-US" sz="1200" i="1" dirty="0" err="1">
                <a:latin typeface="+mj-lt"/>
              </a:rPr>
              <a:t>Trước</a:t>
            </a:r>
            <a:r>
              <a:rPr lang="en-US" sz="1200" i="1" dirty="0">
                <a:latin typeface="+mj-lt"/>
              </a:rPr>
              <a:t> </a:t>
            </a:r>
            <a:r>
              <a:rPr lang="en-US" sz="1200" i="1" dirty="0" err="1">
                <a:latin typeface="+mj-lt"/>
              </a:rPr>
              <a:t>khi</a:t>
            </a:r>
            <a:r>
              <a:rPr lang="en-US" sz="1200" i="1" dirty="0">
                <a:latin typeface="+mj-lt"/>
              </a:rPr>
              <a:t> </a:t>
            </a:r>
            <a:r>
              <a:rPr lang="en-US" sz="1200" i="1" dirty="0" err="1">
                <a:latin typeface="+mj-lt"/>
              </a:rPr>
              <a:t>nghe</a:t>
            </a:r>
            <a:r>
              <a:rPr lang="en-US" sz="1200" i="1" dirty="0">
                <a:latin typeface="+mj-lt"/>
              </a:rPr>
              <a:t> tin </a:t>
            </a:r>
            <a:r>
              <a:rPr lang="en-US" sz="1200" i="1" dirty="0" err="1">
                <a:latin typeface="+mj-lt"/>
              </a:rPr>
              <a:t>dữ</a:t>
            </a:r>
            <a:r>
              <a:rPr lang="en-US" sz="1200" i="1" dirty="0">
                <a:latin typeface="+mj-lt"/>
              </a:rPr>
              <a:t> </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Khi</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mới</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nghe</a:t>
            </a:r>
            <a:r>
              <a:rPr lang="en-US" sz="1200" i="1" dirty="0">
                <a:latin typeface="+mj-lt"/>
                <a:sym typeface="Wingdings" panose="05000000000000000000" pitchFamily="2" charset="2"/>
              </a:rPr>
              <a:t> tin </a:t>
            </a:r>
            <a:r>
              <a:rPr lang="en-US" sz="1200" i="1" dirty="0" err="1">
                <a:latin typeface="+mj-lt"/>
                <a:sym typeface="Wingdings" panose="05000000000000000000" pitchFamily="2" charset="2"/>
              </a:rPr>
              <a:t>làng</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theo</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giặc</a:t>
            </a:r>
            <a:r>
              <a:rPr lang="en-US" sz="1200" i="1" dirty="0">
                <a:latin typeface="+mj-lt"/>
                <a:sym typeface="Wingdings" panose="05000000000000000000" pitchFamily="2" charset="2"/>
              </a:rPr>
              <a:t>  </a:t>
            </a:r>
            <a:r>
              <a:rPr lang="en-US" sz="1200" i="1" dirty="0" err="1">
                <a:latin typeface="+mj-lt"/>
                <a:sym typeface="Wingdings" panose="05000000000000000000" pitchFamily="2" charset="2"/>
              </a:rPr>
              <a:t>Khi</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ông</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về</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đến</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nhà</a:t>
            </a:r>
            <a:r>
              <a:rPr lang="en-US" sz="1200" i="1" dirty="0">
                <a:latin typeface="+mj-lt"/>
                <a:sym typeface="Wingdings" panose="05000000000000000000" pitchFamily="2" charset="2"/>
              </a:rPr>
              <a:t>  </a:t>
            </a:r>
            <a:r>
              <a:rPr lang="en-US" sz="1200" i="1" dirty="0" err="1">
                <a:latin typeface="+mj-lt"/>
                <a:sym typeface="Wingdings" panose="05000000000000000000" pitchFamily="2" charset="2"/>
              </a:rPr>
              <a:t>Trong</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ba</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bốn</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ngày</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sau</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đó</a:t>
            </a:r>
            <a:r>
              <a:rPr lang="en-US" sz="1200" i="1" dirty="0">
                <a:latin typeface="+mj-lt"/>
                <a:sym typeface="Wingdings" panose="05000000000000000000" pitchFamily="2" charset="2"/>
              </a:rPr>
              <a:t>  </a:t>
            </a:r>
            <a:r>
              <a:rPr lang="en-US" sz="1200" i="1" dirty="0" err="1">
                <a:latin typeface="+mj-lt"/>
                <a:sym typeface="Wingdings" panose="05000000000000000000" pitchFamily="2" charset="2"/>
              </a:rPr>
              <a:t>Vào</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sẩm</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tối</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hôm</a:t>
            </a:r>
            <a:r>
              <a:rPr lang="en-US" sz="1200" i="1" dirty="0">
                <a:latin typeface="+mj-lt"/>
                <a:sym typeface="Wingdings" panose="05000000000000000000" pitchFamily="2" charset="2"/>
              </a:rPr>
              <a:t> </a:t>
            </a:r>
            <a:r>
              <a:rPr lang="en-US" sz="1200" i="1" dirty="0" err="1">
                <a:latin typeface="+mj-lt"/>
                <a:sym typeface="Wingdings" panose="05000000000000000000" pitchFamily="2" charset="2"/>
              </a:rPr>
              <a:t>ấy</a:t>
            </a:r>
            <a:r>
              <a:rPr lang="en-US" sz="1200" i="1" dirty="0">
                <a:latin typeface="+mj-lt"/>
                <a:sym typeface="Wingdings" panose="05000000000000000000" pitchFamily="2" charset="2"/>
              </a:rPr>
              <a:t>)</a:t>
            </a:r>
            <a:endParaRPr lang="en-US" sz="1200" i="1" dirty="0">
              <a:latin typeface="+mj-lt"/>
            </a:endParaRPr>
          </a:p>
          <a:p>
            <a:pPr algn="just"/>
            <a:r>
              <a:rPr lang="en-US" sz="1200" i="1" dirty="0" err="1">
                <a:latin typeface="+mj-lt"/>
              </a:rPr>
              <a:t>Câu</a:t>
            </a:r>
            <a:r>
              <a:rPr lang="en-US" sz="1200" i="1" dirty="0">
                <a:latin typeface="+mj-lt"/>
              </a:rPr>
              <a:t> 5: </a:t>
            </a:r>
            <a:r>
              <a:rPr lang="en-US" sz="1200" i="1" dirty="0" err="1">
                <a:latin typeface="+mj-lt"/>
              </a:rPr>
              <a:t>Vì</a:t>
            </a:r>
            <a:r>
              <a:rPr lang="en-US" sz="1200" i="1" dirty="0">
                <a:latin typeface="+mj-lt"/>
              </a:rPr>
              <a:t> </a:t>
            </a:r>
            <a:r>
              <a:rPr lang="en-US" sz="1200" i="1" dirty="0" err="1">
                <a:latin typeface="+mj-lt"/>
              </a:rPr>
              <a:t>sao</a:t>
            </a:r>
            <a:r>
              <a:rPr lang="en-US" sz="1200" i="1" dirty="0">
                <a:latin typeface="+mj-lt"/>
              </a:rPr>
              <a:t> </a:t>
            </a:r>
            <a:r>
              <a:rPr lang="en-US" sz="1200" i="1" dirty="0" err="1">
                <a:latin typeface="+mj-lt"/>
              </a:rPr>
              <a:t>ông</a:t>
            </a:r>
            <a:r>
              <a:rPr lang="en-US" sz="1200" i="1" dirty="0">
                <a:latin typeface="+mj-lt"/>
              </a:rPr>
              <a:t> Hai </a:t>
            </a:r>
            <a:r>
              <a:rPr lang="en-US" sz="1200" i="1" dirty="0" err="1">
                <a:latin typeface="+mj-lt"/>
              </a:rPr>
              <a:t>yêu</a:t>
            </a:r>
            <a:r>
              <a:rPr lang="en-US" sz="1200" i="1" dirty="0">
                <a:latin typeface="+mj-lt"/>
              </a:rPr>
              <a:t> </a:t>
            </a:r>
            <a:r>
              <a:rPr lang="en-US" sz="1200" i="1" dirty="0" err="1">
                <a:latin typeface="+mj-lt"/>
              </a:rPr>
              <a:t>làng</a:t>
            </a:r>
            <a:r>
              <a:rPr lang="en-US" sz="1200" i="1" dirty="0">
                <a:latin typeface="+mj-lt"/>
              </a:rPr>
              <a:t> </a:t>
            </a:r>
            <a:r>
              <a:rPr lang="en-US" sz="1200" i="1" dirty="0" err="1">
                <a:latin typeface="+mj-lt"/>
              </a:rPr>
              <a:t>nhưng</a:t>
            </a:r>
            <a:r>
              <a:rPr lang="en-US" sz="1200" i="1" dirty="0">
                <a:latin typeface="+mj-lt"/>
              </a:rPr>
              <a:t> </a:t>
            </a:r>
            <a:r>
              <a:rPr lang="en-US" sz="1200" i="1" dirty="0" err="1">
                <a:latin typeface="+mj-lt"/>
              </a:rPr>
              <a:t>không</a:t>
            </a:r>
            <a:r>
              <a:rPr lang="en-US" sz="1200" i="1" dirty="0">
                <a:latin typeface="+mj-lt"/>
              </a:rPr>
              <a:t> quay </a:t>
            </a:r>
            <a:r>
              <a:rPr lang="en-US" sz="1200" i="1" dirty="0" err="1">
                <a:latin typeface="+mj-lt"/>
              </a:rPr>
              <a:t>về</a:t>
            </a:r>
            <a:r>
              <a:rPr lang="en-US" sz="1200" i="1" dirty="0">
                <a:latin typeface="+mj-lt"/>
              </a:rPr>
              <a:t> </a:t>
            </a:r>
            <a:r>
              <a:rPr lang="en-US" sz="1200" i="1" dirty="0" err="1">
                <a:latin typeface="+mj-lt"/>
              </a:rPr>
              <a:t>làng</a:t>
            </a:r>
            <a:r>
              <a:rPr lang="en-US" sz="1200" i="1" dirty="0">
                <a:latin typeface="+mj-lt"/>
              </a:rPr>
              <a:t> </a:t>
            </a:r>
            <a:r>
              <a:rPr lang="en-US" sz="1200" i="1" dirty="0" err="1">
                <a:latin typeface="+mj-lt"/>
              </a:rPr>
              <a:t>khi</a:t>
            </a:r>
            <a:r>
              <a:rPr lang="en-US" sz="1200" i="1" dirty="0">
                <a:latin typeface="+mj-lt"/>
              </a:rPr>
              <a:t> </a:t>
            </a:r>
            <a:r>
              <a:rPr lang="en-US" sz="1200" i="1" dirty="0" err="1">
                <a:latin typeface="+mj-lt"/>
              </a:rPr>
              <a:t>bị</a:t>
            </a:r>
            <a:r>
              <a:rPr lang="en-US" sz="1200" i="1" dirty="0">
                <a:latin typeface="+mj-lt"/>
              </a:rPr>
              <a:t> </a:t>
            </a:r>
            <a:r>
              <a:rPr lang="en-US" sz="1200" i="1" dirty="0" err="1">
                <a:latin typeface="+mj-lt"/>
              </a:rPr>
              <a:t>chủ</a:t>
            </a:r>
            <a:r>
              <a:rPr lang="en-US" sz="1200" i="1" dirty="0">
                <a:latin typeface="+mj-lt"/>
              </a:rPr>
              <a:t> </a:t>
            </a:r>
            <a:r>
              <a:rPr lang="en-US" sz="1200" i="1" dirty="0" err="1">
                <a:latin typeface="+mj-lt"/>
              </a:rPr>
              <a:t>nhà</a:t>
            </a:r>
            <a:r>
              <a:rPr lang="en-US" sz="1200" i="1" dirty="0">
                <a:latin typeface="+mj-lt"/>
              </a:rPr>
              <a:t> </a:t>
            </a:r>
            <a:r>
              <a:rPr lang="en-US" sz="1200" i="1" dirty="0" err="1">
                <a:latin typeface="+mj-lt"/>
              </a:rPr>
              <a:t>đuổi</a:t>
            </a:r>
            <a:r>
              <a:rPr lang="en-US" sz="1200" i="1" dirty="0">
                <a:latin typeface="+mj-lt"/>
              </a:rPr>
              <a:t> </a:t>
            </a:r>
            <a:r>
              <a:rPr lang="en-US" sz="1200" i="1" dirty="0" err="1">
                <a:latin typeface="+mj-lt"/>
              </a:rPr>
              <a:t>khéo</a:t>
            </a:r>
            <a:r>
              <a:rPr lang="en-US" sz="1200" i="1" dirty="0">
                <a:latin typeface="+mj-lt"/>
              </a:rPr>
              <a:t>, </a:t>
            </a:r>
            <a:r>
              <a:rPr lang="en-US" sz="1200" i="1" dirty="0" err="1">
                <a:latin typeface="+mj-lt"/>
              </a:rPr>
              <a:t>không</a:t>
            </a:r>
            <a:r>
              <a:rPr lang="en-US" sz="1200" i="1" dirty="0">
                <a:latin typeface="+mj-lt"/>
              </a:rPr>
              <a:t> </a:t>
            </a:r>
            <a:r>
              <a:rPr lang="en-US" sz="1200" i="1" dirty="0" err="1">
                <a:latin typeface="+mj-lt"/>
              </a:rPr>
              <a:t>còn</a:t>
            </a:r>
            <a:r>
              <a:rPr lang="en-US" sz="1200" i="1" dirty="0">
                <a:latin typeface="+mj-lt"/>
              </a:rPr>
              <a:t> </a:t>
            </a:r>
            <a:r>
              <a:rPr lang="en-US" sz="1200" i="1" dirty="0" err="1">
                <a:latin typeface="+mj-lt"/>
              </a:rPr>
              <a:t>chỗ</a:t>
            </a:r>
            <a:r>
              <a:rPr lang="en-US" sz="1200" i="1" dirty="0">
                <a:latin typeface="+mj-lt"/>
              </a:rPr>
              <a:t> </a:t>
            </a:r>
            <a:r>
              <a:rPr lang="en-US" sz="1200" i="1" dirty="0" err="1">
                <a:latin typeface="+mj-lt"/>
              </a:rPr>
              <a:t>để</a:t>
            </a:r>
            <a:r>
              <a:rPr lang="en-US" sz="1200" i="1" dirty="0">
                <a:latin typeface="+mj-lt"/>
              </a:rPr>
              <a:t> </a:t>
            </a:r>
            <a:r>
              <a:rPr lang="en-US" sz="1200" i="1" dirty="0" err="1">
                <a:latin typeface="+mj-lt"/>
              </a:rPr>
              <a:t>đi</a:t>
            </a:r>
            <a:r>
              <a:rPr lang="en-US" sz="1200" i="1" dirty="0">
                <a:latin typeface="+mj-lt"/>
              </a:rPr>
              <a:t>? (</a:t>
            </a:r>
            <a:r>
              <a:rPr lang="en-US" sz="1200" i="1" dirty="0" err="1">
                <a:latin typeface="+mj-lt"/>
              </a:rPr>
              <a:t>Vì</a:t>
            </a:r>
            <a:r>
              <a:rPr lang="en-US" sz="1200" i="1" dirty="0">
                <a:latin typeface="+mj-lt"/>
              </a:rPr>
              <a:t> </a:t>
            </a:r>
            <a:r>
              <a:rPr lang="en-US" sz="1200" i="1" dirty="0" err="1">
                <a:latin typeface="+mj-lt"/>
              </a:rPr>
              <a:t>ông</a:t>
            </a:r>
            <a:r>
              <a:rPr lang="en-US" sz="1200" i="1" dirty="0">
                <a:latin typeface="+mj-lt"/>
              </a:rPr>
              <a:t> </a:t>
            </a:r>
            <a:r>
              <a:rPr lang="en-US" sz="1200" i="1" dirty="0" err="1">
                <a:latin typeface="+mj-lt"/>
              </a:rPr>
              <a:t>nghe</a:t>
            </a:r>
            <a:r>
              <a:rPr lang="en-US" sz="1200" i="1" dirty="0">
                <a:latin typeface="+mj-lt"/>
              </a:rPr>
              <a:t> tin </a:t>
            </a:r>
            <a:r>
              <a:rPr lang="en-US" sz="1200" i="1" dirty="0" err="1">
                <a:latin typeface="+mj-lt"/>
              </a:rPr>
              <a:t>làng</a:t>
            </a:r>
            <a:r>
              <a:rPr lang="en-US" sz="1200" i="1" dirty="0">
                <a:latin typeface="+mj-lt"/>
              </a:rPr>
              <a:t> </a:t>
            </a:r>
            <a:r>
              <a:rPr lang="en-US" sz="1200" i="1" dirty="0" err="1">
                <a:latin typeface="+mj-lt"/>
              </a:rPr>
              <a:t>theo</a:t>
            </a:r>
            <a:r>
              <a:rPr lang="en-US" sz="1200" i="1" dirty="0">
                <a:latin typeface="+mj-lt"/>
              </a:rPr>
              <a:t> </a:t>
            </a:r>
            <a:r>
              <a:rPr lang="en-US" sz="1200" i="1" dirty="0" err="1">
                <a:latin typeface="+mj-lt"/>
              </a:rPr>
              <a:t>giặc</a:t>
            </a:r>
            <a:r>
              <a:rPr lang="en-US" sz="1200" i="1" dirty="0">
                <a:latin typeface="+mj-lt"/>
              </a:rPr>
              <a:t>, </a:t>
            </a:r>
            <a:r>
              <a:rPr lang="en-US" sz="1200" i="1" dirty="0" err="1">
                <a:latin typeface="+mj-lt"/>
              </a:rPr>
              <a:t>mà</a:t>
            </a:r>
            <a:r>
              <a:rPr lang="en-US" sz="1200" i="1" dirty="0">
                <a:latin typeface="+mj-lt"/>
              </a:rPr>
              <a:t> </a:t>
            </a:r>
            <a:r>
              <a:rPr lang="en-US" sz="1200" i="1" dirty="0" err="1">
                <a:latin typeface="+mj-lt"/>
              </a:rPr>
              <a:t>làng</a:t>
            </a:r>
            <a:r>
              <a:rPr lang="en-US" sz="1200" i="1" dirty="0">
                <a:latin typeface="+mj-lt"/>
              </a:rPr>
              <a:t> </a:t>
            </a:r>
            <a:r>
              <a:rPr lang="en-US" sz="1200" i="1" dirty="0" err="1">
                <a:latin typeface="+mj-lt"/>
              </a:rPr>
              <a:t>theo</a:t>
            </a:r>
            <a:r>
              <a:rPr lang="en-US" sz="1200" i="1" dirty="0">
                <a:latin typeface="+mj-lt"/>
              </a:rPr>
              <a:t> </a:t>
            </a:r>
            <a:r>
              <a:rPr lang="en-US" sz="1200" i="1" dirty="0" err="1">
                <a:latin typeface="+mj-lt"/>
              </a:rPr>
              <a:t>giặc</a:t>
            </a:r>
            <a:r>
              <a:rPr lang="en-US" sz="1200" i="1" dirty="0">
                <a:latin typeface="+mj-lt"/>
              </a:rPr>
              <a:t> </a:t>
            </a:r>
            <a:r>
              <a:rPr lang="en-US" sz="1200" i="1" dirty="0" err="1">
                <a:latin typeface="+mj-lt"/>
              </a:rPr>
              <a:t>thì</a:t>
            </a:r>
            <a:r>
              <a:rPr lang="en-US" sz="1200" i="1" dirty="0">
                <a:latin typeface="+mj-lt"/>
              </a:rPr>
              <a:t> </a:t>
            </a:r>
            <a:r>
              <a:rPr lang="en-US" sz="1200" i="1" dirty="0" err="1">
                <a:latin typeface="+mj-lt"/>
              </a:rPr>
              <a:t>phải</a:t>
            </a:r>
            <a:r>
              <a:rPr lang="en-US" sz="1200" i="1" dirty="0">
                <a:latin typeface="+mj-lt"/>
              </a:rPr>
              <a:t> </a:t>
            </a:r>
            <a:r>
              <a:rPr lang="en-US" sz="1200" i="1" dirty="0" err="1">
                <a:latin typeface="+mj-lt"/>
              </a:rPr>
              <a:t>thù</a:t>
            </a:r>
            <a:r>
              <a:rPr lang="en-US" sz="1200" i="1" dirty="0">
                <a:latin typeface="+mj-lt"/>
              </a:rPr>
              <a:t>)</a:t>
            </a:r>
          </a:p>
          <a:p>
            <a:pPr algn="just"/>
            <a:r>
              <a:rPr lang="en-US" sz="1200" i="1" dirty="0" err="1">
                <a:latin typeface="+mj-lt"/>
              </a:rPr>
              <a:t>Câu</a:t>
            </a:r>
            <a:r>
              <a:rPr lang="en-US" sz="1200" i="1" dirty="0">
                <a:latin typeface="+mj-lt"/>
              </a:rPr>
              <a:t> 6: </a:t>
            </a:r>
            <a:r>
              <a:rPr lang="en-US" sz="1200" i="1" dirty="0" err="1">
                <a:latin typeface="+mj-lt"/>
              </a:rPr>
              <a:t>Tâm</a:t>
            </a:r>
            <a:r>
              <a:rPr lang="en-US" sz="1200" i="1" dirty="0">
                <a:latin typeface="+mj-lt"/>
              </a:rPr>
              <a:t> </a:t>
            </a:r>
            <a:r>
              <a:rPr lang="en-US" sz="1200" i="1" dirty="0" err="1">
                <a:latin typeface="+mj-lt"/>
              </a:rPr>
              <a:t>lí</a:t>
            </a:r>
            <a:r>
              <a:rPr lang="en-US" sz="1200" i="1" dirty="0">
                <a:latin typeface="+mj-lt"/>
              </a:rPr>
              <a:t> </a:t>
            </a:r>
            <a:r>
              <a:rPr lang="en-US" sz="1200" i="1" dirty="0" err="1">
                <a:latin typeface="+mj-lt"/>
              </a:rPr>
              <a:t>của</a:t>
            </a:r>
            <a:r>
              <a:rPr lang="en-US" sz="1200" i="1" dirty="0">
                <a:latin typeface="+mj-lt"/>
              </a:rPr>
              <a:t> </a:t>
            </a:r>
            <a:r>
              <a:rPr lang="en-US" sz="1200" i="1" dirty="0" err="1">
                <a:latin typeface="+mj-lt"/>
              </a:rPr>
              <a:t>ông</a:t>
            </a:r>
            <a:r>
              <a:rPr lang="en-US" sz="1200" i="1" dirty="0">
                <a:latin typeface="+mj-lt"/>
              </a:rPr>
              <a:t> Hai </a:t>
            </a:r>
            <a:r>
              <a:rPr lang="en-US" sz="1200" i="1" dirty="0" err="1">
                <a:latin typeface="+mj-lt"/>
              </a:rPr>
              <a:t>thể</a:t>
            </a:r>
            <a:r>
              <a:rPr lang="en-US" sz="1200" i="1" dirty="0">
                <a:latin typeface="+mj-lt"/>
              </a:rPr>
              <a:t> </a:t>
            </a:r>
            <a:r>
              <a:rPr lang="en-US" sz="1200" i="1" dirty="0" err="1">
                <a:latin typeface="+mj-lt"/>
              </a:rPr>
              <a:t>hiện</a:t>
            </a:r>
            <a:r>
              <a:rPr lang="en-US" sz="1200" i="1" dirty="0">
                <a:latin typeface="+mj-lt"/>
              </a:rPr>
              <a:t>, </a:t>
            </a:r>
            <a:r>
              <a:rPr lang="en-US" sz="1200" i="1" dirty="0" err="1">
                <a:latin typeface="+mj-lt"/>
              </a:rPr>
              <a:t>phân</a:t>
            </a:r>
            <a:r>
              <a:rPr lang="en-US" sz="1200" i="1" dirty="0">
                <a:latin typeface="+mj-lt"/>
              </a:rPr>
              <a:t> </a:t>
            </a:r>
            <a:r>
              <a:rPr lang="en-US" sz="1200" i="1" dirty="0" err="1">
                <a:latin typeface="+mj-lt"/>
              </a:rPr>
              <a:t>tích</a:t>
            </a:r>
            <a:r>
              <a:rPr lang="en-US" sz="1200" i="1" dirty="0">
                <a:latin typeface="+mj-lt"/>
              </a:rPr>
              <a:t> qua </a:t>
            </a:r>
            <a:r>
              <a:rPr lang="en-US" sz="1200" i="1" dirty="0" err="1">
                <a:latin typeface="+mj-lt"/>
              </a:rPr>
              <a:t>ngôn</a:t>
            </a:r>
            <a:r>
              <a:rPr lang="en-US" sz="1200" i="1" dirty="0">
                <a:latin typeface="+mj-lt"/>
              </a:rPr>
              <a:t> </a:t>
            </a:r>
            <a:r>
              <a:rPr lang="en-US" sz="1200" i="1" dirty="0" err="1">
                <a:latin typeface="+mj-lt"/>
              </a:rPr>
              <a:t>ngữ</a:t>
            </a:r>
            <a:r>
              <a:rPr lang="en-US" sz="1200" i="1" dirty="0">
                <a:latin typeface="+mj-lt"/>
              </a:rPr>
              <a:t> </a:t>
            </a:r>
            <a:r>
              <a:rPr lang="en-US" sz="1200" i="1" dirty="0" err="1">
                <a:latin typeface="+mj-lt"/>
              </a:rPr>
              <a:t>đối</a:t>
            </a:r>
            <a:r>
              <a:rPr lang="en-US" sz="1200" i="1" dirty="0">
                <a:latin typeface="+mj-lt"/>
              </a:rPr>
              <a:t> </a:t>
            </a:r>
            <a:r>
              <a:rPr lang="en-US" sz="1200" i="1" dirty="0" err="1">
                <a:latin typeface="+mj-lt"/>
              </a:rPr>
              <a:t>thoại</a:t>
            </a:r>
            <a:r>
              <a:rPr lang="en-US" sz="1200" i="1" dirty="0">
                <a:latin typeface="+mj-lt"/>
              </a:rPr>
              <a:t> hay </a:t>
            </a:r>
            <a:r>
              <a:rPr lang="en-US" sz="1200" i="1" dirty="0" err="1">
                <a:latin typeface="+mj-lt"/>
              </a:rPr>
              <a:t>độc</a:t>
            </a:r>
            <a:r>
              <a:rPr lang="en-US" sz="1200" i="1" dirty="0">
                <a:latin typeface="+mj-lt"/>
              </a:rPr>
              <a:t> </a:t>
            </a:r>
            <a:r>
              <a:rPr lang="en-US" sz="1200" i="1" dirty="0" err="1">
                <a:latin typeface="+mj-lt"/>
              </a:rPr>
              <a:t>thoại</a:t>
            </a:r>
            <a:r>
              <a:rPr lang="en-US" sz="1200" i="1" dirty="0">
                <a:latin typeface="+mj-lt"/>
              </a:rPr>
              <a:t> </a:t>
            </a:r>
            <a:r>
              <a:rPr lang="en-US" sz="1200" i="1" dirty="0" err="1">
                <a:latin typeface="+mj-lt"/>
              </a:rPr>
              <a:t>nội</a:t>
            </a:r>
            <a:r>
              <a:rPr lang="en-US" sz="1200" i="1" dirty="0">
                <a:latin typeface="+mj-lt"/>
              </a:rPr>
              <a:t> </a:t>
            </a:r>
            <a:r>
              <a:rPr lang="en-US" sz="1200" i="1" dirty="0" err="1">
                <a:latin typeface="+mj-lt"/>
              </a:rPr>
              <a:t>tâm</a:t>
            </a:r>
            <a:r>
              <a:rPr lang="en-US" sz="1200" i="1" dirty="0">
                <a:latin typeface="+mj-lt"/>
              </a:rPr>
              <a:t>? (</a:t>
            </a:r>
            <a:r>
              <a:rPr lang="en-US" sz="1200" i="1" dirty="0" err="1">
                <a:latin typeface="+mj-lt"/>
              </a:rPr>
              <a:t>Độc</a:t>
            </a:r>
            <a:r>
              <a:rPr lang="en-US" sz="1200" i="1" dirty="0">
                <a:latin typeface="+mj-lt"/>
              </a:rPr>
              <a:t> </a:t>
            </a:r>
            <a:r>
              <a:rPr lang="en-US" sz="1200" i="1" dirty="0" err="1">
                <a:latin typeface="+mj-lt"/>
              </a:rPr>
              <a:t>thoại</a:t>
            </a:r>
            <a:r>
              <a:rPr lang="en-US" sz="1200" i="1" dirty="0">
                <a:latin typeface="+mj-lt"/>
              </a:rPr>
              <a:t> </a:t>
            </a:r>
            <a:r>
              <a:rPr lang="en-US" sz="1200" i="1" dirty="0" err="1">
                <a:latin typeface="+mj-lt"/>
              </a:rPr>
              <a:t>nội</a:t>
            </a:r>
            <a:r>
              <a:rPr lang="en-US" sz="1200" i="1" dirty="0">
                <a:latin typeface="+mj-lt"/>
              </a:rPr>
              <a:t> </a:t>
            </a:r>
            <a:r>
              <a:rPr lang="en-US" sz="1200" i="1" dirty="0" err="1">
                <a:latin typeface="+mj-lt"/>
              </a:rPr>
              <a:t>tâm</a:t>
            </a:r>
            <a:r>
              <a:rPr lang="en-US" sz="1200" i="1" dirty="0">
                <a:latin typeface="+mj-lt"/>
              </a:rPr>
              <a:t>)</a:t>
            </a:r>
          </a:p>
          <a:p>
            <a:pPr algn="just"/>
            <a:r>
              <a:rPr lang="en-US" sz="1200" i="1" dirty="0" err="1">
                <a:latin typeface="+mj-lt"/>
              </a:rPr>
              <a:t>Câu</a:t>
            </a:r>
            <a:r>
              <a:rPr lang="en-US" sz="1200" i="1" dirty="0">
                <a:latin typeface="+mj-lt"/>
              </a:rPr>
              <a:t> 7: </a:t>
            </a:r>
            <a:r>
              <a:rPr lang="en-US" sz="1200" dirty="0" err="1">
                <a:latin typeface="+mj-lt"/>
                <a:cs typeface="Times New Roman" panose="02020603050405020304" pitchFamily="18" charset="0"/>
              </a:rPr>
              <a:t>Truyện</a:t>
            </a:r>
            <a:r>
              <a:rPr lang="en-US" sz="1200" dirty="0">
                <a:latin typeface="+mj-lt"/>
                <a:cs typeface="Times New Roman" panose="02020603050405020304" pitchFamily="18" charset="0"/>
              </a:rPr>
              <a:t> </a:t>
            </a:r>
            <a:r>
              <a:rPr lang="en-US" sz="1200" dirty="0" err="1">
                <a:latin typeface="+mj-lt"/>
                <a:cs typeface="Times New Roman" panose="02020603050405020304" pitchFamily="18" charset="0"/>
              </a:rPr>
              <a:t>ngắn</a:t>
            </a:r>
            <a:r>
              <a:rPr lang="en-US" sz="1200" dirty="0">
                <a:latin typeface="+mj-lt"/>
                <a:cs typeface="Times New Roman" panose="02020603050405020304" pitchFamily="18" charset="0"/>
              </a:rPr>
              <a:t> </a:t>
            </a:r>
            <a:r>
              <a:rPr lang="en-US" sz="1200" dirty="0" err="1">
                <a:latin typeface="+mj-lt"/>
                <a:cs typeface="Times New Roman" panose="02020603050405020304" pitchFamily="18" charset="0"/>
              </a:rPr>
              <a:t>Làng</a:t>
            </a:r>
            <a:r>
              <a:rPr lang="en-US" sz="1200" dirty="0">
                <a:latin typeface="+mj-lt"/>
                <a:cs typeface="Times New Roman" panose="02020603050405020304" pitchFamily="18" charset="0"/>
              </a:rPr>
              <a:t> </a:t>
            </a:r>
            <a:r>
              <a:rPr lang="en-US" sz="1200" dirty="0" err="1">
                <a:latin typeface="+mj-lt"/>
                <a:cs typeface="Times New Roman" panose="02020603050405020304" pitchFamily="18" charset="0"/>
              </a:rPr>
              <a:t>được</a:t>
            </a:r>
            <a:r>
              <a:rPr lang="en-US" sz="1200" dirty="0">
                <a:latin typeface="+mj-lt"/>
                <a:cs typeface="Times New Roman" panose="02020603050405020304" pitchFamily="18" charset="0"/>
              </a:rPr>
              <a:t> </a:t>
            </a:r>
            <a:r>
              <a:rPr lang="en-US" sz="1200" dirty="0" err="1">
                <a:latin typeface="+mj-lt"/>
                <a:cs typeface="Times New Roman" panose="02020603050405020304" pitchFamily="18" charset="0"/>
              </a:rPr>
              <a:t>viết</a:t>
            </a:r>
            <a:r>
              <a:rPr lang="en-US" sz="1200" dirty="0">
                <a:latin typeface="+mj-lt"/>
                <a:cs typeface="Times New Roman" panose="02020603050405020304" pitchFamily="18" charset="0"/>
              </a:rPr>
              <a:t> </a:t>
            </a:r>
            <a:r>
              <a:rPr lang="en-US" sz="1200" dirty="0" err="1">
                <a:latin typeface="+mj-lt"/>
                <a:cs typeface="Times New Roman" panose="02020603050405020304" pitchFamily="18" charset="0"/>
              </a:rPr>
              <a:t>trong</a:t>
            </a:r>
            <a:r>
              <a:rPr lang="en-US" sz="1200" dirty="0">
                <a:latin typeface="+mj-lt"/>
                <a:cs typeface="Times New Roman" panose="02020603050405020304" pitchFamily="18" charset="0"/>
              </a:rPr>
              <a:t> </a:t>
            </a:r>
            <a:r>
              <a:rPr lang="en-US" sz="1200" dirty="0" err="1">
                <a:latin typeface="+mj-lt"/>
                <a:cs typeface="Times New Roman" panose="02020603050405020304" pitchFamily="18" charset="0"/>
              </a:rPr>
              <a:t>thời</a:t>
            </a:r>
            <a:r>
              <a:rPr lang="en-US" sz="1200" dirty="0">
                <a:latin typeface="+mj-lt"/>
                <a:cs typeface="Times New Roman" panose="02020603050405020304" pitchFamily="18" charset="0"/>
              </a:rPr>
              <a:t> </a:t>
            </a:r>
            <a:r>
              <a:rPr lang="en-US" sz="1200" dirty="0" err="1">
                <a:latin typeface="+mj-lt"/>
                <a:cs typeface="Times New Roman" panose="02020603050405020304" pitchFamily="18" charset="0"/>
              </a:rPr>
              <a:t>gian</a:t>
            </a:r>
            <a:r>
              <a:rPr lang="en-US" sz="1200" dirty="0">
                <a:latin typeface="+mj-lt"/>
                <a:cs typeface="Times New Roman" panose="02020603050405020304" pitchFamily="18" charset="0"/>
              </a:rPr>
              <a:t> </a:t>
            </a:r>
            <a:r>
              <a:rPr lang="en-US" sz="1200" dirty="0" err="1">
                <a:latin typeface="+mj-lt"/>
                <a:cs typeface="Times New Roman" panose="02020603050405020304" pitchFamily="18" charset="0"/>
              </a:rPr>
              <a:t>nào</a:t>
            </a:r>
            <a:r>
              <a:rPr lang="en-US" sz="1200" dirty="0">
                <a:latin typeface="+mj-lt"/>
                <a:cs typeface="Times New Roman" panose="02020603050405020304" pitchFamily="18" charset="0"/>
              </a:rPr>
              <a:t>?</a:t>
            </a:r>
            <a:r>
              <a:rPr lang="en-US" sz="1200" dirty="0">
                <a:solidFill>
                  <a:prstClr val="black"/>
                </a:solidFill>
                <a:latin typeface="+mj-lt"/>
                <a:ea typeface="Times New Roman" panose="02020603050405020304" pitchFamily="18" charset="0"/>
                <a:cs typeface="Times New Roman" panose="02020603050405020304" pitchFamily="18" charset="0"/>
              </a:rPr>
              <a:t> (1948 – </a:t>
            </a:r>
            <a:r>
              <a:rPr lang="en-US" sz="1200" dirty="0" err="1">
                <a:solidFill>
                  <a:prstClr val="black"/>
                </a:solidFill>
                <a:latin typeface="+mj-lt"/>
                <a:ea typeface="Times New Roman" panose="02020603050405020304" pitchFamily="18" charset="0"/>
                <a:cs typeface="Times New Roman" panose="02020603050405020304" pitchFamily="18" charset="0"/>
              </a:rPr>
              <a:t>giai</a:t>
            </a:r>
            <a:r>
              <a:rPr lang="en-US" sz="1200" dirty="0">
                <a:solidFill>
                  <a:prstClr val="black"/>
                </a:solidFill>
                <a:latin typeface="+mj-lt"/>
                <a:ea typeface="Times New Roman" panose="02020603050405020304" pitchFamily="18" charset="0"/>
                <a:cs typeface="Times New Roman" panose="02020603050405020304" pitchFamily="18" charset="0"/>
              </a:rPr>
              <a:t> </a:t>
            </a:r>
            <a:r>
              <a:rPr lang="en-US" sz="1200" dirty="0" err="1">
                <a:solidFill>
                  <a:prstClr val="black"/>
                </a:solidFill>
                <a:latin typeface="+mj-lt"/>
                <a:ea typeface="Times New Roman" panose="02020603050405020304" pitchFamily="18" charset="0"/>
                <a:cs typeface="Times New Roman" panose="02020603050405020304" pitchFamily="18" charset="0"/>
              </a:rPr>
              <a:t>đoạn</a:t>
            </a:r>
            <a:r>
              <a:rPr lang="en-US" sz="1200" dirty="0">
                <a:solidFill>
                  <a:prstClr val="black"/>
                </a:solidFill>
                <a:latin typeface="+mj-lt"/>
                <a:ea typeface="Times New Roman" panose="02020603050405020304" pitchFamily="18" charset="0"/>
                <a:cs typeface="Times New Roman" panose="02020603050405020304" pitchFamily="18" charset="0"/>
              </a:rPr>
              <a:t> </a:t>
            </a:r>
            <a:r>
              <a:rPr lang="en-US" sz="1200" dirty="0" err="1">
                <a:solidFill>
                  <a:prstClr val="black"/>
                </a:solidFill>
                <a:latin typeface="+mj-lt"/>
                <a:ea typeface="Times New Roman" panose="02020603050405020304" pitchFamily="18" charset="0"/>
                <a:cs typeface="Times New Roman" panose="02020603050405020304" pitchFamily="18" charset="0"/>
              </a:rPr>
              <a:t>đầu</a:t>
            </a:r>
            <a:r>
              <a:rPr lang="en-US" sz="1200" dirty="0">
                <a:solidFill>
                  <a:prstClr val="black"/>
                </a:solidFill>
                <a:latin typeface="+mj-lt"/>
                <a:ea typeface="Times New Roman" panose="02020603050405020304" pitchFamily="18" charset="0"/>
                <a:cs typeface="Times New Roman" panose="02020603050405020304" pitchFamily="18" charset="0"/>
              </a:rPr>
              <a:t> </a:t>
            </a:r>
            <a:r>
              <a:rPr lang="en-US" sz="1200" dirty="0" err="1">
                <a:solidFill>
                  <a:prstClr val="black"/>
                </a:solidFill>
                <a:latin typeface="+mj-lt"/>
                <a:ea typeface="Times New Roman" panose="02020603050405020304" pitchFamily="18" charset="0"/>
                <a:cs typeface="Times New Roman" panose="02020603050405020304" pitchFamily="18" charset="0"/>
              </a:rPr>
              <a:t>của</a:t>
            </a:r>
            <a:r>
              <a:rPr lang="en-US" sz="1200" dirty="0">
                <a:solidFill>
                  <a:prstClr val="black"/>
                </a:solidFill>
                <a:latin typeface="+mj-lt"/>
                <a:ea typeface="Times New Roman" panose="02020603050405020304" pitchFamily="18" charset="0"/>
                <a:cs typeface="Times New Roman" panose="02020603050405020304" pitchFamily="18" charset="0"/>
              </a:rPr>
              <a:t> </a:t>
            </a:r>
            <a:r>
              <a:rPr lang="en-US" sz="1200" dirty="0" err="1">
                <a:solidFill>
                  <a:prstClr val="black"/>
                </a:solidFill>
                <a:latin typeface="+mj-lt"/>
                <a:ea typeface="Times New Roman" panose="02020603050405020304" pitchFamily="18" charset="0"/>
                <a:cs typeface="Times New Roman" panose="02020603050405020304" pitchFamily="18" charset="0"/>
              </a:rPr>
              <a:t>cuộc</a:t>
            </a:r>
            <a:r>
              <a:rPr lang="en-US" sz="1200" dirty="0">
                <a:solidFill>
                  <a:prstClr val="black"/>
                </a:solidFill>
                <a:latin typeface="+mj-lt"/>
                <a:ea typeface="Times New Roman" panose="02020603050405020304" pitchFamily="18" charset="0"/>
                <a:cs typeface="Times New Roman" panose="02020603050405020304" pitchFamily="18" charset="0"/>
              </a:rPr>
              <a:t> </a:t>
            </a:r>
            <a:r>
              <a:rPr lang="en-US" sz="1200" dirty="0" err="1">
                <a:solidFill>
                  <a:prstClr val="black"/>
                </a:solidFill>
                <a:latin typeface="+mj-lt"/>
                <a:ea typeface="Times New Roman" panose="02020603050405020304" pitchFamily="18" charset="0"/>
                <a:cs typeface="Times New Roman" panose="02020603050405020304" pitchFamily="18" charset="0"/>
              </a:rPr>
              <a:t>kháng</a:t>
            </a:r>
            <a:r>
              <a:rPr lang="en-US" sz="1200" dirty="0">
                <a:solidFill>
                  <a:prstClr val="black"/>
                </a:solidFill>
                <a:latin typeface="+mj-lt"/>
                <a:ea typeface="Times New Roman" panose="02020603050405020304" pitchFamily="18" charset="0"/>
                <a:cs typeface="Times New Roman" panose="02020603050405020304" pitchFamily="18" charset="0"/>
              </a:rPr>
              <a:t> </a:t>
            </a:r>
            <a:r>
              <a:rPr lang="en-US" sz="1200" dirty="0" err="1">
                <a:solidFill>
                  <a:prstClr val="black"/>
                </a:solidFill>
                <a:latin typeface="+mj-lt"/>
                <a:ea typeface="Times New Roman" panose="02020603050405020304" pitchFamily="18" charset="0"/>
                <a:cs typeface="Times New Roman" panose="02020603050405020304" pitchFamily="18" charset="0"/>
              </a:rPr>
              <a:t>chiến</a:t>
            </a:r>
            <a:r>
              <a:rPr lang="en-US" sz="1200" dirty="0">
                <a:solidFill>
                  <a:prstClr val="black"/>
                </a:solidFill>
                <a:latin typeface="+mj-lt"/>
                <a:ea typeface="Times New Roman" panose="02020603050405020304" pitchFamily="18" charset="0"/>
                <a:cs typeface="Times New Roman" panose="02020603050405020304" pitchFamily="18" charset="0"/>
              </a:rPr>
              <a:t> </a:t>
            </a:r>
            <a:r>
              <a:rPr lang="en-US" sz="1200" dirty="0" err="1">
                <a:solidFill>
                  <a:prstClr val="black"/>
                </a:solidFill>
                <a:latin typeface="+mj-lt"/>
                <a:ea typeface="Times New Roman" panose="02020603050405020304" pitchFamily="18" charset="0"/>
                <a:cs typeface="Times New Roman" panose="02020603050405020304" pitchFamily="18" charset="0"/>
              </a:rPr>
              <a:t>chống</a:t>
            </a:r>
            <a:r>
              <a:rPr lang="en-US" sz="1200" dirty="0">
                <a:solidFill>
                  <a:prstClr val="black"/>
                </a:solidFill>
                <a:latin typeface="+mj-lt"/>
                <a:ea typeface="Times New Roman" panose="02020603050405020304" pitchFamily="18" charset="0"/>
                <a:cs typeface="Times New Roman" panose="02020603050405020304" pitchFamily="18" charset="0"/>
              </a:rPr>
              <a:t> </a:t>
            </a:r>
            <a:r>
              <a:rPr lang="en-US" sz="1200" dirty="0" err="1">
                <a:solidFill>
                  <a:prstClr val="black"/>
                </a:solidFill>
                <a:latin typeface="+mj-lt"/>
                <a:ea typeface="Times New Roman" panose="02020603050405020304" pitchFamily="18" charset="0"/>
                <a:cs typeface="Times New Roman" panose="02020603050405020304" pitchFamily="18" charset="0"/>
              </a:rPr>
              <a:t>Pháp</a:t>
            </a:r>
            <a:r>
              <a:rPr lang="en-US" sz="1200" dirty="0">
                <a:solidFill>
                  <a:prstClr val="black"/>
                </a:solidFill>
                <a:latin typeface="+mj-lt"/>
                <a:ea typeface="Times New Roman" panose="02020603050405020304" pitchFamily="18" charset="0"/>
                <a:cs typeface="Times New Roman" panose="02020603050405020304" pitchFamily="18" charset="0"/>
              </a:rPr>
              <a:t>).</a:t>
            </a:r>
            <a:endParaRPr lang="en-US" sz="1200" dirty="0">
              <a:latin typeface="+mj-lt"/>
              <a:cs typeface="Times New Roman" panose="02020603050405020304" pitchFamily="18" charset="0"/>
            </a:endParaRPr>
          </a:p>
          <a:p>
            <a:pPr algn="just"/>
            <a:r>
              <a:rPr lang="en-US" sz="1200" i="1" dirty="0" err="1">
                <a:latin typeface="+mj-lt"/>
              </a:rPr>
              <a:t>Câu</a:t>
            </a:r>
            <a:r>
              <a:rPr lang="en-US" sz="1200" i="1" dirty="0">
                <a:latin typeface="+mj-lt"/>
              </a:rPr>
              <a:t> 8: </a:t>
            </a:r>
            <a:r>
              <a:rPr lang="en-US" sz="1200" i="1" dirty="0" err="1">
                <a:latin typeface="+mj-lt"/>
              </a:rPr>
              <a:t>Đề</a:t>
            </a:r>
            <a:r>
              <a:rPr lang="en-US" sz="1200" i="1" dirty="0">
                <a:latin typeface="+mj-lt"/>
              </a:rPr>
              <a:t> </a:t>
            </a:r>
            <a:r>
              <a:rPr lang="en-US" sz="1200" i="1" dirty="0" err="1">
                <a:latin typeface="+mj-lt"/>
              </a:rPr>
              <a:t>tài</a:t>
            </a:r>
            <a:r>
              <a:rPr lang="en-US" sz="1200" i="1" dirty="0">
                <a:latin typeface="+mj-lt"/>
              </a:rPr>
              <a:t> </a:t>
            </a:r>
            <a:r>
              <a:rPr lang="en-US" sz="1200" i="1" dirty="0" err="1">
                <a:latin typeface="+mj-lt"/>
              </a:rPr>
              <a:t>của</a:t>
            </a:r>
            <a:r>
              <a:rPr lang="en-US" sz="1200" i="1" dirty="0">
                <a:latin typeface="+mj-lt"/>
              </a:rPr>
              <a:t> </a:t>
            </a:r>
            <a:r>
              <a:rPr lang="en-US" sz="1200" i="1" dirty="0" err="1">
                <a:latin typeface="+mj-lt"/>
              </a:rPr>
              <a:t>truyện</a:t>
            </a:r>
            <a:r>
              <a:rPr lang="en-US" sz="1200" i="1" dirty="0">
                <a:latin typeface="+mj-lt"/>
              </a:rPr>
              <a:t> </a:t>
            </a:r>
            <a:r>
              <a:rPr lang="en-US" sz="1200" i="1" dirty="0" err="1">
                <a:latin typeface="+mj-lt"/>
              </a:rPr>
              <a:t>ngắn</a:t>
            </a:r>
            <a:r>
              <a:rPr lang="en-US" sz="1200" i="1" dirty="0">
                <a:latin typeface="+mj-lt"/>
              </a:rPr>
              <a:t> </a:t>
            </a:r>
            <a:r>
              <a:rPr lang="en-US" sz="1200" i="1" dirty="0" err="1">
                <a:latin typeface="+mj-lt"/>
              </a:rPr>
              <a:t>Làng</a:t>
            </a:r>
            <a:r>
              <a:rPr lang="en-US" sz="1200" i="1" dirty="0">
                <a:latin typeface="+mj-lt"/>
              </a:rPr>
              <a:t> </a:t>
            </a:r>
            <a:r>
              <a:rPr lang="en-US" sz="1200" i="1" dirty="0" err="1">
                <a:latin typeface="+mj-lt"/>
              </a:rPr>
              <a:t>là</a:t>
            </a:r>
            <a:r>
              <a:rPr lang="en-US" sz="1200" i="1" dirty="0">
                <a:latin typeface="+mj-lt"/>
              </a:rPr>
              <a:t> </a:t>
            </a:r>
            <a:r>
              <a:rPr lang="en-US" sz="1200" i="1" dirty="0" err="1">
                <a:latin typeface="+mj-lt"/>
              </a:rPr>
              <a:t>gì</a:t>
            </a:r>
            <a:r>
              <a:rPr lang="en-US" sz="1200" i="1" dirty="0">
                <a:latin typeface="+mj-lt"/>
              </a:rPr>
              <a:t>? (</a:t>
            </a:r>
            <a:r>
              <a:rPr lang="en-US" sz="1200" i="1" dirty="0" err="1">
                <a:latin typeface="+mj-lt"/>
              </a:rPr>
              <a:t>người</a:t>
            </a:r>
            <a:r>
              <a:rPr lang="en-US" sz="1200" i="1" dirty="0">
                <a:latin typeface="+mj-lt"/>
              </a:rPr>
              <a:t> </a:t>
            </a:r>
            <a:r>
              <a:rPr lang="en-US" sz="1200" i="1" dirty="0" err="1">
                <a:latin typeface="+mj-lt"/>
              </a:rPr>
              <a:t>nông</a:t>
            </a:r>
            <a:r>
              <a:rPr lang="en-US" sz="1200" i="1" dirty="0">
                <a:latin typeface="+mj-lt"/>
              </a:rPr>
              <a:t> </a:t>
            </a:r>
            <a:r>
              <a:rPr lang="en-US" sz="1200" i="1" dirty="0" err="1">
                <a:latin typeface="+mj-lt"/>
              </a:rPr>
              <a:t>dân</a:t>
            </a:r>
            <a:r>
              <a:rPr lang="en-US" sz="1200" i="1" dirty="0">
                <a:latin typeface="+mj-lt"/>
              </a:rPr>
              <a:t>)</a:t>
            </a:r>
            <a:endParaRPr lang="vi-VN" sz="1200" dirty="0">
              <a:latin typeface="+mj-lt"/>
            </a:endParaRPr>
          </a:p>
          <a:p>
            <a:pPr algn="just"/>
            <a:r>
              <a:rPr lang="vi-VN" sz="1200" dirty="0">
                <a:latin typeface="+mj-lt"/>
              </a:rPr>
              <a:t>+ Đội nào có nhiều câu trả lời đúng hơn là đội giành chiến thắng.</a:t>
            </a:r>
          </a:p>
          <a:p>
            <a:endParaRPr lang="en-US" dirty="0">
              <a:latin typeface="+mj-lt"/>
            </a:endParaRPr>
          </a:p>
        </p:txBody>
      </p:sp>
      <p:sp>
        <p:nvSpPr>
          <p:cNvPr id="4" name="Slide Number Placeholder 3"/>
          <p:cNvSpPr>
            <a:spLocks noGrp="1"/>
          </p:cNvSpPr>
          <p:nvPr>
            <p:ph type="sldNum" sz="quarter" idx="10"/>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299533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737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chia </a:t>
            </a:r>
            <a:r>
              <a:rPr lang="en-US" baseline="0" dirty="0" err="1"/>
              <a:t>lớp</a:t>
            </a:r>
            <a:r>
              <a:rPr lang="en-US" baseline="0" dirty="0"/>
              <a:t> </a:t>
            </a:r>
            <a:r>
              <a:rPr lang="en-US" baseline="0" dirty="0" err="1"/>
              <a:t>thành</a:t>
            </a:r>
            <a:r>
              <a:rPr lang="en-US" baseline="0" dirty="0"/>
              <a:t> 4 </a:t>
            </a:r>
            <a:r>
              <a:rPr lang="en-US" baseline="0" dirty="0" err="1"/>
              <a:t>nhóm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622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Sau</a:t>
            </a:r>
            <a:r>
              <a:rPr lang="en-US" dirty="0"/>
              <a:t> </a:t>
            </a:r>
            <a:r>
              <a:rPr lang="en-US" dirty="0" err="1"/>
              <a:t>khi</a:t>
            </a:r>
            <a:r>
              <a:rPr lang="en-US" dirty="0"/>
              <a:t> </a:t>
            </a:r>
            <a:r>
              <a:rPr lang="en-US" dirty="0" err="1"/>
              <a:t>xác</a:t>
            </a:r>
            <a:r>
              <a:rPr lang="en-US" baseline="0" dirty="0"/>
              <a:t> </a:t>
            </a:r>
            <a:r>
              <a:rPr lang="en-US" baseline="0" dirty="0" err="1"/>
              <a:t>định</a:t>
            </a:r>
            <a:r>
              <a:rPr lang="en-US" baseline="0" dirty="0"/>
              <a:t> </a:t>
            </a:r>
            <a:r>
              <a:rPr lang="en-US" baseline="0" dirty="0" err="1"/>
              <a:t>luận</a:t>
            </a:r>
            <a:r>
              <a:rPr lang="en-US" baseline="0" dirty="0"/>
              <a:t> </a:t>
            </a:r>
            <a:r>
              <a:rPr lang="en-US" baseline="0" dirty="0" err="1"/>
              <a:t>đề</a:t>
            </a:r>
            <a:r>
              <a:rPr lang="en-US" baseline="0" dirty="0"/>
              <a:t>, </a:t>
            </a:r>
            <a:r>
              <a:rPr lang="en-US" dirty="0"/>
              <a:t>GV </a:t>
            </a:r>
            <a:r>
              <a:rPr lang="en-US" dirty="0" err="1"/>
              <a:t>hỏi</a:t>
            </a:r>
            <a:r>
              <a:rPr lang="en-US" baseline="0" dirty="0"/>
              <a:t> </a:t>
            </a:r>
            <a:r>
              <a:rPr lang="en-US" baseline="0" dirty="0" err="1"/>
              <a:t>thêm</a:t>
            </a:r>
            <a:r>
              <a:rPr lang="en-US" baseline="0" dirty="0"/>
              <a:t>: </a:t>
            </a:r>
            <a:r>
              <a:rPr lang="en-US" baseline="0" dirty="0" err="1"/>
              <a:t>Luận</a:t>
            </a:r>
            <a:r>
              <a:rPr lang="en-US" baseline="0" dirty="0"/>
              <a:t> </a:t>
            </a:r>
            <a:r>
              <a:rPr lang="en-US" baseline="0" dirty="0" err="1"/>
              <a:t>đề</a:t>
            </a:r>
            <a:r>
              <a:rPr lang="en-US" baseline="0" dirty="0"/>
              <a:t> </a:t>
            </a:r>
            <a:r>
              <a:rPr lang="en-US" baseline="0" dirty="0" err="1"/>
              <a:t>của</a:t>
            </a:r>
            <a:r>
              <a:rPr lang="en-US" baseline="0" dirty="0"/>
              <a:t> </a:t>
            </a:r>
            <a:r>
              <a:rPr lang="en-US" baseline="0" dirty="0" err="1"/>
              <a:t>văn</a:t>
            </a:r>
            <a:r>
              <a:rPr lang="en-US" baseline="0" dirty="0"/>
              <a:t> </a:t>
            </a:r>
            <a:r>
              <a:rPr lang="en-US" baseline="0" dirty="0" err="1"/>
              <a:t>bản</a:t>
            </a:r>
            <a:r>
              <a:rPr lang="en-US" baseline="0" dirty="0"/>
              <a:t> </a:t>
            </a:r>
            <a:r>
              <a:rPr lang="en-US" baseline="0" dirty="0" err="1"/>
              <a:t>được</a:t>
            </a:r>
            <a:r>
              <a:rPr lang="en-US" baseline="0" dirty="0"/>
              <a:t> </a:t>
            </a:r>
            <a:r>
              <a:rPr lang="en-US" baseline="0" dirty="0" err="1"/>
              <a:t>nêu</a:t>
            </a:r>
            <a:r>
              <a:rPr lang="en-US" baseline="0" dirty="0"/>
              <a:t> ở </a:t>
            </a:r>
            <a:r>
              <a:rPr lang="en-US" baseline="0" dirty="0" err="1"/>
              <a:t>phần</a:t>
            </a:r>
            <a:r>
              <a:rPr lang="en-US" baseline="0" dirty="0"/>
              <a:t> </a:t>
            </a:r>
            <a:r>
              <a:rPr lang="en-US" baseline="0" dirty="0" err="1"/>
              <a:t>nào</a:t>
            </a:r>
            <a:r>
              <a:rPr lang="en-US" baseline="0" dirty="0"/>
              <a:t> </a:t>
            </a:r>
            <a:r>
              <a:rPr lang="en-US" baseline="0" dirty="0" err="1"/>
              <a:t>của</a:t>
            </a:r>
            <a:r>
              <a:rPr lang="en-US" baseline="0" dirty="0"/>
              <a:t> </a:t>
            </a:r>
            <a:r>
              <a:rPr lang="en-US" baseline="0" dirty="0" err="1"/>
              <a:t>bài</a:t>
            </a:r>
            <a:r>
              <a:rPr lang="en-US" baseline="0" dirty="0"/>
              <a:t> </a:t>
            </a:r>
            <a:r>
              <a:rPr lang="en-US" baseline="0" dirty="0" err="1"/>
              <a:t>viết</a:t>
            </a:r>
            <a:r>
              <a:rPr lang="en-US" baseline="0" dirty="0"/>
              <a:t>?</a:t>
            </a:r>
          </a:p>
          <a:p>
            <a:r>
              <a:rPr lang="en-US" baseline="0" dirty="0" err="1"/>
              <a:t>Cũng</a:t>
            </a:r>
            <a:r>
              <a:rPr lang="en-US" baseline="0" dirty="0"/>
              <a:t> </a:t>
            </a:r>
            <a:r>
              <a:rPr lang="en-US" baseline="0" dirty="0" err="1"/>
              <a:t>như</a:t>
            </a:r>
            <a:r>
              <a:rPr lang="en-US" baseline="0" dirty="0"/>
              <a:t> </a:t>
            </a:r>
            <a:r>
              <a:rPr lang="en-US" baseline="0" dirty="0" err="1"/>
              <a:t>nhiều</a:t>
            </a:r>
            <a:r>
              <a:rPr lang="en-US" baseline="0" dirty="0"/>
              <a:t> VB </a:t>
            </a:r>
            <a:r>
              <a:rPr lang="en-US" baseline="0" dirty="0" err="1"/>
              <a:t>nghị</a:t>
            </a:r>
            <a:r>
              <a:rPr lang="en-US" baseline="0" dirty="0"/>
              <a:t> </a:t>
            </a:r>
            <a:r>
              <a:rPr lang="en-US" baseline="0" dirty="0" err="1"/>
              <a:t>luận</a:t>
            </a:r>
            <a:r>
              <a:rPr lang="en-US" baseline="0" dirty="0"/>
              <a:t> </a:t>
            </a:r>
            <a:r>
              <a:rPr lang="en-US" baseline="0" dirty="0" err="1"/>
              <a:t>khác</a:t>
            </a:r>
            <a:r>
              <a:rPr lang="en-US" baseline="0" dirty="0"/>
              <a:t> (VĐ </a:t>
            </a:r>
            <a:r>
              <a:rPr lang="en-US" baseline="0" dirty="0" err="1"/>
              <a:t>cần</a:t>
            </a:r>
            <a:r>
              <a:rPr lang="en-US" baseline="0" dirty="0"/>
              <a:t> </a:t>
            </a:r>
            <a:r>
              <a:rPr lang="en-US" baseline="0" dirty="0" err="1"/>
              <a:t>làm</a:t>
            </a:r>
            <a:r>
              <a:rPr lang="en-US" baseline="0" dirty="0"/>
              <a:t> </a:t>
            </a:r>
            <a:r>
              <a:rPr lang="en-US" baseline="0" dirty="0" err="1"/>
              <a:t>ság</a:t>
            </a:r>
            <a:r>
              <a:rPr lang="en-US" baseline="0" dirty="0"/>
              <a:t> </a:t>
            </a:r>
            <a:r>
              <a:rPr lang="en-US" baseline="0" dirty="0" err="1"/>
              <a:t>tỏ</a:t>
            </a:r>
            <a:r>
              <a:rPr lang="en-US" baseline="0" dirty="0"/>
              <a:t> </a:t>
            </a:r>
            <a:r>
              <a:rPr lang="en-US" baseline="0" dirty="0" err="1"/>
              <a:t>thường</a:t>
            </a:r>
            <a:r>
              <a:rPr lang="en-US" baseline="0" dirty="0"/>
              <a:t> </a:t>
            </a:r>
            <a:r>
              <a:rPr lang="en-US" baseline="0" dirty="0" err="1"/>
              <a:t>nêu</a:t>
            </a:r>
            <a:r>
              <a:rPr lang="en-US" baseline="0" dirty="0"/>
              <a:t> </a:t>
            </a:r>
            <a:r>
              <a:rPr lang="en-US" baseline="0" dirty="0" err="1"/>
              <a:t>lên</a:t>
            </a:r>
            <a:r>
              <a:rPr lang="en-US" baseline="0" dirty="0"/>
              <a:t> ở </a:t>
            </a:r>
            <a:r>
              <a:rPr lang="en-US" baseline="0" dirty="0" err="1"/>
              <a:t>phần</a:t>
            </a:r>
            <a:r>
              <a:rPr lang="en-US" baseline="0" dirty="0"/>
              <a:t> </a:t>
            </a:r>
            <a:r>
              <a:rPr lang="en-US" baseline="0" dirty="0" err="1"/>
              <a:t>mở</a:t>
            </a:r>
            <a:r>
              <a:rPr lang="en-US" baseline="0" dirty="0"/>
              <a:t> </a:t>
            </a:r>
            <a:r>
              <a:rPr lang="en-US" baseline="0" dirty="0" err="1"/>
              <a:t>đầu</a:t>
            </a:r>
            <a:r>
              <a:rPr lang="en-US" baseline="0" dirty="0"/>
              <a:t>), ở </a:t>
            </a:r>
            <a:r>
              <a:rPr lang="en-US" baseline="0" dirty="0" err="1"/>
              <a:t>văn</a:t>
            </a:r>
            <a:r>
              <a:rPr lang="en-US" baseline="0" dirty="0"/>
              <a:t> </a:t>
            </a:r>
            <a:r>
              <a:rPr lang="en-US" baseline="0" dirty="0" err="1"/>
              <a:t>bản</a:t>
            </a:r>
            <a:r>
              <a:rPr lang="en-US" baseline="0" dirty="0"/>
              <a:t> </a:t>
            </a:r>
            <a:r>
              <a:rPr lang="en-US" baseline="0" dirty="0" err="1"/>
              <a:t>này</a:t>
            </a:r>
            <a:r>
              <a:rPr lang="en-US" baseline="0" dirty="0"/>
              <a:t>, VĐNL (</a:t>
            </a:r>
            <a:r>
              <a:rPr lang="en-US" baseline="0" dirty="0" err="1"/>
              <a:t>luận</a:t>
            </a:r>
            <a:r>
              <a:rPr lang="en-US" baseline="0" dirty="0"/>
              <a:t> </a:t>
            </a:r>
            <a:r>
              <a:rPr lang="en-US" baseline="0" dirty="0" err="1"/>
              <a:t>đề</a:t>
            </a:r>
            <a:r>
              <a:rPr lang="en-US" baseline="0" dirty="0"/>
              <a:t>) </a:t>
            </a:r>
            <a:r>
              <a:rPr lang="en-US" baseline="0" dirty="0" err="1"/>
              <a:t>được</a:t>
            </a:r>
            <a:r>
              <a:rPr lang="en-US" baseline="0" dirty="0"/>
              <a:t> </a:t>
            </a:r>
            <a:r>
              <a:rPr lang="en-US" baseline="0" dirty="0" err="1"/>
              <a:t>người</a:t>
            </a:r>
            <a:r>
              <a:rPr lang="en-US" baseline="0" dirty="0"/>
              <a:t> </a:t>
            </a:r>
            <a:r>
              <a:rPr lang="en-US" baseline="0" dirty="0" err="1"/>
              <a:t>viết</a:t>
            </a:r>
            <a:r>
              <a:rPr lang="en-US" baseline="0" dirty="0"/>
              <a:t> </a:t>
            </a:r>
            <a:r>
              <a:rPr lang="en-US" baseline="0" dirty="0" err="1"/>
              <a:t>nêu</a:t>
            </a:r>
            <a:r>
              <a:rPr lang="en-US" baseline="0" dirty="0"/>
              <a:t> </a:t>
            </a:r>
            <a:r>
              <a:rPr lang="en-US" baseline="0" dirty="0" err="1"/>
              <a:t>lên</a:t>
            </a:r>
            <a:r>
              <a:rPr lang="en-US" baseline="0" dirty="0"/>
              <a:t> ở </a:t>
            </a:r>
            <a:r>
              <a:rPr lang="en-US" baseline="0" dirty="0" err="1"/>
              <a:t>phần</a:t>
            </a:r>
            <a:r>
              <a:rPr lang="en-US" baseline="0" dirty="0"/>
              <a:t> (1)</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4060554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17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916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HS </a:t>
            </a:r>
            <a:r>
              <a:rPr lang="en-US" dirty="0" err="1"/>
              <a:t>có</a:t>
            </a:r>
            <a:r>
              <a:rPr lang="en-US" baseline="0" dirty="0"/>
              <a:t> </a:t>
            </a:r>
            <a:r>
              <a:rPr lang="en-US" baseline="0" dirty="0" err="1"/>
              <a:t>thể</a:t>
            </a:r>
            <a:r>
              <a:rPr lang="en-US" baseline="0" dirty="0"/>
              <a:t> </a:t>
            </a:r>
            <a:r>
              <a:rPr lang="en-US" baseline="0" dirty="0" err="1"/>
              <a:t>lấy</a:t>
            </a:r>
            <a:r>
              <a:rPr lang="en-US" baseline="0" dirty="0"/>
              <a:t> </a:t>
            </a:r>
            <a:r>
              <a:rPr lang="en-US" baseline="0" dirty="0" err="1"/>
              <a:t>ví</a:t>
            </a:r>
            <a:r>
              <a:rPr lang="en-US" baseline="0" dirty="0"/>
              <a:t> </a:t>
            </a:r>
            <a:r>
              <a:rPr lang="en-US" baseline="0" dirty="0" err="1"/>
              <a:t>dụ</a:t>
            </a:r>
            <a:r>
              <a:rPr lang="en-US" baseline="0" dirty="0"/>
              <a:t> </a:t>
            </a:r>
            <a:r>
              <a:rPr lang="en-US" baseline="0" dirty="0" err="1"/>
              <a:t>khác</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233721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16</a:t>
            </a:fld>
            <a:endParaRPr lang="en-US"/>
          </a:p>
        </p:txBody>
      </p:sp>
    </p:spTree>
    <p:extLst>
      <p:ext uri="{BB962C8B-B14F-4D97-AF65-F5344CB8AC3E}">
        <p14:creationId xmlns:p14="http://schemas.microsoft.com/office/powerpoint/2010/main" val="1014280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50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7365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a:t>
            </a:r>
            <a:r>
              <a:rPr lang="en-US" dirty="0" err="1"/>
              <a:t>trả</a:t>
            </a:r>
            <a:r>
              <a:rPr lang="en-US" baseline="0" dirty="0"/>
              <a:t> </a:t>
            </a:r>
            <a:r>
              <a:rPr lang="en-US" baseline="0" dirty="0" err="1"/>
              <a:t>lời</a:t>
            </a:r>
            <a:r>
              <a:rPr lang="en-US" baseline="0" dirty="0"/>
              <a:t> </a:t>
            </a:r>
            <a:r>
              <a:rPr lang="en-US" baseline="0" dirty="0" err="1"/>
              <a:t>theo</a:t>
            </a:r>
            <a:r>
              <a:rPr lang="en-US" baseline="0" dirty="0"/>
              <a:t> </a:t>
            </a:r>
            <a:r>
              <a:rPr lang="en-US" baseline="0" dirty="0" err="1"/>
              <a:t>suy</a:t>
            </a:r>
            <a:r>
              <a:rPr lang="en-US" baseline="0" dirty="0"/>
              <a:t> </a:t>
            </a:r>
            <a:r>
              <a:rPr lang="en-US" baseline="0" dirty="0" err="1"/>
              <a:t>nghĩ</a:t>
            </a:r>
            <a:r>
              <a:rPr lang="en-US" baseline="0" dirty="0"/>
              <a:t>, </a:t>
            </a:r>
            <a:r>
              <a:rPr lang="en-US" baseline="0" dirty="0" err="1"/>
              <a:t>cảm</a:t>
            </a:r>
            <a:r>
              <a:rPr lang="en-US" baseline="0" dirty="0"/>
              <a:t> </a:t>
            </a:r>
            <a:r>
              <a:rPr lang="en-US" baseline="0" dirty="0" err="1"/>
              <a:t>nhận</a:t>
            </a:r>
            <a:r>
              <a:rPr lang="en-US" baseline="0" dirty="0"/>
              <a:t> </a:t>
            </a:r>
            <a:r>
              <a:rPr lang="en-US" baseline="0" dirty="0" err="1"/>
              <a:t>cá</a:t>
            </a:r>
            <a:r>
              <a:rPr lang="en-US" baseline="0" dirty="0"/>
              <a:t> </a:t>
            </a:r>
            <a:r>
              <a:rPr lang="en-US" baseline="0" dirty="0" err="1"/>
              <a:t>nhân</a:t>
            </a:r>
            <a:r>
              <a:rPr lang="en-US" baseline="0" dirty="0"/>
              <a:t>.</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19</a:t>
            </a:fld>
            <a:endParaRPr lang="en-US"/>
          </a:p>
        </p:txBody>
      </p:sp>
    </p:spTree>
    <p:extLst>
      <p:ext uri="{BB962C8B-B14F-4D97-AF65-F5344CB8AC3E}">
        <p14:creationId xmlns:p14="http://schemas.microsoft.com/office/powerpoint/2010/main" val="1196860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2276962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mời</a:t>
            </a:r>
            <a:r>
              <a:rPr lang="en-US" baseline="0" dirty="0"/>
              <a:t> 3 </a:t>
            </a:r>
            <a:r>
              <a:rPr lang="en-US" baseline="0" dirty="0" err="1"/>
              <a:t>bạn</a:t>
            </a:r>
            <a:r>
              <a:rPr lang="en-US" baseline="0" dirty="0"/>
              <a:t> </a:t>
            </a:r>
            <a:r>
              <a:rPr lang="en-US" baseline="0" dirty="0" err="1"/>
              <a:t>lên</a:t>
            </a:r>
            <a:r>
              <a:rPr lang="en-US" baseline="0" dirty="0"/>
              <a:t> </a:t>
            </a:r>
            <a:r>
              <a:rPr lang="en-US" baseline="0" dirty="0" err="1"/>
              <a:t>làm</a:t>
            </a:r>
            <a:r>
              <a:rPr lang="en-US" baseline="0" dirty="0"/>
              <a:t> </a:t>
            </a:r>
            <a:r>
              <a:rPr lang="en-US" baseline="0" dirty="0" err="1"/>
              <a:t>chuyên</a:t>
            </a:r>
            <a:r>
              <a:rPr lang="en-US" baseline="0" dirty="0"/>
              <a:t> </a:t>
            </a:r>
            <a:r>
              <a:rPr lang="en-US" baseline="0" dirty="0" err="1"/>
              <a:t>gia</a:t>
            </a:r>
            <a:r>
              <a:rPr lang="en-US" baseline="0" dirty="0"/>
              <a:t>, </a:t>
            </a:r>
            <a:r>
              <a:rPr lang="en-US" baseline="0" dirty="0" err="1"/>
              <a:t>yêu</a:t>
            </a:r>
            <a:r>
              <a:rPr lang="en-US" baseline="0" dirty="0"/>
              <a:t> </a:t>
            </a:r>
            <a:r>
              <a:rPr lang="en-US" baseline="0" dirty="0" err="1"/>
              <a:t>cầu</a:t>
            </a:r>
            <a:r>
              <a:rPr lang="en-US" baseline="0" dirty="0"/>
              <a:t> </a:t>
            </a:r>
            <a:r>
              <a:rPr lang="en-US" baseline="0" dirty="0" err="1"/>
              <a:t>nắm</a:t>
            </a:r>
            <a:r>
              <a:rPr lang="en-US" baseline="0" dirty="0"/>
              <a:t> </a:t>
            </a:r>
            <a:r>
              <a:rPr lang="en-US" baseline="0" dirty="0" err="1"/>
              <a:t>chắc</a:t>
            </a:r>
            <a:r>
              <a:rPr lang="en-US" baseline="0" dirty="0"/>
              <a:t> </a:t>
            </a:r>
            <a:r>
              <a:rPr lang="en-US" baseline="0" dirty="0" err="1"/>
              <a:t>kiến</a:t>
            </a:r>
            <a:r>
              <a:rPr lang="en-US" baseline="0" dirty="0"/>
              <a:t> </a:t>
            </a:r>
            <a:r>
              <a:rPr lang="en-US" baseline="0" dirty="0" err="1"/>
              <a:t>thức</a:t>
            </a:r>
            <a:r>
              <a:rPr lang="en-US" baseline="0" dirty="0"/>
              <a:t> </a:t>
            </a:r>
            <a:r>
              <a:rPr lang="en-US" baseline="0" dirty="0" err="1"/>
              <a:t>bài</a:t>
            </a:r>
            <a:r>
              <a:rPr lang="en-US" baseline="0" dirty="0"/>
              <a:t> </a:t>
            </a:r>
            <a:r>
              <a:rPr lang="en-US" baseline="0" dirty="0" err="1"/>
              <a:t>vừa</a:t>
            </a:r>
            <a:r>
              <a:rPr lang="en-US" baseline="0" dirty="0"/>
              <a:t> </a:t>
            </a:r>
            <a:r>
              <a:rPr lang="en-US" baseline="0" dirty="0" err="1"/>
              <a:t>học</a:t>
            </a:r>
            <a:endParaRPr lang="en-US" baseline="0" dirty="0"/>
          </a:p>
          <a:p>
            <a:r>
              <a:rPr lang="en-US" baseline="0" dirty="0" err="1"/>
              <a:t>Các</a:t>
            </a:r>
            <a:r>
              <a:rPr lang="en-US" baseline="0" dirty="0"/>
              <a:t> </a:t>
            </a:r>
            <a:r>
              <a:rPr lang="en-US" baseline="0" dirty="0" err="1"/>
              <a:t>bạn</a:t>
            </a:r>
            <a:r>
              <a:rPr lang="en-US" baseline="0" dirty="0"/>
              <a:t> </a:t>
            </a:r>
            <a:r>
              <a:rPr lang="en-US" baseline="0" dirty="0" err="1"/>
              <a:t>trong</a:t>
            </a:r>
            <a:r>
              <a:rPr lang="en-US" baseline="0" dirty="0"/>
              <a:t> </a:t>
            </a:r>
            <a:r>
              <a:rPr lang="en-US" baseline="0" dirty="0" err="1"/>
              <a:t>lớp</a:t>
            </a:r>
            <a:r>
              <a:rPr lang="en-US" baseline="0" dirty="0"/>
              <a:t> </a:t>
            </a:r>
            <a:r>
              <a:rPr lang="en-US" baseline="0" dirty="0" err="1"/>
              <a:t>đặt</a:t>
            </a:r>
            <a:r>
              <a:rPr lang="en-US" baseline="0" dirty="0"/>
              <a:t> </a:t>
            </a:r>
            <a:r>
              <a:rPr lang="en-US" baseline="0" dirty="0" err="1"/>
              <a:t>câu</a:t>
            </a:r>
            <a:r>
              <a:rPr lang="en-US" baseline="0" dirty="0"/>
              <a:t> </a:t>
            </a:r>
            <a:r>
              <a:rPr lang="en-US" baseline="0" dirty="0" err="1"/>
              <a:t>hỏi</a:t>
            </a:r>
            <a:r>
              <a:rPr lang="en-US" baseline="0" dirty="0"/>
              <a:t> </a:t>
            </a:r>
            <a:r>
              <a:rPr lang="en-US" baseline="0" dirty="0" err="1"/>
              <a:t>bất</a:t>
            </a:r>
            <a:r>
              <a:rPr lang="en-US" baseline="0" dirty="0"/>
              <a:t> </a:t>
            </a:r>
            <a:r>
              <a:rPr lang="en-US" baseline="0" dirty="0" err="1"/>
              <a:t>kì</a:t>
            </a:r>
            <a:r>
              <a:rPr lang="en-US" baseline="0" dirty="0"/>
              <a:t> </a:t>
            </a:r>
            <a:r>
              <a:rPr lang="en-US" baseline="0" dirty="0" err="1"/>
              <a:t>cho</a:t>
            </a:r>
            <a:r>
              <a:rPr lang="en-US" baseline="0" dirty="0"/>
              <a:t> </a:t>
            </a:r>
            <a:r>
              <a:rPr lang="en-US" baseline="0" dirty="0" err="1"/>
              <a:t>chuyên</a:t>
            </a:r>
            <a:r>
              <a:rPr lang="en-US" baseline="0" dirty="0"/>
              <a:t> </a:t>
            </a:r>
            <a:r>
              <a:rPr lang="en-US" baseline="0" dirty="0" err="1"/>
              <a:t>gia</a:t>
            </a:r>
            <a:r>
              <a:rPr lang="en-US" baseline="0" dirty="0"/>
              <a:t> </a:t>
            </a:r>
            <a:r>
              <a:rPr lang="en-US" baseline="0" dirty="0" err="1"/>
              <a:t>trả</a:t>
            </a:r>
            <a:r>
              <a:rPr lang="en-US" baseline="0" dirty="0"/>
              <a:t> </a:t>
            </a:r>
            <a:r>
              <a:rPr lang="en-US" baseline="0" dirty="0" err="1"/>
              <a:t>lời</a:t>
            </a:r>
            <a:r>
              <a:rPr lang="en-US" baseline="0" dirty="0"/>
              <a:t>.</a:t>
            </a:r>
          </a:p>
          <a:p>
            <a:r>
              <a:rPr lang="en-US" baseline="0" dirty="0" err="1"/>
              <a:t>Nếu</a:t>
            </a:r>
            <a:r>
              <a:rPr lang="en-US" baseline="0" dirty="0"/>
              <a:t> </a:t>
            </a:r>
            <a:r>
              <a:rPr lang="en-US" baseline="0" dirty="0" err="1"/>
              <a:t>chuyên</a:t>
            </a:r>
            <a:r>
              <a:rPr lang="en-US" baseline="0" dirty="0"/>
              <a:t> </a:t>
            </a:r>
            <a:r>
              <a:rPr lang="en-US" baseline="0" dirty="0" err="1"/>
              <a:t>gia</a:t>
            </a:r>
            <a:r>
              <a:rPr lang="en-US" baseline="0" dirty="0"/>
              <a:t> </a:t>
            </a:r>
            <a:r>
              <a:rPr lang="en-US" baseline="0" dirty="0" err="1"/>
              <a:t>không</a:t>
            </a:r>
            <a:r>
              <a:rPr lang="en-US" baseline="0" dirty="0"/>
              <a:t> </a:t>
            </a:r>
            <a:r>
              <a:rPr lang="en-US" baseline="0" dirty="0" err="1"/>
              <a:t>trả</a:t>
            </a:r>
            <a:r>
              <a:rPr lang="en-US" baseline="0" dirty="0"/>
              <a:t> </a:t>
            </a:r>
            <a:r>
              <a:rPr lang="en-US" baseline="0" dirty="0" err="1"/>
              <a:t>lười</a:t>
            </a:r>
            <a:r>
              <a:rPr lang="en-US" baseline="0" dirty="0"/>
              <a:t> </a:t>
            </a:r>
            <a:r>
              <a:rPr lang="en-US" baseline="0" dirty="0" err="1"/>
              <a:t>được</a:t>
            </a:r>
            <a:r>
              <a:rPr lang="en-US" baseline="0" dirty="0"/>
              <a:t>, GV </a:t>
            </a:r>
            <a:r>
              <a:rPr lang="en-US" baseline="0" dirty="0" err="1"/>
              <a:t>sẽ</a:t>
            </a:r>
            <a:r>
              <a:rPr lang="en-US" baseline="0" dirty="0"/>
              <a:t> </a:t>
            </a:r>
            <a:r>
              <a:rPr lang="en-US" baseline="0" dirty="0" err="1"/>
              <a:t>hỗ</a:t>
            </a:r>
            <a:r>
              <a:rPr lang="en-US" baseline="0" dirty="0"/>
              <a:t> </a:t>
            </a:r>
            <a:r>
              <a:rPr lang="en-US" baseline="0" dirty="0" err="1"/>
              <a:t>trợ</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20</a:t>
            </a:fld>
            <a:endParaRPr lang="en-US"/>
          </a:p>
        </p:txBody>
      </p:sp>
    </p:spTree>
    <p:extLst>
      <p:ext uri="{BB962C8B-B14F-4D97-AF65-F5344CB8AC3E}">
        <p14:creationId xmlns:p14="http://schemas.microsoft.com/office/powerpoint/2010/main" val="2957112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128732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155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78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49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705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2634472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9</a:t>
            </a:fld>
            <a:endParaRPr lang="en-US"/>
          </a:p>
        </p:txBody>
      </p:sp>
    </p:spTree>
    <p:extLst>
      <p:ext uri="{BB962C8B-B14F-4D97-AF65-F5344CB8AC3E}">
        <p14:creationId xmlns:p14="http://schemas.microsoft.com/office/powerpoint/2010/main" val="2102015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77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14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878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877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093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157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85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818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998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278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430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83A48-79DC-4174-E26F-5B8CDBD4036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3EBAF87-1491-BF41-CBC1-BC8B1BE25D8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CCBE66-9CB0-9FE7-0744-86381A369BE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462F1D4-4349-D0BF-F1AB-A3CBC78E23B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8FF6E7-6D4B-58B6-0AA0-B1290C61BF5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385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04FB-C0F0-5483-C3F3-15BC6D55D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2D18B-5270-20C9-108C-106D11ADC0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C27D0-58A5-24EF-9442-87ADD0A58AEB}"/>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BFE0BD-9E72-706F-3FAB-1D272082793E}"/>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0ED9AD-AC0A-6F03-06EE-81382625F86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9190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8946-766A-0D95-96B4-D740636A257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C4D2ABBF-3A5C-A86A-F274-7043B997BA4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2C21B-1A78-978A-6218-964A211AB2AF}"/>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92E721-B118-704E-F186-718607CB839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3C56692-A2B2-5CEA-E358-7F7F615C812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253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0065-50D7-BE75-B866-747063FDF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EB141-275A-2D83-F159-A04AC4FB8D1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492E1-0C97-7E29-95D7-5FF7202EA9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DFE6C-BF5F-B965-2AE9-7DC69D145D53}"/>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BA9A98-5C5C-D981-588D-CB688A7A0F8D}"/>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9ACB7E-759B-4909-2C4F-E55F42DCDC93}"/>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44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7C439-6AED-93FC-FA1A-936BB72214E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9D985-DA3F-44D9-BD0B-DC3B7EE49B6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731FB-6684-8B16-5BC6-6955668CBE93}"/>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CF641D-F58F-DB9B-D7CA-40C689A9BDB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9DAE039-2750-039C-87E6-710FB87A879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10581-DE48-B050-9E27-8FAAEB39D914}"/>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84F65CF-E691-132B-E698-8EB54D25CA9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9E3A8A7-4B3D-AE74-695E-2B25BD662DC1}"/>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810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3DC2B-7B1B-FACD-B807-C8A2AF6D5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4A569-DE8B-D0E3-E3DE-568A81376B66}"/>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F7F89DE-4546-4533-7122-B35EE65C6EC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1733BF-5392-F80E-0F43-A6305BB5D71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368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CDF4E-F8A3-A916-D4C4-CE9C2725528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23FDC0-026A-FFE1-362F-46A69DD76C56}"/>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ED18DFB-A891-C627-BE1F-3977473ED828}"/>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362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2471F-BC82-FB13-DB83-A8D2332DEDD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0563E35-0142-E3E6-242E-204CEB0402B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FF4AE-EC3F-CC62-00D8-9B34843FC2B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06D8505-9889-0EAD-5EF2-38EE35FAC31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1DD367A-2213-CDE9-6DA1-C9FAFBA5D34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B667E02-363B-51C7-6F48-FACCAE0DAF0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755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9903-DA83-31CE-A2DA-D461DC6D987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871F23D-BF46-4740-0FE3-359CED3D113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F359907F-2FCB-5A4E-3801-28FA24A1B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70FCE0-CB90-4679-693F-AD4FF967AA2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CDA8AA-AB18-DBAE-44C5-5C18B52480B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390AE27-3D17-D61A-5CB2-C12AB6F5774E}"/>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3565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77B0-EBA9-27BB-9756-31DF6F27E7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4A395E-8B8E-5BEC-F1CA-430D7B830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532DB-4616-C92F-255D-7566FF036001}"/>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C61583-13E3-A401-1A89-A6736BB1FD14}"/>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55B4A4D-176B-4C45-0B98-672C615D5467}"/>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86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CE885-A00E-C60E-6A9C-35F87195E70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B7929-03AF-7CA6-A357-40BB7DCA9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E55EBE-88DC-3EE2-72DA-508C32A34575}"/>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8067F6-1678-1892-7B3E-437922A42D5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939581-4F08-4919-1CD6-5C37F0CF504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552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5CE4F-C279-412D-A033-1796A88A6F8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64D74ED-3807-46FC-889C-92182611FD7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0D05FD7-740D-4186-8D7D-8047CC1C0E77}"/>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F8785B-A83E-4E0E-9424-49BBCCBDCA3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2FBB927-EDC0-4DE6-B1F1-E869D0E5DD0D}"/>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783185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E09-E96B-408A-8C12-7A7917F2C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B28364-9084-4B69-9624-ED4F953E2E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3BE1F-49EF-4937-9921-3178BDEB075D}"/>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70DA291-5ADF-40CA-B8D2-F54ECBAD8D5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3F9B81-C0E5-4EA1-8526-ED524E3FB67A}"/>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53960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1EEE-7EC1-43D6-9906-FEC4D5ACEA3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176B17E-8E95-457E-A878-72F451EB0B8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04A372-1AAF-439F-8137-4200EAE7EEF4}"/>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6CE656D-9DF8-4E64-AD7F-E6B68C45288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128392A-7B9B-472E-8D3C-4DA2801F7715}"/>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1869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CD890-A3DB-4671-AD40-1E9222F6F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93EFA-0F49-4EDA-936A-B0E203BA6ECF}"/>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AC26F-AB0E-4DD1-8818-A6725979A32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304BA9-E3A5-4AAA-AED2-6BF65BCDC049}"/>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1891879-A544-4B21-841F-58EF0F6F529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C7206C5-AAAC-4E3C-BA04-E1DD3CAF7C98}"/>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6611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9DD-D1D1-461B-AA00-BF6A1254317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9BBF7-7DA8-44EC-9CB2-CA5B6EC2019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2195CCE-49F5-4A7E-8ED4-84148751428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794E25-9387-468C-8477-43B1E5E3674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845D-7187-461F-9CBD-38E51E0B50C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CC516-738A-4E02-87E3-BBD94D0112AC}"/>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FF92D33-55CB-4D89-9C5A-6597DFE5782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2ACBB6E-FD76-43CA-A168-191DBA894D81}"/>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52126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CD63-6987-4071-992F-B60EFE94D5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A32E9-3D9F-4F24-BE0F-F7BDBBADA039}"/>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7A2A963-1FE2-4C6A-BC9A-BB0442CCAD6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4DFC6F4-D808-417D-A2D5-433D3ED4D0BC}"/>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93941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06A7E-6AAF-4A3B-ACDC-21DD7C3C557B}"/>
              </a:ext>
            </a:extLst>
          </p:cNvPr>
          <p:cNvSpPr>
            <a:spLocks noGrp="1"/>
          </p:cNvSpPr>
          <p:nvPr>
            <p:ph type="dt" sz="half" idx="10"/>
          </p:nvPr>
        </p:nvSpPr>
        <p:spPr/>
        <p:txBody>
          <a:body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220EC750-3A73-480A-A137-16460BCDEF3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89DB370-9716-43C6-91FD-27EC22397995}"/>
              </a:ext>
            </a:extLst>
          </p:cNvPr>
          <p:cNvSpPr>
            <a:spLocks noGrp="1"/>
          </p:cNvSpPr>
          <p:nvPr>
            <p:ph type="sldNum" sz="quarter" idx="12"/>
          </p:nvPr>
        </p:nvSpPr>
        <p:spPr/>
        <p:txBody>
          <a:body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2372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916DE-035D-456C-BC8B-553865A5BC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9388ED3-5751-4329-9659-46DCBD2FD53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910621C-98D6-4CE7-8DB1-A3C55C7065D2}"/>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840F12-D1D9-48AD-A447-EE182EB3070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1C67AFE-55C7-4133-AEFB-43BB38CDCD27}"/>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15305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200B-4DB9-43C9-8936-01A845DB3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24BDAA-92F2-4DC6-929A-D5976183B6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BAFEE-34BA-4437-A439-F938159EE2DE}"/>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E8BDCC-C2A1-42BB-8B3E-17108133463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A87011-9A6B-4E90-A9A0-781E4DEBD4AF}"/>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15826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ACF6-D5CB-482A-89DF-58749D5E50E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53EFA4E-951D-46BD-AC3C-B3CDAAEE025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9E4D-78FA-4907-B002-C236945A300D}"/>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72CB1D5-7EB9-4F7A-BF52-35A81F5A919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9B01F7-EFA0-4989-B4D7-C412BBA37665}"/>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3154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E75F-A408-44AE-8B50-50DB9AEBAC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5A2FA7-4297-4B85-B01E-EC0E75CD933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9B92D-DD42-467E-ACDC-CF5E26A99E8F}"/>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9DCDC3-21F0-4FAE-93A6-4B023AE027E2}"/>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452ADDC-4164-48BF-8FB7-D717DD3B554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49E65D1-EBA9-45FA-9A4C-6395886E6182}"/>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18878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AAFA-0366-41DB-A64B-223B558BDAF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68DE0C-F7EB-42E1-AD47-C7EF5BCCD3E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F8963A98-30A7-4985-92A4-17D8419274E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A8F20-B19F-4C6A-BAA1-D0C99E51A27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8B168E3-E0A8-40D6-809E-BCCDA8601BC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A09B2-9A82-4EBF-B163-2D46400EC269}"/>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3D42D61-DFBC-4430-B446-BC0AEF2ABE0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FF2A8EC-F2F6-4385-9EA7-13DA3B2CBFE5}"/>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88752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DA629-99C6-4A6C-8139-A5405940AB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E97B68-6C2E-4C89-B873-2D1D92C18A23}"/>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555471C-C1F9-4D60-920F-717495E0188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398481D-505B-44BC-AA0A-CDC7149A0DA3}"/>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798431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FA0BA6-6D4E-4B95-AEFA-BB39C50712F5}"/>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8C4FEFA-CDAB-4485-988E-A582ED0B22B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DF6E4EF-F4BA-49EB-9A7C-0914330064DF}"/>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80796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3E16-283C-43DB-8206-C19664DD89F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D5D5900-15D4-4392-8A53-F334C1E81D9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52F38E-2B6C-4EFD-8B1D-48839D22C6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8D004F4-586B-4CE5-BEAC-C883927C17C7}"/>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AD44DAB-B829-458B-ABA2-B04FA470F7E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19F8E6F-F0C0-4ECF-A088-C03D2218B116}"/>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07087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E15D-00EE-4543-9281-B1928CA9B45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EF4A5B7-6775-4CDE-9570-8E55EBF4609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066FEA4-5E35-4A82-BC60-BC53E43638D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5B9B0A-E706-498C-837F-78A0DE5FEBDC}"/>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0E19517-A309-4CB0-8969-13FC48D7E84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AAB65B-54A7-4398-95D8-D12FEDE5B5C2}"/>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16792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892C-EFC1-40B9-A29A-96D44499D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F2A31C-10E7-49F1-9603-AB7A6D7FE1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AB71E3-83B4-41A4-817A-A63BB90946FC}"/>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A4FED34-D01F-4118-82CE-E86FD93AC17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17DB5EB-D45D-43B6-B595-7F05881EB0D7}"/>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096443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9A46BC-8B37-47C9-B3C6-93AC2C8CE00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A1A5D5-BC11-4900-ADF2-75456C3653B2}"/>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2B0B8-BC35-44DC-A366-490DDD8408E2}"/>
              </a:ext>
            </a:extLst>
          </p:cNvPr>
          <p:cNvSpPr>
            <a:spLocks noGrp="1"/>
          </p:cNvSpPr>
          <p:nvPr>
            <p:ph type="dt" sz="half" idx="10"/>
          </p:nvPr>
        </p:nvSpPr>
        <p:spPr/>
        <p:txBody>
          <a:body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60C174-F642-42A5-9B87-1E9E39980AA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A33DEDD-FF5E-493E-BE75-D8D4FCEA6743}"/>
              </a:ext>
            </a:extLst>
          </p:cNvPr>
          <p:cNvSpPr>
            <a:spLocks noGrp="1"/>
          </p:cNvSpPr>
          <p:nvPr>
            <p:ph type="sldNum" sz="quarter" idx="12"/>
          </p:nvPr>
        </p:nvSpPr>
        <p:spPr/>
        <p:txBody>
          <a:body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10130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6858-6A9C-4668-877A-92198757320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CA20C25-5793-4205-ACFD-5795170F5BE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F85BCE05-2700-4FFE-8E4F-D9D3C955B2C9}"/>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99378DE-CDF7-42E4-B266-11D21809B81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60E314-6B46-4101-A154-2F3E076DE3B0}"/>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10474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ABDF0-DE8A-412D-AC2D-AE130625C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B5472D-F7D2-4E36-B027-A4A8DA6AA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846C8C-7889-410B-8306-FF99C3FC5286}"/>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C73119-4014-4A40-BE45-36867B5F33A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BFCC88-5854-4080-9EE2-47CC89670B70}"/>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345448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2B07-D853-4E88-BEC0-CBB6364340B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F8E60FC-34B6-4C1B-8725-1E3DA198E0F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470C7A-02B8-49C0-93EF-FA88C58D8E37}"/>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34CAB14-C714-4451-B633-C62285486B2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21A0848-C2F8-418B-876B-AB693E51745D}"/>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28079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9FBE-BC36-4B92-B32D-4DCE47EC0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BB5D7-C5DE-4EFF-B5A0-A848471765F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C0530E-4C8F-46FB-B0F8-66B1C3E24E1D}"/>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63CC2-D548-4086-B042-68F50311E172}"/>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330638D-0A10-46B7-BDF4-957695649C3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F16F8A6-4324-4EC1-974F-2057F44E1B41}"/>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611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E551-62B1-4857-891C-4FF15005D14A}"/>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BA9599-0F88-428C-AEB1-AC338B16082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D1A1822-B594-489A-B6D4-BB68B74539ED}"/>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23F4E-6929-421E-B2A5-BCB11714D73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D7AE-B790-4171-AB8F-C8C1AEB46DEF}"/>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E33489-BC94-43BF-AFC7-67F629376605}"/>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2EDC288-4885-4556-9D9C-FE502BE7E5C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2027277-E15E-4B54-804D-1C5CFB0CD6F6}"/>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75233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7408-83FC-4FAF-8587-B6D2E6EDC3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CDA58-C671-4B40-B7F4-044903EC3350}"/>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2003EF0-076E-47E9-814A-0A276D4A9B0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E4BB2F6-6761-44DD-B430-E5C85FC2EF19}"/>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76511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17C19-C125-457D-B0AA-62FDE986652D}"/>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1DD59D0-9E9C-4EB0-BB0D-89D9D312CB0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9DAFF8-AD2C-41B3-B94A-5E4F25790C70}"/>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76028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0A5C-FAF6-415A-B891-57FF9AAEA19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CE89345-CF7A-4626-AA90-F02F13F99E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3FA9-4DE7-4701-8F2B-0EA1906DC96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A615C65-B10E-4E2D-A3C1-C877219F9544}"/>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52F3086-2020-4077-B235-863AE8B2579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107AD1-A569-4171-81BC-4DA725B376E4}"/>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05932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A559A-FAB8-4EE8-936A-E58661E886A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B0910AB-5D62-4FA2-8E88-373CFA9E88B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5361B0-24F6-47B7-AE71-F1F904CD2F8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C0D43CF-B592-4B0C-9B94-5E84502EC410}"/>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01606BB-F3A6-4138-A8B7-A7351EF24A6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3F731B7-E64C-4422-9782-03A0ECE0D67C}"/>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073225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A676A-B17A-473D-9174-ECFAA44E1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9AE2A-FFF0-40C2-B5F8-ABC40EAA5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733EC-D934-4840-AB75-3AC68140A467}"/>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DECB27B-5D8C-4DCA-9DF1-9ECD0DF1C90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24C6EE-6F8B-4780-B4CD-420E9D99588E}"/>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853778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F93F6-1D21-4E28-91E6-5B13F2F6A19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6027B-C11B-4D86-A676-AE08578964A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4996E-0711-4113-9547-5B3D0979A2FC}"/>
              </a:ext>
            </a:extLst>
          </p:cNvPr>
          <p:cNvSpPr>
            <a:spLocks noGrp="1"/>
          </p:cNvSpPr>
          <p:nvPr>
            <p:ph type="dt" sz="half" idx="10"/>
          </p:nvPr>
        </p:nvSpPr>
        <p:spPr/>
        <p:txBody>
          <a:body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EC4B4A-5E16-49CA-8BC4-4B27078B942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EA9C807-34E5-489F-8F23-9EC18E69C4DF}"/>
              </a:ext>
            </a:extLst>
          </p:cNvPr>
          <p:cNvSpPr>
            <a:spLocks noGrp="1"/>
          </p:cNvSpPr>
          <p:nvPr>
            <p:ph type="sldNum" sz="quarter" idx="12"/>
          </p:nvPr>
        </p:nvSpPr>
        <p:spPr/>
        <p:txBody>
          <a:body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4271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gif"/><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3.gif"/><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C">
            <a:alpha val="1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E9DC">
            <a:alpha val="1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144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E9DC">
            <a:alpha val="1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1F52C8-7E1D-369C-5105-AA0EC025C6F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8E65-8F0D-6366-6E95-883BF99863B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F3593-FB8A-B378-7F25-14BA45F29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3E49FA2C-B09B-437F-A47A-9835E0143EBB}"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5/19/2025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FD8AC9E-628E-1616-EBFA-EA9F2E3F0A0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B37C35-4425-2344-C55F-1E99C4BBD6B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ECD0679-3187-449D-BDC3-12E48E8303F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87292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BE9DC">
            <a:alpha val="10000"/>
          </a:srgbClr>
        </a:solid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0E717874-8908-42DC-8665-BEF3A2AD6CEB}"/>
              </a:ext>
            </a:extLst>
          </p:cNvPr>
          <p:cNvSpPr txBox="1"/>
          <p:nvPr userDrawn="1"/>
        </p:nvSpPr>
        <p:spPr>
          <a:xfrm>
            <a:off x="0" y="-4102447"/>
            <a:ext cx="18288000" cy="646331"/>
          </a:xfrm>
          <a:prstGeom prst="rect">
            <a:avLst/>
          </a:prstGeom>
          <a:noFill/>
        </p:spPr>
        <p:txBody>
          <a:bodyPr vert="horz"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1F259137-986D-4B03-8804-CA0A3A22CFA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F6ACC1-6126-4C58-8E9F-28FEA786B4D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DAB07D-B4EF-4A6A-B114-0F9F85C1220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1D5FA68B-3AAB-4385-AA78-4548B54286B0}"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C11F901-E9FF-4E74-B093-2DD788A600B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70065CC-67B3-4B0D-9101-32478AE9654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23F7FEAA-CFCB-46E9-A978-E47B1C590B74}" type="slidenum">
              <a:rPr lang="en-US" smtClean="0">
                <a:solidFill>
                  <a:prstClr val="black">
                    <a:tint val="75000"/>
                  </a:prstClr>
                </a:solidFill>
              </a:rPr>
              <a:pPr defTabSz="1371600"/>
              <a:t>‹#›</a:t>
            </a:fld>
            <a:endParaRPr lang="en-US">
              <a:solidFill>
                <a:prstClr val="black">
                  <a:tint val="75000"/>
                </a:prstClr>
              </a:solidFill>
            </a:endParaRPr>
          </a:p>
        </p:txBody>
      </p:sp>
      <p:pic>
        <p:nvPicPr>
          <p:cNvPr id="9" name="Picture 8">
            <a:extLst>
              <a:ext uri="{FF2B5EF4-FFF2-40B4-BE49-F238E27FC236}">
                <a16:creationId xmlns:a16="http://schemas.microsoft.com/office/drawing/2014/main" id="{0EA0EE93-B2A0-46FC-9385-79FDB40CC477}"/>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10965" b="10965"/>
          <a:stretch/>
        </p:blipFill>
        <p:spPr>
          <a:xfrm>
            <a:off x="0" y="0"/>
            <a:ext cx="18288000" cy="10287000"/>
          </a:xfrm>
          <a:prstGeom prst="rect">
            <a:avLst/>
          </a:prstGeom>
        </p:spPr>
      </p:pic>
    </p:spTree>
    <p:extLst>
      <p:ext uri="{BB962C8B-B14F-4D97-AF65-F5344CB8AC3E}">
        <p14:creationId xmlns:p14="http://schemas.microsoft.com/office/powerpoint/2010/main" val="4077897412"/>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BE9DC">
            <a:alpha val="10000"/>
          </a:srgbClr>
        </a:solid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DF3892A-9EFE-463A-BD78-3A61AB97F1F1}"/>
              </a:ext>
            </a:extLst>
          </p:cNvPr>
          <p:cNvSpPr txBox="1"/>
          <p:nvPr userDrawn="1"/>
        </p:nvSpPr>
        <p:spPr>
          <a:xfrm>
            <a:off x="0" y="-4102447"/>
            <a:ext cx="18288000" cy="646331"/>
          </a:xfrm>
          <a:prstGeom prst="rect">
            <a:avLst/>
          </a:prstGeom>
          <a:noFill/>
        </p:spPr>
        <p:txBody>
          <a:bodyPr vert="horz"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BD83BEF7-F010-4E27-8409-AEA226BF114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164252-C4FB-47F2-A5D5-6F17F261D8B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A0CC8-6347-40CB-9B86-689DD361703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1992470E-4C0E-42F6-8EA0-E2D7D69C8C59}"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6025275-478B-49EF-B9C7-204A67087B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A5AF7E-F16E-4E3C-A3B2-8C3377FBABB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4EAFBC3-0BBF-4984-9781-3551C0FE7B1E}" type="slidenum">
              <a:rPr lang="en-US" smtClean="0">
                <a:solidFill>
                  <a:prstClr val="black">
                    <a:tint val="75000"/>
                  </a:prstClr>
                </a:solidFill>
              </a:rPr>
              <a:pPr defTabSz="1371600"/>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1C77F43F-6FB6-46B5-9EE4-7EE7D758B7EB}"/>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18195" b="3827"/>
          <a:stretch/>
        </p:blipFill>
        <p:spPr>
          <a:xfrm>
            <a:off x="0" y="0"/>
            <a:ext cx="18288000" cy="10287000"/>
          </a:xfrm>
          <a:prstGeom prst="rect">
            <a:avLst/>
          </a:prstGeom>
        </p:spPr>
      </p:pic>
    </p:spTree>
    <p:extLst>
      <p:ext uri="{BB962C8B-B14F-4D97-AF65-F5344CB8AC3E}">
        <p14:creationId xmlns:p14="http://schemas.microsoft.com/office/powerpoint/2010/main" val="93753652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E9DC">
            <a:alpha val="10000"/>
          </a:srgbClr>
        </a:solidFill>
        <a:effectLst/>
      </p:bgPr>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CAB39FEC-467E-4953-88AC-B696C2C05F23}"/>
              </a:ext>
            </a:extLst>
          </p:cNvPr>
          <p:cNvSpPr txBox="1"/>
          <p:nvPr userDrawn="1"/>
        </p:nvSpPr>
        <p:spPr>
          <a:xfrm>
            <a:off x="0" y="-4102447"/>
            <a:ext cx="18288000" cy="646331"/>
          </a:xfrm>
          <a:prstGeom prst="rect">
            <a:avLst/>
          </a:prstGeom>
          <a:noFill/>
        </p:spPr>
        <p:txBody>
          <a:bodyPr vert="horz"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EE68B413-176F-4815-B224-0EFE70345D8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6D7D1B-2DE9-4C67-A532-F11145D4841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761CC-F25D-47FD-9E56-A6337D4EE51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947103C-D257-47B9-880F-3A7A2F20AD77}" type="datetimeFigureOut">
              <a:rPr lang="en-US" smtClean="0">
                <a:solidFill>
                  <a:prstClr val="black">
                    <a:tint val="75000"/>
                  </a:prstClr>
                </a:solidFill>
              </a:rPr>
              <a:pPr defTabSz="1371600"/>
              <a:t>5/19/2025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1CF5E15-8383-4C58-8D78-5D61396A189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F3CDE48-E736-4344-AAAF-F110E5EF250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649CD252-14D2-463A-8678-D83A9C0AB515}" type="slidenum">
              <a:rPr lang="en-US" smtClean="0">
                <a:solidFill>
                  <a:prstClr val="black">
                    <a:tint val="75000"/>
                  </a:prstClr>
                </a:solidFill>
              </a:rPr>
              <a:pPr defTabSz="1371600"/>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5DFB8760-1706-4374-9959-90CFACDDB17C}"/>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11011" b="11011"/>
          <a:stretch/>
        </p:blipFill>
        <p:spPr>
          <a:xfrm>
            <a:off x="0" y="0"/>
            <a:ext cx="18288000" cy="10287000"/>
          </a:xfrm>
          <a:prstGeom prst="rect">
            <a:avLst/>
          </a:prstGeom>
        </p:spPr>
      </p:pic>
    </p:spTree>
    <p:extLst>
      <p:ext uri="{BB962C8B-B14F-4D97-AF65-F5344CB8AC3E}">
        <p14:creationId xmlns:p14="http://schemas.microsoft.com/office/powerpoint/2010/main" val="177508689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A20B23B2-9975-4D1B-AF9C-EF59DDBDE0F8}"/>
              </a:ext>
            </a:extLst>
          </p:cNvPr>
          <p:cNvSpPr>
            <a:spLocks noChangeArrowheads="1"/>
          </p:cNvSpPr>
          <p:nvPr/>
        </p:nvSpPr>
        <p:spPr bwMode="auto">
          <a:xfrm>
            <a:off x="-1371600" y="1485900"/>
            <a:ext cx="1506003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514350" marR="0" lvl="0" indent="-514350" algn="ctr" defTabSz="1371600" rtl="0" eaLnBrk="1" fontAlgn="auto" latinLnBrk="0" hangingPunct="1">
              <a:lnSpc>
                <a:spcPct val="100000"/>
              </a:lnSpc>
              <a:spcBef>
                <a:spcPct val="20000"/>
              </a:spcBef>
              <a:spcAft>
                <a:spcPts val="0"/>
              </a:spcAft>
              <a:buClrTx/>
              <a:buSzTx/>
              <a:buFontTx/>
              <a:buNone/>
              <a:tabLst/>
              <a:defRPr/>
            </a:pPr>
            <a:r>
              <a:rPr kumimoji="0" lang="en-US" altLang="en-US" sz="16600" b="1" i="0" u="none" strike="noStrike" kern="1200" cap="none" spc="0" normalizeH="0" baseline="0" noProof="0" dirty="0" err="1">
                <a:ln>
                  <a:noFill/>
                </a:ln>
                <a:solidFill>
                  <a:srgbClr val="FF0000"/>
                </a:solidFill>
                <a:effectLst/>
                <a:uLnTx/>
                <a:uFillTx/>
                <a:latin typeface="#9Slide05 Amtenar" panose="02000000000000000000" pitchFamily="2" charset="0"/>
                <a:ea typeface="#9Slide05 Amtenar" panose="02000000000000000000" pitchFamily="2" charset="0"/>
              </a:rPr>
              <a:t>Siêu</a:t>
            </a:r>
            <a:r>
              <a:rPr kumimoji="0" lang="en-US" altLang="en-US" sz="16600" b="1" i="0" u="none" strike="noStrike" kern="1200" cap="none" spc="0" normalizeH="0" noProof="0" dirty="0">
                <a:ln>
                  <a:noFill/>
                </a:ln>
                <a:solidFill>
                  <a:srgbClr val="FF0000"/>
                </a:solidFill>
                <a:effectLst/>
                <a:uLnTx/>
                <a:uFillTx/>
                <a:latin typeface="#9Slide05 Amtenar" panose="02000000000000000000" pitchFamily="2" charset="0"/>
                <a:ea typeface="#9Slide05 Amtenar" panose="02000000000000000000" pitchFamily="2" charset="0"/>
              </a:rPr>
              <a:t> </a:t>
            </a:r>
            <a:r>
              <a:rPr kumimoji="0" lang="en-US" altLang="en-US" sz="16600" b="1" i="0" u="none" strike="noStrike" kern="1200" cap="none" spc="0" normalizeH="0" noProof="0" dirty="0" err="1">
                <a:ln>
                  <a:noFill/>
                </a:ln>
                <a:solidFill>
                  <a:srgbClr val="FF0000"/>
                </a:solidFill>
                <a:effectLst/>
                <a:uLnTx/>
                <a:uFillTx/>
                <a:latin typeface="#9Slide05 Amtenar" panose="02000000000000000000" pitchFamily="2" charset="0"/>
                <a:ea typeface="#9Slide05 Amtenar" panose="02000000000000000000" pitchFamily="2" charset="0"/>
              </a:rPr>
              <a:t>trí</a:t>
            </a:r>
            <a:r>
              <a:rPr kumimoji="0" lang="en-US" altLang="en-US" sz="16600" b="1" i="0" u="none" strike="noStrike" kern="1200" cap="none" spc="0" normalizeH="0" noProof="0" dirty="0">
                <a:ln>
                  <a:noFill/>
                </a:ln>
                <a:solidFill>
                  <a:srgbClr val="FF0000"/>
                </a:solidFill>
                <a:effectLst/>
                <a:uLnTx/>
                <a:uFillTx/>
                <a:latin typeface="#9Slide05 Amtenar" panose="02000000000000000000" pitchFamily="2" charset="0"/>
                <a:ea typeface="#9Slide05 Amtenar" panose="02000000000000000000" pitchFamily="2" charset="0"/>
              </a:rPr>
              <a:t> </a:t>
            </a:r>
            <a:r>
              <a:rPr kumimoji="0" lang="en-US" altLang="en-US" sz="16600" b="1" i="0" u="none" strike="noStrike" kern="1200" cap="none" spc="0" normalizeH="0" noProof="0" dirty="0" err="1">
                <a:ln>
                  <a:noFill/>
                </a:ln>
                <a:solidFill>
                  <a:srgbClr val="FF0000"/>
                </a:solidFill>
                <a:effectLst/>
                <a:uLnTx/>
                <a:uFillTx/>
                <a:latin typeface="#9Slide05 Amtenar" panose="02000000000000000000" pitchFamily="2" charset="0"/>
                <a:ea typeface="#9Slide05 Amtenar" panose="02000000000000000000" pitchFamily="2" charset="0"/>
              </a:rPr>
              <a:t>tuệ</a:t>
            </a:r>
            <a:endParaRPr kumimoji="0" lang="en-US" altLang="en-US" sz="9600" b="1" i="0" u="none" strike="noStrike" kern="1200" cap="none" spc="0" normalizeH="0" baseline="0" noProof="0" dirty="0">
              <a:ln>
                <a:noFill/>
              </a:ln>
              <a:solidFill>
                <a:srgbClr val="FF0000"/>
              </a:solidFill>
              <a:effectLst/>
              <a:uLnTx/>
              <a:uFillTx/>
              <a:latin typeface="#9Slide05 Amtenar" panose="02000000000000000000" pitchFamily="2" charset="0"/>
              <a:ea typeface="#9Slide05 Amtenar" panose="02000000000000000000" pitchFamily="2" charset="0"/>
            </a:endParaRPr>
          </a:p>
        </p:txBody>
      </p:sp>
      <p:pic>
        <p:nvPicPr>
          <p:cNvPr id="3" name="Picture 2" descr="A group of light bulbs with brain and light bulb&#10;&#10;AI-generated content may be incorrect.">
            <a:extLst>
              <a:ext uri="{FF2B5EF4-FFF2-40B4-BE49-F238E27FC236}">
                <a16:creationId xmlns:a16="http://schemas.microsoft.com/office/drawing/2014/main" id="{6BE26807-D8FF-9C4F-BA55-56159D222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1790700"/>
            <a:ext cx="10287000" cy="10287000"/>
          </a:xfrm>
          <a:prstGeom prst="rect">
            <a:avLst/>
          </a:prstGeom>
        </p:spPr>
      </p:pic>
    </p:spTree>
    <p:extLst>
      <p:ext uri="{BB962C8B-B14F-4D97-AF65-F5344CB8AC3E}">
        <p14:creationId xmlns:p14="http://schemas.microsoft.com/office/powerpoint/2010/main" val="2311848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8456" y="1333500"/>
            <a:ext cx="8382000" cy="728603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8000" b="1" i="0" u="none" strike="noStrike" kern="1200" cap="none" spc="0" normalizeH="0" baseline="0" noProof="0" dirty="0">
                <a:ln>
                  <a:noFill/>
                </a:ln>
                <a:solidFill>
                  <a:srgbClr val="FF0000"/>
                </a:solidFill>
                <a:effectLst/>
                <a:uLnTx/>
                <a:uFillTx/>
                <a:latin typeface="#9Slide05 Dancing Script" panose="03080800040507000D00" pitchFamily="66" charset="0"/>
                <a:ea typeface="+mn-ea"/>
                <a:cs typeface="Times New Roman" panose="02020603050405020304" pitchFamily="18" charset="0"/>
              </a:rPr>
              <a:t>2.</a:t>
            </a: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lang="en-US" sz="8000" b="1" dirty="0" err="1">
                <a:solidFill>
                  <a:srgbClr val="FF0000"/>
                </a:solidFill>
                <a:latin typeface="#9Slide05 Dancing Script" panose="03080800040507000D00" pitchFamily="66" charset="0"/>
                <a:cs typeface="Times New Roman" panose="02020603050405020304" pitchFamily="18" charset="0"/>
              </a:rPr>
              <a:t>Hệ</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thống</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luận</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đề</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luận</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điểm</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lí</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lẽ</a:t>
            </a:r>
            <a:r>
              <a:rPr lang="en-US" sz="8000" b="1" dirty="0">
                <a:solidFill>
                  <a:srgbClr val="FF0000"/>
                </a:solidFill>
                <a:latin typeface="#9Slide05 Dancing Script" panose="03080800040507000D00" pitchFamily="66" charset="0"/>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lang="en-US" sz="8000" b="1" dirty="0" err="1">
                <a:solidFill>
                  <a:srgbClr val="FF0000"/>
                </a:solidFill>
                <a:latin typeface="#9Slide05 Dancing Script" panose="03080800040507000D00" pitchFamily="66" charset="0"/>
                <a:cs typeface="Times New Roman" panose="02020603050405020304" pitchFamily="18" charset="0"/>
              </a:rPr>
              <a:t>bằng</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chứng</a:t>
            </a:r>
            <a:endParaRPr kumimoji="0" lang="en-US" sz="8000" b="1" i="0" u="none" strike="noStrike" kern="1200" cap="none" spc="0" normalizeH="0" baseline="0" noProof="0" dirty="0">
              <a:ln>
                <a:noFill/>
              </a:ln>
              <a:solidFill>
                <a:srgbClr val="FF0000"/>
              </a:solidFill>
              <a:effectLst/>
              <a:uLnTx/>
              <a:uFillTx/>
              <a:latin typeface="#9Slide05 Dancing Script" panose="03080800040507000D00" pitchFamily="66" charset="0"/>
              <a:ea typeface="+mn-ea"/>
              <a:cs typeface="Times New Roman" panose="02020603050405020304" pitchFamily="18" charset="0"/>
            </a:endParaRPr>
          </a:p>
        </p:txBody>
      </p:sp>
      <p:grpSp>
        <p:nvGrpSpPr>
          <p:cNvPr id="3" name="Group 4">
            <a:extLst>
              <a:ext uri="{FF2B5EF4-FFF2-40B4-BE49-F238E27FC236}">
                <a16:creationId xmlns:a16="http://schemas.microsoft.com/office/drawing/2014/main" id="{18D77DF3-1E89-3044-9ED3-8B4D18C284D5}"/>
              </a:ext>
            </a:extLst>
          </p:cNvPr>
          <p:cNvGrpSpPr/>
          <p:nvPr/>
        </p:nvGrpSpPr>
        <p:grpSpPr>
          <a:xfrm>
            <a:off x="9534657" y="-32784"/>
            <a:ext cx="8753343" cy="10269682"/>
            <a:chOff x="0" y="0"/>
            <a:chExt cx="5678297" cy="6336030"/>
          </a:xfrm>
        </p:grpSpPr>
        <p:sp>
          <p:nvSpPr>
            <p:cNvPr id="4" name="Freeform 5">
              <a:extLst>
                <a:ext uri="{FF2B5EF4-FFF2-40B4-BE49-F238E27FC236}">
                  <a16:creationId xmlns:a16="http://schemas.microsoft.com/office/drawing/2014/main" id="{C1232ECE-5E5D-9580-24EB-DB9E4CFB39A9}"/>
                </a:ext>
              </a:extLst>
            </p:cNvPr>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3"/>
              <a:stretch>
                <a:fillRect l="-20289" r="-20289"/>
              </a:stretch>
            </a:blipFill>
          </p:spPr>
          <p:txBody>
            <a:bodyPr/>
            <a:lstStyle/>
            <a:p>
              <a:endParaRPr lang="en-US"/>
            </a:p>
          </p:txBody>
        </p:sp>
      </p:grpSp>
    </p:spTree>
    <p:extLst>
      <p:ext uri="{BB962C8B-B14F-4D97-AF65-F5344CB8AC3E}">
        <p14:creationId xmlns:p14="http://schemas.microsoft.com/office/powerpoint/2010/main" val="148748268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22573686"/>
              </p:ext>
            </p:extLst>
          </p:nvPr>
        </p:nvGraphicFramePr>
        <p:xfrm>
          <a:off x="381000" y="2552700"/>
          <a:ext cx="17221200" cy="6789420"/>
        </p:xfrm>
        <a:graphic>
          <a:graphicData uri="http://schemas.openxmlformats.org/drawingml/2006/table">
            <a:tbl>
              <a:tblPr firstRow="1" bandRow="1">
                <a:tableStyleId>{5940675A-B579-460E-94D1-54222C63F5DA}</a:tableStyleId>
              </a:tblPr>
              <a:tblGrid>
                <a:gridCol w="7760626">
                  <a:extLst>
                    <a:ext uri="{9D8B030D-6E8A-4147-A177-3AD203B41FA5}">
                      <a16:colId xmlns:a16="http://schemas.microsoft.com/office/drawing/2014/main" val="643190802"/>
                    </a:ext>
                  </a:extLst>
                </a:gridCol>
                <a:gridCol w="9460574">
                  <a:extLst>
                    <a:ext uri="{9D8B030D-6E8A-4147-A177-3AD203B41FA5}">
                      <a16:colId xmlns:a16="http://schemas.microsoft.com/office/drawing/2014/main" val="2157816854"/>
                    </a:ext>
                  </a:extLst>
                </a:gridCol>
              </a:tblGrid>
              <a:tr h="370840">
                <a:tc gridSpan="2">
                  <a:txBody>
                    <a:bodyPr/>
                    <a:lstStyle/>
                    <a:p>
                      <a:pPr algn="just"/>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a:t>
                      </a:r>
                      <a:r>
                        <a:rPr lang="en-US" sz="4400" baseline="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hMerge="1">
                  <a:txBody>
                    <a:bodyPr/>
                    <a:lstStyle/>
                    <a:p>
                      <a:endParaRPr lang="en-US" dirty="0"/>
                    </a:p>
                  </a:txBody>
                  <a:tcPr/>
                </a:tc>
                <a:extLst>
                  <a:ext uri="{0D108BD9-81ED-4DB2-BD59-A6C34878D82A}">
                    <a16:rowId xmlns:a16="http://schemas.microsoft.com/office/drawing/2014/main" val="3917836324"/>
                  </a:ext>
                </a:extLst>
              </a:tr>
              <a:tr h="370840">
                <a:tc>
                  <a:txBody>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Lí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lẽ</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bằng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chứng</a:t>
                      </a:r>
                      <a:endParaRPr lang="en-US" sz="4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143686052"/>
                  </a:ext>
                </a:extLst>
              </a:tr>
              <a:tr h="480060">
                <a:tc>
                  <a:txBody>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những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dòng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đầu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truyện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đã</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mở</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ra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với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tâm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trạng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của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ông</a:t>
                      </a:r>
                      <a:r>
                        <a:rPr lang="en-US" sz="4400" b="1" baseline="0" dirty="0">
                          <a:latin typeface="Times New Roman" panose="02020603050405020304" pitchFamily="18" charset="0"/>
                          <a:cs typeface="Times New Roman" panose="02020603050405020304" pitchFamily="18" charset="0"/>
                        </a:rPr>
                        <a:t> Hai ở </a:t>
                      </a:r>
                      <a:r>
                        <a:rPr lang="en-US" sz="4400" b="1" baseline="0" dirty="0" err="1">
                          <a:latin typeface="Times New Roman" panose="02020603050405020304" pitchFamily="18" charset="0"/>
                          <a:cs typeface="Times New Roman" panose="02020603050405020304" pitchFamily="18" charset="0"/>
                        </a:rPr>
                        <a:t>nơi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tản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cư</a:t>
                      </a:r>
                      <a:r>
                        <a:rPr lang="en-US" sz="4400" b="1" baseline="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i="1"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70398482"/>
                  </a:ext>
                </a:extLst>
              </a:tr>
              <a:tr h="1440180">
                <a:tc>
                  <a:txBody>
                    <a:bodyPr/>
                    <a:lstStyle/>
                    <a:p>
                      <a:pPr algn="just"/>
                      <a:r>
                        <a:rPr lang="en-US" sz="4400" b="1" dirty="0">
                          <a:latin typeface="Times New Roman" panose="02020603050405020304" pitchFamily="18" charset="0"/>
                          <a:cs typeface="Times New Roman" panose="02020603050405020304" pitchFamily="18" charset="0"/>
                        </a:rPr>
                        <a:t>2.</a:t>
                      </a: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419332418"/>
                  </a:ext>
                </a:extLst>
              </a:tr>
              <a:tr h="960120">
                <a:tc>
                  <a:txBody>
                    <a:bodyPr/>
                    <a:lstStyle/>
                    <a:p>
                      <a:pPr algn="just"/>
                      <a:r>
                        <a:rPr lang="en-US" sz="4400" b="1" dirty="0">
                          <a:latin typeface="Times New Roman" panose="02020603050405020304" pitchFamily="18" charset="0"/>
                          <a:cs typeface="Times New Roman" panose="02020603050405020304" pitchFamily="18" charset="0"/>
                        </a:rPr>
                        <a:t>3.</a:t>
                      </a: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716474231"/>
                  </a:ext>
                </a:extLst>
              </a:tr>
              <a:tr h="480060">
                <a:tc gridSpan="2">
                  <a:txBody>
                    <a:bodyPr/>
                    <a:lstStyle/>
                    <a:p>
                      <a:pPr algn="just"/>
                      <a:r>
                        <a:rPr lang="en-US" sz="4400" b="1" dirty="0" err="1">
                          <a:latin typeface="Times New Roman" panose="02020603050405020304" pitchFamily="18" charset="0"/>
                          <a:cs typeface="Times New Roman" panose="02020603050405020304" pitchFamily="18" charset="0"/>
                        </a:rPr>
                        <a:t>Nhận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xét</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92580388"/>
                  </a:ext>
                </a:extLst>
              </a:tr>
            </a:tbl>
          </a:graphicData>
        </a:graphic>
      </p:graphicFrame>
      <p:sp>
        <p:nvSpPr>
          <p:cNvPr id="3" name="Rectangle 2"/>
          <p:cNvSpPr/>
          <p:nvPr/>
        </p:nvSpPr>
        <p:spPr>
          <a:xfrm>
            <a:off x="4724400" y="495300"/>
            <a:ext cx="9251251" cy="1746055"/>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8000" b="1" i="0" u="none" strike="noStrike" kern="1200" cap="none" spc="0" normalizeH="0" baseline="0" noProof="0" dirty="0">
                <a:ln>
                  <a:noFill/>
                </a:ln>
                <a:solidFill>
                  <a:srgbClr val="FF0000"/>
                </a:solidFill>
                <a:effectLst/>
                <a:uLnTx/>
                <a:uFillTx/>
                <a:latin typeface="#9Slide05 Dancing Script" panose="03080800040507000D00" pitchFamily="66" charset="0"/>
                <a:ea typeface="+mn-ea"/>
                <a:cs typeface="Times New Roman" panose="02020603050405020304" pitchFamily="18" charset="0"/>
              </a:rPr>
              <a:t>Think – Pair</a:t>
            </a:r>
            <a:r>
              <a:rPr kumimoji="0" lang="en-US" sz="8000" b="1" i="0" u="none" strike="noStrike" kern="1200" cap="none" spc="0" normalizeH="0" noProof="0" dirty="0">
                <a:ln>
                  <a:noFill/>
                </a:ln>
                <a:solidFill>
                  <a:srgbClr val="FF0000"/>
                </a:solidFill>
                <a:effectLst/>
                <a:uLnTx/>
                <a:uFillTx/>
                <a:latin typeface="#9Slide05 Dancing Script" panose="03080800040507000D00" pitchFamily="66" charset="0"/>
                <a:ea typeface="+mn-ea"/>
                <a:cs typeface="Times New Roman" panose="02020603050405020304" pitchFamily="18" charset="0"/>
              </a:rPr>
              <a:t> – Share </a:t>
            </a:r>
            <a:endParaRPr kumimoji="0" lang="en-US" sz="8000" b="1" i="0" u="none" strike="noStrike" kern="1200" cap="none" spc="0" normalizeH="0" baseline="0" noProof="0" dirty="0">
              <a:ln>
                <a:noFill/>
              </a:ln>
              <a:solidFill>
                <a:srgbClr val="FF0000"/>
              </a:solidFill>
              <a:effectLst/>
              <a:uLnTx/>
              <a:uFillTx/>
              <a:latin typeface="#9Slide05 Dancing Script" panose="03080800040507000D00" pitchFamily="66" charset="0"/>
              <a:ea typeface="+mn-ea"/>
              <a:cs typeface="Times New Roman" panose="02020603050405020304" pitchFamily="18" charset="0"/>
            </a:endParaRPr>
          </a:p>
        </p:txBody>
      </p:sp>
      <p:sp>
        <p:nvSpPr>
          <p:cNvPr id="4" name="Freeform 5">
            <a:extLst>
              <a:ext uri="{FF2B5EF4-FFF2-40B4-BE49-F238E27FC236}">
                <a16:creationId xmlns:a16="http://schemas.microsoft.com/office/drawing/2014/main" id="{F190DE27-79BE-558E-1698-8339808DE213}"/>
              </a:ext>
            </a:extLst>
          </p:cNvPr>
          <p:cNvSpPr/>
          <p:nvPr/>
        </p:nvSpPr>
        <p:spPr>
          <a:xfrm>
            <a:off x="15403899" y="-4000500"/>
            <a:ext cx="5768201" cy="6172200"/>
          </a:xfrm>
          <a:custGeom>
            <a:avLst/>
            <a:gdLst/>
            <a:ahLst/>
            <a:cxnLst/>
            <a:rect l="l" t="t" r="r" b="b"/>
            <a:pathLst>
              <a:path w="5768201" h="6172200">
                <a:moveTo>
                  <a:pt x="0" y="0"/>
                </a:moveTo>
                <a:lnTo>
                  <a:pt x="5768201" y="0"/>
                </a:lnTo>
                <a:lnTo>
                  <a:pt x="5768201"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D3B2CE98-94F5-6EA6-B226-C83EFCD43374}"/>
              </a:ext>
            </a:extLst>
          </p:cNvPr>
          <p:cNvPicPr>
            <a:picLocks noChangeAspect="1"/>
          </p:cNvPicPr>
          <p:nvPr/>
        </p:nvPicPr>
        <p:blipFill>
          <a:blip r:embed="rId5"/>
          <a:stretch>
            <a:fillRect/>
          </a:stretch>
        </p:blipFill>
        <p:spPr>
          <a:xfrm>
            <a:off x="13892040" y="5960701"/>
            <a:ext cx="3710160" cy="5295900"/>
          </a:xfrm>
          <a:prstGeom prst="rect">
            <a:avLst/>
          </a:prstGeom>
        </p:spPr>
      </p:pic>
    </p:spTree>
    <p:extLst>
      <p:ext uri="{BB962C8B-B14F-4D97-AF65-F5344CB8AC3E}">
        <p14:creationId xmlns:p14="http://schemas.microsoft.com/office/powerpoint/2010/main" val="47087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70190184"/>
              </p:ext>
            </p:extLst>
          </p:nvPr>
        </p:nvGraphicFramePr>
        <p:xfrm>
          <a:off x="228600" y="190500"/>
          <a:ext cx="17754600" cy="9982200"/>
        </p:xfrm>
        <a:graphic>
          <a:graphicData uri="http://schemas.openxmlformats.org/drawingml/2006/table">
            <a:tbl>
              <a:tblPr firstRow="1" bandRow="1">
                <a:tableStyleId>{5940675A-B579-460E-94D1-54222C63F5DA}</a:tableStyleId>
              </a:tblPr>
              <a:tblGrid>
                <a:gridCol w="8001000">
                  <a:extLst>
                    <a:ext uri="{9D8B030D-6E8A-4147-A177-3AD203B41FA5}">
                      <a16:colId xmlns:a16="http://schemas.microsoft.com/office/drawing/2014/main" val="643190802"/>
                    </a:ext>
                  </a:extLst>
                </a:gridCol>
                <a:gridCol w="9753600">
                  <a:extLst>
                    <a:ext uri="{9D8B030D-6E8A-4147-A177-3AD203B41FA5}">
                      <a16:colId xmlns:a16="http://schemas.microsoft.com/office/drawing/2014/main" val="2157816854"/>
                    </a:ext>
                  </a:extLst>
                </a:gridCol>
              </a:tblGrid>
              <a:tr h="2495550">
                <a:tc gridSpan="2">
                  <a:txBody>
                    <a:bodyPr/>
                    <a:lstStyle/>
                    <a:p>
                      <a:pPr algn="just"/>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a:t>
                      </a:r>
                      <a:r>
                        <a:rPr lang="en-US" sz="4400"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Truyện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một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truyện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ngắn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có</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cốt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truyện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đơn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giản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tập</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trung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vào</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diễn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tả</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tâm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trạng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của</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nhân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vật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chính</a:t>
                      </a:r>
                      <a:r>
                        <a:rPr lang="en-US" sz="4400" i="1" baseline="0" dirty="0">
                          <a:latin typeface="Times New Roman" panose="02020603050405020304" pitchFamily="18" charset="0"/>
                          <a:cs typeface="Times New Roman" panose="02020603050405020304" pitchFamily="18" charset="0"/>
                        </a:rPr>
                        <a:t>, hay </a:t>
                      </a:r>
                      <a:r>
                        <a:rPr lang="en-US" sz="4400" i="1" baseline="0" dirty="0" err="1">
                          <a:latin typeface="Times New Roman" panose="02020603050405020304" pitchFamily="18" charset="0"/>
                          <a:cs typeface="Times New Roman" panose="02020603050405020304" pitchFamily="18" charset="0"/>
                        </a:rPr>
                        <a:t>có</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thể</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nói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đây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một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kiểu</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cốt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truyện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tâm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lí</a:t>
                      </a:r>
                      <a:r>
                        <a:rPr lang="en-US" sz="4400" i="1" baseline="0" dirty="0">
                          <a:latin typeface="Times New Roman" panose="02020603050405020304" pitchFamily="18" charset="0"/>
                          <a:cs typeface="Times New Roman" panose="02020603050405020304" pitchFamily="18" charset="0"/>
                        </a:rPr>
                        <a:t>”.</a:t>
                      </a:r>
                    </a:p>
                  </a:txBody>
                  <a:tcPr anchor="ctr">
                    <a:solidFill>
                      <a:schemeClr val="accent1">
                        <a:lumMod val="20000"/>
                        <a:lumOff val="80000"/>
                      </a:schemeClr>
                    </a:solidFill>
                  </a:tcPr>
                </a:tc>
                <a:tc hMerge="1">
                  <a:txBody>
                    <a:bodyPr/>
                    <a:lstStyle/>
                    <a:p>
                      <a:endParaRPr lang="en-US" dirty="0"/>
                    </a:p>
                  </a:txBody>
                  <a:tcPr/>
                </a:tc>
                <a:extLst>
                  <a:ext uri="{0D108BD9-81ED-4DB2-BD59-A6C34878D82A}">
                    <a16:rowId xmlns:a16="http://schemas.microsoft.com/office/drawing/2014/main" val="3917836324"/>
                  </a:ext>
                </a:extLst>
              </a:tr>
              <a:tr h="904185">
                <a:tc>
                  <a:txBody>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Lí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lẽ</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bằng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chứng</a:t>
                      </a:r>
                      <a:endParaRPr lang="en-US" sz="4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143686052"/>
                  </a:ext>
                </a:extLst>
              </a:tr>
              <a:tr h="2495550">
                <a:tc>
                  <a:txBody>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những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dòng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đầu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truyện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đã</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mở</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ra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với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tâm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trạng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của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ông</a:t>
                      </a:r>
                      <a:r>
                        <a:rPr lang="en-US" sz="4400" b="1" baseline="0" dirty="0">
                          <a:latin typeface="Times New Roman" panose="02020603050405020304" pitchFamily="18" charset="0"/>
                          <a:cs typeface="Times New Roman" panose="02020603050405020304" pitchFamily="18" charset="0"/>
                        </a:rPr>
                        <a:t> Hai ở </a:t>
                      </a:r>
                      <a:r>
                        <a:rPr lang="en-US" sz="4400" b="1" baseline="0" dirty="0" err="1">
                          <a:latin typeface="Times New Roman" panose="02020603050405020304" pitchFamily="18" charset="0"/>
                          <a:cs typeface="Times New Roman" panose="02020603050405020304" pitchFamily="18" charset="0"/>
                        </a:rPr>
                        <a:t>nơi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tản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cư</a:t>
                      </a:r>
                      <a:r>
                        <a:rPr lang="en-US" sz="4400" b="1" baseline="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Tối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nào</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cũng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vậy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ông</a:t>
                      </a:r>
                      <a:r>
                        <a:rPr lang="en-US" sz="4400" i="1" baseline="0" dirty="0">
                          <a:latin typeface="Times New Roman" panose="02020603050405020304" pitchFamily="18" charset="0"/>
                          <a:cs typeface="Times New Roman" panose="02020603050405020304" pitchFamily="18" charset="0"/>
                        </a:rPr>
                        <a:t> Hai </a:t>
                      </a:r>
                      <a:r>
                        <a:rPr lang="en-US" sz="4400" i="1" baseline="0" dirty="0" err="1">
                          <a:latin typeface="Times New Roman" panose="02020603050405020304" pitchFamily="18" charset="0"/>
                          <a:cs typeface="Times New Roman" panose="02020603050405020304" pitchFamily="18" charset="0"/>
                        </a:rPr>
                        <a:t>có</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tâm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trạng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buồn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bực</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phải</a:t>
                      </a:r>
                      <a:r>
                        <a:rPr lang="en-US" sz="4400" i="1" baseline="0" dirty="0">
                          <a:latin typeface="Times New Roman" panose="02020603050405020304" pitchFamily="18" charset="0"/>
                          <a:cs typeface="Times New Roman" panose="02020603050405020304" pitchFamily="18" charset="0"/>
                        </a:rPr>
                        <a:t> sang </a:t>
                      </a:r>
                      <a:r>
                        <a:rPr lang="en-US" sz="4400" i="1" baseline="0" dirty="0" err="1">
                          <a:latin typeface="Times New Roman" panose="02020603050405020304" pitchFamily="18" charset="0"/>
                          <a:cs typeface="Times New Roman" panose="02020603050405020304" pitchFamily="18" charset="0"/>
                        </a:rPr>
                        <a:t>tâm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sự</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với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bác</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Thứ</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70398482"/>
                  </a:ext>
                </a:extLst>
              </a:tr>
              <a:tr h="408691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Ngòi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bút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miêu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tả</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tâm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của</a:t>
                      </a:r>
                      <a:r>
                        <a:rPr lang="en-US" sz="4400" b="1" baseline="0" dirty="0">
                          <a:latin typeface="Times New Roman" panose="02020603050405020304" pitchFamily="18" charset="0"/>
                          <a:cs typeface="Times New Roman" panose="02020603050405020304" pitchFamily="18" charset="0"/>
                        </a:rPr>
                        <a:t> Kim </a:t>
                      </a:r>
                      <a:r>
                        <a:rPr lang="en-US" sz="4400" b="1" baseline="0" dirty="0" err="1">
                          <a:latin typeface="Times New Roman" panose="02020603050405020304" pitchFamily="18" charset="0"/>
                          <a:cs typeface="Times New Roman" panose="02020603050405020304" pitchFamily="18" charset="0"/>
                        </a:rPr>
                        <a:t>Lân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càng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tỏ</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ra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sâu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sắc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khi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đặt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ông</a:t>
                      </a:r>
                      <a:r>
                        <a:rPr lang="en-US" sz="4400" b="1" baseline="0" dirty="0">
                          <a:latin typeface="Times New Roman" panose="02020603050405020304" pitchFamily="18" charset="0"/>
                          <a:cs typeface="Times New Roman" panose="02020603050405020304" pitchFamily="18" charset="0"/>
                        </a:rPr>
                        <a:t> Hai </a:t>
                      </a:r>
                      <a:r>
                        <a:rPr lang="en-US" sz="4400" b="1" baseline="0" dirty="0" err="1">
                          <a:latin typeface="Times New Roman" panose="02020603050405020304" pitchFamily="18" charset="0"/>
                          <a:cs typeface="Times New Roman" panose="02020603050405020304" pitchFamily="18" charset="0"/>
                        </a:rPr>
                        <a:t>vào</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một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huống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thách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để</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làm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bộc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lộ</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chiều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sâu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tâm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trạng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của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nhân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vật</a:t>
                      </a:r>
                      <a:r>
                        <a:rPr lang="en-US" sz="4400" b="1" baseline="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i="0" dirty="0">
                          <a:latin typeface="Times New Roman" panose="02020603050405020304" pitchFamily="18" charset="0"/>
                          <a:cs typeface="Times New Roman" panose="02020603050405020304" pitchFamily="18" charset="0"/>
                        </a:rPr>
                        <a:t>-</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Tì</a:t>
                      </a:r>
                      <a:r>
                        <a:rPr lang="en-US" sz="4400" i="0" dirty="0" err="1">
                          <a:latin typeface="Times New Roman" panose="02020603050405020304" pitchFamily="18" charset="0"/>
                          <a:cs typeface="Times New Roman" panose="02020603050405020304" pitchFamily="18" charset="0"/>
                        </a:rPr>
                        <a:t>nh</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huống</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ông</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nghe</a:t>
                      </a:r>
                      <a:r>
                        <a:rPr lang="en-US" sz="4400" i="0" baseline="0" dirty="0">
                          <a:latin typeface="Times New Roman" panose="02020603050405020304" pitchFamily="18" charset="0"/>
                          <a:cs typeface="Times New Roman" panose="02020603050405020304" pitchFamily="18" charset="0"/>
                        </a:rPr>
                        <a:t> tin </a:t>
                      </a:r>
                      <a:r>
                        <a:rPr lang="en-US" sz="4400" i="0" baseline="0" dirty="0" err="1">
                          <a:latin typeface="Times New Roman" panose="02020603050405020304" pitchFamily="18" charset="0"/>
                          <a:cs typeface="Times New Roman" panose="02020603050405020304" pitchFamily="18" charset="0"/>
                        </a:rPr>
                        <a:t>làng</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chợ</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Dầu</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của</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ông</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theo</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giặc</a:t>
                      </a:r>
                      <a:endParaRPr lang="en-US" sz="4400" i="0" baseline="0" dirty="0">
                        <a:latin typeface="Times New Roman" panose="02020603050405020304" pitchFamily="18" charset="0"/>
                        <a:cs typeface="Times New Roman" panose="02020603050405020304" pitchFamily="18" charset="0"/>
                      </a:endParaRPr>
                    </a:p>
                    <a:p>
                      <a:pPr algn="just"/>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Những</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diễn</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biến</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tâm</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lí</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của</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ông</a:t>
                      </a:r>
                      <a:r>
                        <a:rPr lang="en-US" sz="4400" i="0" baseline="0" dirty="0">
                          <a:latin typeface="Times New Roman" panose="02020603050405020304" pitchFamily="18" charset="0"/>
                          <a:cs typeface="Times New Roman" panose="02020603050405020304" pitchFamily="18" charset="0"/>
                        </a:rPr>
                        <a:t> Hai.</a:t>
                      </a:r>
                      <a:endParaRPr lang="en-US" sz="4400" i="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492469213"/>
                  </a:ext>
                </a:extLst>
              </a:tr>
            </a:tbl>
          </a:graphicData>
        </a:graphic>
      </p:graphicFrame>
    </p:spTree>
    <p:extLst>
      <p:ext uri="{BB962C8B-B14F-4D97-AF65-F5344CB8AC3E}">
        <p14:creationId xmlns:p14="http://schemas.microsoft.com/office/powerpoint/2010/main" val="40423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35564435"/>
              </p:ext>
            </p:extLst>
          </p:nvPr>
        </p:nvGraphicFramePr>
        <p:xfrm>
          <a:off x="228600" y="190500"/>
          <a:ext cx="17754600" cy="9753600"/>
        </p:xfrm>
        <a:graphic>
          <a:graphicData uri="http://schemas.openxmlformats.org/drawingml/2006/table">
            <a:tbl>
              <a:tblPr firstRow="1" bandRow="1">
                <a:tableStyleId>{5940675A-B579-460E-94D1-54222C63F5DA}</a:tableStyleId>
              </a:tblPr>
              <a:tblGrid>
                <a:gridCol w="7162800">
                  <a:extLst>
                    <a:ext uri="{9D8B030D-6E8A-4147-A177-3AD203B41FA5}">
                      <a16:colId xmlns:a16="http://schemas.microsoft.com/office/drawing/2014/main" val="643190802"/>
                    </a:ext>
                  </a:extLst>
                </a:gridCol>
                <a:gridCol w="10591800">
                  <a:extLst>
                    <a:ext uri="{9D8B030D-6E8A-4147-A177-3AD203B41FA5}">
                      <a16:colId xmlns:a16="http://schemas.microsoft.com/office/drawing/2014/main" val="2157816854"/>
                    </a:ext>
                  </a:extLst>
                </a:gridCol>
              </a:tblGrid>
              <a:tr h="370840">
                <a:tc gridSpan="2">
                  <a:txBody>
                    <a:bodyPr/>
                    <a:lstStyle/>
                    <a:p>
                      <a:pPr algn="just"/>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a:t>
                      </a:r>
                      <a:r>
                        <a:rPr lang="en-US" sz="4400"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Truyện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một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truyện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ngắn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có</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cốt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truyện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đơn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giản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tập</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trung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vào</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diễn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tả</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tâm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trạng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của</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nhân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vật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chính</a:t>
                      </a:r>
                      <a:r>
                        <a:rPr lang="en-US" sz="4400" i="1" baseline="0" dirty="0">
                          <a:latin typeface="Times New Roman" panose="02020603050405020304" pitchFamily="18" charset="0"/>
                          <a:cs typeface="Times New Roman" panose="02020603050405020304" pitchFamily="18" charset="0"/>
                        </a:rPr>
                        <a:t>, hay </a:t>
                      </a:r>
                      <a:r>
                        <a:rPr lang="en-US" sz="4400" i="1" baseline="0" dirty="0" err="1">
                          <a:latin typeface="Times New Roman" panose="02020603050405020304" pitchFamily="18" charset="0"/>
                          <a:cs typeface="Times New Roman" panose="02020603050405020304" pitchFamily="18" charset="0"/>
                        </a:rPr>
                        <a:t>có</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thể</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nói</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đây</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một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kiểu</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cốt</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truyện</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tâm</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lí</a:t>
                      </a:r>
                      <a:r>
                        <a:rPr lang="en-US" sz="4400" i="1" baseline="0" dirty="0">
                          <a:latin typeface="Times New Roman" panose="02020603050405020304" pitchFamily="18" charset="0"/>
                          <a:cs typeface="Times New Roman" panose="02020603050405020304" pitchFamily="18" charset="0"/>
                        </a:rPr>
                        <a:t>”.</a:t>
                      </a:r>
                    </a:p>
                  </a:txBody>
                  <a:tcPr anchor="ctr">
                    <a:solidFill>
                      <a:schemeClr val="accent1">
                        <a:lumMod val="20000"/>
                        <a:lumOff val="80000"/>
                      </a:schemeClr>
                    </a:solidFill>
                  </a:tcPr>
                </a:tc>
                <a:tc hMerge="1">
                  <a:txBody>
                    <a:bodyPr/>
                    <a:lstStyle/>
                    <a:p>
                      <a:endParaRPr lang="en-US" dirty="0"/>
                    </a:p>
                  </a:txBody>
                  <a:tcPr/>
                </a:tc>
                <a:extLst>
                  <a:ext uri="{0D108BD9-81ED-4DB2-BD59-A6C34878D82A}">
                    <a16:rowId xmlns:a16="http://schemas.microsoft.com/office/drawing/2014/main" val="3917836324"/>
                  </a:ext>
                </a:extLst>
              </a:tr>
              <a:tr h="370840">
                <a:tc>
                  <a:txBody>
                    <a:bodyPr/>
                    <a:lstStyle/>
                    <a:p>
                      <a:pPr algn="ctr"/>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Lí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lẽ</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bằng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chứng</a:t>
                      </a:r>
                      <a:endParaRPr lang="en-US" sz="4400" b="1"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143686052"/>
                  </a:ext>
                </a:extLst>
              </a:tr>
              <a:tr h="370840">
                <a:tc>
                  <a:txBody>
                    <a:bodyPr/>
                    <a:lstStyle/>
                    <a:p>
                      <a:pPr algn="just"/>
                      <a:r>
                        <a:rPr lang="en-US" sz="4400" b="1" dirty="0">
                          <a:latin typeface="Times New Roman" panose="02020603050405020304" pitchFamily="18" charset="0"/>
                          <a:cs typeface="Times New Roman" panose="02020603050405020304" pitchFamily="18" charset="0"/>
                        </a:rPr>
                        <a:t>3.</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Sự</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mở</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rộng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thống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nhất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của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yêu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quê</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hương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trong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yêu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nước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cảm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giai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cấp</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nét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mới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trong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nhận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thức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cảm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của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quần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chúng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cách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mạng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mà</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văn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học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thời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kì</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kháng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chiến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đã</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chú</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trọng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làm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nổi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bật</a:t>
                      </a:r>
                      <a:r>
                        <a:rPr lang="en-US" sz="4400" b="1" baseline="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indent="0" algn="just">
                        <a:buFontTx/>
                        <a:buNone/>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dụ</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từ</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khác</a:t>
                      </a:r>
                      <a:r>
                        <a:rPr lang="en-US" sz="4400"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Đồng</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chí</a:t>
                      </a:r>
                      <a:r>
                        <a:rPr lang="en-US" sz="4400" i="1"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Nhớ</a:t>
                      </a:r>
                      <a:endParaRPr lang="en-US" sz="4400" i="1" baseline="0" dirty="0">
                        <a:latin typeface="Times New Roman" panose="02020603050405020304" pitchFamily="18" charset="0"/>
                        <a:cs typeface="Times New Roman" panose="02020603050405020304" pitchFamily="18" charset="0"/>
                      </a:endParaRPr>
                    </a:p>
                    <a:p>
                      <a:pPr marL="0" indent="0" algn="just">
                        <a:buFontTx/>
                        <a:buNone/>
                      </a:pP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Phân</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tích</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biểu</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hiện</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cụ</a:t>
                      </a:r>
                      <a:r>
                        <a:rPr lang="en-US" sz="4400" i="0" baseline="0" dirty="0">
                          <a:latin typeface="Times New Roman" panose="02020603050405020304" pitchFamily="18" charset="0"/>
                          <a:cs typeface="Times New Roman" panose="02020603050405020304" pitchFamily="18" charset="0"/>
                        </a:rPr>
                        <a:t> </a:t>
                      </a:r>
                      <a:r>
                        <a:rPr lang="en-US" sz="4400" i="0" baseline="0" dirty="0" err="1">
                          <a:latin typeface="Times New Roman" panose="02020603050405020304" pitchFamily="18" charset="0"/>
                          <a:cs typeface="Times New Roman" panose="02020603050405020304" pitchFamily="18" charset="0"/>
                        </a:rPr>
                        <a:t>thể</a:t>
                      </a:r>
                      <a:r>
                        <a:rPr lang="en-US" sz="4400" i="0" baseline="0" dirty="0">
                          <a:latin typeface="Times New Roman" panose="02020603050405020304" pitchFamily="18" charset="0"/>
                          <a:cs typeface="Times New Roman" panose="02020603050405020304" pitchFamily="18" charset="0"/>
                        </a:rPr>
                        <a:t> qua </a:t>
                      </a:r>
                      <a:r>
                        <a:rPr lang="en-US" sz="4400" i="0" baseline="0" dirty="0" err="1">
                          <a:latin typeface="Times New Roman" panose="02020603050405020304" pitchFamily="18" charset="0"/>
                          <a:cs typeface="Times New Roman" panose="02020603050405020304" pitchFamily="18" charset="0"/>
                        </a:rPr>
                        <a:t>truyện</a:t>
                      </a:r>
                      <a:r>
                        <a:rPr lang="en-US" sz="4400" i="0" baseline="0" dirty="0">
                          <a:latin typeface="Times New Roman" panose="02020603050405020304" pitchFamily="18" charset="0"/>
                          <a:cs typeface="Times New Roman" panose="02020603050405020304" pitchFamily="18" charset="0"/>
                        </a:rPr>
                        <a:t> </a:t>
                      </a:r>
                      <a:r>
                        <a:rPr lang="en-US" sz="4400" i="1" baseline="0" dirty="0" err="1">
                          <a:latin typeface="Times New Roman" panose="02020603050405020304" pitchFamily="18" charset="0"/>
                          <a:cs typeface="Times New Roman" panose="02020603050405020304" pitchFamily="18" charset="0"/>
                        </a:rPr>
                        <a:t>Làng</a:t>
                      </a:r>
                      <a:endParaRPr lang="en-US" sz="4400" i="1" baseline="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843357184"/>
                  </a:ext>
                </a:extLst>
              </a:tr>
              <a:tr h="370840">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Nhận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xét</a:t>
                      </a:r>
                      <a:r>
                        <a:rPr lang="en-US" sz="4400" b="1" baseline="0" dirty="0">
                          <a:latin typeface="Times New Roman" panose="02020603050405020304" pitchFamily="18" charset="0"/>
                          <a:cs typeface="Times New Roman" panose="02020603050405020304" pitchFamily="18" charset="0"/>
                        </a:rPr>
                        <a:t>:</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0" baseline="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400" b="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0" baseline="0" dirty="0" err="1">
                          <a:latin typeface="Times New Roman" panose="02020603050405020304" pitchFamily="18" charset="0"/>
                          <a:cs typeface="Times New Roman" panose="02020603050405020304" pitchFamily="18" charset="0"/>
                          <a:sym typeface="Wingdings" panose="05000000000000000000" pitchFamily="2" charset="2"/>
                        </a:rPr>
                        <a:t>nêu</a:t>
                      </a:r>
                      <a:r>
                        <a:rPr lang="en-US" sz="4400" b="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0" baseline="0" dirty="0" err="1">
                          <a:latin typeface="Times New Roman" panose="02020603050405020304" pitchFamily="18" charset="0"/>
                          <a:cs typeface="Times New Roman" panose="02020603050405020304" pitchFamily="18" charset="0"/>
                          <a:sym typeface="Wingdings" panose="05000000000000000000" pitchFamily="2" charset="2"/>
                        </a:rPr>
                        <a:t>vấn</a:t>
                      </a:r>
                      <a:r>
                        <a:rPr lang="en-US" sz="4400" b="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0" baseline="0" dirty="0" err="1">
                          <a:latin typeface="Times New Roman" panose="02020603050405020304" pitchFamily="18" charset="0"/>
                          <a:cs typeface="Times New Roman" panose="02020603050405020304" pitchFamily="18" charset="0"/>
                          <a:sym typeface="Wingdings" panose="05000000000000000000" pitchFamily="2" charset="2"/>
                        </a:rPr>
                        <a:t>đề</a:t>
                      </a:r>
                      <a:r>
                        <a:rPr lang="en-US" sz="4400" b="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0" baseline="0" dirty="0" err="1">
                          <a:latin typeface="Times New Roman" panose="02020603050405020304" pitchFamily="18" charset="0"/>
                          <a:cs typeface="Times New Roman" panose="02020603050405020304" pitchFamily="18" charset="0"/>
                          <a:sym typeface="Wingdings" panose="05000000000000000000" pitchFamily="2" charset="2"/>
                        </a:rPr>
                        <a:t>đơn</a:t>
                      </a:r>
                      <a:r>
                        <a:rPr lang="en-US" sz="4400" b="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0" baseline="0" dirty="0" err="1">
                          <a:latin typeface="Times New Roman" panose="02020603050405020304" pitchFamily="18" charset="0"/>
                          <a:cs typeface="Times New Roman" panose="02020603050405020304" pitchFamily="18" charset="0"/>
                          <a:sym typeface="Wingdings" panose="05000000000000000000" pitchFamily="2" charset="2"/>
                        </a:rPr>
                        <a:t>giản</a:t>
                      </a:r>
                      <a:r>
                        <a:rPr lang="en-US" sz="4400" b="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0" baseline="0" dirty="0" err="1">
                          <a:latin typeface="Times New Roman" panose="02020603050405020304" pitchFamily="18" charset="0"/>
                          <a:cs typeface="Times New Roman" panose="02020603050405020304" pitchFamily="18" charset="0"/>
                          <a:sym typeface="Wingdings" panose="05000000000000000000" pitchFamily="2" charset="2"/>
                        </a:rPr>
                        <a:t>rõ</a:t>
                      </a:r>
                      <a:r>
                        <a:rPr lang="en-US" sz="4400" b="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0" baseline="0" dirty="0" err="1">
                          <a:latin typeface="Times New Roman" panose="02020603050405020304" pitchFamily="18" charset="0"/>
                          <a:cs typeface="Times New Roman" panose="02020603050405020304" pitchFamily="18" charset="0"/>
                          <a:sym typeface="Wingdings" panose="05000000000000000000" pitchFamily="2" charset="2"/>
                        </a:rPr>
                        <a:t>ràng</a:t>
                      </a:r>
                      <a:r>
                        <a:rPr lang="en-US" sz="4400" b="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0" baseline="0" dirty="0" err="1">
                          <a:latin typeface="Times New Roman" panose="02020603050405020304" pitchFamily="18" charset="0"/>
                          <a:cs typeface="Times New Roman" panose="02020603050405020304" pitchFamily="18" charset="0"/>
                          <a:sym typeface="Wingdings" panose="05000000000000000000" pitchFamily="2" charset="2"/>
                        </a:rPr>
                        <a:t>dễ</a:t>
                      </a:r>
                      <a:r>
                        <a:rPr lang="en-US" sz="4400" b="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0" baseline="0" dirty="0" err="1">
                          <a:latin typeface="Times New Roman" panose="02020603050405020304" pitchFamily="18" charset="0"/>
                          <a:cs typeface="Times New Roman" panose="02020603050405020304" pitchFamily="18" charset="0"/>
                          <a:sym typeface="Wingdings" panose="05000000000000000000" pitchFamily="2" charset="2"/>
                        </a:rPr>
                        <a:t>hiểu</a:t>
                      </a:r>
                      <a:r>
                        <a:rPr lang="en-US" sz="4400" b="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0" baseline="0" dirty="0" err="1">
                          <a:latin typeface="Times New Roman" panose="02020603050405020304" pitchFamily="18" charset="0"/>
                          <a:cs typeface="Times New Roman" panose="02020603050405020304" pitchFamily="18" charset="0"/>
                          <a:sym typeface="Wingdings" panose="05000000000000000000" pitchFamily="2" charset="2"/>
                        </a:rPr>
                        <a:t>L</a:t>
                      </a:r>
                      <a:r>
                        <a:rPr lang="en-US" sz="4400" baseline="0" dirty="0" err="1">
                          <a:latin typeface="Times New Roman" panose="02020603050405020304" pitchFamily="18" charset="0"/>
                          <a:cs typeface="Times New Roman" panose="02020603050405020304" pitchFamily="18" charset="0"/>
                        </a:rPr>
                        <a:t>uận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lẽ</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bằng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chứng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mối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hệ</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chặt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chẽ</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tỏ</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thêm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luận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đề</a:t>
                      </a:r>
                      <a:r>
                        <a:rPr lang="en-US" sz="4400" baseline="0" dirty="0">
                          <a:latin typeface="Times New Roman" panose="02020603050405020304" pitchFamily="18" charset="0"/>
                          <a:cs typeface="Times New Roman" panose="02020603050405020304" pitchFamily="18" charset="0"/>
                        </a:rPr>
                        <a:t>.</a:t>
                      </a:r>
                      <a:endParaRPr lang="en-US" sz="4400" i="1" dirty="0">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62051717"/>
                  </a:ext>
                </a:extLst>
              </a:tr>
            </a:tbl>
          </a:graphicData>
        </a:graphic>
      </p:graphicFrame>
    </p:spTree>
    <p:extLst>
      <p:ext uri="{BB962C8B-B14F-4D97-AF65-F5344CB8AC3E}">
        <p14:creationId xmlns:p14="http://schemas.microsoft.com/office/powerpoint/2010/main" val="182162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1600" y="1409700"/>
            <a:ext cx="8305800" cy="543937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en-US" sz="8000" b="1" i="0" u="none" strike="noStrike" kern="1200" cap="none" spc="0" normalizeH="0" baseline="0" noProof="0" dirty="0">
                <a:ln>
                  <a:noFill/>
                </a:ln>
                <a:solidFill>
                  <a:srgbClr val="FF0000"/>
                </a:solidFill>
                <a:effectLst/>
                <a:uLnTx/>
                <a:uFillTx/>
                <a:latin typeface="#9Slide05 Dancing Script" panose="03080800040507000D00" pitchFamily="66" charset="0"/>
                <a:ea typeface="+mn-ea"/>
                <a:cs typeface="Times New Roman" panose="02020603050405020304" pitchFamily="18" charset="0"/>
              </a:rPr>
              <a:t>3. </a:t>
            </a: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lang="en-US" sz="8000" b="1" dirty="0" err="1">
                <a:solidFill>
                  <a:srgbClr val="FF0000"/>
                </a:solidFill>
                <a:latin typeface="#9Slide05 Dancing Script" panose="03080800040507000D00" pitchFamily="66" charset="0"/>
                <a:cs typeface="Times New Roman" panose="02020603050405020304" pitchFamily="18" charset="0"/>
              </a:rPr>
              <a:t>Cách</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trình</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bày</a:t>
            </a:r>
            <a:r>
              <a:rPr lang="en-US" sz="8000" b="1" dirty="0">
                <a:solidFill>
                  <a:srgbClr val="FF0000"/>
                </a:solidFill>
                <a:latin typeface="#9Slide05 Dancing Script" panose="03080800040507000D00" pitchFamily="66" charset="0"/>
                <a:cs typeface="Times New Roman" panose="02020603050405020304" pitchFamily="18" charset="0"/>
              </a:rPr>
              <a:t> </a:t>
            </a:r>
          </a:p>
          <a:p>
            <a:pPr marL="0" marR="0" lvl="0" indent="0" algn="ctr" defTabSz="914400" rtl="0" eaLnBrk="1" fontAlgn="auto" latinLnBrk="0" hangingPunct="1">
              <a:lnSpc>
                <a:spcPct val="150000"/>
              </a:lnSpc>
              <a:spcBef>
                <a:spcPts val="0"/>
              </a:spcBef>
              <a:spcAft>
                <a:spcPts val="0"/>
              </a:spcAft>
              <a:buClrTx/>
              <a:buSzTx/>
              <a:buFontTx/>
              <a:buNone/>
              <a:tabLst>
                <a:tab pos="90170" algn="l"/>
                <a:tab pos="180340" algn="l"/>
              </a:tabLst>
              <a:defRPr/>
            </a:pPr>
            <a:r>
              <a:rPr lang="en-US" sz="8000" b="1" dirty="0" err="1">
                <a:solidFill>
                  <a:srgbClr val="FF0000"/>
                </a:solidFill>
                <a:latin typeface="#9Slide05 Dancing Script" panose="03080800040507000D00" pitchFamily="66" charset="0"/>
                <a:cs typeface="Times New Roman" panose="02020603050405020304" pitchFamily="18" charset="0"/>
              </a:rPr>
              <a:t>vấn</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đề</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trong</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văn</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bản</a:t>
            </a:r>
            <a:endParaRPr kumimoji="0" lang="en-US" sz="8000" b="1" i="0" u="none" strike="noStrike" kern="1200" cap="none" spc="0" normalizeH="0" baseline="0" noProof="0" dirty="0">
              <a:ln>
                <a:noFill/>
              </a:ln>
              <a:solidFill>
                <a:srgbClr val="FF0000"/>
              </a:solidFill>
              <a:effectLst/>
              <a:uLnTx/>
              <a:uFillTx/>
              <a:latin typeface="#9Slide05 Dancing Script" panose="03080800040507000D00" pitchFamily="66" charset="0"/>
              <a:ea typeface="+mn-ea"/>
              <a:cs typeface="Times New Roman" panose="02020603050405020304" pitchFamily="18" charset="0"/>
            </a:endParaRPr>
          </a:p>
        </p:txBody>
      </p:sp>
      <p:grpSp>
        <p:nvGrpSpPr>
          <p:cNvPr id="3" name="Group 5">
            <a:extLst>
              <a:ext uri="{FF2B5EF4-FFF2-40B4-BE49-F238E27FC236}">
                <a16:creationId xmlns:a16="http://schemas.microsoft.com/office/drawing/2014/main" id="{ED0421D5-41CE-DC2D-D020-2D517E23FB74}"/>
              </a:ext>
            </a:extLst>
          </p:cNvPr>
          <p:cNvGrpSpPr/>
          <p:nvPr/>
        </p:nvGrpSpPr>
        <p:grpSpPr>
          <a:xfrm>
            <a:off x="228600" y="114300"/>
            <a:ext cx="8229600" cy="10046970"/>
            <a:chOff x="0" y="0"/>
            <a:chExt cx="5592318" cy="6350000"/>
          </a:xfrm>
        </p:grpSpPr>
        <p:sp>
          <p:nvSpPr>
            <p:cNvPr id="4" name="Freeform 6">
              <a:extLst>
                <a:ext uri="{FF2B5EF4-FFF2-40B4-BE49-F238E27FC236}">
                  <a16:creationId xmlns:a16="http://schemas.microsoft.com/office/drawing/2014/main" id="{8949EFC1-2E04-7D62-8850-DB8349ACC610}"/>
                </a:ext>
              </a:extLst>
            </p:cNvPr>
            <p:cNvSpPr/>
            <p:nvPr/>
          </p:nvSpPr>
          <p:spPr>
            <a:xfrm>
              <a:off x="0" y="0"/>
              <a:ext cx="5592318" cy="6350000"/>
            </a:xfrm>
            <a:custGeom>
              <a:avLst/>
              <a:gdLst/>
              <a:ahLst/>
              <a:cxnLst/>
              <a:rect l="l" t="t" r="r" b="b"/>
              <a:pathLst>
                <a:path w="5592318" h="6350000">
                  <a:moveTo>
                    <a:pt x="5592318" y="0"/>
                  </a:moveTo>
                  <a:lnTo>
                    <a:pt x="5592318" y="6350000"/>
                  </a:lnTo>
                  <a:lnTo>
                    <a:pt x="0" y="6350000"/>
                  </a:lnTo>
                  <a:lnTo>
                    <a:pt x="0" y="0"/>
                  </a:lnTo>
                  <a:lnTo>
                    <a:pt x="2796159" y="408559"/>
                  </a:lnTo>
                  <a:lnTo>
                    <a:pt x="5592318" y="0"/>
                  </a:lnTo>
                  <a:close/>
                </a:path>
              </a:pathLst>
            </a:custGeom>
            <a:blipFill>
              <a:blip r:embed="rId3"/>
              <a:stretch>
                <a:fillRect l="-26089" r="-26089"/>
              </a:stretch>
            </a:blipFill>
          </p:spPr>
          <p:txBody>
            <a:bodyPr/>
            <a:lstStyle/>
            <a:p>
              <a:endParaRPr lang="en-US"/>
            </a:p>
          </p:txBody>
        </p:sp>
      </p:grpSp>
    </p:spTree>
    <p:extLst>
      <p:ext uri="{BB962C8B-B14F-4D97-AF65-F5344CB8AC3E}">
        <p14:creationId xmlns:p14="http://schemas.microsoft.com/office/powerpoint/2010/main" val="427200344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7585217"/>
              </p:ext>
            </p:extLst>
          </p:nvPr>
        </p:nvGraphicFramePr>
        <p:xfrm>
          <a:off x="228600" y="263878"/>
          <a:ext cx="17907000" cy="9906000"/>
        </p:xfrm>
        <a:graphic>
          <a:graphicData uri="http://schemas.openxmlformats.org/drawingml/2006/table">
            <a:tbl>
              <a:tblPr firstRow="1" bandRow="1">
                <a:tableStyleId>{5940675A-B579-460E-94D1-54222C63F5DA}</a:tableStyleId>
              </a:tblPr>
              <a:tblGrid>
                <a:gridCol w="7629939">
                  <a:extLst>
                    <a:ext uri="{9D8B030D-6E8A-4147-A177-3AD203B41FA5}">
                      <a16:colId xmlns:a16="http://schemas.microsoft.com/office/drawing/2014/main" val="1847873717"/>
                    </a:ext>
                  </a:extLst>
                </a:gridCol>
                <a:gridCol w="10277061">
                  <a:extLst>
                    <a:ext uri="{9D8B030D-6E8A-4147-A177-3AD203B41FA5}">
                      <a16:colId xmlns:a16="http://schemas.microsoft.com/office/drawing/2014/main" val="2967156827"/>
                    </a:ext>
                  </a:extLst>
                </a:gridCol>
              </a:tblGrid>
              <a:tr h="917222">
                <a:tc>
                  <a:txBody>
                    <a:bodyPr/>
                    <a:lstStyle/>
                    <a:p>
                      <a:pPr algn="ctr"/>
                      <a:r>
                        <a:rPr lang="en-US" sz="4400" b="1" dirty="0" err="1">
                          <a:latin typeface="Times New Roman" panose="02020603050405020304" pitchFamily="18" charset="0"/>
                          <a:cs typeface="Times New Roman" panose="02020603050405020304" pitchFamily="18" charset="0"/>
                        </a:rPr>
                        <a:t>Vấn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đề</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khách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a:latin typeface="Times New Roman" panose="02020603050405020304" pitchFamily="18" charset="0"/>
                          <a:cs typeface="Times New Roman" panose="02020603050405020304" pitchFamily="18" charset="0"/>
                        </a:rPr>
                        <a:t>Ý</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kiến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chủ</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784037646"/>
                  </a:ext>
                </a:extLst>
              </a:tr>
              <a:tr h="8988778">
                <a:tc>
                  <a:txBody>
                    <a:bodyPr/>
                    <a:lstStyle/>
                    <a:p>
                      <a:pPr algn="just"/>
                      <a:r>
                        <a:rPr lang="en-US" sz="4400" i="1" kern="1200" dirty="0">
                          <a:effectLst/>
                          <a:latin typeface="Times New Roman" panose="02020603050405020304" pitchFamily="18" charset="0"/>
                          <a:cs typeface="Times New Roman" panose="02020603050405020304" pitchFamily="18" charset="0"/>
                        </a:rPr>
                        <a:t>“</a:t>
                      </a:r>
                      <a:r>
                        <a:rPr lang="en-US" sz="4400" i="1" kern="1200" dirty="0" err="1">
                          <a:effectLst/>
                          <a:latin typeface="Times New Roman" panose="02020603050405020304" pitchFamily="18" charset="0"/>
                          <a:cs typeface="Times New Roman" panose="02020603050405020304" pitchFamily="18" charset="0"/>
                        </a:rPr>
                        <a:t>Cái</a:t>
                      </a:r>
                      <a:r>
                        <a:rPr lang="en-US" sz="4400" i="1" kern="1200" baseline="0" dirty="0">
                          <a:effectLst/>
                          <a:latin typeface="Times New Roman" panose="02020603050405020304" pitchFamily="18" charset="0"/>
                          <a:cs typeface="Times New Roman" panose="02020603050405020304" pitchFamily="18" charset="0"/>
                        </a:rPr>
                        <a:t> tin </a:t>
                      </a:r>
                      <a:r>
                        <a:rPr lang="en-US" sz="4400" i="1" kern="1200" baseline="0" dirty="0" err="1">
                          <a:effectLst/>
                          <a:latin typeface="Times New Roman" panose="02020603050405020304" pitchFamily="18" charset="0"/>
                          <a:cs typeface="Times New Roman" panose="02020603050405020304" pitchFamily="18" charset="0"/>
                        </a:rPr>
                        <a:t>ấy</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đến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với</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ông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vào</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một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buổi</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trưa</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giữa</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lúc</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tâm</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trạng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ông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đang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rất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phấn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chấn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vì</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nghe</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được</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nhiều</a:t>
                      </a:r>
                      <a:r>
                        <a:rPr lang="en-US" sz="4400" i="1" kern="1200" baseline="0" dirty="0">
                          <a:effectLst/>
                          <a:latin typeface="Times New Roman" panose="02020603050405020304" pitchFamily="18" charset="0"/>
                          <a:cs typeface="Times New Roman" panose="02020603050405020304" pitchFamily="18" charset="0"/>
                        </a:rPr>
                        <a:t> tin ta </a:t>
                      </a:r>
                      <a:r>
                        <a:rPr lang="en-US" sz="4400" i="1" kern="1200" baseline="0" dirty="0" err="1">
                          <a:effectLst/>
                          <a:latin typeface="Times New Roman" panose="02020603050405020304" pitchFamily="18" charset="0"/>
                          <a:cs typeface="Times New Roman" panose="02020603050405020304" pitchFamily="18" charset="0"/>
                        </a:rPr>
                        <a:t>đánh</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thắng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giặc</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trên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tờ</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báo</a:t>
                      </a:r>
                      <a:r>
                        <a:rPr lang="en-US" sz="4400" i="1" kern="1200" baseline="0" dirty="0">
                          <a:effectLst/>
                          <a:latin typeface="Times New Roman" panose="02020603050405020304" pitchFamily="18" charset="0"/>
                          <a:cs typeface="Times New Roman" panose="02020603050405020304" pitchFamily="18" charset="0"/>
                        </a:rPr>
                        <a:t> ở </a:t>
                      </a:r>
                      <a:r>
                        <a:rPr lang="en-US" sz="4400" i="1" kern="1200" baseline="0" dirty="0" err="1">
                          <a:effectLst/>
                          <a:latin typeface="Times New Roman" panose="02020603050405020304" pitchFamily="18" charset="0"/>
                          <a:cs typeface="Times New Roman" panose="02020603050405020304" pitchFamily="18" charset="0"/>
                        </a:rPr>
                        <a:t>phòng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thông</a:t>
                      </a:r>
                      <a:r>
                        <a:rPr lang="en-US" sz="4400" i="1" kern="1200" baseline="0" dirty="0">
                          <a:effectLst/>
                          <a:latin typeface="Times New Roman" panose="02020603050405020304" pitchFamily="18" charset="0"/>
                          <a:cs typeface="Times New Roman" panose="02020603050405020304" pitchFamily="18" charset="0"/>
                        </a:rPr>
                        <a:t> tin. </a:t>
                      </a:r>
                      <a:r>
                        <a:rPr lang="en-US" sz="4400" i="1" kern="1200" baseline="0" dirty="0" err="1">
                          <a:effectLst/>
                          <a:latin typeface="Times New Roman" panose="02020603050405020304" pitchFamily="18" charset="0"/>
                          <a:cs typeface="Times New Roman" panose="02020603050405020304" pitchFamily="18" charset="0"/>
                        </a:rPr>
                        <a:t>Cái</a:t>
                      </a:r>
                      <a:r>
                        <a:rPr lang="en-US" sz="4400" i="1" kern="1200" baseline="0" dirty="0">
                          <a:effectLst/>
                          <a:latin typeface="Times New Roman" panose="02020603050405020304" pitchFamily="18" charset="0"/>
                          <a:cs typeface="Times New Roman" panose="02020603050405020304" pitchFamily="18" charset="0"/>
                        </a:rPr>
                        <a:t> tin </a:t>
                      </a:r>
                      <a:r>
                        <a:rPr lang="en-US" sz="4400" i="1" kern="1200" baseline="0" dirty="0" err="1">
                          <a:effectLst/>
                          <a:latin typeface="Times New Roman" panose="02020603050405020304" pitchFamily="18" charset="0"/>
                          <a:cs typeface="Times New Roman" panose="02020603050405020304" pitchFamily="18" charset="0"/>
                        </a:rPr>
                        <a:t>ấy</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đến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với</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ông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khá</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đột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ngột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khiến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ông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sững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sờ</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đến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nỗi</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Cổ</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ông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lão</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nghẹn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ắng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hẳn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lại</a:t>
                      </a:r>
                      <a:r>
                        <a:rPr lang="en-US" sz="4400" i="1" kern="1200" baseline="0" dirty="0">
                          <a:effectLst/>
                          <a:latin typeface="Times New Roman" panose="02020603050405020304" pitchFamily="18" charset="0"/>
                          <a:cs typeface="Times New Roman" panose="02020603050405020304" pitchFamily="18" charset="0"/>
                        </a:rPr>
                        <a:t>, da </a:t>
                      </a:r>
                      <a:r>
                        <a:rPr lang="en-US" sz="4400" i="1" kern="1200" baseline="0" dirty="0" err="1">
                          <a:effectLst/>
                          <a:latin typeface="Times New Roman" panose="02020603050405020304" pitchFamily="18" charset="0"/>
                          <a:cs typeface="Times New Roman" panose="02020603050405020304" pitchFamily="18" charset="0"/>
                        </a:rPr>
                        <a:t>mặt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tê</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rân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rân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Ông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lão</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lặng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đi</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tưởng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như</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đến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không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thở</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được</a:t>
                      </a:r>
                      <a:r>
                        <a:rPr lang="en-US" sz="4400" i="1" kern="1200" baseline="0" dirty="0">
                          <a:effectLst/>
                          <a:latin typeface="Times New Roman" panose="02020603050405020304" pitchFamily="18" charset="0"/>
                          <a:cs typeface="Times New Roman" panose="02020603050405020304" pitchFamily="18" charset="0"/>
                        </a:rPr>
                        <a:t>.””</a:t>
                      </a:r>
                      <a:endParaRPr lang="en-US" sz="4400" i="1"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r>
                        <a:rPr lang="en-US" sz="4400" b="1" kern="1200" dirty="0">
                          <a:solidFill>
                            <a:schemeClr val="dk1"/>
                          </a:solidFill>
                          <a:effectLst/>
                          <a:latin typeface="Times New Roman" panose="02020603050405020304" pitchFamily="18" charset="0"/>
                          <a:ea typeface="+mn-ea"/>
                          <a:cs typeface="Times New Roman" panose="02020603050405020304" pitchFamily="18" charset="0"/>
                        </a:rPr>
                        <a:t>- C</a:t>
                      </a:r>
                      <a:r>
                        <a:rPr lang="vi-VN" sz="4400" b="1" kern="1200" dirty="0">
                          <a:solidFill>
                            <a:schemeClr val="dk1"/>
                          </a:solidFill>
                          <a:effectLst/>
                          <a:latin typeface="Times New Roman" panose="02020603050405020304" pitchFamily="18" charset="0"/>
                          <a:ea typeface="+mn-ea"/>
                          <a:cs typeface="Times New Roman" panose="02020603050405020304" pitchFamily="18" charset="0"/>
                        </a:rPr>
                        <a:t>ác nhận xét, đánh giá của tác giả </a:t>
                      </a:r>
                      <a:endParaRPr lang="en-US" sz="4400" b="1"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en-US" sz="4400" i="1" kern="1200" dirty="0">
                          <a:effectLst/>
                          <a:latin typeface="Times New Roman" panose="02020603050405020304" pitchFamily="18" charset="0"/>
                          <a:cs typeface="Times New Roman" panose="02020603050405020304" pitchFamily="18" charset="0"/>
                        </a:rPr>
                        <a:t>“</a:t>
                      </a:r>
                      <a:r>
                        <a:rPr lang="en-US" sz="4400" i="1" kern="1200" dirty="0" err="1">
                          <a:effectLst/>
                          <a:latin typeface="Times New Roman" panose="02020603050405020304" pitchFamily="18" charset="0"/>
                          <a:cs typeface="Times New Roman" panose="02020603050405020304" pitchFamily="18" charset="0"/>
                        </a:rPr>
                        <a:t>Ngòi</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bút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miêu</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tả</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tâm</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lí</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của</a:t>
                      </a:r>
                      <a:r>
                        <a:rPr lang="en-US" sz="4400" i="1" kern="1200" baseline="0" dirty="0">
                          <a:effectLst/>
                          <a:latin typeface="Times New Roman" panose="02020603050405020304" pitchFamily="18" charset="0"/>
                          <a:cs typeface="Times New Roman" panose="02020603050405020304" pitchFamily="18" charset="0"/>
                        </a:rPr>
                        <a:t> Kim </a:t>
                      </a:r>
                      <a:r>
                        <a:rPr lang="en-US" sz="4400" i="1" kern="1200" baseline="0" dirty="0" err="1">
                          <a:effectLst/>
                          <a:latin typeface="Times New Roman" panose="02020603050405020304" pitchFamily="18" charset="0"/>
                          <a:cs typeface="Times New Roman" panose="02020603050405020304" pitchFamily="18" charset="0"/>
                        </a:rPr>
                        <a:t>Lân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càng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tỏ</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ra</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sâu</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sắc</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khi</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đặt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nhân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vật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ông</a:t>
                      </a:r>
                      <a:r>
                        <a:rPr lang="en-US" sz="4400" i="1" kern="1200" baseline="0" dirty="0">
                          <a:effectLst/>
                          <a:latin typeface="Times New Roman" panose="02020603050405020304" pitchFamily="18" charset="0"/>
                          <a:cs typeface="Times New Roman" panose="02020603050405020304" pitchFamily="18" charset="0"/>
                        </a:rPr>
                        <a:t> Hai </a:t>
                      </a:r>
                      <a:r>
                        <a:rPr lang="en-US" sz="4400" i="1" kern="1200" baseline="0" dirty="0" err="1">
                          <a:effectLst/>
                          <a:latin typeface="Times New Roman" panose="02020603050405020304" pitchFamily="18" charset="0"/>
                          <a:cs typeface="Times New Roman" panose="02020603050405020304" pitchFamily="18" charset="0"/>
                        </a:rPr>
                        <a:t>vào</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một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tình</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huống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thử</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thách</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để</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làm</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bộc</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lộ</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chiều</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sâu</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tâm</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trạng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của</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nhân</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vật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đó</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là</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tình</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huống</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ông</a:t>
                      </a:r>
                      <a:r>
                        <a:rPr lang="en-US" sz="4400" i="1" kern="1200" baseline="0" dirty="0">
                          <a:effectLst/>
                          <a:latin typeface="Times New Roman" panose="02020603050405020304" pitchFamily="18" charset="0"/>
                          <a:cs typeface="Times New Roman" panose="02020603050405020304" pitchFamily="18" charset="0"/>
                        </a:rPr>
                        <a:t> Hai </a:t>
                      </a:r>
                      <a:r>
                        <a:rPr lang="en-US" sz="4400" i="1" kern="1200" baseline="0" dirty="0" err="1">
                          <a:effectLst/>
                          <a:latin typeface="Times New Roman" panose="02020603050405020304" pitchFamily="18" charset="0"/>
                          <a:cs typeface="Times New Roman" panose="02020603050405020304" pitchFamily="18" charset="0"/>
                        </a:rPr>
                        <a:t>đột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ngột</a:t>
                      </a:r>
                      <a:r>
                        <a:rPr lang="en-US" sz="4400" i="1" kern="1200" baseline="0" dirty="0">
                          <a:effectLst/>
                          <a:latin typeface="Times New Roman" panose="02020603050405020304" pitchFamily="18" charset="0"/>
                          <a:cs typeface="Times New Roman" panose="02020603050405020304" pitchFamily="18" charset="0"/>
                        </a:rPr>
                        <a:t> </a:t>
                      </a:r>
                      <a:r>
                        <a:rPr lang="en-US" sz="4400" i="1" kern="1200" baseline="0" dirty="0" err="1">
                          <a:effectLst/>
                          <a:latin typeface="Times New Roman" panose="02020603050405020304" pitchFamily="18" charset="0"/>
                          <a:cs typeface="Times New Roman" panose="02020603050405020304" pitchFamily="18" charset="0"/>
                        </a:rPr>
                        <a:t>nghe</a:t>
                      </a:r>
                      <a:r>
                        <a:rPr lang="en-US" sz="4400" i="1" kern="1200" baseline="0" dirty="0">
                          <a:effectLst/>
                          <a:latin typeface="Times New Roman" panose="02020603050405020304" pitchFamily="18" charset="0"/>
                          <a:cs typeface="Times New Roman" panose="02020603050405020304" pitchFamily="18" charset="0"/>
                        </a:rPr>
                        <a:t> tin </a:t>
                      </a:r>
                      <a:r>
                        <a:rPr lang="en-US" sz="4400" i="1" kern="1200" baseline="0" dirty="0" err="1">
                          <a:effectLst/>
                          <a:latin typeface="Times New Roman" panose="02020603050405020304" pitchFamily="18" charset="0"/>
                          <a:cs typeface="Times New Roman" panose="02020603050405020304" pitchFamily="18" charset="0"/>
                        </a:rPr>
                        <a:t>dữ</a:t>
                      </a:r>
                      <a:r>
                        <a:rPr lang="en-US" sz="4400" i="1" kern="1200" baseline="0" dirty="0">
                          <a:effectLst/>
                          <a:latin typeface="Times New Roman" panose="02020603050405020304" pitchFamily="18" charset="0"/>
                          <a:cs typeface="Times New Roman" panose="02020603050405020304" pitchFamily="18" charset="0"/>
                        </a:rPr>
                        <a:t>.”</a:t>
                      </a:r>
                      <a:endParaRPr lang="en-US" sz="4400" i="1" kern="1200" dirty="0">
                        <a:effectLst/>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610998872"/>
                  </a:ext>
                </a:extLst>
              </a:tr>
            </a:tbl>
          </a:graphicData>
        </a:graphic>
      </p:graphicFrame>
      <p:pic>
        <p:nvPicPr>
          <p:cNvPr id="2" name="Picture 1">
            <a:extLst>
              <a:ext uri="{FF2B5EF4-FFF2-40B4-BE49-F238E27FC236}">
                <a16:creationId xmlns:a16="http://schemas.microsoft.com/office/drawing/2014/main" id="{CB58B59D-F0B4-A6C9-628A-AC3A9A0511D6}"/>
              </a:ext>
            </a:extLst>
          </p:cNvPr>
          <p:cNvPicPr>
            <a:picLocks noChangeAspect="1"/>
          </p:cNvPicPr>
          <p:nvPr/>
        </p:nvPicPr>
        <p:blipFill>
          <a:blip r:embed="rId3">
            <a:lum bright="70000" contrast="-70000"/>
          </a:blip>
          <a:stretch>
            <a:fillRect/>
          </a:stretch>
        </p:blipFill>
        <p:spPr>
          <a:xfrm>
            <a:off x="13335000" y="7886700"/>
            <a:ext cx="6072142" cy="4115157"/>
          </a:xfrm>
          <a:prstGeom prst="rect">
            <a:avLst/>
          </a:prstGeom>
        </p:spPr>
      </p:pic>
    </p:spTree>
    <p:extLst>
      <p:ext uri="{BB962C8B-B14F-4D97-AF65-F5344CB8AC3E}">
        <p14:creationId xmlns:p14="http://schemas.microsoft.com/office/powerpoint/2010/main" val="373896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562992"/>
            <a:ext cx="15697200" cy="1446550"/>
          </a:xfrm>
          <a:prstGeom prst="rect">
            <a:avLst/>
          </a:prstGeom>
        </p:spPr>
        <p:txBody>
          <a:bodyPr wrap="square">
            <a:spAutoFit/>
          </a:bodyPr>
          <a:lstStyle/>
          <a:p>
            <a:pPr algn="just" defTabSz="1371600"/>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song </a:t>
            </a:r>
            <a:r>
              <a:rPr lang="en-US" sz="4400" b="1" dirty="0" err="1">
                <a:latin typeface="Times New Roman" panose="02020603050405020304" pitchFamily="18" charset="0"/>
                <a:cs typeface="Times New Roman" panose="02020603050405020304" pitchFamily="18" charset="0"/>
              </a:rPr>
              <a:t>song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khéo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léo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2482C369-F187-1FBE-CF78-89BE41F79F6C}"/>
              </a:ext>
            </a:extLst>
          </p:cNvPr>
          <p:cNvGrpSpPr/>
          <p:nvPr/>
        </p:nvGrpSpPr>
        <p:grpSpPr>
          <a:xfrm>
            <a:off x="152400" y="3009900"/>
            <a:ext cx="17907000" cy="7696200"/>
            <a:chOff x="0" y="0"/>
            <a:chExt cx="6340094" cy="2727452"/>
          </a:xfrm>
        </p:grpSpPr>
        <p:sp>
          <p:nvSpPr>
            <p:cNvPr id="4" name="Freeform 3">
              <a:extLst>
                <a:ext uri="{FF2B5EF4-FFF2-40B4-BE49-F238E27FC236}">
                  <a16:creationId xmlns:a16="http://schemas.microsoft.com/office/drawing/2014/main" id="{D34F261F-13D0-DF44-3E3D-476CCBC0DC77}"/>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t="-42170" b="-42170"/>
              </a:stretch>
            </a:blipFill>
          </p:spPr>
          <p:txBody>
            <a:bodyPr/>
            <a:lstStyle/>
            <a:p>
              <a:endParaRPr lang="en-US"/>
            </a:p>
          </p:txBody>
        </p:sp>
      </p:grpSp>
    </p:spTree>
    <p:extLst>
      <p:ext uri="{BB962C8B-B14F-4D97-AF65-F5344CB8AC3E}">
        <p14:creationId xmlns:p14="http://schemas.microsoft.com/office/powerpoint/2010/main" val="233200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609600" y="4762500"/>
            <a:ext cx="1055076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 TỔNG</a:t>
            </a:r>
            <a:r>
              <a:rPr kumimoji="0" lang="en-US" sz="8800" b="1" i="0" u="none" strike="noStrike" kern="0" cap="none" spc="0" normalizeH="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KẾT</a:t>
            </a:r>
            <a:endParaRPr kumimoji="0" lang="en-US" sz="8800" b="1" i="1"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3" name="Group 4">
            <a:extLst>
              <a:ext uri="{FF2B5EF4-FFF2-40B4-BE49-F238E27FC236}">
                <a16:creationId xmlns:a16="http://schemas.microsoft.com/office/drawing/2014/main" id="{E0A87721-0B4F-B54F-A14B-51AA04019FDB}"/>
              </a:ext>
            </a:extLst>
          </p:cNvPr>
          <p:cNvGrpSpPr/>
          <p:nvPr/>
        </p:nvGrpSpPr>
        <p:grpSpPr>
          <a:xfrm>
            <a:off x="8382000" y="0"/>
            <a:ext cx="9874827" cy="10172700"/>
            <a:chOff x="0" y="0"/>
            <a:chExt cx="5678297" cy="6336030"/>
          </a:xfrm>
        </p:grpSpPr>
        <p:sp>
          <p:nvSpPr>
            <p:cNvPr id="4" name="Freeform 5">
              <a:extLst>
                <a:ext uri="{FF2B5EF4-FFF2-40B4-BE49-F238E27FC236}">
                  <a16:creationId xmlns:a16="http://schemas.microsoft.com/office/drawing/2014/main" id="{E61EA3CE-7B42-A99D-EE20-DB259090A560}"/>
                </a:ext>
              </a:extLst>
            </p:cNvPr>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3"/>
              <a:stretch>
                <a:fillRect l="-20289" r="-20289"/>
              </a:stretch>
            </a:blipFill>
          </p:spPr>
          <p:txBody>
            <a:bodyPr/>
            <a:lstStyle/>
            <a:p>
              <a:endParaRPr lang="en-US"/>
            </a:p>
          </p:txBody>
        </p:sp>
      </p:grpSp>
    </p:spTree>
    <p:extLst>
      <p:ext uri="{BB962C8B-B14F-4D97-AF65-F5344CB8AC3E}">
        <p14:creationId xmlns:p14="http://schemas.microsoft.com/office/powerpoint/2010/main" val="392184475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5">
            <a:extLst>
              <a:ext uri="{FF2B5EF4-FFF2-40B4-BE49-F238E27FC236}">
                <a16:creationId xmlns:a16="http://schemas.microsoft.com/office/drawing/2014/main" id="{2DD80BCD-41B2-047F-CEB7-E1541200AD7B}"/>
              </a:ext>
            </a:extLst>
          </p:cNvPr>
          <p:cNvGrpSpPr/>
          <p:nvPr/>
        </p:nvGrpSpPr>
        <p:grpSpPr>
          <a:xfrm>
            <a:off x="-119688" y="7972080"/>
            <a:ext cx="18569287" cy="5075996"/>
            <a:chOff x="0" y="0"/>
            <a:chExt cx="4890676" cy="1336888"/>
          </a:xfrm>
        </p:grpSpPr>
        <p:sp>
          <p:nvSpPr>
            <p:cNvPr id="17" name="Freeform 6">
              <a:extLst>
                <a:ext uri="{FF2B5EF4-FFF2-40B4-BE49-F238E27FC236}">
                  <a16:creationId xmlns:a16="http://schemas.microsoft.com/office/drawing/2014/main" id="{15812710-2A71-4FAF-7C98-2BAF7019FEF4}"/>
                </a:ext>
              </a:extLst>
            </p:cNvPr>
            <p:cNvSpPr/>
            <p:nvPr/>
          </p:nvSpPr>
          <p:spPr>
            <a:xfrm>
              <a:off x="0" y="0"/>
              <a:ext cx="4890676" cy="1336888"/>
            </a:xfrm>
            <a:custGeom>
              <a:avLst/>
              <a:gdLst/>
              <a:ahLst/>
              <a:cxnLst/>
              <a:rect l="l" t="t" r="r" b="b"/>
              <a:pathLst>
                <a:path w="4890676" h="1336888">
                  <a:moveTo>
                    <a:pt x="40441" y="0"/>
                  </a:moveTo>
                  <a:lnTo>
                    <a:pt x="4850235" y="0"/>
                  </a:lnTo>
                  <a:cubicBezTo>
                    <a:pt x="4860961" y="0"/>
                    <a:pt x="4871247" y="4261"/>
                    <a:pt x="4878831" y="11845"/>
                  </a:cubicBezTo>
                  <a:cubicBezTo>
                    <a:pt x="4886416" y="19429"/>
                    <a:pt x="4890676" y="29716"/>
                    <a:pt x="4890676" y="40441"/>
                  </a:cubicBezTo>
                  <a:lnTo>
                    <a:pt x="4890676" y="1296447"/>
                  </a:lnTo>
                  <a:cubicBezTo>
                    <a:pt x="4890676" y="1307172"/>
                    <a:pt x="4886416" y="1317459"/>
                    <a:pt x="4878831" y="1325043"/>
                  </a:cubicBezTo>
                  <a:cubicBezTo>
                    <a:pt x="4871247" y="1332627"/>
                    <a:pt x="4860961" y="1336888"/>
                    <a:pt x="4850235" y="1336888"/>
                  </a:cubicBezTo>
                  <a:lnTo>
                    <a:pt x="40441" y="1336888"/>
                  </a:lnTo>
                  <a:cubicBezTo>
                    <a:pt x="29716" y="1336888"/>
                    <a:pt x="19429" y="1332627"/>
                    <a:pt x="11845" y="1325043"/>
                  </a:cubicBezTo>
                  <a:cubicBezTo>
                    <a:pt x="4261" y="1317459"/>
                    <a:pt x="0" y="1307172"/>
                    <a:pt x="0" y="1296447"/>
                  </a:cubicBezTo>
                  <a:lnTo>
                    <a:pt x="0" y="40441"/>
                  </a:lnTo>
                  <a:cubicBezTo>
                    <a:pt x="0" y="29716"/>
                    <a:pt x="4261" y="19429"/>
                    <a:pt x="11845" y="11845"/>
                  </a:cubicBezTo>
                  <a:cubicBezTo>
                    <a:pt x="19429" y="4261"/>
                    <a:pt x="29716" y="0"/>
                    <a:pt x="40441" y="0"/>
                  </a:cubicBezTo>
                  <a:close/>
                </a:path>
              </a:pathLst>
            </a:custGeom>
            <a:solidFill>
              <a:srgbClr val="464646"/>
            </a:solidFill>
          </p:spPr>
          <p:txBody>
            <a:bodyPr/>
            <a:lstStyle/>
            <a:p>
              <a:endParaRPr lang="en-US"/>
            </a:p>
          </p:txBody>
        </p:sp>
        <p:sp>
          <p:nvSpPr>
            <p:cNvPr id="18" name="TextBox 7">
              <a:extLst>
                <a:ext uri="{FF2B5EF4-FFF2-40B4-BE49-F238E27FC236}">
                  <a16:creationId xmlns:a16="http://schemas.microsoft.com/office/drawing/2014/main" id="{BD79933B-7BCE-E225-DB05-CC832DF3D9AA}"/>
                </a:ext>
              </a:extLst>
            </p:cNvPr>
            <p:cNvSpPr txBox="1"/>
            <p:nvPr/>
          </p:nvSpPr>
          <p:spPr>
            <a:xfrm>
              <a:off x="0" y="-57150"/>
              <a:ext cx="4890676" cy="1394038"/>
            </a:xfrm>
            <a:prstGeom prst="rect">
              <a:avLst/>
            </a:prstGeom>
          </p:spPr>
          <p:txBody>
            <a:bodyPr lIns="50800" tIns="50800" rIns="50800" bIns="50800" rtlCol="0" anchor="ctr"/>
            <a:lstStyle/>
            <a:p>
              <a:pPr algn="ctr">
                <a:lnSpc>
                  <a:spcPts val="2659"/>
                </a:lnSpc>
                <a:spcBef>
                  <a:spcPct val="0"/>
                </a:spcBef>
              </a:pPr>
              <a:endParaRPr/>
            </a:p>
          </p:txBody>
        </p:sp>
      </p:grpSp>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bg2">
              <a:lumMod val="9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3">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a:ea typeface="+mn-ea"/>
                <a:cs typeface="+mn-cs"/>
              </a:endParaRPr>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378565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phục</a:t>
            </a:r>
            <a:endParaRPr lang="en-US" sz="4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378565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Long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ngắn</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Làng</a:t>
            </a:r>
            <a:r>
              <a:rPr lang="en-US" sz="4000" i="1"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err="1">
                <a:latin typeface="Times New Roman" panose="02020603050405020304" pitchFamily="18" charset="0"/>
                <a:cs typeface="Times New Roman" panose="02020603050405020304" pitchFamily="18" charset="0"/>
              </a:rPr>
              <a:t>của</a:t>
            </a:r>
            <a:r>
              <a:rPr lang="en-US" sz="4000">
                <a:latin typeface="Times New Roman" panose="02020603050405020304" pitchFamily="18" charset="0"/>
                <a:cs typeface="Times New Roman" panose="02020603050405020304" pitchFamily="18" charset="0"/>
              </a:rPr>
              <a:t> truy</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568051"/>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162300"/>
            <a:ext cx="10972800" cy="2800767"/>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Em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thêm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điều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gì</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Làng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của</a:t>
            </a:r>
            <a:r>
              <a:rPr lang="en-US" sz="4400" b="1" dirty="0">
                <a:solidFill>
                  <a:srgbClr val="000000"/>
                </a:solidFill>
                <a:latin typeface="Times New Roman" panose="02020603050405020304" pitchFamily="18" charset="0"/>
                <a:cs typeface="Times New Roman" panose="02020603050405020304" pitchFamily="18" charset="0"/>
              </a:rPr>
              <a:t> Kim </a:t>
            </a:r>
            <a:r>
              <a:rPr lang="en-US" sz="4400" b="1" dirty="0" err="1">
                <a:solidFill>
                  <a:srgbClr val="000000"/>
                </a:solidFill>
                <a:latin typeface="Times New Roman" panose="02020603050405020304" pitchFamily="18" charset="0"/>
                <a:cs typeface="Times New Roman" panose="02020603050405020304" pitchFamily="18" charset="0"/>
              </a:rPr>
              <a:t>Lân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sau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a:t>
            </a:r>
          </a:p>
          <a:p>
            <a:pPr algn="just"/>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Em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đoạn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nào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trong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Vì</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sao</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54E53A1-6715-B8DF-E3CB-243DBEA2FB3F}"/>
              </a:ext>
            </a:extLst>
          </p:cNvPr>
          <p:cNvSpPr txBox="1"/>
          <p:nvPr/>
        </p:nvSpPr>
        <p:spPr>
          <a:xfrm>
            <a:off x="3581400" y="419100"/>
            <a:ext cx="1055076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Chia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sẻ</a:t>
            </a:r>
            <a:r>
              <a:rPr kumimoji="0" lang="en-US" sz="8800" b="1" i="0" u="none" strike="noStrike" kern="0" cap="none" spc="0" normalizeH="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cùng</a:t>
            </a:r>
            <a:r>
              <a:rPr kumimoji="0" lang="en-US" sz="8800" b="1" i="0" u="none" strike="noStrike" kern="0" cap="none" spc="0" normalizeH="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tôi</a:t>
            </a:r>
            <a:r>
              <a:rPr kumimoji="0" lang="en-US" sz="8800" b="1" i="0" u="none" strike="noStrike" kern="0" cap="none" spc="0" normalizeH="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a:t>
            </a:r>
            <a:endParaRPr kumimoji="0" lang="en-US" sz="8800" b="1" i="1"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3" name="Group 7">
            <a:extLst>
              <a:ext uri="{FF2B5EF4-FFF2-40B4-BE49-F238E27FC236}">
                <a16:creationId xmlns:a16="http://schemas.microsoft.com/office/drawing/2014/main" id="{BCBDEFDB-9C81-3C3D-472F-45EFEE9543EE}"/>
              </a:ext>
            </a:extLst>
          </p:cNvPr>
          <p:cNvGrpSpPr/>
          <p:nvPr/>
        </p:nvGrpSpPr>
        <p:grpSpPr>
          <a:xfrm>
            <a:off x="10210800" y="2781300"/>
            <a:ext cx="8109585" cy="7456170"/>
            <a:chOff x="0" y="0"/>
            <a:chExt cx="6350000" cy="6350000"/>
          </a:xfrm>
        </p:grpSpPr>
        <p:sp>
          <p:nvSpPr>
            <p:cNvPr id="5" name="Freeform 8">
              <a:extLst>
                <a:ext uri="{FF2B5EF4-FFF2-40B4-BE49-F238E27FC236}">
                  <a16:creationId xmlns:a16="http://schemas.microsoft.com/office/drawing/2014/main" id="{ECE5004A-859F-E508-C074-1D98B3DD261F}"/>
                </a:ext>
              </a:extLst>
            </p:cNvPr>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3"/>
              <a:stretch>
                <a:fillRect l="-20422" r="-20422"/>
              </a:stretch>
            </a:blipFill>
          </p:spPr>
          <p:txBody>
            <a:bodyPr/>
            <a:lstStyle/>
            <a:p>
              <a:endParaRPr lang="en-US"/>
            </a:p>
          </p:txBody>
        </p:sp>
      </p:grpSp>
    </p:spTree>
    <p:extLst>
      <p:ext uri="{BB962C8B-B14F-4D97-AF65-F5344CB8AC3E}">
        <p14:creationId xmlns:p14="http://schemas.microsoft.com/office/powerpoint/2010/main" val="8549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4007D9A-1B4B-BF23-1C33-0A96CC30C78A}"/>
              </a:ext>
            </a:extLst>
          </p:cNvPr>
          <p:cNvGrpSpPr/>
          <p:nvPr/>
        </p:nvGrpSpPr>
        <p:grpSpPr>
          <a:xfrm flipH="1">
            <a:off x="-152400" y="4000500"/>
            <a:ext cx="18737546" cy="8060726"/>
            <a:chOff x="0" y="0"/>
            <a:chExt cx="6340094" cy="2727452"/>
          </a:xfrm>
        </p:grpSpPr>
        <p:sp>
          <p:nvSpPr>
            <p:cNvPr id="3" name="Freeform 3">
              <a:extLst>
                <a:ext uri="{FF2B5EF4-FFF2-40B4-BE49-F238E27FC236}">
                  <a16:creationId xmlns:a16="http://schemas.microsoft.com/office/drawing/2014/main" id="{62885399-1664-31D3-4311-0394B72ECF1F}"/>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3"/>
              <a:stretch>
                <a:fillRect t="-42170" b="-42170"/>
              </a:stretch>
            </a:blipFill>
          </p:spPr>
          <p:txBody>
            <a:bodyPr/>
            <a:lstStyle/>
            <a:p>
              <a:endParaRPr lang="en-US"/>
            </a:p>
          </p:txBody>
        </p:sp>
      </p:grpSp>
      <p:sp>
        <p:nvSpPr>
          <p:cNvPr id="4" name="Freeform 3">
            <a:extLst>
              <a:ext uri="{FF2B5EF4-FFF2-40B4-BE49-F238E27FC236}">
                <a16:creationId xmlns:a16="http://schemas.microsoft.com/office/drawing/2014/main" id="{357EEA55-B209-7024-4314-14045DBC2986}"/>
              </a:ext>
            </a:extLst>
          </p:cNvPr>
          <p:cNvSpPr/>
          <p:nvPr/>
        </p:nvSpPr>
        <p:spPr>
          <a:xfrm flipH="1">
            <a:off x="14931373" y="82540"/>
            <a:ext cx="4552356" cy="3203720"/>
          </a:xfrm>
          <a:custGeom>
            <a:avLst/>
            <a:gdLst/>
            <a:ahLst/>
            <a:cxnLst/>
            <a:rect l="l" t="t" r="r" b="b"/>
            <a:pathLst>
              <a:path w="4552356" h="3203720">
                <a:moveTo>
                  <a:pt x="0" y="0"/>
                </a:moveTo>
                <a:lnTo>
                  <a:pt x="4552355" y="0"/>
                </a:lnTo>
                <a:lnTo>
                  <a:pt x="4552355" y="3203720"/>
                </a:lnTo>
                <a:lnTo>
                  <a:pt x="0" y="3203720"/>
                </a:lnTo>
                <a:lnTo>
                  <a:pt x="0" y="0"/>
                </a:lnTo>
                <a:close/>
              </a:path>
            </a:pathLst>
          </a:custGeom>
          <a:blipFill>
            <a:blip r:embed="rId4"/>
            <a:stretch>
              <a:fillRect/>
            </a:stretch>
          </a:blipFill>
        </p:spPr>
        <p:txBody>
          <a:bodyPr/>
          <a:lstStyle/>
          <a:p>
            <a:endParaRPr lang="en-US"/>
          </a:p>
        </p:txBody>
      </p:sp>
      <p:sp>
        <p:nvSpPr>
          <p:cNvPr id="5" name="Title 1">
            <a:extLst>
              <a:ext uri="{FF2B5EF4-FFF2-40B4-BE49-F238E27FC236}">
                <a16:creationId xmlns:a16="http://schemas.microsoft.com/office/drawing/2014/main" id="{61F69B09-0219-92B2-34DF-3E89F08E4D9A}"/>
              </a:ext>
            </a:extLst>
          </p:cNvPr>
          <p:cNvSpPr txBox="1">
            <a:spLocks/>
          </p:cNvSpPr>
          <p:nvPr/>
        </p:nvSpPr>
        <p:spPr>
          <a:xfrm>
            <a:off x="2635611" y="466727"/>
            <a:ext cx="13792200" cy="1600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latin typeface="#9Slide04 Maitree SemiBold" panose="00000700000000000000" pitchFamily="2" charset="-34"/>
                <a:cs typeface="#9Slide04 Maitree SemiBold" panose="00000700000000000000" pitchFamily="2" charset="-34"/>
              </a:rPr>
              <a:t>Bài</a:t>
            </a:r>
            <a:r>
              <a:rPr lang="en-US" sz="4800" dirty="0">
                <a:latin typeface="#9Slide04 Maitree SemiBold" panose="00000700000000000000" pitchFamily="2" charset="-34"/>
                <a:cs typeface="#9Slide04 Maitree SemiBold" panose="00000700000000000000" pitchFamily="2" charset="-34"/>
              </a:rPr>
              <a:t> 10. </a:t>
            </a:r>
            <a:r>
              <a:rPr lang="en-US" sz="4800" dirty="0" err="1">
                <a:latin typeface="#9Slide04 Maitree SemiBold" panose="00000700000000000000" pitchFamily="2" charset="-34"/>
                <a:cs typeface="#9Slide04 Maitree SemiBold" panose="00000700000000000000" pitchFamily="2" charset="-34"/>
              </a:rPr>
              <a:t>Nghị</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luận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văn</a:t>
            </a:r>
            <a:r>
              <a:rPr lang="en-US" sz="4800" dirty="0">
                <a:latin typeface="#9Slide04 Maitree SemiBold" panose="00000700000000000000" pitchFamily="2" charset="-34"/>
                <a:cs typeface="#9Slide04 Maitree SemiBold" panose="00000700000000000000" pitchFamily="2" charset="-34"/>
              </a:rPr>
              <a:t> </a:t>
            </a:r>
            <a:r>
              <a:rPr lang="en-US" sz="4800" dirty="0" err="1">
                <a:latin typeface="#9Slide04 Maitree SemiBold" panose="00000700000000000000" pitchFamily="2" charset="-34"/>
                <a:cs typeface="#9Slide04 Maitree SemiBold" panose="00000700000000000000" pitchFamily="2" charset="-34"/>
              </a:rPr>
              <a:t>học</a:t>
            </a:r>
            <a:endParaRPr lang="en-US" sz="4800" dirty="0">
              <a:latin typeface="#9Slide04 Maitree SemiBold" panose="00000700000000000000" pitchFamily="2" charset="-34"/>
              <a:cs typeface="#9Slide04 Maitree SemiBold" panose="00000700000000000000" pitchFamily="2" charset="-34"/>
            </a:endParaRPr>
          </a:p>
        </p:txBody>
      </p:sp>
      <p:sp>
        <p:nvSpPr>
          <p:cNvPr id="7" name="Rectangle 4">
            <a:extLst>
              <a:ext uri="{FF2B5EF4-FFF2-40B4-BE49-F238E27FC236}">
                <a16:creationId xmlns:a16="http://schemas.microsoft.com/office/drawing/2014/main" id="{A20B23B2-9975-4D1B-AF9C-EF59DDBDE0F8}"/>
              </a:ext>
            </a:extLst>
          </p:cNvPr>
          <p:cNvSpPr>
            <a:spLocks noChangeArrowheads="1"/>
          </p:cNvSpPr>
          <p:nvPr/>
        </p:nvSpPr>
        <p:spPr bwMode="auto">
          <a:xfrm>
            <a:off x="986773" y="2572395"/>
            <a:ext cx="16611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514350" marR="0" lvl="0" indent="-514350" algn="ctr" defTabSz="1371600" rtl="0" eaLnBrk="1" fontAlgn="auto" latinLnBrk="0" hangingPunct="1">
              <a:lnSpc>
                <a:spcPct val="100000"/>
              </a:lnSpc>
              <a:spcBef>
                <a:spcPct val="20000"/>
              </a:spcBef>
              <a:spcAft>
                <a:spcPts val="0"/>
              </a:spcAft>
              <a:buClrTx/>
              <a:buSzTx/>
              <a:buFontTx/>
              <a:buNone/>
              <a:tabLst/>
              <a:defRPr/>
            </a:pPr>
            <a:r>
              <a:rPr kumimoji="0" lang="en-US" altLang="en-US" sz="8000" b="1" i="0" u="none" strike="noStrike" kern="1200" cap="none" spc="0" normalizeH="0" baseline="0" noProof="0" dirty="0" err="1">
                <a:ln>
                  <a:noFill/>
                </a:ln>
                <a:solidFill>
                  <a:srgbClr val="FF0000"/>
                </a:solidFill>
                <a:effectLst/>
                <a:uLnTx/>
                <a:uFillTx/>
                <a:latin typeface="#9Slide05 Agile Script Calligra" panose="03070402050302030203" pitchFamily="66" charset="0"/>
              </a:rPr>
              <a:t>Về</a:t>
            </a:r>
            <a:r>
              <a:rPr kumimoji="0" lang="en-US" altLang="en-US" sz="8000" b="1" i="0" u="none" strike="noStrike" kern="1200" cap="none" spc="0" normalizeH="0" baseline="0" noProof="0" dirty="0">
                <a:ln>
                  <a:noFill/>
                </a:ln>
                <a:solidFill>
                  <a:srgbClr val="FF0000"/>
                </a:solidFill>
                <a:effectLst/>
                <a:uLnTx/>
                <a:uFillTx/>
                <a:latin typeface="#9Slide05 Agile Script Calligra" panose="03070402050302030203" pitchFamily="66" charset="0"/>
              </a:rPr>
              <a:t> </a:t>
            </a:r>
            <a:r>
              <a:rPr kumimoji="0" lang="en-US" altLang="en-US" sz="8000" b="1" i="0" u="none" strike="noStrike" kern="1200" cap="none" spc="0" normalizeH="0" baseline="0" noProof="0" dirty="0" err="1">
                <a:ln>
                  <a:noFill/>
                </a:ln>
                <a:solidFill>
                  <a:srgbClr val="FF0000"/>
                </a:solidFill>
                <a:effectLst/>
                <a:uLnTx/>
                <a:uFillTx/>
                <a:latin typeface="#9Slide05 Agile Script Calligra" panose="03070402050302030203" pitchFamily="66" charset="0"/>
              </a:rPr>
              <a:t>truyện</a:t>
            </a:r>
            <a:r>
              <a:rPr kumimoji="0" lang="en-US" altLang="en-US" sz="8000" b="1" i="0" u="none" strike="noStrike" kern="1200" cap="none" spc="0" normalizeH="0" noProof="0" dirty="0">
                <a:ln>
                  <a:noFill/>
                </a:ln>
                <a:solidFill>
                  <a:srgbClr val="FF0000"/>
                </a:solidFill>
                <a:effectLst/>
                <a:uLnTx/>
                <a:uFillTx/>
                <a:latin typeface="#9Slide05 Agile Script Calligra" panose="03070402050302030203" pitchFamily="66" charset="0"/>
              </a:rPr>
              <a:t> “L</a:t>
            </a:r>
            <a:r>
              <a:rPr lang="en-US" altLang="en-US" sz="8000" b="1" dirty="0">
                <a:solidFill>
                  <a:srgbClr val="FF0000"/>
                </a:solidFill>
                <a:latin typeface="#9Slide05 Agile Script Calligra" panose="03070402050302030203" pitchFamily="66" charset="0"/>
              </a:rPr>
              <a:t>à</a:t>
            </a:r>
            <a:r>
              <a:rPr kumimoji="0" lang="en-US" altLang="en-US" sz="8000" b="1" i="0" u="none" strike="noStrike" kern="1200" cap="none" spc="0" normalizeH="0" noProof="0" dirty="0">
                <a:ln>
                  <a:noFill/>
                </a:ln>
                <a:solidFill>
                  <a:srgbClr val="FF0000"/>
                </a:solidFill>
                <a:effectLst/>
                <a:uLnTx/>
                <a:uFillTx/>
                <a:latin typeface="#9Slide05 Agile Script Calligra" panose="03070402050302030203" pitchFamily="66" charset="0"/>
              </a:rPr>
              <a:t>ng” </a:t>
            </a:r>
            <a:r>
              <a:rPr kumimoji="0" lang="en-US" altLang="en-US" sz="8000" b="1" i="0" u="none" strike="noStrike" kern="1200" cap="none" spc="0" normalizeH="0" noProof="0" dirty="0" err="1">
                <a:ln>
                  <a:noFill/>
                </a:ln>
                <a:solidFill>
                  <a:srgbClr val="FF0000"/>
                </a:solidFill>
                <a:effectLst/>
                <a:uLnTx/>
                <a:uFillTx/>
                <a:latin typeface="#9Slide05 Agile Script Calligra" panose="03070402050302030203" pitchFamily="66" charset="0"/>
              </a:rPr>
              <a:t>của</a:t>
            </a:r>
            <a:r>
              <a:rPr kumimoji="0" lang="en-US" altLang="en-US" sz="8000" b="1" i="0" u="none" strike="noStrike" kern="1200" cap="none" spc="0" normalizeH="0" noProof="0" dirty="0">
                <a:ln>
                  <a:noFill/>
                </a:ln>
                <a:solidFill>
                  <a:srgbClr val="FF0000"/>
                </a:solidFill>
                <a:effectLst/>
                <a:uLnTx/>
                <a:uFillTx/>
                <a:latin typeface="#9Slide05 Agile Script Calligra" panose="03070402050302030203" pitchFamily="66" charset="0"/>
              </a:rPr>
              <a:t> Kim </a:t>
            </a:r>
            <a:r>
              <a:rPr kumimoji="0" lang="en-US" altLang="en-US" sz="8000" b="1" i="0" u="none" strike="noStrike" kern="1200" cap="none" spc="0" normalizeH="0" noProof="0" dirty="0" err="1">
                <a:ln>
                  <a:noFill/>
                </a:ln>
                <a:solidFill>
                  <a:srgbClr val="FF0000"/>
                </a:solidFill>
                <a:effectLst/>
                <a:uLnTx/>
                <a:uFillTx/>
                <a:latin typeface="#9Slide05 Agile Script Calligra" panose="03070402050302030203" pitchFamily="66" charset="0"/>
              </a:rPr>
              <a:t>Lân</a:t>
            </a:r>
            <a:endParaRPr kumimoji="0" lang="en-US" altLang="en-US" sz="8000" b="1" i="0" u="none" strike="noStrike" kern="1200" cap="none" spc="0" normalizeH="0" noProof="0" dirty="0">
              <a:ln>
                <a:noFill/>
              </a:ln>
              <a:solidFill>
                <a:srgbClr val="FF0000"/>
              </a:solidFill>
              <a:effectLst/>
              <a:uLnTx/>
              <a:uFillTx/>
              <a:latin typeface="#9Slide05 Agile Script Calligra" panose="03070402050302030203" pitchFamily="66" charset="0"/>
            </a:endParaRPr>
          </a:p>
          <a:p>
            <a:pPr marL="514350" marR="0" lvl="0" indent="-514350" algn="ctr" defTabSz="1371600" rtl="0" eaLnBrk="1" fontAlgn="auto" latinLnBrk="0" hangingPunct="1">
              <a:lnSpc>
                <a:spcPct val="100000"/>
              </a:lnSpc>
              <a:spcBef>
                <a:spcPct val="20000"/>
              </a:spcBef>
              <a:spcAft>
                <a:spcPts val="0"/>
              </a:spcAft>
              <a:buClrTx/>
              <a:buSzTx/>
              <a:buFontTx/>
              <a:buNone/>
              <a:tabLst/>
              <a:defRPr/>
            </a:pPr>
            <a:r>
              <a:rPr lang="en-US" altLang="en-US" sz="6000" b="1" baseline="0" dirty="0">
                <a:solidFill>
                  <a:srgbClr val="FF0000"/>
                </a:solidFill>
                <a:latin typeface="#9Slide05 Agile Script Calligra" panose="03070402050302030203" pitchFamily="66" charset="0"/>
              </a:rPr>
              <a:t>(</a:t>
            </a:r>
            <a:r>
              <a:rPr lang="en-US" altLang="en-US" sz="6000" b="1" baseline="0" dirty="0" err="1">
                <a:solidFill>
                  <a:srgbClr val="FF0000"/>
                </a:solidFill>
                <a:latin typeface="#9Slide05 Agile Script Calligra" panose="03070402050302030203" pitchFamily="66" charset="0"/>
              </a:rPr>
              <a:t>Trích</a:t>
            </a:r>
            <a:r>
              <a:rPr lang="en-US" altLang="en-US" sz="6000" b="1" baseline="0" dirty="0">
                <a:solidFill>
                  <a:srgbClr val="FF0000"/>
                </a:solidFill>
                <a:latin typeface="#9Slide05 Agile Script Calligra" panose="03070402050302030203" pitchFamily="66" charset="0"/>
              </a:rPr>
              <a:t>)</a:t>
            </a:r>
            <a:endParaRPr kumimoji="0" lang="en-US" altLang="en-US" sz="6000" b="1" i="0" u="none" strike="noStrike" kern="1200" cap="none" spc="0" normalizeH="0" baseline="0" noProof="0" dirty="0">
              <a:ln>
                <a:noFill/>
              </a:ln>
              <a:solidFill>
                <a:srgbClr val="FF0000"/>
              </a:solidFill>
              <a:effectLst/>
              <a:uLnTx/>
              <a:uFillTx/>
              <a:latin typeface="#9Slide05 Agile Script Calligra" panose="03070402050302030203" pitchFamily="66" charset="0"/>
            </a:endParaRPr>
          </a:p>
        </p:txBody>
      </p:sp>
      <p:sp>
        <p:nvSpPr>
          <p:cNvPr id="8" name="Content Placeholder 2">
            <a:extLst>
              <a:ext uri="{FF2B5EF4-FFF2-40B4-BE49-F238E27FC236}">
                <a16:creationId xmlns:a16="http://schemas.microsoft.com/office/drawing/2014/main" id="{FB201575-A210-FF8F-1652-2B172965DBC3}"/>
              </a:ext>
            </a:extLst>
          </p:cNvPr>
          <p:cNvSpPr txBox="1">
            <a:spLocks/>
          </p:cNvSpPr>
          <p:nvPr/>
        </p:nvSpPr>
        <p:spPr>
          <a:xfrm>
            <a:off x="7779111" y="1594242"/>
            <a:ext cx="3505200" cy="6858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dirty="0">
                <a:latin typeface="#9Slide04 Maitree Medium" panose="00000600000000000000" pitchFamily="2" charset="-34"/>
                <a:cs typeface="#9Slide04 Maitree Medium" panose="00000600000000000000" pitchFamily="2" charset="-34"/>
              </a:rPr>
              <a:t>Văn </a:t>
            </a:r>
            <a:r>
              <a:rPr lang="en-US" sz="5400" dirty="0" err="1">
                <a:latin typeface="#9Slide04 Maitree Medium" panose="00000600000000000000" pitchFamily="2" charset="-34"/>
                <a:cs typeface="#9Slide04 Maitree Medium" panose="00000600000000000000" pitchFamily="2" charset="-34"/>
              </a:rPr>
              <a:t>bản</a:t>
            </a:r>
            <a:endParaRPr lang="en-US" sz="5400" dirty="0">
              <a:latin typeface="#9Slide04 Maitree Medium" panose="00000600000000000000" pitchFamily="2" charset="-34"/>
              <a:cs typeface="#9Slide04 Maitree Medium" panose="00000600000000000000" pitchFamily="2" charset="-34"/>
            </a:endParaRPr>
          </a:p>
        </p:txBody>
      </p:sp>
      <p:sp>
        <p:nvSpPr>
          <p:cNvPr id="9" name="Content Placeholder 2">
            <a:extLst>
              <a:ext uri="{FF2B5EF4-FFF2-40B4-BE49-F238E27FC236}">
                <a16:creationId xmlns:a16="http://schemas.microsoft.com/office/drawing/2014/main" id="{FB201575-A210-FF8F-1652-2B172965DBC3}"/>
              </a:ext>
            </a:extLst>
          </p:cNvPr>
          <p:cNvSpPr txBox="1">
            <a:spLocks/>
          </p:cNvSpPr>
          <p:nvPr/>
        </p:nvSpPr>
        <p:spPr>
          <a:xfrm>
            <a:off x="11636071" y="4878988"/>
            <a:ext cx="6724302"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6000" b="1" dirty="0" err="1">
                <a:latin typeface="#9Slide05 Agile Script Calligra" panose="03070402050302030203" pitchFamily="66" charset="0"/>
                <a:cs typeface="#9Slide04 Maitree Medium" panose="00000600000000000000" pitchFamily="2" charset="-34"/>
              </a:rPr>
              <a:t>Nguyễn</a:t>
            </a:r>
            <a:r>
              <a:rPr lang="en-US" sz="6000" b="1" dirty="0">
                <a:latin typeface="#9Slide05 Agile Script Calligra" panose="03070402050302030203" pitchFamily="66" charset="0"/>
                <a:cs typeface="#9Slide04 Maitree Medium" panose="00000600000000000000" pitchFamily="2" charset="-34"/>
              </a:rPr>
              <a:t> </a:t>
            </a:r>
            <a:r>
              <a:rPr lang="en-US" sz="6000" b="1" dirty="0" err="1">
                <a:latin typeface="#9Slide05 Agile Script Calligra" panose="03070402050302030203" pitchFamily="66" charset="0"/>
                <a:cs typeface="#9Slide04 Maitree Medium" panose="00000600000000000000" pitchFamily="2" charset="-34"/>
              </a:rPr>
              <a:t>Văn</a:t>
            </a:r>
            <a:r>
              <a:rPr lang="en-US" sz="6000" b="1" dirty="0">
                <a:latin typeface="#9Slide05 Agile Script Calligra" panose="03070402050302030203" pitchFamily="66" charset="0"/>
                <a:cs typeface="#9Slide04 Maitree Medium" panose="00000600000000000000" pitchFamily="2" charset="-34"/>
              </a:rPr>
              <a:t> Long</a:t>
            </a:r>
          </a:p>
        </p:txBody>
      </p:sp>
      <p:pic>
        <p:nvPicPr>
          <p:cNvPr id="6" name="Picture 5">
            <a:extLst>
              <a:ext uri="{FF2B5EF4-FFF2-40B4-BE49-F238E27FC236}">
                <a16:creationId xmlns:a16="http://schemas.microsoft.com/office/drawing/2014/main" id="{45C2EA5B-50B8-0C69-64D0-9F3A0244542E}"/>
              </a:ext>
            </a:extLst>
          </p:cNvPr>
          <p:cNvPicPr>
            <a:picLocks noChangeAspect="1"/>
          </p:cNvPicPr>
          <p:nvPr/>
        </p:nvPicPr>
        <p:blipFill>
          <a:blip r:embed="rId5">
            <a:lum bright="70000" contrast="-70000"/>
          </a:blip>
          <a:stretch>
            <a:fillRect/>
          </a:stretch>
        </p:blipFill>
        <p:spPr>
          <a:xfrm>
            <a:off x="-2438400" y="-1104900"/>
            <a:ext cx="6072142" cy="4115157"/>
          </a:xfrm>
          <a:prstGeom prst="rect">
            <a:avLst/>
          </a:prstGeom>
        </p:spPr>
      </p:pic>
    </p:spTree>
    <p:extLst>
      <p:ext uri="{BB962C8B-B14F-4D97-AF65-F5344CB8AC3E}">
        <p14:creationId xmlns:p14="http://schemas.microsoft.com/office/powerpoint/2010/main" val="594555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3276600" y="647700"/>
            <a:ext cx="125730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Học</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bài</a:t>
            </a:r>
            <a:r>
              <a:rPr kumimoji="0" lang="en-US" sz="8800" b="1" i="0" u="none" strike="noStrike" kern="0" cap="none" spc="0" normalizeH="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cùng</a:t>
            </a:r>
            <a:r>
              <a:rPr kumimoji="0" lang="en-US" sz="8800" b="1" i="0" u="none" strike="noStrike" kern="0" cap="none" spc="0" normalizeH="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chuyên</a:t>
            </a:r>
            <a:r>
              <a:rPr kumimoji="0" lang="en-US" sz="8800" b="1" i="0" u="none" strike="noStrike" kern="0" cap="none" spc="0" normalizeH="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gia</a:t>
            </a:r>
            <a:endParaRPr kumimoji="0" lang="en-US" sz="8800" b="1" i="1"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3" name="Group 8">
            <a:extLst>
              <a:ext uri="{FF2B5EF4-FFF2-40B4-BE49-F238E27FC236}">
                <a16:creationId xmlns:a16="http://schemas.microsoft.com/office/drawing/2014/main" id="{CF3D7A06-EC8A-A843-AEFF-8CABDF4E3A5B}"/>
              </a:ext>
            </a:extLst>
          </p:cNvPr>
          <p:cNvGrpSpPr/>
          <p:nvPr/>
        </p:nvGrpSpPr>
        <p:grpSpPr>
          <a:xfrm>
            <a:off x="-114300" y="3390901"/>
            <a:ext cx="18516600" cy="6916882"/>
            <a:chOff x="0" y="0"/>
            <a:chExt cx="6351016" cy="2051812"/>
          </a:xfrm>
        </p:grpSpPr>
        <p:sp>
          <p:nvSpPr>
            <p:cNvPr id="4" name="Freeform 9">
              <a:extLst>
                <a:ext uri="{FF2B5EF4-FFF2-40B4-BE49-F238E27FC236}">
                  <a16:creationId xmlns:a16="http://schemas.microsoft.com/office/drawing/2014/main" id="{036452CD-B705-72DD-8272-13B315B94C38}"/>
                </a:ext>
              </a:extLst>
            </p:cNvPr>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3"/>
              <a:stretch>
                <a:fillRect t="-54522" b="-54522"/>
              </a:stretch>
            </a:blipFill>
          </p:spPr>
          <p:txBody>
            <a:bodyPr/>
            <a:lstStyle/>
            <a:p>
              <a:endParaRPr lang="en-US"/>
            </a:p>
          </p:txBody>
        </p:sp>
      </p:grpSp>
    </p:spTree>
    <p:extLst>
      <p:ext uri="{BB962C8B-B14F-4D97-AF65-F5344CB8AC3E}">
        <p14:creationId xmlns:p14="http://schemas.microsoft.com/office/powerpoint/2010/main" val="306751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A6AC8F-DE89-B376-C2C5-745B59D86309}"/>
              </a:ext>
            </a:extLst>
          </p:cNvPr>
          <p:cNvSpPr txBox="1"/>
          <p:nvPr/>
        </p:nvSpPr>
        <p:spPr>
          <a:xfrm>
            <a:off x="3581400" y="876300"/>
            <a:ext cx="1055076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7200" b="1" kern="0" dirty="0">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7200" b="1" kern="0" dirty="0" err="1">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7200" b="1" i="1" kern="0" dirty="0">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2" name="Group 8">
            <a:extLst>
              <a:ext uri="{FF2B5EF4-FFF2-40B4-BE49-F238E27FC236}">
                <a16:creationId xmlns:a16="http://schemas.microsoft.com/office/drawing/2014/main" id="{0E68FEA7-702C-4178-428F-0B564FFEA201}"/>
              </a:ext>
            </a:extLst>
          </p:cNvPr>
          <p:cNvGrpSpPr/>
          <p:nvPr/>
        </p:nvGrpSpPr>
        <p:grpSpPr>
          <a:xfrm>
            <a:off x="0" y="4846656"/>
            <a:ext cx="18516600" cy="5526697"/>
            <a:chOff x="0" y="0"/>
            <a:chExt cx="6351016" cy="2051812"/>
          </a:xfrm>
        </p:grpSpPr>
        <p:sp>
          <p:nvSpPr>
            <p:cNvPr id="3" name="Freeform 9">
              <a:extLst>
                <a:ext uri="{FF2B5EF4-FFF2-40B4-BE49-F238E27FC236}">
                  <a16:creationId xmlns:a16="http://schemas.microsoft.com/office/drawing/2014/main" id="{6C2C7C9F-0B44-CF42-31DE-52329C1C9464}"/>
                </a:ext>
              </a:extLst>
            </p:cNvPr>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3"/>
              <a:stretch>
                <a:fillRect t="-54522" b="-54522"/>
              </a:stretch>
            </a:blipFill>
          </p:spPr>
          <p:txBody>
            <a:bodyPr/>
            <a:lstStyle/>
            <a:p>
              <a:endParaRPr lang="en-US"/>
            </a:p>
          </p:txBody>
        </p:sp>
      </p:grpSp>
    </p:spTree>
    <p:extLst>
      <p:ext uri="{BB962C8B-B14F-4D97-AF65-F5344CB8AC3E}">
        <p14:creationId xmlns:p14="http://schemas.microsoft.com/office/powerpoint/2010/main" val="368952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55E294-B04B-252D-45C5-EEFF1CFE2801}"/>
              </a:ext>
            </a:extLst>
          </p:cNvPr>
          <p:cNvSpPr txBox="1"/>
          <p:nvPr/>
        </p:nvSpPr>
        <p:spPr>
          <a:xfrm>
            <a:off x="1398437" y="3066008"/>
            <a:ext cx="1235463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HS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nối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3B0FCC59-A423-221B-29C8-D6789CCB93CC}"/>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5">
            <a:extLst>
              <a:ext uri="{FF2B5EF4-FFF2-40B4-BE49-F238E27FC236}">
                <a16:creationId xmlns:a16="http://schemas.microsoft.com/office/drawing/2014/main" id="{D3531378-D9E0-35DC-6D15-3960EE5DD5E9}"/>
              </a:ext>
            </a:extLst>
          </p:cNvPr>
          <p:cNvSpPr/>
          <p:nvPr/>
        </p:nvSpPr>
        <p:spPr>
          <a:xfrm rot="20720281">
            <a:off x="12858315" y="9251267"/>
            <a:ext cx="7143168" cy="167817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71F45D5-3788-BA8E-D70B-4AA80B00708E}"/>
              </a:ext>
            </a:extLst>
          </p:cNvPr>
          <p:cNvPicPr>
            <a:picLocks noChangeAspect="1"/>
          </p:cNvPicPr>
          <p:nvPr/>
        </p:nvPicPr>
        <p:blipFill>
          <a:blip r:embed="rId4">
            <a:duotone>
              <a:schemeClr val="accent3">
                <a:shade val="45000"/>
                <a:satMod val="135000"/>
              </a:schemeClr>
              <a:prstClr val="white"/>
            </a:duotone>
          </a:blip>
          <a:stretch>
            <a:fillRect/>
          </a:stretch>
        </p:blipFill>
        <p:spPr>
          <a:xfrm>
            <a:off x="13205839" y="-920253"/>
            <a:ext cx="4633362" cy="4115157"/>
          </a:xfrm>
          <a:prstGeom prst="rect">
            <a:avLst/>
          </a:prstGeom>
        </p:spPr>
      </p:pic>
      <p:pic>
        <p:nvPicPr>
          <p:cNvPr id="7" name="Picture 6">
            <a:extLst>
              <a:ext uri="{FF2B5EF4-FFF2-40B4-BE49-F238E27FC236}">
                <a16:creationId xmlns:a16="http://schemas.microsoft.com/office/drawing/2014/main" id="{1B65A688-B17B-B4F2-EC43-6E42430501E6}"/>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4859000" y="-858135"/>
            <a:ext cx="4627265" cy="4115157"/>
          </a:xfrm>
          <a:prstGeom prst="rect">
            <a:avLst/>
          </a:prstGeom>
        </p:spPr>
      </p:pic>
      <p:sp>
        <p:nvSpPr>
          <p:cNvPr id="8" name="Freeform 2">
            <a:extLst>
              <a:ext uri="{FF2B5EF4-FFF2-40B4-BE49-F238E27FC236}">
                <a16:creationId xmlns:a16="http://schemas.microsoft.com/office/drawing/2014/main" id="{FCED0A63-41DC-D520-4E6D-60A4F1AE3EFD}"/>
              </a:ext>
            </a:extLst>
          </p:cNvPr>
          <p:cNvSpPr/>
          <p:nvPr/>
        </p:nvSpPr>
        <p:spPr>
          <a:xfrm>
            <a:off x="152400" y="7581900"/>
            <a:ext cx="7315200" cy="2560320"/>
          </a:xfrm>
          <a:custGeom>
            <a:avLst/>
            <a:gdLst/>
            <a:ahLst/>
            <a:cxnLst/>
            <a:rect l="l" t="t" r="r" b="b"/>
            <a:pathLst>
              <a:path w="7315200" h="2560320">
                <a:moveTo>
                  <a:pt x="0" y="0"/>
                </a:moveTo>
                <a:lnTo>
                  <a:pt x="7315200" y="0"/>
                </a:lnTo>
                <a:lnTo>
                  <a:pt x="7315200" y="2560320"/>
                </a:lnTo>
                <a:lnTo>
                  <a:pt x="0" y="25603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78696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8C187-6B8E-8670-A105-4D27A4AE0E4A}"/>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193958E-A680-4C16-62E2-3C7D1BEF73B0}"/>
              </a:ext>
            </a:extLst>
          </p:cNvPr>
          <p:cNvSpPr txBox="1"/>
          <p:nvPr/>
        </p:nvSpPr>
        <p:spPr>
          <a:xfrm>
            <a:off x="1251833" y="1795149"/>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a. </a:t>
            </a:r>
            <a:r>
              <a:rPr lang="en-US" sz="4200"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giả</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a:extLst>
              <a:ext uri="{FF2B5EF4-FFF2-40B4-BE49-F238E27FC236}">
                <a16:creationId xmlns:a16="http://schemas.microsoft.com/office/drawing/2014/main" id="{690F7F53-0627-C93C-09DC-CA25FCF77AD3}"/>
              </a:ext>
            </a:extLst>
          </p:cNvPr>
          <p:cNvSpPr/>
          <p:nvPr/>
        </p:nvSpPr>
        <p:spPr>
          <a:xfrm rot="20720281">
            <a:off x="12858315" y="9251267"/>
            <a:ext cx="7143168" cy="1678170"/>
          </a:xfrm>
          <a:custGeom>
            <a:avLst/>
            <a:gdLst/>
            <a:ahLst/>
            <a:cxnLst/>
            <a:rect l="l" t="t" r="r" b="b"/>
            <a:pathLst>
              <a:path w="3192558" h="971450">
                <a:moveTo>
                  <a:pt x="0" y="0"/>
                </a:moveTo>
                <a:lnTo>
                  <a:pt x="3192558" y="0"/>
                </a:lnTo>
                <a:lnTo>
                  <a:pt x="3192558" y="971449"/>
                </a:lnTo>
                <a:lnTo>
                  <a:pt x="0" y="971449"/>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8ADEAB6-A4FC-5D4E-2366-F15EB8564923}"/>
              </a:ext>
            </a:extLst>
          </p:cNvPr>
          <p:cNvSpPr txBox="1"/>
          <p:nvPr/>
        </p:nvSpPr>
        <p:spPr>
          <a:xfrm>
            <a:off x="1143000" y="2808029"/>
            <a:ext cx="9829800" cy="550920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Nguyễn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Long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1945)</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Quê</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Hưng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Yên</a:t>
            </a:r>
            <a:endParaRPr lang="en-US" sz="4400" dirty="0">
              <a:solidFill>
                <a:prstClr val="black"/>
              </a:solidFill>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giảng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cao</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cấp</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khoa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Ngữ</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trường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ĐHSP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chuyên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gia</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đại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Việ</a:t>
            </a:r>
            <a:r>
              <a:rPr lang="en-US" sz="4400" dirty="0">
                <a:solidFill>
                  <a:prstClr val="black"/>
                </a:solidFill>
                <a:latin typeface="Times New Roman" panose="02020603050405020304" pitchFamily="18" charset="0"/>
                <a:cs typeface="Times New Roman" panose="02020603050405020304" pitchFamily="18" charset="0"/>
              </a:rPr>
              <a:t>t Nam.</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tặng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danh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hiệu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giáo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ưu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tú</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năm</a:t>
            </a:r>
            <a:r>
              <a:rPr lang="en-US" sz="4400" dirty="0">
                <a:solidFill>
                  <a:prstClr val="black"/>
                </a:solidFill>
                <a:latin typeface="Times New Roman" panose="02020603050405020304" pitchFamily="18" charset="0"/>
                <a:cs typeface="Times New Roman" panose="02020603050405020304" pitchFamily="18" charset="0"/>
              </a:rPr>
              <a:t> 2000)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giáo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năm</a:t>
            </a:r>
            <a:r>
              <a:rPr lang="en-US" sz="4400" dirty="0">
                <a:solidFill>
                  <a:prstClr val="black"/>
                </a:solidFill>
                <a:latin typeface="Times New Roman" panose="02020603050405020304" pitchFamily="18" charset="0"/>
                <a:cs typeface="Times New Roman" panose="02020603050405020304" pitchFamily="18" charset="0"/>
              </a:rPr>
              <a:t> 2006).</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37331F2-46FA-DBE8-3EA7-03F31B4B5C64}"/>
              </a:ext>
            </a:extLst>
          </p:cNvPr>
          <p:cNvPicPr>
            <a:picLocks noChangeAspect="1"/>
          </p:cNvPicPr>
          <p:nvPr/>
        </p:nvPicPr>
        <p:blipFill>
          <a:blip r:embed="rId4"/>
          <a:stretch>
            <a:fillRect/>
          </a:stretch>
        </p:blipFill>
        <p:spPr>
          <a:xfrm>
            <a:off x="11644291" y="2540015"/>
            <a:ext cx="5391876" cy="7219438"/>
          </a:xfrm>
          <a:prstGeom prst="rect">
            <a:avLst/>
          </a:prstGeom>
        </p:spPr>
      </p:pic>
    </p:spTree>
    <p:extLst>
      <p:ext uri="{BB962C8B-B14F-4D97-AF65-F5344CB8AC3E}">
        <p14:creationId xmlns:p14="http://schemas.microsoft.com/office/powerpoint/2010/main" val="151821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D8C187-6B8E-8670-A105-4D27A4AE0E4A}"/>
              </a:ext>
            </a:extLst>
          </p:cNvPr>
          <p:cNvSpPr txBox="1"/>
          <p:nvPr/>
        </p:nvSpPr>
        <p:spPr>
          <a:xfrm>
            <a:off x="772767" y="745578"/>
            <a:ext cx="16742466"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A193958E-A680-4C16-62E2-3C7D1BEF73B0}"/>
              </a:ext>
            </a:extLst>
          </p:cNvPr>
          <p:cNvSpPr txBox="1"/>
          <p:nvPr/>
        </p:nvSpPr>
        <p:spPr>
          <a:xfrm>
            <a:off x="1251833" y="1795149"/>
            <a:ext cx="4079517" cy="73866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B8ADEAB6-A4FC-5D4E-2366-F15EB8564923}"/>
              </a:ext>
            </a:extLst>
          </p:cNvPr>
          <p:cNvSpPr txBox="1"/>
          <p:nvPr/>
        </p:nvSpPr>
        <p:spPr>
          <a:xfrm>
            <a:off x="6781800" y="3238500"/>
            <a:ext cx="10581034"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Xuất xứ</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In trong </a:t>
            </a:r>
            <a:r>
              <a:rPr lang="en-US" sz="4400" i="1" dirty="0" err="1">
                <a:latin typeface="Times New Roman" panose="02020603050405020304" pitchFamily="18" charset="0"/>
                <a:cs typeface="Times New Roman" panose="02020603050405020304" pitchFamily="18" charset="0"/>
              </a:rPr>
              <a:t>Giảng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học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hiện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đại</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NXB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2000.</a:t>
            </a:r>
            <a:endParaRPr lang="vi-VN" sz="4400" dirty="0">
              <a:latin typeface="Times New Roman" panose="02020603050405020304" pitchFamily="18" charset="0"/>
              <a:cs typeface="Times New Roman" panose="02020603050405020304" pitchFamily="18" charset="0"/>
            </a:endParaRPr>
          </a:p>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Thể loại</a:t>
            </a:r>
            <a:r>
              <a:rPr lang="vi-VN" sz="4400" dirty="0">
                <a:latin typeface="Times New Roman" panose="02020603050405020304" pitchFamily="18" charset="0"/>
                <a:cs typeface="Times New Roman" panose="02020603050405020304" pitchFamily="18" charset="0"/>
              </a:rPr>
              <a:t>: nghị luận văn học.</a:t>
            </a:r>
          </a:p>
          <a:p>
            <a:pPr algn="just"/>
            <a:r>
              <a:rPr lang="vi-VN"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PTBĐ </a:t>
            </a:r>
            <a:r>
              <a:rPr lang="en-US" sz="4400" b="1" dirty="0" err="1">
                <a:latin typeface="Times New Roman" panose="02020603050405020304" pitchFamily="18" charset="0"/>
                <a:cs typeface="Times New Roman" panose="02020603050405020304" pitchFamily="18" charset="0"/>
              </a:rPr>
              <a:t>chính</a:t>
            </a:r>
            <a:r>
              <a:rPr lang="vi-VN" sz="4400" dirty="0">
                <a:latin typeface="Times New Roman" panose="02020603050405020304" pitchFamily="18" charset="0"/>
                <a:cs typeface="Times New Roman" panose="02020603050405020304" pitchFamily="18" charset="0"/>
              </a:rPr>
              <a:t>: nghị luận.</a:t>
            </a:r>
          </a:p>
        </p:txBody>
      </p:sp>
      <p:pic>
        <p:nvPicPr>
          <p:cNvPr id="4" name="Picture 3">
            <a:extLst>
              <a:ext uri="{FF2B5EF4-FFF2-40B4-BE49-F238E27FC236}">
                <a16:creationId xmlns:a16="http://schemas.microsoft.com/office/drawing/2014/main" id="{3283F64E-1007-D2F6-B1D6-AFC0730F7D0E}"/>
              </a:ext>
            </a:extLst>
          </p:cNvPr>
          <p:cNvPicPr>
            <a:picLocks noChangeAspect="1"/>
          </p:cNvPicPr>
          <p:nvPr/>
        </p:nvPicPr>
        <p:blipFill>
          <a:blip r:embed="rId3"/>
          <a:stretch>
            <a:fillRect/>
          </a:stretch>
        </p:blipFill>
        <p:spPr>
          <a:xfrm>
            <a:off x="1251833" y="3005451"/>
            <a:ext cx="4539368" cy="6809052"/>
          </a:xfrm>
          <a:prstGeom prst="rect">
            <a:avLst/>
          </a:prstGeom>
        </p:spPr>
      </p:pic>
      <p:sp>
        <p:nvSpPr>
          <p:cNvPr id="5" name="Freeform 7">
            <a:extLst>
              <a:ext uri="{FF2B5EF4-FFF2-40B4-BE49-F238E27FC236}">
                <a16:creationId xmlns:a16="http://schemas.microsoft.com/office/drawing/2014/main" id="{9179564F-DA8B-1F4D-EAC7-24B13CF893C6}"/>
              </a:ext>
            </a:extLst>
          </p:cNvPr>
          <p:cNvSpPr/>
          <p:nvPr/>
        </p:nvSpPr>
        <p:spPr>
          <a:xfrm>
            <a:off x="14915136" y="7581900"/>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19964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E53A1-6715-B8DF-E3CB-243DBEA2FB3F}"/>
              </a:ext>
            </a:extLst>
          </p:cNvPr>
          <p:cNvSpPr txBox="1"/>
          <p:nvPr/>
        </p:nvSpPr>
        <p:spPr>
          <a:xfrm>
            <a:off x="-457200" y="32385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prstClr val="black"/>
                </a:solidFill>
                <a:latin typeface="#9Slide07 SVNGuerrilla" panose="00000500000000000000" pitchFamily="2" charset="0"/>
                <a:ea typeface="Cambria" panose="02040503050406030204" pitchFamily="18" charset="0"/>
                <a:cs typeface="Times New Roman" panose="02020603050405020304" pitchFamily="18" charset="0"/>
                <a:sym typeface="Arial"/>
              </a:rPr>
              <a:t>TÌM HIỂU CHI TIẾT</a:t>
            </a:r>
            <a:endParaRPr kumimoji="0" lang="en-US" sz="8800" b="1" i="1" u="none" strike="noStrike" kern="0" cap="none" spc="0" normalizeH="0" baseline="0" noProof="0" dirty="0">
              <a:ln>
                <a:noFill/>
              </a:ln>
              <a:solidFill>
                <a:prstClr val="black"/>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pSp>
        <p:nvGrpSpPr>
          <p:cNvPr id="3" name="Group 4">
            <a:extLst>
              <a:ext uri="{FF2B5EF4-FFF2-40B4-BE49-F238E27FC236}">
                <a16:creationId xmlns:a16="http://schemas.microsoft.com/office/drawing/2014/main" id="{528AC3B1-81A2-01CD-7A79-43A45E5855EF}"/>
              </a:ext>
            </a:extLst>
          </p:cNvPr>
          <p:cNvGrpSpPr>
            <a:grpSpLocks noChangeAspect="1"/>
          </p:cNvGrpSpPr>
          <p:nvPr/>
        </p:nvGrpSpPr>
        <p:grpSpPr>
          <a:xfrm>
            <a:off x="9601200" y="1333500"/>
            <a:ext cx="8215397" cy="8903970"/>
            <a:chOff x="0" y="0"/>
            <a:chExt cx="4218432" cy="4572000"/>
          </a:xfrm>
        </p:grpSpPr>
        <p:sp>
          <p:nvSpPr>
            <p:cNvPr id="4" name="Freeform 5">
              <a:extLst>
                <a:ext uri="{FF2B5EF4-FFF2-40B4-BE49-F238E27FC236}">
                  <a16:creationId xmlns:a16="http://schemas.microsoft.com/office/drawing/2014/main" id="{840B2268-A7E1-5B4D-5F35-7AB7D1C85E0B}"/>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r="-62562"/>
              </a:stretch>
            </a:blipFill>
          </p:spPr>
          <p:txBody>
            <a:bodyPr/>
            <a:lstStyle/>
            <a:p>
              <a:endParaRPr lang="en-US"/>
            </a:p>
          </p:txBody>
        </p:sp>
        <p:sp>
          <p:nvSpPr>
            <p:cNvPr id="5" name="Freeform 6">
              <a:extLst>
                <a:ext uri="{FF2B5EF4-FFF2-40B4-BE49-F238E27FC236}">
                  <a16:creationId xmlns:a16="http://schemas.microsoft.com/office/drawing/2014/main" id="{67766AD4-981F-0370-2B2E-8493CAF1F800}"/>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txBody>
            <a:bodyPr/>
            <a:lstStyle/>
            <a:p>
              <a:endParaRPr lang="en-US"/>
            </a:p>
          </p:txBody>
        </p:sp>
      </p:grpSp>
    </p:spTree>
    <p:extLst>
      <p:ext uri="{BB962C8B-B14F-4D97-AF65-F5344CB8AC3E}">
        <p14:creationId xmlns:p14="http://schemas.microsoft.com/office/powerpoint/2010/main" val="226877860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49000" y="3924300"/>
            <a:ext cx="3550972" cy="1746055"/>
          </a:xfrm>
          <a:prstGeom prst="rect">
            <a:avLst/>
          </a:prstGeom>
        </p:spPr>
        <p:txBody>
          <a:bodyPr wrap="none">
            <a:spAutoFit/>
          </a:bodyPr>
          <a:lstStyle/>
          <a:p>
            <a:pPr lvl="0" algn="ctr">
              <a:lnSpc>
                <a:spcPct val="150000"/>
              </a:lnSpc>
              <a:tabLst>
                <a:tab pos="90170" algn="l"/>
                <a:tab pos="180340" algn="l"/>
              </a:tabLst>
              <a:defRPr/>
            </a:pPr>
            <a:r>
              <a:rPr lang="en-US" sz="8000" b="1" dirty="0">
                <a:solidFill>
                  <a:srgbClr val="FF0000"/>
                </a:solidFill>
                <a:latin typeface="#9Slide05 Dancing Script" panose="03080800040507000D00" pitchFamily="66" charset="0"/>
                <a:cs typeface="Times New Roman" panose="02020603050405020304" pitchFamily="18" charset="0"/>
              </a:rPr>
              <a:t>1. </a:t>
            </a:r>
            <a:r>
              <a:rPr lang="en-US" sz="8000" b="1" dirty="0" err="1">
                <a:solidFill>
                  <a:srgbClr val="FF0000"/>
                </a:solidFill>
                <a:latin typeface="#9Slide05 Dancing Script" panose="03080800040507000D00" pitchFamily="66" charset="0"/>
                <a:cs typeface="Times New Roman" panose="02020603050405020304" pitchFamily="18" charset="0"/>
              </a:rPr>
              <a:t>Bố</a:t>
            </a:r>
            <a:r>
              <a:rPr lang="en-US" sz="8000" b="1" dirty="0">
                <a:solidFill>
                  <a:srgbClr val="FF0000"/>
                </a:solidFill>
                <a:latin typeface="#9Slide05 Dancing Script" panose="03080800040507000D00" pitchFamily="66" charset="0"/>
                <a:cs typeface="Times New Roman" panose="02020603050405020304" pitchFamily="18" charset="0"/>
              </a:rPr>
              <a:t> </a:t>
            </a:r>
            <a:r>
              <a:rPr lang="en-US" sz="8000" b="1" dirty="0" err="1">
                <a:solidFill>
                  <a:srgbClr val="FF0000"/>
                </a:solidFill>
                <a:latin typeface="#9Slide05 Dancing Script" panose="03080800040507000D00" pitchFamily="66" charset="0"/>
                <a:cs typeface="Times New Roman" panose="02020603050405020304" pitchFamily="18" charset="0"/>
              </a:rPr>
              <a:t>cục</a:t>
            </a:r>
            <a:endParaRPr lang="en-US" sz="8000" b="1" dirty="0">
              <a:solidFill>
                <a:srgbClr val="FF0000"/>
              </a:solidFill>
              <a:latin typeface="#9Slide05 Dancing Script" panose="03080800040507000D00" pitchFamily="66" charset="0"/>
              <a:cs typeface="Times New Roman" panose="02020603050405020304" pitchFamily="18" charset="0"/>
            </a:endParaRPr>
          </a:p>
        </p:txBody>
      </p:sp>
      <p:grpSp>
        <p:nvGrpSpPr>
          <p:cNvPr id="3" name="Group 10">
            <a:extLst>
              <a:ext uri="{FF2B5EF4-FFF2-40B4-BE49-F238E27FC236}">
                <a16:creationId xmlns:a16="http://schemas.microsoft.com/office/drawing/2014/main" id="{77CCE745-EA79-23DE-BEF3-4642DB249980}"/>
              </a:ext>
            </a:extLst>
          </p:cNvPr>
          <p:cNvGrpSpPr>
            <a:grpSpLocks noChangeAspect="1"/>
          </p:cNvGrpSpPr>
          <p:nvPr/>
        </p:nvGrpSpPr>
        <p:grpSpPr>
          <a:xfrm>
            <a:off x="1143000" y="-16835"/>
            <a:ext cx="7032984" cy="9822648"/>
            <a:chOff x="0" y="0"/>
            <a:chExt cx="8122920" cy="11344910"/>
          </a:xfrm>
        </p:grpSpPr>
        <p:sp>
          <p:nvSpPr>
            <p:cNvPr id="4" name="Freeform 11">
              <a:extLst>
                <a:ext uri="{FF2B5EF4-FFF2-40B4-BE49-F238E27FC236}">
                  <a16:creationId xmlns:a16="http://schemas.microsoft.com/office/drawing/2014/main" id="{82DEB6B3-D467-5883-17FE-52D7D9A88B8A}"/>
                </a:ext>
              </a:extLst>
            </p:cNvPr>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3"/>
              <a:stretch>
                <a:fillRect l="-75286" r="-75286"/>
              </a:stretch>
            </a:blipFill>
          </p:spPr>
          <p:txBody>
            <a:bodyPr/>
            <a:lstStyle/>
            <a:p>
              <a:endParaRPr lang="en-US"/>
            </a:p>
          </p:txBody>
        </p:sp>
        <p:sp>
          <p:nvSpPr>
            <p:cNvPr id="5" name="Freeform 12">
              <a:extLst>
                <a:ext uri="{FF2B5EF4-FFF2-40B4-BE49-F238E27FC236}">
                  <a16:creationId xmlns:a16="http://schemas.microsoft.com/office/drawing/2014/main" id="{A3782EEA-10CA-92B0-9547-C7E16A7CC105}"/>
                </a:ext>
              </a:extLst>
            </p:cNvPr>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3"/>
              <a:stretch>
                <a:fillRect l="-91183" r="-91183"/>
              </a:stretch>
            </a:blipFill>
          </p:spPr>
          <p:txBody>
            <a:bodyPr/>
            <a:lstStyle/>
            <a:p>
              <a:endParaRPr lang="en-US"/>
            </a:p>
          </p:txBody>
        </p:sp>
        <p:sp>
          <p:nvSpPr>
            <p:cNvPr id="6" name="Freeform 13">
              <a:extLst>
                <a:ext uri="{FF2B5EF4-FFF2-40B4-BE49-F238E27FC236}">
                  <a16:creationId xmlns:a16="http://schemas.microsoft.com/office/drawing/2014/main" id="{3D591BC4-E385-F577-0B6F-9305FFAD2ED7}"/>
                </a:ext>
              </a:extLst>
            </p:cNvPr>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solidFill>
              <a:srgbClr val="000000">
                <a:alpha val="0"/>
              </a:srgbClr>
            </a:solidFill>
            <a:ln w="12700">
              <a:solidFill>
                <a:srgbClr val="000000"/>
              </a:solidFill>
            </a:ln>
          </p:spPr>
          <p:txBody>
            <a:bodyPr/>
            <a:lstStyle/>
            <a:p>
              <a:endParaRPr lang="en-US"/>
            </a:p>
          </p:txBody>
        </p:sp>
        <p:sp>
          <p:nvSpPr>
            <p:cNvPr id="7" name="Freeform 14">
              <a:extLst>
                <a:ext uri="{FF2B5EF4-FFF2-40B4-BE49-F238E27FC236}">
                  <a16:creationId xmlns:a16="http://schemas.microsoft.com/office/drawing/2014/main" id="{1D23E0D6-0DA8-4318-1FD9-F9DAA6B2E668}"/>
                </a:ext>
              </a:extLst>
            </p:cNvPr>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4"/>
              <a:stretch>
                <a:fillRect l="-26" r="-26"/>
              </a:stretch>
            </a:blipFill>
          </p:spPr>
          <p:txBody>
            <a:bodyPr/>
            <a:lstStyle/>
            <a:p>
              <a:endParaRPr lang="en-US"/>
            </a:p>
          </p:txBody>
        </p:sp>
      </p:grpSp>
    </p:spTree>
    <p:extLst>
      <p:ext uri="{BB962C8B-B14F-4D97-AF65-F5344CB8AC3E}">
        <p14:creationId xmlns:p14="http://schemas.microsoft.com/office/powerpoint/2010/main" val="39384855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9727295"/>
              </p:ext>
            </p:extLst>
          </p:nvPr>
        </p:nvGraphicFramePr>
        <p:xfrm>
          <a:off x="579182" y="1175639"/>
          <a:ext cx="17449800" cy="6948236"/>
        </p:xfrm>
        <a:graphic>
          <a:graphicData uri="http://schemas.openxmlformats.org/drawingml/2006/table">
            <a:tbl>
              <a:tblPr firstRow="1" firstCol="1" bandRow="1">
                <a:tableStyleId>{5940675A-B579-460E-94D1-54222C63F5DA}</a:tableStyleId>
              </a:tblPr>
              <a:tblGrid>
                <a:gridCol w="4021854">
                  <a:extLst>
                    <a:ext uri="{9D8B030D-6E8A-4147-A177-3AD203B41FA5}">
                      <a16:colId xmlns:a16="http://schemas.microsoft.com/office/drawing/2014/main" val="20000"/>
                    </a:ext>
                  </a:extLst>
                </a:gridCol>
                <a:gridCol w="13427946">
                  <a:extLst>
                    <a:ext uri="{9D8B030D-6E8A-4147-A177-3AD203B41FA5}">
                      <a16:colId xmlns:a16="http://schemas.microsoft.com/office/drawing/2014/main" val="20001"/>
                    </a:ext>
                  </a:extLst>
                </a:gridCol>
              </a:tblGrid>
              <a:tr h="1242888">
                <a:tc>
                  <a:txBody>
                    <a:bodyPr/>
                    <a:lstStyle/>
                    <a:p>
                      <a:pPr algn="ctr">
                        <a:lnSpc>
                          <a:spcPct val="107000"/>
                        </a:lnSpc>
                        <a:spcAft>
                          <a:spcPts val="0"/>
                        </a:spcAft>
                      </a:pPr>
                      <a:r>
                        <a:rPr lang="en-US" sz="4400" b="1" dirty="0" err="1">
                          <a:effectLst/>
                          <a:latin typeface="Times New Roman" panose="02020603050405020304" pitchFamily="18" charset="0"/>
                          <a:cs typeface="Times New Roman" panose="02020603050405020304" pitchFamily="18" charset="0"/>
                        </a:rPr>
                        <a:t>Bố</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cục</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văn</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bản</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solidFill>
                      <a:schemeClr val="accent1">
                        <a:lumMod val="20000"/>
                        <a:lumOff val="80000"/>
                      </a:schemeClr>
                    </a:solidFill>
                  </a:tcPr>
                </a:tc>
                <a:tc>
                  <a:txBody>
                    <a:bodyPr/>
                    <a:lstStyle/>
                    <a:p>
                      <a:pPr algn="ctr">
                        <a:lnSpc>
                          <a:spcPct val="107000"/>
                        </a:lnSpc>
                        <a:spcAft>
                          <a:spcPts val="0"/>
                        </a:spcAft>
                      </a:pPr>
                      <a:r>
                        <a:rPr lang="en-US" sz="4400" b="1" dirty="0" err="1">
                          <a:effectLst/>
                          <a:latin typeface="Times New Roman" panose="02020603050405020304" pitchFamily="18" charset="0"/>
                          <a:cs typeface="Times New Roman" panose="02020603050405020304" pitchFamily="18" charset="0"/>
                        </a:rPr>
                        <a:t>Nội</a:t>
                      </a:r>
                      <a:r>
                        <a:rPr lang="en-US" sz="4400" b="1" baseline="0" dirty="0">
                          <a:effectLst/>
                          <a:latin typeface="Times New Roman" panose="02020603050405020304" pitchFamily="18" charset="0"/>
                          <a:cs typeface="Times New Roman" panose="02020603050405020304" pitchFamily="18" charset="0"/>
                        </a:rPr>
                        <a:t> dung</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solidFill>
                      <a:schemeClr val="accent1">
                        <a:lumMod val="20000"/>
                        <a:lumOff val="80000"/>
                      </a:schemeClr>
                    </a:solidFill>
                  </a:tcPr>
                </a:tc>
                <a:extLst>
                  <a:ext uri="{0D108BD9-81ED-4DB2-BD59-A6C34878D82A}">
                    <a16:rowId xmlns:a16="http://schemas.microsoft.com/office/drawing/2014/main" val="10000"/>
                  </a:ext>
                </a:extLst>
              </a:tr>
              <a:tr h="1467612">
                <a:tc>
                  <a:txBody>
                    <a:bodyPr/>
                    <a:lstStyle/>
                    <a:p>
                      <a:pPr algn="just">
                        <a:lnSpc>
                          <a:spcPct val="107000"/>
                        </a:lnSpc>
                        <a:spcAft>
                          <a:spcPts val="0"/>
                        </a:spcAft>
                      </a:pPr>
                      <a:r>
                        <a:rPr lang="vi-VN" sz="4400" dirty="0">
                          <a:effectLst/>
                          <a:latin typeface="Times New Roman" panose="02020603050405020304" pitchFamily="18" charset="0"/>
                          <a:cs typeface="Times New Roman" panose="02020603050405020304" pitchFamily="18" charset="0"/>
                        </a:rPr>
                        <a:t>Phần 1: </a:t>
                      </a:r>
                      <a:r>
                        <a:rPr lang="en-US" sz="4400" dirty="0" err="1">
                          <a:effectLst/>
                          <a:latin typeface="Times New Roman" panose="02020603050405020304" pitchFamily="18" charset="0"/>
                          <a:cs typeface="Times New Roman" panose="02020603050405020304" pitchFamily="18" charset="0"/>
                        </a:rPr>
                        <a:t>Nêu</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vấn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a:t>
                      </a:r>
                      <a:r>
                        <a:rPr lang="vi-VN" sz="4400" dirty="0">
                          <a:effectLst/>
                          <a:latin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en-US" sz="4400" i="1" kern="1200" dirty="0" err="1">
                          <a:effectLst/>
                          <a:latin typeface="Times New Roman" panose="02020603050405020304" pitchFamily="18" charset="0"/>
                          <a:cs typeface="Times New Roman" panose="02020603050405020304" pitchFamily="18" charset="0"/>
                        </a:rPr>
                        <a:t>Làng</a:t>
                      </a:r>
                      <a:r>
                        <a:rPr lang="en-US" sz="4400" i="1"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là</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một</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truyện</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ngắn</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có</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cốt</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truyện</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rất</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đơn</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giản</a:t>
                      </a:r>
                      <a:r>
                        <a:rPr lang="en-US" sz="4400" i="0" kern="1200" baseline="0" dirty="0">
                          <a:effectLst/>
                          <a:latin typeface="Times New Roman" panose="02020603050405020304" pitchFamily="18" charset="0"/>
                          <a:cs typeface="Times New Roman" panose="02020603050405020304" pitchFamily="18" charset="0"/>
                        </a:rPr>
                        <a:t> – </a:t>
                      </a:r>
                      <a:r>
                        <a:rPr lang="en-US" sz="4400" i="0" kern="1200" baseline="0" dirty="0" err="1">
                          <a:effectLst/>
                          <a:latin typeface="Times New Roman" panose="02020603050405020304" pitchFamily="18" charset="0"/>
                          <a:cs typeface="Times New Roman" panose="02020603050405020304" pitchFamily="18" charset="0"/>
                        </a:rPr>
                        <a:t>một</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kiểu</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cốt</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truyện</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tâm</a:t>
                      </a:r>
                      <a:r>
                        <a:rPr lang="en-US" sz="4400" i="0" kern="1200" baseline="0" dirty="0">
                          <a:effectLst/>
                          <a:latin typeface="Times New Roman" panose="02020603050405020304" pitchFamily="18" charset="0"/>
                          <a:cs typeface="Times New Roman" panose="02020603050405020304" pitchFamily="18" charset="0"/>
                        </a:rPr>
                        <a:t> </a:t>
                      </a:r>
                      <a:r>
                        <a:rPr lang="en-US" sz="4400" i="0" kern="1200" baseline="0" dirty="0" err="1">
                          <a:effectLst/>
                          <a:latin typeface="Times New Roman" panose="02020603050405020304" pitchFamily="18" charset="0"/>
                          <a:cs typeface="Times New Roman" panose="02020603050405020304" pitchFamily="18" charset="0"/>
                        </a:rPr>
                        <a:t>lí</a:t>
                      </a:r>
                      <a:r>
                        <a:rPr lang="en-US" sz="4400" i="0" kern="1200" baseline="0" dirty="0">
                          <a:solidFill>
                            <a:schemeClr val="dk1"/>
                          </a:solidFill>
                          <a:effectLst/>
                          <a:latin typeface="Times New Roman" panose="02020603050405020304" pitchFamily="18" charset="0"/>
                          <a:ea typeface="+mn-ea"/>
                          <a:cs typeface="Times New Roman" panose="02020603050405020304" pitchFamily="18" charset="0"/>
                        </a:rPr>
                        <a:t>.</a:t>
                      </a:r>
                      <a:endParaRPr lang="en-US" sz="4400" i="0" kern="1200" baseline="0" dirty="0">
                        <a:effectLst/>
                        <a:latin typeface="Times New Roman" panose="02020603050405020304" pitchFamily="18" charset="0"/>
                        <a:cs typeface="Times New Roman" panose="02020603050405020304" pitchFamily="18" charset="0"/>
                      </a:endParaRPr>
                    </a:p>
                  </a:txBody>
                  <a:tcPr marL="102870" marR="102870" marT="0" marB="0"/>
                </a:tc>
                <a:extLst>
                  <a:ext uri="{0D108BD9-81ED-4DB2-BD59-A6C34878D82A}">
                    <a16:rowId xmlns:a16="http://schemas.microsoft.com/office/drawing/2014/main" val="10001"/>
                  </a:ext>
                </a:extLst>
              </a:tr>
              <a:tr h="2025901">
                <a:tc>
                  <a:txBody>
                    <a:bodyPr/>
                    <a:lstStyle/>
                    <a:p>
                      <a:pPr algn="just">
                        <a:lnSpc>
                          <a:spcPct val="107000"/>
                        </a:lnSpc>
                        <a:spcAft>
                          <a:spcPts val="0"/>
                        </a:spcAft>
                      </a:pPr>
                      <a:r>
                        <a:rPr lang="en-US" sz="4400" dirty="0" err="1">
                          <a:effectLst/>
                          <a:latin typeface="Times New Roman" panose="02020603050405020304" pitchFamily="18" charset="0"/>
                          <a:cs typeface="Times New Roman" panose="02020603050405020304" pitchFamily="18" charset="0"/>
                        </a:rPr>
                        <a:t>Phần</a:t>
                      </a:r>
                      <a:r>
                        <a:rPr lang="en-US" sz="4400" dirty="0">
                          <a:effectLst/>
                          <a:latin typeface="Times New Roman" panose="02020603050405020304" pitchFamily="18" charset="0"/>
                          <a:cs typeface="Times New Roman" panose="02020603050405020304" pitchFamily="18" charset="0"/>
                        </a:rPr>
                        <a:t> 2: </a:t>
                      </a:r>
                      <a:r>
                        <a:rPr lang="en-US" sz="4400" dirty="0" err="1">
                          <a:effectLst/>
                          <a:latin typeface="Times New Roman" panose="02020603050405020304" pitchFamily="18" charset="0"/>
                          <a:cs typeface="Times New Roman" panose="02020603050405020304" pitchFamily="18" charset="0"/>
                        </a:rPr>
                        <a:t>Triển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khai</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làm</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sáng</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tỏ</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vấn</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đề</a:t>
                      </a:r>
                      <a:r>
                        <a:rPr lang="vi-VN" sz="4400" dirty="0">
                          <a:effectLst/>
                          <a:latin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marL="0" indent="0" algn="just">
                        <a:lnSpc>
                          <a:spcPct val="107000"/>
                        </a:lnSpc>
                        <a:spcAft>
                          <a:spcPts val="0"/>
                        </a:spcAft>
                        <a:buFontTx/>
                        <a:buNone/>
                      </a:pPr>
                      <a:r>
                        <a:rPr lang="en-US" sz="4400" kern="120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khai</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phân</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tích</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và</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làm</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sáng</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tỏ</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vấn</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đề</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đã</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nêu</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ở </a:t>
                      </a:r>
                      <a:r>
                        <a:rPr lang="en-US" sz="4400" kern="1200" baseline="0" dirty="0" err="1">
                          <a:solidFill>
                            <a:schemeClr val="tx1"/>
                          </a:solidFill>
                          <a:effectLst/>
                          <a:latin typeface="Times New Roman" panose="02020603050405020304" pitchFamily="18" charset="0"/>
                          <a:ea typeface="+mn-ea"/>
                          <a:cs typeface="Times New Roman" panose="02020603050405020304" pitchFamily="18" charset="0"/>
                        </a:rPr>
                        <a:t>phần</a:t>
                      </a:r>
                      <a:r>
                        <a:rPr lang="en-US" sz="4400" kern="1200" baseline="0" dirty="0">
                          <a:solidFill>
                            <a:schemeClr val="tx1"/>
                          </a:solidFill>
                          <a:effectLst/>
                          <a:latin typeface="Times New Roman" panose="02020603050405020304" pitchFamily="18" charset="0"/>
                          <a:ea typeface="+mn-ea"/>
                          <a:cs typeface="Times New Roman" panose="02020603050405020304" pitchFamily="18" charset="0"/>
                        </a:rPr>
                        <a:t> (1)</a:t>
                      </a:r>
                      <a:endParaRPr lang="en-US" sz="4400" kern="1200" dirty="0">
                        <a:solidFill>
                          <a:schemeClr val="dk1"/>
                        </a:solidFill>
                        <a:effectLst/>
                        <a:latin typeface="Times New Roman" panose="02020603050405020304" pitchFamily="18" charset="0"/>
                        <a:ea typeface="+mn-ea"/>
                        <a:cs typeface="Times New Roman" panose="02020603050405020304" pitchFamily="18" charset="0"/>
                      </a:endParaRPr>
                    </a:p>
                  </a:txBody>
                  <a:tcPr marL="102870" marR="102870" marT="0" marB="0"/>
                </a:tc>
                <a:extLst>
                  <a:ext uri="{0D108BD9-81ED-4DB2-BD59-A6C34878D82A}">
                    <a16:rowId xmlns:a16="http://schemas.microsoft.com/office/drawing/2014/main" val="10002"/>
                  </a:ext>
                </a:extLst>
              </a:tr>
              <a:tr h="2133600">
                <a:tc>
                  <a:txBody>
                    <a:bodyPr/>
                    <a:lstStyle/>
                    <a:p>
                      <a:pPr algn="just">
                        <a:lnSpc>
                          <a:spcPct val="107000"/>
                        </a:lnSpc>
                        <a:spcAft>
                          <a:spcPts val="0"/>
                        </a:spcAft>
                      </a:pPr>
                      <a:r>
                        <a:rPr lang="en-US" sz="4400" dirty="0" err="1">
                          <a:effectLst/>
                          <a:latin typeface="Times New Roman" panose="02020603050405020304" pitchFamily="18" charset="0"/>
                          <a:cs typeface="Times New Roman" panose="02020603050405020304" pitchFamily="18" charset="0"/>
                        </a:rPr>
                        <a:t>Phần</a:t>
                      </a:r>
                      <a:r>
                        <a:rPr lang="en-US" sz="4400" dirty="0">
                          <a:effectLst/>
                          <a:latin typeface="Times New Roman" panose="02020603050405020304" pitchFamily="18" charset="0"/>
                          <a:cs typeface="Times New Roman" panose="02020603050405020304" pitchFamily="18" charset="0"/>
                        </a:rPr>
                        <a:t> </a:t>
                      </a:r>
                      <a:r>
                        <a:rPr lang="vi-VN" sz="4400" dirty="0">
                          <a:effectLst/>
                          <a:latin typeface="Times New Roman" panose="02020603050405020304" pitchFamily="18" charset="0"/>
                          <a:cs typeface="Times New Roman" panose="02020603050405020304" pitchFamily="18" charset="0"/>
                        </a:rPr>
                        <a:t>3: </a:t>
                      </a:r>
                      <a:r>
                        <a:rPr lang="en-US" sz="4400" dirty="0" err="1">
                          <a:effectLst/>
                          <a:latin typeface="Times New Roman" panose="02020603050405020304" pitchFamily="18" charset="0"/>
                          <a:cs typeface="Times New Roman" panose="02020603050405020304" pitchFamily="18" charset="0"/>
                        </a:rPr>
                        <a:t>Kết</a:t>
                      </a:r>
                      <a:r>
                        <a:rPr lang="en-US" sz="4400" dirty="0">
                          <a:effectLst/>
                          <a:latin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cs typeface="Times New Roman" panose="02020603050405020304" pitchFamily="18" charset="0"/>
                        </a:rPr>
                        <a:t>luận</a:t>
                      </a:r>
                      <a:r>
                        <a:rPr lang="vi-VN" sz="4400" dirty="0">
                          <a:effectLst/>
                          <a:latin typeface="Times New Roman" panose="02020603050405020304" pitchFamily="18" charset="0"/>
                          <a:cs typeface="Times New Roman" panose="02020603050405020304" pitchFamily="18" charset="0"/>
                        </a:rPr>
                        <a:t> vấn đề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algn="just">
                        <a:lnSpc>
                          <a:spcPct val="107000"/>
                        </a:lnSpc>
                        <a:spcAft>
                          <a:spcPts val="0"/>
                        </a:spcAft>
                      </a:pPr>
                      <a:r>
                        <a:rPr lang="en-US" sz="4400" kern="1200" dirty="0" err="1">
                          <a:effectLst/>
                          <a:latin typeface="Times New Roman" panose="02020603050405020304" pitchFamily="18" charset="0"/>
                          <a:cs typeface="Times New Roman" panose="02020603050405020304" pitchFamily="18" charset="0"/>
                        </a:rPr>
                        <a:t>Nêu</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đánh</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giá</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của</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người</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viết</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về</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vấn</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đề</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nghị</a:t>
                      </a:r>
                      <a:r>
                        <a:rPr lang="en-US" sz="4400" kern="1200" baseline="0" dirty="0">
                          <a:effectLst/>
                          <a:latin typeface="Times New Roman" panose="02020603050405020304" pitchFamily="18" charset="0"/>
                          <a:cs typeface="Times New Roman" panose="02020603050405020304" pitchFamily="18" charset="0"/>
                        </a:rPr>
                        <a:t> </a:t>
                      </a:r>
                      <a:r>
                        <a:rPr lang="en-US" sz="4400" kern="1200" baseline="0" dirty="0" err="1">
                          <a:effectLst/>
                          <a:latin typeface="Times New Roman" panose="02020603050405020304" pitchFamily="18" charset="0"/>
                          <a:cs typeface="Times New Roman" panose="02020603050405020304" pitchFamily="18" charset="0"/>
                        </a:rPr>
                        <a:t>luận</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0003"/>
                  </a:ext>
                </a:extLst>
              </a:tr>
            </a:tbl>
          </a:graphicData>
        </a:graphic>
      </p:graphicFrame>
      <p:sp>
        <p:nvSpPr>
          <p:cNvPr id="3" name="Freeform 9">
            <a:extLst>
              <a:ext uri="{FF2B5EF4-FFF2-40B4-BE49-F238E27FC236}">
                <a16:creationId xmlns:a16="http://schemas.microsoft.com/office/drawing/2014/main" id="{C8B54951-A3A8-9491-3D36-DEDECC1DCF4D}"/>
              </a:ext>
            </a:extLst>
          </p:cNvPr>
          <p:cNvSpPr/>
          <p:nvPr/>
        </p:nvSpPr>
        <p:spPr>
          <a:xfrm>
            <a:off x="1026880" y="8956685"/>
            <a:ext cx="5140318" cy="2248889"/>
          </a:xfrm>
          <a:custGeom>
            <a:avLst/>
            <a:gdLst/>
            <a:ahLst/>
            <a:cxnLst/>
            <a:rect l="l" t="t" r="r" b="b"/>
            <a:pathLst>
              <a:path w="5140318" h="2248889">
                <a:moveTo>
                  <a:pt x="0" y="0"/>
                </a:moveTo>
                <a:lnTo>
                  <a:pt x="5140318" y="0"/>
                </a:lnTo>
                <a:lnTo>
                  <a:pt x="5140318" y="2248890"/>
                </a:lnTo>
                <a:lnTo>
                  <a:pt x="0" y="22488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11">
            <a:extLst>
              <a:ext uri="{FF2B5EF4-FFF2-40B4-BE49-F238E27FC236}">
                <a16:creationId xmlns:a16="http://schemas.microsoft.com/office/drawing/2014/main" id="{6607E94E-5BD2-AD8E-1758-F9C9745802B0}"/>
              </a:ext>
            </a:extLst>
          </p:cNvPr>
          <p:cNvSpPr/>
          <p:nvPr/>
        </p:nvSpPr>
        <p:spPr>
          <a:xfrm>
            <a:off x="-830426" y="8162334"/>
            <a:ext cx="2819217" cy="2741688"/>
          </a:xfrm>
          <a:custGeom>
            <a:avLst/>
            <a:gdLst/>
            <a:ahLst/>
            <a:cxnLst/>
            <a:rect l="l" t="t" r="r" b="b"/>
            <a:pathLst>
              <a:path w="2819217" h="2741688">
                <a:moveTo>
                  <a:pt x="0" y="0"/>
                </a:moveTo>
                <a:lnTo>
                  <a:pt x="2819217" y="0"/>
                </a:lnTo>
                <a:lnTo>
                  <a:pt x="2819217" y="2741688"/>
                </a:lnTo>
                <a:lnTo>
                  <a:pt x="0" y="27416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9532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750" fill="hold"/>
                                        <p:tgtEl>
                                          <p:spTgt spid="2"/>
                                        </p:tgtEl>
                                        <p:attrNameLst>
                                          <p:attrName>ppt_w</p:attrName>
                                        </p:attrNameLst>
                                      </p:cBhvr>
                                      <p:tavLst>
                                        <p:tav tm="0">
                                          <p:val>
                                            <p:fltVal val="0"/>
                                          </p:val>
                                        </p:tav>
                                        <p:tav tm="100000">
                                          <p:val>
                                            <p:strVal val="#ppt_w"/>
                                          </p:val>
                                        </p:tav>
                                      </p:tavLst>
                                    </p:anim>
                                    <p:anim calcmode="lin" valueType="num">
                                      <p:cBhvr>
                                        <p:cTn id="8" dur="1750" fill="hold"/>
                                        <p:tgtEl>
                                          <p:spTgt spid="2"/>
                                        </p:tgtEl>
                                        <p:attrNameLst>
                                          <p:attrName>ppt_h</p:attrName>
                                        </p:attrNameLst>
                                      </p:cBhvr>
                                      <p:tavLst>
                                        <p:tav tm="0">
                                          <p:val>
                                            <p:fltVal val="0"/>
                                          </p:val>
                                        </p:tav>
                                        <p:tav tm="100000">
                                          <p:val>
                                            <p:strVal val="#ppt_h"/>
                                          </p:val>
                                        </p:tav>
                                      </p:tavLst>
                                    </p:anim>
                                    <p:animEffect transition="in" filter="fade">
                                      <p:cBhvr>
                                        <p:cTn id="9"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7496</TotalTime>
  <Words>1523</Words>
  <Application>Microsoft Office PowerPoint</Application>
  <PresentationFormat>Custom</PresentationFormat>
  <Paragraphs>135</Paragraphs>
  <Slides>20</Slides>
  <Notes>20</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20</vt:i4>
      </vt:variant>
    </vt:vector>
  </HeadingPairs>
  <TitlesOfParts>
    <vt:vector size="36" baseType="lpstr">
      <vt:lpstr>#9Slide04 Maitree SemiBold</vt:lpstr>
      <vt:lpstr>#9Slide05 Dancing Script</vt:lpstr>
      <vt:lpstr>#9Slide07 SVNGuerrilla</vt:lpstr>
      <vt:lpstr>#9Slide04 Maitree Medium</vt:lpstr>
      <vt:lpstr>#9Slide05 Agile Script Calligra</vt:lpstr>
      <vt:lpstr>Calibri Light</vt:lpstr>
      <vt:lpstr>Arial</vt:lpstr>
      <vt:lpstr>Times New Roman</vt:lpstr>
      <vt:lpstr>Calibri</vt:lpstr>
      <vt:lpstr>#9Slide05 Amtenar</vt:lpstr>
      <vt:lpstr>Office Theme</vt:lpstr>
      <vt:lpstr>4_Office Theme</vt:lpstr>
      <vt:lpstr>1_Office Theme</vt:lpstr>
      <vt:lpstr>Custom Design</vt:lpstr>
      <vt:lpstr>2_Custom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dc:creator>HP</dc:creator>
  <cp:lastModifiedBy>Kiem Ba</cp:lastModifiedBy>
  <cp:revision>222</cp:revision>
  <dcterms:created xsi:type="dcterms:W3CDTF">2006-08-16T00:00:00Z</dcterms:created>
  <dcterms:modified xsi:type="dcterms:W3CDTF">2025-05-19T01:33:03Z</dcterms:modified>
  <dc:identifier>DAGCccFhkTk</dc:identifier>
</cp:coreProperties>
</file>