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301" r:id="rId5"/>
    <p:sldId id="305" r:id="rId6"/>
    <p:sldId id="275" r:id="rId7"/>
    <p:sldId id="276" r:id="rId8"/>
    <p:sldId id="279" r:id="rId9"/>
    <p:sldId id="281" r:id="rId10"/>
    <p:sldId id="277" r:id="rId11"/>
    <p:sldId id="308" r:id="rId12"/>
    <p:sldId id="309" r:id="rId13"/>
    <p:sldId id="291" r:id="rId14"/>
    <p:sldId id="284" r:id="rId15"/>
    <p:sldId id="290" r:id="rId16"/>
    <p:sldId id="286" r:id="rId17"/>
    <p:sldId id="310" r:id="rId18"/>
  </p:sldIdLst>
  <p:sldSz cx="18288000" cy="10287000"/>
  <p:notesSz cx="6858000" cy="9144000"/>
  <p:embeddedFontLst>
    <p:embeddedFont>
      <p:font typeface="#9Slide04 Rokkitt ExtraBold" panose="020B0604020202020204" charset="0"/>
      <p:bold r:id="rId20"/>
    </p:embeddedFont>
    <p:embeddedFont>
      <p:font typeface="#9Slide05 Legendaria" panose="020B0604020202020204" charset="0"/>
      <p:regular r:id="rId21"/>
    </p:embeddedFont>
    <p:embeddedFont>
      <p:font typeface="#9Slide05 SVNHollie Script Pro" panose="020B0604020202020204" charset="0"/>
      <p:regular r:id="rId22"/>
    </p:embeddedFont>
    <p:embeddedFont>
      <p:font typeface="#9Slide06 Ong Do Gia" panose="020B0604020202020204" charset="0"/>
      <p:regular r:id="rId23"/>
    </p:embeddedFont>
    <p:embeddedFont>
      <p:font typeface="#9Slide07 SVNSunshine" panose="00000500000000000000" charset="0"/>
      <p:regular r:id="rId24"/>
    </p:embeddedFont>
    <p:embeddedFont>
      <p:font typeface="#9Slide07 SVNGuerrilla" panose="000005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-6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ACC37-D518-4BC5-928D-478B15364E90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4271-9369-4466-85D0-C59773D89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A4271-9369-4466-85D0-C59773D89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9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9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5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3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bốc</a:t>
            </a:r>
            <a:r>
              <a:rPr lang="en-US" baseline="0" dirty="0"/>
              <a:t> </a:t>
            </a:r>
            <a:r>
              <a:rPr lang="en-US" baseline="0" dirty="0" err="1"/>
              <a:t>thăm</a:t>
            </a:r>
            <a:r>
              <a:rPr lang="en-US" baseline="0" dirty="0"/>
              <a:t> 1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quay video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+ </a:t>
            </a:r>
            <a:r>
              <a:rPr lang="en-US" baseline="0" dirty="0" err="1"/>
              <a:t>Danh</a:t>
            </a:r>
            <a:r>
              <a:rPr lang="en-US" baseline="0" dirty="0"/>
              <a:t> lam </a:t>
            </a:r>
            <a:r>
              <a:rPr lang="en-US" baseline="0" dirty="0" err="1"/>
              <a:t>thắng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Bắc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+ </a:t>
            </a:r>
            <a:r>
              <a:rPr lang="en-US" baseline="0" dirty="0" err="1"/>
              <a:t>Danh</a:t>
            </a:r>
            <a:r>
              <a:rPr lang="en-US" baseline="0" dirty="0"/>
              <a:t> lam </a:t>
            </a:r>
            <a:r>
              <a:rPr lang="en-US" baseline="0" dirty="0" err="1"/>
              <a:t>thắng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Nam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+ </a:t>
            </a:r>
            <a:r>
              <a:rPr lang="en-US" baseline="0" dirty="0" err="1"/>
              <a:t>Danh</a:t>
            </a:r>
            <a:r>
              <a:rPr lang="en-US" baseline="0" dirty="0"/>
              <a:t> lam </a:t>
            </a:r>
            <a:r>
              <a:rPr lang="en-US" baseline="0" dirty="0" err="1"/>
              <a:t>thắng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miền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6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A4271-9369-4466-85D0-C59773D89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6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0A4271-9369-4466-85D0-C59773D89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8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1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34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0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5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7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50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35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44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0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5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6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990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40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80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99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15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694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80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1000" t="-15000" r="-3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1000" t="-15000" r="-3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5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1000" t="-15000" r="-3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3790">
            <a:off x="879317" y="1125354"/>
            <a:ext cx="8298095" cy="1279196"/>
            <a:chOff x="0" y="0"/>
            <a:chExt cx="2392221" cy="368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2221" cy="368774"/>
            </a:xfrm>
            <a:custGeom>
              <a:avLst/>
              <a:gdLst/>
              <a:ahLst/>
              <a:cxnLst/>
              <a:rect l="l" t="t" r="r" b="b"/>
              <a:pathLst>
                <a:path w="2392221" h="368774">
                  <a:moveTo>
                    <a:pt x="0" y="0"/>
                  </a:moveTo>
                  <a:lnTo>
                    <a:pt x="2392221" y="0"/>
                  </a:lnTo>
                  <a:lnTo>
                    <a:pt x="2392221" y="368774"/>
                  </a:lnTo>
                  <a:lnTo>
                    <a:pt x="0" y="368774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92221" cy="397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03790">
            <a:off x="773187" y="1050278"/>
            <a:ext cx="8335680" cy="1407032"/>
            <a:chOff x="0" y="0"/>
            <a:chExt cx="2403056" cy="405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3056" cy="405627"/>
            </a:xfrm>
            <a:custGeom>
              <a:avLst/>
              <a:gdLst/>
              <a:ahLst/>
              <a:cxnLst/>
              <a:rect l="l" t="t" r="r" b="b"/>
              <a:pathLst>
                <a:path w="2403056" h="405627">
                  <a:moveTo>
                    <a:pt x="0" y="0"/>
                  </a:moveTo>
                  <a:lnTo>
                    <a:pt x="2403056" y="0"/>
                  </a:lnTo>
                  <a:lnTo>
                    <a:pt x="2403056" y="405627"/>
                  </a:lnTo>
                  <a:lnTo>
                    <a:pt x="0" y="405627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#9Slide04 Rokkitt ExtraBold" panose="0000090000000000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403056" cy="481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69"/>
                </a:lnSpc>
              </a:pPr>
              <a:r>
                <a:rPr lang="en-US" sz="6899" dirty="0" err="1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Đố</a:t>
              </a:r>
              <a:r>
                <a:rPr lang="en-US" sz="6899" dirty="0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 </a:t>
              </a:r>
              <a:r>
                <a:rPr lang="en-US" sz="6899" dirty="0" err="1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vui</a:t>
              </a:r>
              <a:endParaRPr lang="en-US" sz="6899" dirty="0">
                <a:solidFill>
                  <a:srgbClr val="2E2C2B"/>
                </a:solidFill>
                <a:latin typeface="#9Slide04 Rokkitt ExtraBold" panose="00000900000000000000" pitchFamily="2" charset="0"/>
                <a:ea typeface="Faustina Bold"/>
                <a:cs typeface="Faustina Bold"/>
                <a:sym typeface="Faustina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5944">
            <a:off x="3928413" y="2595620"/>
            <a:ext cx="5583230" cy="1223381"/>
            <a:chOff x="0" y="0"/>
            <a:chExt cx="1609564" cy="3526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09564" cy="352683"/>
            </a:xfrm>
            <a:custGeom>
              <a:avLst/>
              <a:gdLst/>
              <a:ahLst/>
              <a:cxnLst/>
              <a:rect l="l" t="t" r="r" b="b"/>
              <a:pathLst>
                <a:path w="1609564" h="352683">
                  <a:moveTo>
                    <a:pt x="0" y="0"/>
                  </a:moveTo>
                  <a:lnTo>
                    <a:pt x="1609564" y="0"/>
                  </a:lnTo>
                  <a:lnTo>
                    <a:pt x="1609564" y="352683"/>
                  </a:lnTo>
                  <a:lnTo>
                    <a:pt x="0" y="35268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609564" cy="381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13509">
            <a:off x="3956711" y="2884327"/>
            <a:ext cx="7908427" cy="2217420"/>
            <a:chOff x="0" y="0"/>
            <a:chExt cx="2279885" cy="639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9885" cy="639250"/>
            </a:xfrm>
            <a:custGeom>
              <a:avLst/>
              <a:gdLst/>
              <a:ahLst/>
              <a:cxnLst/>
              <a:rect l="l" t="t" r="r" b="b"/>
              <a:pathLst>
                <a:path w="2279885" h="639250">
                  <a:moveTo>
                    <a:pt x="0" y="0"/>
                  </a:moveTo>
                  <a:lnTo>
                    <a:pt x="2279885" y="0"/>
                  </a:lnTo>
                  <a:lnTo>
                    <a:pt x="2279885" y="639250"/>
                  </a:lnTo>
                  <a:lnTo>
                    <a:pt x="0" y="639250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#9Slide04 Rokkitt ExtraBold" panose="00000900000000000000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279885" cy="69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99"/>
                </a:lnSpc>
              </a:pPr>
              <a:r>
                <a:rPr lang="en-US" sz="5999" dirty="0" err="1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danh</a:t>
              </a:r>
              <a:r>
                <a:rPr lang="en-US" sz="5999" dirty="0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 lam </a:t>
              </a:r>
              <a:r>
                <a:rPr lang="en-US" sz="5999" dirty="0" err="1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thắng</a:t>
              </a:r>
              <a:r>
                <a:rPr lang="en-US" sz="5999" dirty="0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 </a:t>
              </a:r>
              <a:r>
                <a:rPr lang="en-US" sz="5999" dirty="0" err="1">
                  <a:solidFill>
                    <a:srgbClr val="2E2C2B"/>
                  </a:solidFill>
                  <a:latin typeface="#9Slide04 Rokkitt ExtraBold" panose="00000900000000000000" pitchFamily="2" charset="0"/>
                  <a:ea typeface="Faustina Bold"/>
                  <a:cs typeface="Faustina Bold"/>
                  <a:sym typeface="Faustina Bold"/>
                </a:rPr>
                <a:t>cảnh</a:t>
              </a:r>
              <a:endParaRPr lang="en-US" sz="5999" dirty="0">
                <a:solidFill>
                  <a:srgbClr val="2E2C2B"/>
                </a:solidFill>
                <a:latin typeface="#9Slide04 Rokkitt ExtraBold" panose="00000900000000000000" pitchFamily="2" charset="0"/>
                <a:ea typeface="Faustina Bold"/>
                <a:cs typeface="Faustina Bold"/>
                <a:sym typeface="Faustin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895816" y="4346457"/>
            <a:ext cx="3118017" cy="1594086"/>
          </a:xfrm>
          <a:custGeom>
            <a:avLst/>
            <a:gdLst/>
            <a:ahLst/>
            <a:cxnLst/>
            <a:rect l="l" t="t" r="r" b="b"/>
            <a:pathLst>
              <a:path w="3118017" h="1594086">
                <a:moveTo>
                  <a:pt x="0" y="0"/>
                </a:moveTo>
                <a:lnTo>
                  <a:pt x="3118016" y="0"/>
                </a:lnTo>
                <a:lnTo>
                  <a:pt x="3118016" y="1594086"/>
                </a:lnTo>
                <a:lnTo>
                  <a:pt x="0" y="1594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1559008" y="2977105"/>
            <a:ext cx="3118017" cy="1594086"/>
          </a:xfrm>
          <a:custGeom>
            <a:avLst/>
            <a:gdLst/>
            <a:ahLst/>
            <a:cxnLst/>
            <a:rect l="l" t="t" r="r" b="b"/>
            <a:pathLst>
              <a:path w="3118017" h="1594086">
                <a:moveTo>
                  <a:pt x="0" y="0"/>
                </a:moveTo>
                <a:lnTo>
                  <a:pt x="3118016" y="0"/>
                </a:lnTo>
                <a:lnTo>
                  <a:pt x="3118016" y="1594086"/>
                </a:lnTo>
                <a:lnTo>
                  <a:pt x="0" y="1594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3416196" y="129457"/>
            <a:ext cx="3763172" cy="41148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1" y="0"/>
                </a:lnTo>
                <a:lnTo>
                  <a:pt x="3763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9287D132-726B-FE4F-9F1B-494EE45F23ED}"/>
              </a:ext>
            </a:extLst>
          </p:cNvPr>
          <p:cNvSpPr txBox="1"/>
          <p:nvPr/>
        </p:nvSpPr>
        <p:spPr>
          <a:xfrm>
            <a:off x="5181600" y="217591"/>
            <a:ext cx="1090093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714500"/>
            <a:ext cx="3352800" cy="10363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êu tên và giới thiệu khái quát về danh lam thắng cảnh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8600" y="1714500"/>
            <a:ext cx="7696200" cy="10363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 chính: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rình bày có hệ thống các thông tin liên quan đến các phương diện khác nhau của danh lam thắng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963400" y="1714500"/>
            <a:ext cx="5867400" cy="10363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thúc: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Đ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 giá khái quát về danh lam thắng cảnh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ày tỏ suy nghĩ, tình cảm về danh lam thắng cảnh; đưa ra lời mời tham quan (nếu cần).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0" y="3162300"/>
            <a:ext cx="967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huẩn bị các phương tiện phi ngôn ngữ (hình ảnh,sơ đồ, bảng biểu, đoạn phim,…) để tăng sự hấp dẫn cho bài nói.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vi-VN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9287D132-726B-FE4F-9F1B-494EE45F23ED}"/>
              </a:ext>
            </a:extLst>
          </p:cNvPr>
          <p:cNvSpPr txBox="1"/>
          <p:nvPr/>
        </p:nvSpPr>
        <p:spPr>
          <a:xfrm>
            <a:off x="5181600" y="217591"/>
            <a:ext cx="1090093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8BA4D70-A32A-B94B-AC35-87CD39F81F11}"/>
              </a:ext>
            </a:extLst>
          </p:cNvPr>
          <p:cNvSpPr/>
          <p:nvPr/>
        </p:nvSpPr>
        <p:spPr>
          <a:xfrm>
            <a:off x="228600" y="2749443"/>
            <a:ext cx="6096000" cy="7537558"/>
          </a:xfrm>
          <a:custGeom>
            <a:avLst/>
            <a:gdLst/>
            <a:ahLst/>
            <a:cxnLst/>
            <a:rect l="l" t="t" r="r" b="b"/>
            <a:pathLst>
              <a:path w="3652358" h="4516053">
                <a:moveTo>
                  <a:pt x="0" y="0"/>
                </a:moveTo>
                <a:lnTo>
                  <a:pt x="3652358" y="0"/>
                </a:lnTo>
                <a:lnTo>
                  <a:pt x="3652358" y="4516052"/>
                </a:lnTo>
                <a:lnTo>
                  <a:pt x="0" y="4516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5CD2AF-714B-72C0-6029-C3D9543BFE0C}"/>
              </a:ext>
            </a:extLst>
          </p:cNvPr>
          <p:cNvSpPr/>
          <p:nvPr/>
        </p:nvSpPr>
        <p:spPr>
          <a:xfrm>
            <a:off x="1033176" y="1866900"/>
            <a:ext cx="1630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50445FAC-DA73-5C09-E626-8F11E67A6DBE}"/>
              </a:ext>
            </a:extLst>
          </p:cNvPr>
          <p:cNvSpPr txBox="1"/>
          <p:nvPr/>
        </p:nvSpPr>
        <p:spPr>
          <a:xfrm>
            <a:off x="1033176" y="266700"/>
            <a:ext cx="109009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n umbrella over a planet&#10;&#10;Description automatically generated">
            <a:extLst>
              <a:ext uri="{FF2B5EF4-FFF2-40B4-BE49-F238E27FC236}">
                <a16:creationId xmlns:a16="http://schemas.microsoft.com/office/drawing/2014/main" id="{AF5043A2-8FD6-C2A7-2F44-E767CBEB7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8" y="7124700"/>
            <a:ext cx="6096012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50445FAC-DA73-5C09-E626-8F11E67A6DBE}"/>
              </a:ext>
            </a:extLst>
          </p:cNvPr>
          <p:cNvSpPr txBox="1"/>
          <p:nvPr/>
        </p:nvSpPr>
        <p:spPr>
          <a:xfrm>
            <a:off x="1005467" y="781263"/>
            <a:ext cx="1090093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35350" y="15335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609F8-BB1A-2463-F31C-0328E201D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435" y="2095500"/>
            <a:ext cx="5922995" cy="838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BE3F2-5939-A5B5-52CA-C3B6F3490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0" y="781263"/>
            <a:ext cx="6324600" cy="89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37D27B6B-31DA-AB07-5AAC-12D4F96EA8CD}"/>
              </a:ext>
            </a:extLst>
          </p:cNvPr>
          <p:cNvGrpSpPr/>
          <p:nvPr/>
        </p:nvGrpSpPr>
        <p:grpSpPr>
          <a:xfrm>
            <a:off x="2152082" y="1370295"/>
            <a:ext cx="13635949" cy="6705788"/>
            <a:chOff x="0" y="0"/>
            <a:chExt cx="3591361" cy="1766134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7938F81-4819-7B88-CA9C-FF60FA3979BB}"/>
                </a:ext>
              </a:extLst>
            </p:cNvPr>
            <p:cNvSpPr/>
            <p:nvPr/>
          </p:nvSpPr>
          <p:spPr>
            <a:xfrm>
              <a:off x="0" y="0"/>
              <a:ext cx="3591361" cy="1766133"/>
            </a:xfrm>
            <a:custGeom>
              <a:avLst/>
              <a:gdLst/>
              <a:ahLst/>
              <a:cxnLst/>
              <a:rect l="l" t="t" r="r" b="b"/>
              <a:pathLst>
                <a:path w="3591361" h="1766133">
                  <a:moveTo>
                    <a:pt x="0" y="0"/>
                  </a:moveTo>
                  <a:lnTo>
                    <a:pt x="3591361" y="0"/>
                  </a:lnTo>
                  <a:lnTo>
                    <a:pt x="3591361" y="1766133"/>
                  </a:lnTo>
                  <a:lnTo>
                    <a:pt x="0" y="1766133"/>
                  </a:lnTo>
                  <a:close/>
                </a:path>
              </a:pathLst>
            </a:custGeom>
            <a:solidFill>
              <a:srgbClr val="FFFAF5"/>
            </a:solidFill>
            <a:ln w="19050" cap="sq">
              <a:solidFill>
                <a:srgbClr val="B3A18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022FE13A-4A70-7980-DE71-92E96C67EAA8}"/>
                </a:ext>
              </a:extLst>
            </p:cNvPr>
            <p:cNvSpPr txBox="1"/>
            <p:nvPr/>
          </p:nvSpPr>
          <p:spPr>
            <a:xfrm>
              <a:off x="0" y="-38100"/>
              <a:ext cx="3591361" cy="1804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9331D3B-DB9A-5765-9D48-D325EC766694}"/>
              </a:ext>
            </a:extLst>
          </p:cNvPr>
          <p:cNvSpPr/>
          <p:nvPr/>
        </p:nvSpPr>
        <p:spPr>
          <a:xfrm>
            <a:off x="2683556" y="2208589"/>
            <a:ext cx="12573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1500" dirty="0">
                <a:latin typeface="#9Slide05 Legendaria" panose="03030000000007000000" pitchFamily="66" charset="0"/>
                <a:cs typeface="Times New Roman" panose="02020603050405020304" pitchFamily="18" charset="0"/>
              </a:rPr>
              <a:t>“Danh thắng </a:t>
            </a:r>
            <a:r>
              <a:rPr lang="en-US" sz="11500" dirty="0">
                <a:latin typeface="#9Slide05 Legendaria" panose="03030000000007000000" pitchFamily="66" charset="0"/>
                <a:cs typeface="Times New Roman" panose="02020603050405020304" pitchFamily="18" charset="0"/>
              </a:rPr>
              <a:t>3 </a:t>
            </a:r>
            <a:r>
              <a:rPr lang="en-US" sz="11500" dirty="0" err="1">
                <a:latin typeface="#9Slide05 Legendaria" panose="03030000000007000000" pitchFamily="66" charset="0"/>
                <a:cs typeface="Times New Roman" panose="02020603050405020304" pitchFamily="18" charset="0"/>
              </a:rPr>
              <a:t>miền</a:t>
            </a:r>
            <a:r>
              <a:rPr lang="vi-VN" sz="11500" dirty="0">
                <a:latin typeface="#9Slide05 Legendaria" panose="03030000000007000000" pitchFamily="66" charset="0"/>
                <a:cs typeface="Times New Roman" panose="02020603050405020304" pitchFamily="18" charset="0"/>
              </a:rPr>
              <a:t>”</a:t>
            </a:r>
            <a:endParaRPr lang="vi-VN" sz="11500" dirty="0">
              <a:solidFill>
                <a:srgbClr val="000000"/>
              </a:solidFill>
              <a:latin typeface="#9Slide05 Legendaria" panose="0303000000000700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90568711-6137-8B78-9539-438C3677D996}"/>
              </a:ext>
            </a:extLst>
          </p:cNvPr>
          <p:cNvGrpSpPr/>
          <p:nvPr/>
        </p:nvGrpSpPr>
        <p:grpSpPr>
          <a:xfrm>
            <a:off x="352494" y="2844637"/>
            <a:ext cx="17554505" cy="8229600"/>
            <a:chOff x="0" y="0"/>
            <a:chExt cx="3591361" cy="1766134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F73B916-AC17-BE2D-CF5F-40EC53B68A1E}"/>
                </a:ext>
              </a:extLst>
            </p:cNvPr>
            <p:cNvSpPr/>
            <p:nvPr/>
          </p:nvSpPr>
          <p:spPr>
            <a:xfrm>
              <a:off x="0" y="0"/>
              <a:ext cx="3591361" cy="1766133"/>
            </a:xfrm>
            <a:custGeom>
              <a:avLst/>
              <a:gdLst/>
              <a:ahLst/>
              <a:cxnLst/>
              <a:rect l="l" t="t" r="r" b="b"/>
              <a:pathLst>
                <a:path w="3591361" h="1766133">
                  <a:moveTo>
                    <a:pt x="0" y="0"/>
                  </a:moveTo>
                  <a:lnTo>
                    <a:pt x="3591361" y="0"/>
                  </a:lnTo>
                  <a:lnTo>
                    <a:pt x="3591361" y="1766133"/>
                  </a:lnTo>
                  <a:lnTo>
                    <a:pt x="0" y="1766133"/>
                  </a:lnTo>
                  <a:close/>
                </a:path>
              </a:pathLst>
            </a:custGeom>
            <a:solidFill>
              <a:srgbClr val="FFFAF5"/>
            </a:solidFill>
            <a:ln w="19050" cap="sq">
              <a:solidFill>
                <a:srgbClr val="B3A183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AFC240B-387A-A77B-46AA-302D6494EBB0}"/>
                </a:ext>
              </a:extLst>
            </p:cNvPr>
            <p:cNvSpPr txBox="1"/>
            <p:nvPr/>
          </p:nvSpPr>
          <p:spPr>
            <a:xfrm>
              <a:off x="0" y="-38100"/>
              <a:ext cx="3591361" cy="1804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930523-5FAC-95F6-F4DC-85954286AC36}"/>
              </a:ext>
            </a:extLst>
          </p:cNvPr>
          <p:cNvGrpSpPr/>
          <p:nvPr/>
        </p:nvGrpSpPr>
        <p:grpSpPr>
          <a:xfrm>
            <a:off x="1676400" y="644764"/>
            <a:ext cx="14585428" cy="2087337"/>
            <a:chOff x="1998767" y="1543772"/>
            <a:chExt cx="14585428" cy="2087337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35DB3743-595D-5850-F2B1-E0EC908AD0F9}"/>
                </a:ext>
              </a:extLst>
            </p:cNvPr>
            <p:cNvSpPr/>
            <p:nvPr/>
          </p:nvSpPr>
          <p:spPr>
            <a:xfrm>
              <a:off x="1998767" y="1658182"/>
              <a:ext cx="1288341" cy="1833938"/>
            </a:xfrm>
            <a:custGeom>
              <a:avLst/>
              <a:gdLst/>
              <a:ahLst/>
              <a:cxnLst/>
              <a:rect l="l" t="t" r="r" b="b"/>
              <a:pathLst>
                <a:path w="2890647" h="4114800">
                  <a:moveTo>
                    <a:pt x="0" y="0"/>
                  </a:moveTo>
                  <a:lnTo>
                    <a:pt x="2890647" y="0"/>
                  </a:lnTo>
                  <a:lnTo>
                    <a:pt x="289064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B4C6A54-DB5A-9227-4EE4-1D94648F4195}"/>
                </a:ext>
              </a:extLst>
            </p:cNvPr>
            <p:cNvSpPr/>
            <p:nvPr/>
          </p:nvSpPr>
          <p:spPr>
            <a:xfrm>
              <a:off x="7151788" y="1543772"/>
              <a:ext cx="1461037" cy="1833938"/>
            </a:xfrm>
            <a:custGeom>
              <a:avLst/>
              <a:gdLst/>
              <a:ahLst/>
              <a:cxnLst/>
              <a:rect l="l" t="t" r="r" b="b"/>
              <a:pathLst>
                <a:path w="3278124" h="4114800">
                  <a:moveTo>
                    <a:pt x="0" y="0"/>
                  </a:moveTo>
                  <a:lnTo>
                    <a:pt x="3278124" y="0"/>
                  </a:lnTo>
                  <a:lnTo>
                    <a:pt x="327812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027606C-F45B-4D6E-3A39-8555B5B4213C}"/>
                </a:ext>
              </a:extLst>
            </p:cNvPr>
            <p:cNvSpPr/>
            <p:nvPr/>
          </p:nvSpPr>
          <p:spPr>
            <a:xfrm>
              <a:off x="12649200" y="1636429"/>
              <a:ext cx="1387680" cy="1833938"/>
            </a:xfrm>
            <a:custGeom>
              <a:avLst/>
              <a:gdLst/>
              <a:ahLst/>
              <a:cxnLst/>
              <a:rect l="l" t="t" r="r" b="b"/>
              <a:pathLst>
                <a:path w="3113532" h="4114800">
                  <a:moveTo>
                    <a:pt x="0" y="0"/>
                  </a:moveTo>
                  <a:lnTo>
                    <a:pt x="3113532" y="0"/>
                  </a:lnTo>
                  <a:lnTo>
                    <a:pt x="31135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9BFF12-6984-3CB5-8BB5-8D0F570249ED}"/>
                </a:ext>
              </a:extLst>
            </p:cNvPr>
            <p:cNvSpPr/>
            <p:nvPr/>
          </p:nvSpPr>
          <p:spPr>
            <a:xfrm>
              <a:off x="3285384" y="1769061"/>
              <a:ext cx="243840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6 Ong Do Gia" panose="02040603050506020204" pitchFamily="18" charset="0"/>
                  <a:ea typeface="+mn-ea"/>
                  <a:cs typeface="Times New Roman" panose="02020603050405020304" pitchFamily="18" charset="0"/>
                </a:rPr>
                <a:t>Bớt</a:t>
              </a:r>
              <a:endPara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EFD181-5074-D6C5-F513-172545502D6E}"/>
                </a:ext>
              </a:extLst>
            </p:cNvPr>
            <p:cNvSpPr/>
            <p:nvPr/>
          </p:nvSpPr>
          <p:spPr>
            <a:xfrm>
              <a:off x="8713962" y="1636429"/>
              <a:ext cx="243840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6 Ong Do Gia" panose="020406030505060202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endPara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719725-1CB3-7383-8423-D2E0F526872F}"/>
                </a:ext>
              </a:extLst>
            </p:cNvPr>
            <p:cNvSpPr/>
            <p:nvPr/>
          </p:nvSpPr>
          <p:spPr>
            <a:xfrm>
              <a:off x="14145795" y="1713979"/>
              <a:ext cx="243840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6 Ong Do Gia" panose="02040603050506020204" pitchFamily="18" charset="0"/>
                  <a:ea typeface="+mn-ea"/>
                  <a:cs typeface="Times New Roman" panose="02020603050405020304" pitchFamily="18" charset="0"/>
                </a:rPr>
                <a:t>Nhớ</a:t>
              </a:r>
              <a:endPara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6C63CD2-30A1-1FCD-18F0-9374047EACC9}"/>
              </a:ext>
            </a:extLst>
          </p:cNvPr>
          <p:cNvSpPr/>
          <p:nvPr/>
        </p:nvSpPr>
        <p:spPr>
          <a:xfrm>
            <a:off x="838201" y="33147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8291F-C8EA-809B-DC52-8159EF739D55}"/>
              </a:ext>
            </a:extLst>
          </p:cNvPr>
          <p:cNvSpPr/>
          <p:nvPr/>
        </p:nvSpPr>
        <p:spPr>
          <a:xfrm>
            <a:off x="5706217" y="3314700"/>
            <a:ext cx="59523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3DEB7-E5AB-7912-AF79-1EF55DC76598}"/>
              </a:ext>
            </a:extLst>
          </p:cNvPr>
          <p:cNvSpPr/>
          <p:nvPr/>
        </p:nvSpPr>
        <p:spPr>
          <a:xfrm>
            <a:off x="12182059" y="3314700"/>
            <a:ext cx="57249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13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4127" y="-202628"/>
            <a:ext cx="9843232" cy="10489628"/>
            <a:chOff x="0" y="0"/>
            <a:chExt cx="2592456" cy="276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2456" cy="2762700"/>
            </a:xfrm>
            <a:custGeom>
              <a:avLst/>
              <a:gdLst/>
              <a:ahLst/>
              <a:cxnLst/>
              <a:rect l="l" t="t" r="r" b="b"/>
              <a:pathLst>
                <a:path w="2592456" h="2762700">
                  <a:moveTo>
                    <a:pt x="0" y="0"/>
                  </a:moveTo>
                  <a:lnTo>
                    <a:pt x="2592456" y="0"/>
                  </a:lnTo>
                  <a:lnTo>
                    <a:pt x="2592456" y="2762700"/>
                  </a:lnTo>
                  <a:lnTo>
                    <a:pt x="0" y="2762700"/>
                  </a:lnTo>
                  <a:close/>
                </a:path>
              </a:pathLst>
            </a:custGeom>
            <a:solidFill>
              <a:srgbClr val="86BEE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592456" cy="27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3604915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195888" y="1319161"/>
            <a:ext cx="8634903" cy="6796139"/>
            <a:chOff x="0" y="0"/>
            <a:chExt cx="10866248" cy="581176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0866248" cy="5811766"/>
              <a:chOff x="0" y="0"/>
              <a:chExt cx="2349437" cy="12565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49437" cy="1256586"/>
              </a:xfrm>
              <a:custGeom>
                <a:avLst/>
                <a:gdLst/>
                <a:ahLst/>
                <a:cxnLst/>
                <a:rect l="l" t="t" r="r" b="b"/>
                <a:pathLst>
                  <a:path w="2349437" h="1256586">
                    <a:moveTo>
                      <a:pt x="0" y="0"/>
                    </a:moveTo>
                    <a:lnTo>
                      <a:pt x="2349437" y="0"/>
                    </a:lnTo>
                    <a:lnTo>
                      <a:pt x="2349437" y="1256586"/>
                    </a:lnTo>
                    <a:lnTo>
                      <a:pt x="0" y="1256586"/>
                    </a:lnTo>
                    <a:close/>
                  </a:path>
                </a:pathLst>
              </a:custGeom>
              <a:solidFill>
                <a:srgbClr val="D75B3F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2349437" cy="1275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07203" y="190584"/>
              <a:ext cx="10451842" cy="5432940"/>
              <a:chOff x="0" y="0"/>
              <a:chExt cx="2259836" cy="11746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59836" cy="1174679"/>
              </a:xfrm>
              <a:custGeom>
                <a:avLst/>
                <a:gdLst/>
                <a:ahLst/>
                <a:cxnLst/>
                <a:rect l="l" t="t" r="r" b="b"/>
                <a:pathLst>
                  <a:path w="2259836" h="1174679">
                    <a:moveTo>
                      <a:pt x="0" y="0"/>
                    </a:moveTo>
                    <a:lnTo>
                      <a:pt x="2259836" y="0"/>
                    </a:lnTo>
                    <a:lnTo>
                      <a:pt x="2259836" y="1174679"/>
                    </a:lnTo>
                    <a:lnTo>
                      <a:pt x="0" y="1174679"/>
                    </a:lnTo>
                    <a:close/>
                  </a:path>
                </a:pathLst>
              </a:custGeom>
              <a:solidFill>
                <a:srgbClr val="FEF0DE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2259836" cy="1193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-31614">
            <a:off x="11122142" y="759899"/>
            <a:ext cx="4403811" cy="1184603"/>
            <a:chOff x="0" y="0"/>
            <a:chExt cx="1269555" cy="341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9555" cy="341504"/>
            </a:xfrm>
            <a:custGeom>
              <a:avLst/>
              <a:gdLst/>
              <a:ahLst/>
              <a:cxnLst/>
              <a:rect l="l" t="t" r="r" b="b"/>
              <a:pathLst>
                <a:path w="1269555" h="341504">
                  <a:moveTo>
                    <a:pt x="0" y="0"/>
                  </a:moveTo>
                  <a:lnTo>
                    <a:pt x="1269555" y="0"/>
                  </a:lnTo>
                  <a:lnTo>
                    <a:pt x="1269555" y="341504"/>
                  </a:lnTo>
                  <a:lnTo>
                    <a:pt x="0" y="341504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269555" cy="360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44160">
            <a:off x="11132837" y="589761"/>
            <a:ext cx="4390832" cy="1217295"/>
            <a:chOff x="0" y="0"/>
            <a:chExt cx="1265813" cy="3509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5813" cy="350929"/>
            </a:xfrm>
            <a:custGeom>
              <a:avLst/>
              <a:gdLst/>
              <a:ahLst/>
              <a:cxnLst/>
              <a:rect l="l" t="t" r="r" b="b"/>
              <a:pathLst>
                <a:path w="1265813" h="350929">
                  <a:moveTo>
                    <a:pt x="0" y="0"/>
                  </a:moveTo>
                  <a:lnTo>
                    <a:pt x="1265813" y="0"/>
                  </a:lnTo>
                  <a:lnTo>
                    <a:pt x="1265813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265813" cy="398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dirty="0" err="1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Câu</a:t>
              </a:r>
              <a:r>
                <a:rPr lang="en-US" sz="5600" dirty="0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 </a:t>
              </a:r>
              <a:r>
                <a:rPr lang="en-US" sz="5600" dirty="0" err="1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đố</a:t>
              </a:r>
              <a:r>
                <a:rPr lang="en-US" sz="5600" dirty="0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 1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989926" y="2769105"/>
            <a:ext cx="803490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Đảo gì nghe tên gọi</a:t>
            </a:r>
          </a:p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Cứ ngỡ vương quốc giàu</a:t>
            </a:r>
          </a:p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Có suối Tranh thơ mộng</a:t>
            </a:r>
          </a:p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Nổi danh bãi tắm Sao</a:t>
            </a:r>
          </a:p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Một lần về thăm đảo</a:t>
            </a:r>
          </a:p>
          <a:p>
            <a:pPr algn="just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Muôn lần nhớ và yêu?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6A5B2-2A19-5DCE-A638-4674F3FD807A}"/>
              </a:ext>
            </a:extLst>
          </p:cNvPr>
          <p:cNvSpPr txBox="1"/>
          <p:nvPr/>
        </p:nvSpPr>
        <p:spPr>
          <a:xfrm>
            <a:off x="6096000" y="9043160"/>
            <a:ext cx="80349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 PHÚ QUỐC</a:t>
            </a:r>
            <a:endParaRPr lang="vi-VN" sz="48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4127" y="-202628"/>
            <a:ext cx="9843232" cy="10489628"/>
            <a:chOff x="0" y="0"/>
            <a:chExt cx="2592456" cy="276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2456" cy="2762700"/>
            </a:xfrm>
            <a:custGeom>
              <a:avLst/>
              <a:gdLst/>
              <a:ahLst/>
              <a:cxnLst/>
              <a:rect l="l" t="t" r="r" b="b"/>
              <a:pathLst>
                <a:path w="2592456" h="2762700">
                  <a:moveTo>
                    <a:pt x="0" y="0"/>
                  </a:moveTo>
                  <a:lnTo>
                    <a:pt x="2592456" y="0"/>
                  </a:lnTo>
                  <a:lnTo>
                    <a:pt x="2592456" y="2762700"/>
                  </a:lnTo>
                  <a:lnTo>
                    <a:pt x="0" y="2762700"/>
                  </a:lnTo>
                  <a:close/>
                </a:path>
              </a:pathLst>
            </a:custGeom>
            <a:solidFill>
              <a:srgbClr val="86BEE1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592456" cy="27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3604915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195888" y="1319161"/>
            <a:ext cx="8634903" cy="6796139"/>
            <a:chOff x="0" y="0"/>
            <a:chExt cx="10866248" cy="581176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0866248" cy="5811766"/>
              <a:chOff x="0" y="0"/>
              <a:chExt cx="2349437" cy="12565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49437" cy="1256586"/>
              </a:xfrm>
              <a:custGeom>
                <a:avLst/>
                <a:gdLst/>
                <a:ahLst/>
                <a:cxnLst/>
                <a:rect l="l" t="t" r="r" b="b"/>
                <a:pathLst>
                  <a:path w="2349437" h="1256586">
                    <a:moveTo>
                      <a:pt x="0" y="0"/>
                    </a:moveTo>
                    <a:lnTo>
                      <a:pt x="2349437" y="0"/>
                    </a:lnTo>
                    <a:lnTo>
                      <a:pt x="2349437" y="1256586"/>
                    </a:lnTo>
                    <a:lnTo>
                      <a:pt x="0" y="1256586"/>
                    </a:lnTo>
                    <a:close/>
                  </a:path>
                </a:pathLst>
              </a:custGeom>
              <a:solidFill>
                <a:srgbClr val="D75B3F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2349437" cy="1275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07203" y="190584"/>
              <a:ext cx="10451842" cy="5432940"/>
              <a:chOff x="0" y="0"/>
              <a:chExt cx="2259836" cy="117467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59836" cy="1174679"/>
              </a:xfrm>
              <a:custGeom>
                <a:avLst/>
                <a:gdLst/>
                <a:ahLst/>
                <a:cxnLst/>
                <a:rect l="l" t="t" r="r" b="b"/>
                <a:pathLst>
                  <a:path w="2259836" h="1174679">
                    <a:moveTo>
                      <a:pt x="0" y="0"/>
                    </a:moveTo>
                    <a:lnTo>
                      <a:pt x="2259836" y="0"/>
                    </a:lnTo>
                    <a:lnTo>
                      <a:pt x="2259836" y="1174679"/>
                    </a:lnTo>
                    <a:lnTo>
                      <a:pt x="0" y="1174679"/>
                    </a:lnTo>
                    <a:close/>
                  </a:path>
                </a:pathLst>
              </a:custGeom>
              <a:solidFill>
                <a:srgbClr val="FEF0DE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2259836" cy="1193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-31614">
            <a:off x="11122142" y="759899"/>
            <a:ext cx="4403811" cy="1184603"/>
            <a:chOff x="0" y="0"/>
            <a:chExt cx="1269555" cy="341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9555" cy="341504"/>
            </a:xfrm>
            <a:custGeom>
              <a:avLst/>
              <a:gdLst/>
              <a:ahLst/>
              <a:cxnLst/>
              <a:rect l="l" t="t" r="r" b="b"/>
              <a:pathLst>
                <a:path w="1269555" h="341504">
                  <a:moveTo>
                    <a:pt x="0" y="0"/>
                  </a:moveTo>
                  <a:lnTo>
                    <a:pt x="1269555" y="0"/>
                  </a:lnTo>
                  <a:lnTo>
                    <a:pt x="1269555" y="341504"/>
                  </a:lnTo>
                  <a:lnTo>
                    <a:pt x="0" y="341504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269555" cy="360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-44160">
            <a:off x="11132837" y="589761"/>
            <a:ext cx="4390832" cy="1217295"/>
            <a:chOff x="0" y="0"/>
            <a:chExt cx="1265813" cy="3509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5813" cy="350929"/>
            </a:xfrm>
            <a:custGeom>
              <a:avLst/>
              <a:gdLst/>
              <a:ahLst/>
              <a:cxnLst/>
              <a:rect l="l" t="t" r="r" b="b"/>
              <a:pathLst>
                <a:path w="1265813" h="350929">
                  <a:moveTo>
                    <a:pt x="0" y="0"/>
                  </a:moveTo>
                  <a:lnTo>
                    <a:pt x="1265813" y="0"/>
                  </a:lnTo>
                  <a:lnTo>
                    <a:pt x="1265813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265813" cy="398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dirty="0" err="1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Câu</a:t>
              </a:r>
              <a:r>
                <a:rPr lang="en-US" sz="5600" dirty="0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 </a:t>
              </a:r>
              <a:r>
                <a:rPr lang="en-US" sz="5600" dirty="0" err="1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đố</a:t>
              </a:r>
              <a:r>
                <a:rPr lang="en-US" sz="5600" dirty="0">
                  <a:solidFill>
                    <a:srgbClr val="2E2C2B"/>
                  </a:solidFill>
                  <a:latin typeface="Times New Roman" panose="02020603050405020304" pitchFamily="18" charset="0"/>
                  <a:ea typeface="Faustina Bold"/>
                  <a:cs typeface="Times New Roman" panose="02020603050405020304" pitchFamily="18" charset="0"/>
                  <a:sym typeface="Faustina Bold"/>
                </a:rPr>
                <a:t> 2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753600" y="3237177"/>
            <a:ext cx="781853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Nơi nào có phố Kỳ Lừa</a:t>
            </a:r>
          </a:p>
          <a:p>
            <a:pPr algn="ctr"/>
            <a:r>
              <a:rPr lang="vi-VN" sz="4400" b="0" i="0" dirty="0">
                <a:solidFill>
                  <a:srgbClr val="222222"/>
                </a:solidFill>
                <a:effectLst/>
                <a:latin typeface="+mj-lt"/>
              </a:rPr>
              <a:t>Có nàng Tô Thị, có chùa Tam Thanh?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6A5B2-2A19-5DCE-A638-4674F3FD807A}"/>
              </a:ext>
            </a:extLst>
          </p:cNvPr>
          <p:cNvSpPr txBox="1"/>
          <p:nvPr/>
        </p:nvSpPr>
        <p:spPr>
          <a:xfrm>
            <a:off x="5522133" y="9049198"/>
            <a:ext cx="80349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(LẠNG SƠN)</a:t>
            </a:r>
            <a:endParaRPr lang="vi-VN" sz="48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8B4D45F8-8E6E-0B52-2A63-91A97DBA1893}"/>
              </a:ext>
            </a:extLst>
          </p:cNvPr>
          <p:cNvSpPr txBox="1"/>
          <p:nvPr/>
        </p:nvSpPr>
        <p:spPr>
          <a:xfrm>
            <a:off x="5334000" y="3619500"/>
            <a:ext cx="7294998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6000" dirty="0" err="1">
                <a:solidFill>
                  <a:srgbClr val="000000"/>
                </a:solidFill>
                <a:latin typeface="#9Slide05 SVNHollie Script Pro" pitchFamily="2" charset="0"/>
              </a:rPr>
              <a:t>Nói</a:t>
            </a:r>
            <a:r>
              <a:rPr lang="en-US" sz="6000" dirty="0">
                <a:solidFill>
                  <a:srgbClr val="000000"/>
                </a:solidFill>
                <a:latin typeface="#9Slide05 SVNHollie Script Pro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5 SVNHollie Script Pro" pitchFamily="2" charset="0"/>
              </a:rPr>
              <a:t>và</a:t>
            </a:r>
            <a:r>
              <a:rPr lang="en-US" sz="6000" dirty="0">
                <a:solidFill>
                  <a:srgbClr val="000000"/>
                </a:solidFill>
                <a:latin typeface="#9Slide05 SVNHollie Script Pro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5 SVNHollie Script Pro" pitchFamily="2" charset="0"/>
              </a:rPr>
              <a:t>nghe</a:t>
            </a:r>
            <a:endParaRPr lang="en-US" sz="6000" dirty="0">
              <a:solidFill>
                <a:srgbClr val="000000"/>
              </a:solidFill>
              <a:latin typeface="#9Slide05 SVNHollie Script Pro" pitchFamily="2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79BE0668-C28D-E07B-8BF6-75262FC07AA3}"/>
              </a:ext>
            </a:extLst>
          </p:cNvPr>
          <p:cNvSpPr txBox="1"/>
          <p:nvPr/>
        </p:nvSpPr>
        <p:spPr>
          <a:xfrm>
            <a:off x="1945265" y="190500"/>
            <a:ext cx="14020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000000"/>
                </a:solidFill>
                <a:latin typeface="#9Slide07 SVNGuerrilla" panose="00000500000000000000" pitchFamily="2" charset="0"/>
              </a:rPr>
              <a:t>Bài</a:t>
            </a:r>
            <a:r>
              <a:rPr lang="en-US" sz="5400" dirty="0">
                <a:solidFill>
                  <a:srgbClr val="000000"/>
                </a:solidFill>
                <a:latin typeface="#9Slide07 SVNGuerrilla" panose="00000500000000000000" pitchFamily="2" charset="0"/>
              </a:rPr>
              <a:t> 3. </a:t>
            </a:r>
          </a:p>
          <a:p>
            <a:pPr algn="ctr"/>
            <a:r>
              <a:rPr lang="en-US" sz="5400" dirty="0" err="1">
                <a:solidFill>
                  <a:srgbClr val="000000"/>
                </a:solidFill>
                <a:latin typeface="#9Slide07 SVNGuerrilla" panose="00000500000000000000" pitchFamily="2" charset="0"/>
              </a:rPr>
              <a:t>Văn</a:t>
            </a:r>
            <a:r>
              <a:rPr lang="en-US" sz="5400" dirty="0">
                <a:solidFill>
                  <a:srgbClr val="000000"/>
                </a:solidFill>
                <a:latin typeface="#9Slide07 SVNGuerrilla" panose="000005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#9Slide07 SVNGuerrilla" panose="00000500000000000000" pitchFamily="2" charset="0"/>
              </a:rPr>
              <a:t>bản</a:t>
            </a:r>
            <a:r>
              <a:rPr lang="en-US" sz="5400" dirty="0">
                <a:solidFill>
                  <a:srgbClr val="000000"/>
                </a:solidFill>
                <a:latin typeface="#9Slide07 SVNGuerrilla" panose="000005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#9Slide07 SVNGuerrilla" panose="00000500000000000000" pitchFamily="2" charset="0"/>
              </a:rPr>
              <a:t>thông</a:t>
            </a:r>
            <a:r>
              <a:rPr lang="en-US" sz="5400" dirty="0">
                <a:solidFill>
                  <a:srgbClr val="000000"/>
                </a:solidFill>
                <a:latin typeface="#9Slide07 SVNGuerrilla" panose="00000500000000000000" pitchFamily="2" charset="0"/>
              </a:rPr>
              <a:t> tin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0DBCF6C-8CAB-5CC4-FB3B-0A92E4A674F8}"/>
              </a:ext>
            </a:extLst>
          </p:cNvPr>
          <p:cNvSpPr txBox="1"/>
          <p:nvPr/>
        </p:nvSpPr>
        <p:spPr>
          <a:xfrm>
            <a:off x="2123499" y="4504372"/>
            <a:ext cx="13716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Thuyết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minh </a:t>
            </a:r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về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một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danh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lam </a:t>
            </a:r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thắng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#9Slide07 SVNSunshine" panose="00000500000000000000" pitchFamily="2" charset="0"/>
              </a:rPr>
              <a:t>cảnh</a:t>
            </a:r>
            <a:r>
              <a:rPr lang="en-US" sz="9600" dirty="0">
                <a:solidFill>
                  <a:srgbClr val="C00000"/>
                </a:solidFill>
                <a:latin typeface="#9Slide07 SVNSunshine" panose="00000500000000000000" pitchFamily="2" charset="0"/>
              </a:rPr>
              <a:t> 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90779EF-0B0B-A9F4-0676-63D024BC481F}"/>
              </a:ext>
            </a:extLst>
          </p:cNvPr>
          <p:cNvSpPr/>
          <p:nvPr/>
        </p:nvSpPr>
        <p:spPr>
          <a:xfrm>
            <a:off x="14502592" y="2247900"/>
            <a:ext cx="3806190" cy="8229600"/>
          </a:xfrm>
          <a:custGeom>
            <a:avLst/>
            <a:gdLst/>
            <a:ahLst/>
            <a:cxnLst/>
            <a:rect l="l" t="t" r="r" b="b"/>
            <a:pathLst>
              <a:path w="3806190" h="8229600">
                <a:moveTo>
                  <a:pt x="0" y="0"/>
                </a:moveTo>
                <a:lnTo>
                  <a:pt x="3806190" y="0"/>
                </a:lnTo>
                <a:lnTo>
                  <a:pt x="38061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bridge over water with buildings and trees&#10;&#10;Description automatically generated">
            <a:extLst>
              <a:ext uri="{FF2B5EF4-FFF2-40B4-BE49-F238E27FC236}">
                <a16:creationId xmlns:a16="http://schemas.microsoft.com/office/drawing/2014/main" id="{85314F67-ACE5-A6C4-1C50-4F64B18EE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3464"/>
            <a:ext cx="8629434" cy="56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0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9345E4B-51E4-45C7-52B3-66DB6CEFA4B0}"/>
              </a:ext>
            </a:extLst>
          </p:cNvPr>
          <p:cNvSpPr/>
          <p:nvPr/>
        </p:nvSpPr>
        <p:spPr>
          <a:xfrm>
            <a:off x="7620000" y="1429194"/>
            <a:ext cx="8839200" cy="13030200"/>
          </a:xfrm>
          <a:custGeom>
            <a:avLst/>
            <a:gdLst/>
            <a:ahLst/>
            <a:cxnLst/>
            <a:rect l="l" t="t" r="r" b="b"/>
            <a:pathLst>
              <a:path w="11602170" h="6486253">
                <a:moveTo>
                  <a:pt x="0" y="0"/>
                </a:moveTo>
                <a:lnTo>
                  <a:pt x="11602171" y="0"/>
                </a:lnTo>
                <a:lnTo>
                  <a:pt x="11602171" y="6486252"/>
                </a:lnTo>
                <a:lnTo>
                  <a:pt x="0" y="6486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F376C-257C-B73B-2F75-BA7B60DF1750}"/>
              </a:ext>
            </a:extLst>
          </p:cNvPr>
          <p:cNvSpPr txBox="1"/>
          <p:nvPr/>
        </p:nvSpPr>
        <p:spPr>
          <a:xfrm>
            <a:off x="9067800" y="3962500"/>
            <a:ext cx="10900930" cy="1381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13800" dirty="0">
                <a:solidFill>
                  <a:srgbClr val="000000"/>
                </a:solidFill>
                <a:latin typeface="#9Slide07 SVNSunshine" panose="00000500000000000000" pitchFamily="2" charset="0"/>
              </a:rPr>
              <a:t>I.  </a:t>
            </a:r>
            <a:r>
              <a:rPr lang="en-US" sz="13800" dirty="0" err="1">
                <a:solidFill>
                  <a:srgbClr val="000000"/>
                </a:solidFill>
                <a:latin typeface="#9Slide07 SVNSunshine" panose="00000500000000000000" pitchFamily="2" charset="0"/>
              </a:rPr>
              <a:t>Định</a:t>
            </a:r>
            <a:r>
              <a:rPr lang="en-US" sz="13800" dirty="0">
                <a:solidFill>
                  <a:srgbClr val="000000"/>
                </a:solidFill>
                <a:latin typeface="#9Slide07 SVNSunshine" panose="00000500000000000000" pitchFamily="2" charset="0"/>
              </a:rPr>
              <a:t> </a:t>
            </a:r>
            <a:r>
              <a:rPr lang="en-US" sz="13800" dirty="0" err="1">
                <a:solidFill>
                  <a:srgbClr val="000000"/>
                </a:solidFill>
                <a:latin typeface="#9Slide07 SVNSunshine" panose="00000500000000000000" pitchFamily="2" charset="0"/>
              </a:rPr>
              <a:t>hướng</a:t>
            </a:r>
            <a:endParaRPr lang="en-US" sz="13800" dirty="0">
              <a:solidFill>
                <a:srgbClr val="000000"/>
              </a:solidFill>
              <a:latin typeface="#9Slide07 SVNSunshine" panose="00000500000000000000" pitchFamily="2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D91659-704C-E3BB-5004-9CCD7088385F}"/>
              </a:ext>
            </a:extLst>
          </p:cNvPr>
          <p:cNvSpPr/>
          <p:nvPr/>
        </p:nvSpPr>
        <p:spPr>
          <a:xfrm>
            <a:off x="-568656" y="5372100"/>
            <a:ext cx="7120260" cy="5144388"/>
          </a:xfrm>
          <a:custGeom>
            <a:avLst/>
            <a:gdLst/>
            <a:ahLst/>
            <a:cxnLst/>
            <a:rect l="l" t="t" r="r" b="b"/>
            <a:pathLst>
              <a:path w="5695225" h="4114800">
                <a:moveTo>
                  <a:pt x="0" y="0"/>
                </a:moveTo>
                <a:lnTo>
                  <a:pt x="5695225" y="0"/>
                </a:lnTo>
                <a:lnTo>
                  <a:pt x="56952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15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99CA5-156D-E711-B130-F7509DA99254}"/>
              </a:ext>
            </a:extLst>
          </p:cNvPr>
          <p:cNvSpPr/>
          <p:nvPr/>
        </p:nvSpPr>
        <p:spPr>
          <a:xfrm>
            <a:off x="2971800" y="46101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91130D4-80C2-E160-BFBE-8D87E6510D60}"/>
              </a:ext>
            </a:extLst>
          </p:cNvPr>
          <p:cNvSpPr/>
          <p:nvPr/>
        </p:nvSpPr>
        <p:spPr>
          <a:xfrm>
            <a:off x="13712905" y="2223796"/>
            <a:ext cx="3754755" cy="8229600"/>
          </a:xfrm>
          <a:custGeom>
            <a:avLst/>
            <a:gdLst/>
            <a:ahLst/>
            <a:cxnLst/>
            <a:rect l="l" t="t" r="r" b="b"/>
            <a:pathLst>
              <a:path w="3754755" h="8229600">
                <a:moveTo>
                  <a:pt x="0" y="0"/>
                </a:moveTo>
                <a:lnTo>
                  <a:pt x="3754755" y="0"/>
                </a:lnTo>
                <a:lnTo>
                  <a:pt x="37547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409700"/>
            <a:ext cx="1333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8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9287D132-726B-FE4F-9F1B-494EE45F23ED}"/>
              </a:ext>
            </a:extLst>
          </p:cNvPr>
          <p:cNvSpPr txBox="1"/>
          <p:nvPr/>
        </p:nvSpPr>
        <p:spPr>
          <a:xfrm>
            <a:off x="4572000" y="952500"/>
            <a:ext cx="10900930" cy="1103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3009900"/>
            <a:ext cx="3352800" cy="49530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4800" y="3009900"/>
            <a:ext cx="7696200" cy="4953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039600" y="3009900"/>
            <a:ext cx="58674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EC8F262B-D1F0-09A6-D886-23F0F4C01C78}"/>
              </a:ext>
            </a:extLst>
          </p:cNvPr>
          <p:cNvGrpSpPr/>
          <p:nvPr/>
        </p:nvGrpSpPr>
        <p:grpSpPr>
          <a:xfrm>
            <a:off x="1752600" y="1451169"/>
            <a:ext cx="13635949" cy="5521131"/>
            <a:chOff x="0" y="0"/>
            <a:chExt cx="3591361" cy="1766134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2875429-8636-C148-1CCB-AE3364EE0E14}"/>
                </a:ext>
              </a:extLst>
            </p:cNvPr>
            <p:cNvSpPr/>
            <p:nvPr/>
          </p:nvSpPr>
          <p:spPr>
            <a:xfrm>
              <a:off x="0" y="0"/>
              <a:ext cx="3591361" cy="1766133"/>
            </a:xfrm>
            <a:custGeom>
              <a:avLst/>
              <a:gdLst/>
              <a:ahLst/>
              <a:cxnLst/>
              <a:rect l="l" t="t" r="r" b="b"/>
              <a:pathLst>
                <a:path w="3591361" h="1766133">
                  <a:moveTo>
                    <a:pt x="0" y="0"/>
                  </a:moveTo>
                  <a:lnTo>
                    <a:pt x="3591361" y="0"/>
                  </a:lnTo>
                  <a:lnTo>
                    <a:pt x="3591361" y="1766133"/>
                  </a:lnTo>
                  <a:lnTo>
                    <a:pt x="0" y="1766133"/>
                  </a:lnTo>
                  <a:close/>
                </a:path>
              </a:pathLst>
            </a:custGeom>
            <a:solidFill>
              <a:srgbClr val="FFFAF5"/>
            </a:solidFill>
            <a:ln w="19050" cap="sq">
              <a:solidFill>
                <a:srgbClr val="B3A18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141A38A-3829-B1E6-A851-37B5C0064D20}"/>
                </a:ext>
              </a:extLst>
            </p:cNvPr>
            <p:cNvSpPr txBox="1"/>
            <p:nvPr/>
          </p:nvSpPr>
          <p:spPr>
            <a:xfrm>
              <a:off x="0" y="-38100"/>
              <a:ext cx="3591361" cy="1804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9331D3B-DB9A-5765-9D48-D325EC766694}"/>
              </a:ext>
            </a:extLst>
          </p:cNvPr>
          <p:cNvSpPr/>
          <p:nvPr/>
        </p:nvSpPr>
        <p:spPr>
          <a:xfrm>
            <a:off x="3276600" y="3298205"/>
            <a:ext cx="1173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E0768F7-C1AD-DBDC-747A-90C63E72FBEF}"/>
              </a:ext>
            </a:extLst>
          </p:cNvPr>
          <p:cNvSpPr/>
          <p:nvPr/>
        </p:nvSpPr>
        <p:spPr>
          <a:xfrm>
            <a:off x="10515600" y="5566063"/>
            <a:ext cx="7243347" cy="4762500"/>
          </a:xfrm>
          <a:custGeom>
            <a:avLst/>
            <a:gdLst/>
            <a:ahLst/>
            <a:cxnLst/>
            <a:rect l="l" t="t" r="r" b="b"/>
            <a:pathLst>
              <a:path w="5886194" h="3870172">
                <a:moveTo>
                  <a:pt x="0" y="0"/>
                </a:moveTo>
                <a:lnTo>
                  <a:pt x="5886194" y="0"/>
                </a:lnTo>
                <a:lnTo>
                  <a:pt x="5886194" y="3870172"/>
                </a:lnTo>
                <a:lnTo>
                  <a:pt x="0" y="3870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A2E54F7F-A137-6C5D-1421-ACD3E4B11439}"/>
              </a:ext>
            </a:extLst>
          </p:cNvPr>
          <p:cNvSpPr/>
          <p:nvPr/>
        </p:nvSpPr>
        <p:spPr>
          <a:xfrm>
            <a:off x="559418" y="1062818"/>
            <a:ext cx="2340033" cy="2958662"/>
          </a:xfrm>
          <a:custGeom>
            <a:avLst/>
            <a:gdLst/>
            <a:ahLst/>
            <a:cxnLst/>
            <a:rect l="l" t="t" r="r" b="b"/>
            <a:pathLst>
              <a:path w="3254433" h="4114800">
                <a:moveTo>
                  <a:pt x="0" y="0"/>
                </a:moveTo>
                <a:lnTo>
                  <a:pt x="3254433" y="0"/>
                </a:lnTo>
                <a:lnTo>
                  <a:pt x="32544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99CA5-156D-E711-B130-F7509DA99254}"/>
              </a:ext>
            </a:extLst>
          </p:cNvPr>
          <p:cNvSpPr/>
          <p:nvPr/>
        </p:nvSpPr>
        <p:spPr>
          <a:xfrm>
            <a:off x="1600200" y="2552700"/>
            <a:ext cx="1150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các thông tin 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ối tượng người nghe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Đ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ịa điểm trình bày bài nói (Ở danh thắng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hay ở địa điểm nào khác? Trong phòng hay ngoài trời?)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hời lượng cho phép của bài nói.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CA74C20-FC99-4B9E-3C38-803AFA26417A}"/>
              </a:ext>
            </a:extLst>
          </p:cNvPr>
          <p:cNvSpPr txBox="1"/>
          <p:nvPr/>
        </p:nvSpPr>
        <p:spPr>
          <a:xfrm>
            <a:off x="3048000" y="942583"/>
            <a:ext cx="10900930" cy="1085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91130D4-80C2-E160-BFBE-8D87E6510D60}"/>
              </a:ext>
            </a:extLst>
          </p:cNvPr>
          <p:cNvSpPr/>
          <p:nvPr/>
        </p:nvSpPr>
        <p:spPr>
          <a:xfrm>
            <a:off x="13712905" y="2223796"/>
            <a:ext cx="3754755" cy="8229600"/>
          </a:xfrm>
          <a:custGeom>
            <a:avLst/>
            <a:gdLst/>
            <a:ahLst/>
            <a:cxnLst/>
            <a:rect l="l" t="t" r="r" b="b"/>
            <a:pathLst>
              <a:path w="3754755" h="8229600">
                <a:moveTo>
                  <a:pt x="0" y="0"/>
                </a:moveTo>
                <a:lnTo>
                  <a:pt x="3754755" y="0"/>
                </a:lnTo>
                <a:lnTo>
                  <a:pt x="375475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546575"/>
            <a:ext cx="2225233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837</Words>
  <Application>Microsoft Office PowerPoint</Application>
  <PresentationFormat>Custom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#9Slide05 Legendaria</vt:lpstr>
      <vt:lpstr>#9Slide06 Ong Do Gia</vt:lpstr>
      <vt:lpstr>Times New Roman</vt:lpstr>
      <vt:lpstr>Arial</vt:lpstr>
      <vt:lpstr>#9Slide05 SVNHollie Script Pro</vt:lpstr>
      <vt:lpstr>#9Slide04 Rokkitt ExtraBold</vt:lpstr>
      <vt:lpstr>Calibri</vt:lpstr>
      <vt:lpstr>#9Slide07 SVNGuerrilla</vt:lpstr>
      <vt:lpstr>#9Slide07 SVNSunshine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thuyết trình Hanukkah Đơn giản màu Kem Xanh dương  Phong cách Hoa lá</dc:title>
  <dc:creator>HP</dc:creator>
  <cp:lastModifiedBy>Kiem Ba</cp:lastModifiedBy>
  <cp:revision>47</cp:revision>
  <dcterms:created xsi:type="dcterms:W3CDTF">2006-08-16T00:00:00Z</dcterms:created>
  <dcterms:modified xsi:type="dcterms:W3CDTF">2025-03-16T13:39:05Z</dcterms:modified>
  <dc:identifier>DAGGYlrBJ50</dc:identifier>
</cp:coreProperties>
</file>