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277" r:id="rId3"/>
    <p:sldId id="402" r:id="rId4"/>
    <p:sldId id="259" r:id="rId5"/>
    <p:sldId id="409" r:id="rId6"/>
    <p:sldId id="414" r:id="rId7"/>
    <p:sldId id="263" r:id="rId8"/>
    <p:sldId id="415" r:id="rId9"/>
  </p:sldIdLst>
  <p:sldSz cx="18288000" cy="10287000"/>
  <p:notesSz cx="6858000" cy="9144000"/>
  <p:embeddedFontLst>
    <p:embeddedFont>
      <p:font typeface="#9Slide07 Crocante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3" autoAdjust="0"/>
    <p:restoredTop sz="94364" autoAdjust="0"/>
  </p:normalViewPr>
  <p:slideViewPr>
    <p:cSldViewPr>
      <p:cViewPr varScale="1">
        <p:scale>
          <a:sx n="39" d="100"/>
          <a:sy n="39" d="100"/>
        </p:scale>
        <p:origin x="9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1BBD3-0C70-4DEC-80B7-BCFC1CCF9967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A07D4-5845-4225-831C-2B65DFEF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3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A07D4-5845-4225-831C-2B65DFEF5E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7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A07D4-5845-4225-831C-2B65DFEF5E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7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Tràm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Tam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Cao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Văn,…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Long: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I-goa-du,…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A07D4-5845-4225-831C-2B65DFEF5E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5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A07D4-5845-4225-831C-2B65DFEF5E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79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A07D4-5845-4225-831C-2B65DFEF5E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7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A07D4-5845-4225-831C-2B65DFEF5E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9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A07D4-5845-4225-831C-2B65DFEF5E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9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A07D4-5845-4225-831C-2B65DFEF5E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1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1028700"/>
            <a:ext cx="16230600" cy="8189027"/>
            <a:chOff x="0" y="0"/>
            <a:chExt cx="4274726" cy="21567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56781"/>
            </a:xfrm>
            <a:custGeom>
              <a:avLst/>
              <a:gdLst/>
              <a:ahLst/>
              <a:cxnLst/>
              <a:rect l="l" t="t" r="r" b="b"/>
              <a:pathLst>
                <a:path w="4274726" h="2156781">
                  <a:moveTo>
                    <a:pt x="0" y="0"/>
                  </a:moveTo>
                  <a:lnTo>
                    <a:pt x="4274726" y="0"/>
                  </a:lnTo>
                  <a:lnTo>
                    <a:pt x="4274726" y="2156781"/>
                  </a:lnTo>
                  <a:lnTo>
                    <a:pt x="0" y="21567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74726" cy="22044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229600" y="2019300"/>
            <a:ext cx="8115300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000" dirty="0">
                <a:latin typeface="#9Slide07 Crocante" panose="02000000000000000000" pitchFamily="2" charset="0"/>
                <a:ea typeface="Montserrat Ultra-Bold"/>
                <a:cs typeface="Montserrat Ultra-Bold"/>
                <a:sym typeface="Montserrat Ultra-Bold"/>
              </a:rPr>
              <a:t>BÀI 3:</a:t>
            </a:r>
          </a:p>
          <a:p>
            <a:pPr algn="ctr"/>
            <a:r>
              <a:rPr lang="en-US" sz="6000" dirty="0">
                <a:latin typeface="#9Slide07 Crocante" panose="02000000000000000000" pitchFamily="2" charset="0"/>
                <a:ea typeface="Montserrat Ultra-Bold"/>
                <a:cs typeface="Montserrat Ultra-Bold"/>
                <a:sym typeface="Montserrat Ultra-Bold"/>
              </a:rPr>
              <a:t>VĂN BẢN THÔNG TIN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C95696-5076-13EA-CCD6-B64D267D5F05}"/>
              </a:ext>
            </a:extLst>
          </p:cNvPr>
          <p:cNvSpPr txBox="1"/>
          <p:nvPr/>
        </p:nvSpPr>
        <p:spPr>
          <a:xfrm>
            <a:off x="8534400" y="5526179"/>
            <a:ext cx="8115300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#9Slide07 Crocante" panose="02000000000000000000" pitchFamily="2" charset="0"/>
                <a:ea typeface="Montserrat Ultra-Bold"/>
                <a:cs typeface="Montserrat Ultra-Bold"/>
                <a:sym typeface="Montserrat Ultra-Bold"/>
              </a:rPr>
              <a:t>KIẾN THỨC NGỮ VĂN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3FDE70A5-B514-6FE7-53C4-7461CE220DD3}"/>
              </a:ext>
            </a:extLst>
          </p:cNvPr>
          <p:cNvSpPr/>
          <p:nvPr/>
        </p:nvSpPr>
        <p:spPr>
          <a:xfrm>
            <a:off x="10744200" y="5448300"/>
            <a:ext cx="6075455" cy="5257800"/>
          </a:xfrm>
          <a:custGeom>
            <a:avLst/>
            <a:gdLst/>
            <a:ahLst/>
            <a:cxnLst/>
            <a:rect l="l" t="t" r="r" b="b"/>
            <a:pathLst>
              <a:path w="3162731" h="2737080">
                <a:moveTo>
                  <a:pt x="0" y="0"/>
                </a:moveTo>
                <a:lnTo>
                  <a:pt x="3162731" y="0"/>
                </a:lnTo>
                <a:lnTo>
                  <a:pt x="3162731" y="2737080"/>
                </a:lnTo>
                <a:lnTo>
                  <a:pt x="0" y="27370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8F0F5A83-5DC8-AD11-6F48-182EE0FE7A43}"/>
              </a:ext>
            </a:extLst>
          </p:cNvPr>
          <p:cNvSpPr/>
          <p:nvPr/>
        </p:nvSpPr>
        <p:spPr>
          <a:xfrm flipV="1">
            <a:off x="9461302" y="-749910"/>
            <a:ext cx="10213187" cy="6536440"/>
          </a:xfrm>
          <a:custGeom>
            <a:avLst/>
            <a:gdLst/>
            <a:ahLst/>
            <a:cxnLst/>
            <a:rect l="l" t="t" r="r" b="b"/>
            <a:pathLst>
              <a:path w="10213187" h="6536440">
                <a:moveTo>
                  <a:pt x="0" y="6536439"/>
                </a:moveTo>
                <a:lnTo>
                  <a:pt x="10213187" y="6536439"/>
                </a:lnTo>
                <a:lnTo>
                  <a:pt x="10213187" y="0"/>
                </a:lnTo>
                <a:lnTo>
                  <a:pt x="0" y="0"/>
                </a:lnTo>
                <a:lnTo>
                  <a:pt x="0" y="6536439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394D90-3DB8-30AD-2555-683C272FF8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0"/>
            <a:ext cx="7272975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2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2575"/>
              </p:ext>
            </p:extLst>
          </p:nvPr>
        </p:nvGraphicFramePr>
        <p:xfrm>
          <a:off x="228600" y="305209"/>
          <a:ext cx="17830800" cy="96765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1163694081"/>
                    </a:ext>
                  </a:extLst>
                </a:gridCol>
                <a:gridCol w="13944600">
                  <a:extLst>
                    <a:ext uri="{9D8B030D-6E8A-4147-A177-3AD203B41FA5}">
                      <a16:colId xmlns:a16="http://schemas.microsoft.com/office/drawing/2014/main" val="158942482"/>
                    </a:ext>
                  </a:extLst>
                </a:gridCol>
              </a:tblGrid>
              <a:tr h="192230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VĂN BẢN THÔNG TIN THUYẾT MINH VỀ </a:t>
                      </a:r>
                    </a:p>
                    <a:p>
                      <a:pPr algn="ctr"/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DANH LAM THẮNG CẢNH</a:t>
                      </a:r>
                    </a:p>
                    <a:p>
                      <a:pPr algn="ctr"/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717606"/>
                  </a:ext>
                </a:extLst>
              </a:tr>
              <a:tr h="1309395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91802"/>
                  </a:ext>
                </a:extLst>
              </a:tr>
              <a:tr h="3070451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37297"/>
                  </a:ext>
                </a:extLst>
              </a:tr>
              <a:tr h="3070451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 </a:t>
                      </a:r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0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9946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5400000">
            <a:off x="7574510" y="3867150"/>
            <a:ext cx="10287000" cy="2552700"/>
          </a:xfrm>
          <a:custGeom>
            <a:avLst/>
            <a:gdLst/>
            <a:ahLst/>
            <a:cxnLst/>
            <a:rect l="l" t="t" r="r" b="b"/>
            <a:pathLst>
              <a:path w="10287000" h="2552700">
                <a:moveTo>
                  <a:pt x="0" y="0"/>
                </a:moveTo>
                <a:lnTo>
                  <a:pt x="10287000" y="0"/>
                </a:lnTo>
                <a:lnTo>
                  <a:pt x="10287000" y="2552700"/>
                </a:lnTo>
                <a:lnTo>
                  <a:pt x="0" y="25527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 rot="5400000">
            <a:off x="10403148" y="2363814"/>
            <a:ext cx="5635338" cy="8153634"/>
            <a:chOff x="0" y="0"/>
            <a:chExt cx="660400" cy="9555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955517"/>
            </a:xfrm>
            <a:custGeom>
              <a:avLst/>
              <a:gdLst/>
              <a:ahLst/>
              <a:cxnLst/>
              <a:rect l="l" t="t" r="r" b="b"/>
              <a:pathLst>
                <a:path w="660400" h="955517">
                  <a:moveTo>
                    <a:pt x="220252" y="936448"/>
                  </a:moveTo>
                  <a:cubicBezTo>
                    <a:pt x="254109" y="947962"/>
                    <a:pt x="292600" y="955517"/>
                    <a:pt x="330378" y="955517"/>
                  </a:cubicBezTo>
                  <a:cubicBezTo>
                    <a:pt x="368157" y="955517"/>
                    <a:pt x="404509" y="949040"/>
                    <a:pt x="438009" y="937526"/>
                  </a:cubicBezTo>
                  <a:cubicBezTo>
                    <a:pt x="438723" y="937167"/>
                    <a:pt x="439435" y="937167"/>
                    <a:pt x="440148" y="936807"/>
                  </a:cubicBezTo>
                  <a:cubicBezTo>
                    <a:pt x="565955" y="890752"/>
                    <a:pt x="658618" y="769138"/>
                    <a:pt x="660400" y="623845"/>
                  </a:cubicBezTo>
                  <a:lnTo>
                    <a:pt x="660400" y="111623"/>
                  </a:lnTo>
                  <a:cubicBezTo>
                    <a:pt x="660400" y="82018"/>
                    <a:pt x="648640" y="53627"/>
                    <a:pt x="627707" y="32693"/>
                  </a:cubicBezTo>
                  <a:cubicBezTo>
                    <a:pt x="606773" y="11760"/>
                    <a:pt x="578382" y="0"/>
                    <a:pt x="548777" y="0"/>
                  </a:cubicBezTo>
                  <a:lnTo>
                    <a:pt x="111623" y="0"/>
                  </a:lnTo>
                  <a:cubicBezTo>
                    <a:pt x="82018" y="0"/>
                    <a:pt x="53627" y="11760"/>
                    <a:pt x="32693" y="32693"/>
                  </a:cubicBezTo>
                  <a:cubicBezTo>
                    <a:pt x="11760" y="53627"/>
                    <a:pt x="0" y="82018"/>
                    <a:pt x="0" y="111623"/>
                  </a:cubicBezTo>
                  <a:lnTo>
                    <a:pt x="0" y="623382"/>
                  </a:lnTo>
                  <a:cubicBezTo>
                    <a:pt x="1782" y="769857"/>
                    <a:pt x="93019" y="891472"/>
                    <a:pt x="220252" y="936448"/>
                  </a:cubicBezTo>
                  <a:lnTo>
                    <a:pt x="220252" y="936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60400" cy="866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4352193" y="9867900"/>
            <a:ext cx="7089467" cy="0"/>
          </a:xfrm>
          <a:prstGeom prst="line">
            <a:avLst/>
          </a:prstGeom>
          <a:ln w="76200" cap="rnd">
            <a:solidFill>
              <a:srgbClr val="B4D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1371600" y="9867900"/>
            <a:ext cx="3352807" cy="0"/>
          </a:xfrm>
          <a:prstGeom prst="line">
            <a:avLst/>
          </a:prstGeom>
          <a:ln w="152400" cap="rnd">
            <a:gradFill>
              <a:gsLst>
                <a:gs pos="0">
                  <a:srgbClr val="356F88">
                    <a:alpha val="100000"/>
                  </a:srgbClr>
                </a:gs>
                <a:gs pos="100000">
                  <a:srgbClr val="5E9AB4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4C9880-5F63-1C68-138C-A5BFF8606F99}"/>
              </a:ext>
            </a:extLst>
          </p:cNvPr>
          <p:cNvSpPr txBox="1">
            <a:spLocks/>
          </p:cNvSpPr>
          <p:nvPr/>
        </p:nvSpPr>
        <p:spPr>
          <a:xfrm>
            <a:off x="647932" y="876300"/>
            <a:ext cx="8649522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 algn="just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Danh lam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?...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5BC35A-6E59-1758-B16D-52FFB32D8584}"/>
              </a:ext>
            </a:extLst>
          </p:cNvPr>
          <p:cNvSpPr txBox="1"/>
          <p:nvPr/>
        </p:nvSpPr>
        <p:spPr>
          <a:xfrm>
            <a:off x="1600200" y="1409700"/>
            <a:ext cx="159326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1DC1C-CD12-93D3-3F2B-DF6843D72A4A}"/>
              </a:ext>
            </a:extLst>
          </p:cNvPr>
          <p:cNvSpPr txBox="1"/>
          <p:nvPr/>
        </p:nvSpPr>
        <p:spPr>
          <a:xfrm>
            <a:off x="609600" y="419100"/>
            <a:ext cx="15932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A79E74-42C4-1BCA-1E71-140850F6FC91}"/>
              </a:ext>
            </a:extLst>
          </p:cNvPr>
          <p:cNvSpPr txBox="1"/>
          <p:nvPr/>
        </p:nvSpPr>
        <p:spPr>
          <a:xfrm>
            <a:off x="1600200" y="3906202"/>
            <a:ext cx="99890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WTO: World Trade Organization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IOC: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Olympic Committee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Olympic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E3452-6BAE-BA15-053D-EED0B75C9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3457575"/>
            <a:ext cx="4893733" cy="2752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BA1B92-A429-3358-0ED6-5BC8B0B68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6760" y="6515100"/>
            <a:ext cx="4893733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390D38A-2367-0B5A-CFA4-BF6A35B0E53B}"/>
              </a:ext>
            </a:extLst>
          </p:cNvPr>
          <p:cNvSpPr/>
          <p:nvPr/>
        </p:nvSpPr>
        <p:spPr>
          <a:xfrm>
            <a:off x="1600200" y="6487391"/>
            <a:ext cx="16306800" cy="299290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5057036"/>
              <a:satOff val="-6941"/>
              <a:lumOff val="11177"/>
              <a:alphaOff val="0"/>
            </a:schemeClr>
          </a:fillRef>
          <a:effectRef idx="0">
            <a:schemeClr val="accent2">
              <a:tint val="50000"/>
              <a:hueOff val="5057036"/>
              <a:satOff val="-6941"/>
              <a:lumOff val="1117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1DAFCF-BD80-A958-2BE5-3F890A4BC88B}"/>
              </a:ext>
            </a:extLst>
          </p:cNvPr>
          <p:cNvSpPr/>
          <p:nvPr/>
        </p:nvSpPr>
        <p:spPr>
          <a:xfrm>
            <a:off x="1600200" y="2360565"/>
            <a:ext cx="16306800" cy="2992902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5057036"/>
              <a:satOff val="-6941"/>
              <a:lumOff val="11177"/>
              <a:alphaOff val="0"/>
            </a:schemeClr>
          </a:fillRef>
          <a:effectRef idx="0">
            <a:schemeClr val="accent2">
              <a:tint val="50000"/>
              <a:hueOff val="5057036"/>
              <a:satOff val="-6941"/>
              <a:lumOff val="1117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A9D32-4047-EEA5-DACE-0BE064F14A68}"/>
              </a:ext>
            </a:extLst>
          </p:cNvPr>
          <p:cNvSpPr txBox="1"/>
          <p:nvPr/>
        </p:nvSpPr>
        <p:spPr>
          <a:xfrm>
            <a:off x="609600" y="419100"/>
            <a:ext cx="15932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33F2D-CE8C-9E16-BC71-98BC42F9082C}"/>
              </a:ext>
            </a:extLst>
          </p:cNvPr>
          <p:cNvSpPr txBox="1"/>
          <p:nvPr/>
        </p:nvSpPr>
        <p:spPr>
          <a:xfrm>
            <a:off x="1828800" y="2552700"/>
            <a:ext cx="1593260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Khoa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(UNESCO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752A9-C393-82D2-3473-C2CC99BE22FC}"/>
              </a:ext>
            </a:extLst>
          </p:cNvPr>
          <p:cNvSpPr txBox="1"/>
          <p:nvPr/>
        </p:nvSpPr>
        <p:spPr>
          <a:xfrm>
            <a:off x="1295400" y="1485900"/>
            <a:ext cx="15932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F9713-E886-0708-F0C5-B514300F0CD8}"/>
              </a:ext>
            </a:extLst>
          </p:cNvPr>
          <p:cNvSpPr txBox="1"/>
          <p:nvPr/>
        </p:nvSpPr>
        <p:spPr>
          <a:xfrm>
            <a:off x="1295400" y="5640435"/>
            <a:ext cx="159326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702FF-DD16-D9AE-27A9-BF5E7C308E70}"/>
              </a:ext>
            </a:extLst>
          </p:cNvPr>
          <p:cNvSpPr txBox="1"/>
          <p:nvPr/>
        </p:nvSpPr>
        <p:spPr>
          <a:xfrm>
            <a:off x="1828800" y="6515100"/>
            <a:ext cx="1593260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UNESCO (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Khoa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Liên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D5BC35A-6E59-1758-B16D-52FFB32D8584}"/>
              </a:ext>
            </a:extLst>
          </p:cNvPr>
          <p:cNvSpPr txBox="1"/>
          <p:nvPr/>
        </p:nvSpPr>
        <p:spPr>
          <a:xfrm>
            <a:off x="1447800" y="1866900"/>
            <a:ext cx="1593260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hay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“Ô”;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Ép-phờ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“Gi”;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Vê-kép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 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59325278-CBF0-394C-F72E-23CF3743F674}"/>
              </a:ext>
            </a:extLst>
          </p:cNvPr>
          <p:cNvSpPr/>
          <p:nvPr/>
        </p:nvSpPr>
        <p:spPr>
          <a:xfrm>
            <a:off x="1981200" y="1485900"/>
            <a:ext cx="7089467" cy="0"/>
          </a:xfrm>
          <a:prstGeom prst="line">
            <a:avLst/>
          </a:prstGeom>
          <a:ln w="76200" cap="rnd">
            <a:solidFill>
              <a:srgbClr val="B4D8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0AF36842-FCEF-22EB-02FD-D15696905B4F}"/>
              </a:ext>
            </a:extLst>
          </p:cNvPr>
          <p:cNvSpPr/>
          <p:nvPr/>
        </p:nvSpPr>
        <p:spPr>
          <a:xfrm>
            <a:off x="37776" y="1333500"/>
            <a:ext cx="3352807" cy="0"/>
          </a:xfrm>
          <a:prstGeom prst="line">
            <a:avLst/>
          </a:prstGeom>
          <a:ln w="152400" cap="rnd">
            <a:gradFill>
              <a:gsLst>
                <a:gs pos="0">
                  <a:srgbClr val="356F88">
                    <a:alpha val="100000"/>
                  </a:srgbClr>
                </a:gs>
                <a:gs pos="100000">
                  <a:srgbClr val="5E9AB4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5B1B7-FF3E-85EA-BBF3-14B66527DCB3}"/>
              </a:ext>
            </a:extLst>
          </p:cNvPr>
          <p:cNvSpPr txBox="1"/>
          <p:nvPr/>
        </p:nvSpPr>
        <p:spPr>
          <a:xfrm>
            <a:off x="3962400" y="571500"/>
            <a:ext cx="373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A92382-BB4F-74E4-33E6-3C7E9E2E3CBE}"/>
              </a:ext>
            </a:extLst>
          </p:cNvPr>
          <p:cNvSpPr txBox="1"/>
          <p:nvPr/>
        </p:nvSpPr>
        <p:spPr>
          <a:xfrm>
            <a:off x="8686800" y="4838700"/>
            <a:ext cx="8693604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ADB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Bi”; WTO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Vê-kép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Ô”,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Đấp-bliu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Anh.</a:t>
            </a:r>
          </a:p>
        </p:txBody>
      </p:sp>
    </p:spTree>
    <p:extLst>
      <p:ext uri="{BB962C8B-B14F-4D97-AF65-F5344CB8AC3E}">
        <p14:creationId xmlns:p14="http://schemas.microsoft.com/office/powerpoint/2010/main" val="1779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D23F27-899A-CDED-28F4-B476FD1AC863}"/>
              </a:ext>
            </a:extLst>
          </p:cNvPr>
          <p:cNvSpPr/>
          <p:nvPr/>
        </p:nvSpPr>
        <p:spPr>
          <a:xfrm>
            <a:off x="685800" y="2095500"/>
            <a:ext cx="7848600" cy="63246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5057036"/>
              <a:satOff val="-6941"/>
              <a:lumOff val="11177"/>
              <a:alphaOff val="0"/>
            </a:schemeClr>
          </a:fillRef>
          <a:effectRef idx="0">
            <a:schemeClr val="accent2">
              <a:tint val="50000"/>
              <a:hueOff val="5057036"/>
              <a:satOff val="-6941"/>
              <a:lumOff val="1117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CC7B3A-C5A0-20BE-7CFC-D09567F47EC2}"/>
              </a:ext>
            </a:extLst>
          </p:cNvPr>
          <p:cNvSpPr/>
          <p:nvPr/>
        </p:nvSpPr>
        <p:spPr>
          <a:xfrm>
            <a:off x="9372600" y="2095500"/>
            <a:ext cx="7848600" cy="6324600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5057036"/>
              <a:satOff val="-6941"/>
              <a:lumOff val="11177"/>
              <a:alphaOff val="0"/>
            </a:schemeClr>
          </a:fillRef>
          <a:effectRef idx="0">
            <a:schemeClr val="accent2">
              <a:tint val="50000"/>
              <a:hueOff val="5057036"/>
              <a:satOff val="-6941"/>
              <a:lumOff val="1117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8AAB0-CBF6-60B2-2EFD-0194EBC2F8CB}"/>
              </a:ext>
            </a:extLst>
          </p:cNvPr>
          <p:cNvSpPr txBox="1"/>
          <p:nvPr/>
        </p:nvSpPr>
        <p:spPr>
          <a:xfrm>
            <a:off x="838200" y="2476500"/>
            <a:ext cx="7239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01EA5-C78D-DFD8-C7F2-43719A069B86}"/>
              </a:ext>
            </a:extLst>
          </p:cNvPr>
          <p:cNvSpPr txBox="1"/>
          <p:nvPr/>
        </p:nvSpPr>
        <p:spPr>
          <a:xfrm>
            <a:off x="9753600" y="2476499"/>
            <a:ext cx="7239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26777-8D70-1F57-023C-A603667224D1}"/>
              </a:ext>
            </a:extLst>
          </p:cNvPr>
          <p:cNvSpPr txBox="1"/>
          <p:nvPr/>
        </p:nvSpPr>
        <p:spPr>
          <a:xfrm>
            <a:off x="838200" y="3390900"/>
            <a:ext cx="7239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0B3A2-E00D-7168-DC19-00757D23C183}"/>
              </a:ext>
            </a:extLst>
          </p:cNvPr>
          <p:cNvSpPr txBox="1"/>
          <p:nvPr/>
        </p:nvSpPr>
        <p:spPr>
          <a:xfrm>
            <a:off x="9677400" y="3349017"/>
            <a:ext cx="7239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1480C-A136-1B55-D8CA-1F780AACD894}"/>
              </a:ext>
            </a:extLst>
          </p:cNvPr>
          <p:cNvSpPr txBox="1"/>
          <p:nvPr/>
        </p:nvSpPr>
        <p:spPr>
          <a:xfrm>
            <a:off x="5010150" y="748650"/>
            <a:ext cx="82677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#9Slide07 Crocante" panose="02000000000000000000" pitchFamily="2" charset="0"/>
                <a:cs typeface="Times New Roman" panose="02020603050405020304" pitchFamily="18" charset="0"/>
              </a:rPr>
              <a:t>LỰA CHỌN NHIỆM VỤ</a:t>
            </a: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9ED89C9D-FFC5-B27B-8181-12D9BEE64F44}"/>
              </a:ext>
            </a:extLst>
          </p:cNvPr>
          <p:cNvSpPr/>
          <p:nvPr/>
        </p:nvSpPr>
        <p:spPr>
          <a:xfrm>
            <a:off x="6127849" y="6579210"/>
            <a:ext cx="3854351" cy="3557244"/>
          </a:xfrm>
          <a:custGeom>
            <a:avLst/>
            <a:gdLst/>
            <a:ahLst/>
            <a:cxnLst/>
            <a:rect l="l" t="t" r="r" b="b"/>
            <a:pathLst>
              <a:path w="3096700" h="2857996">
                <a:moveTo>
                  <a:pt x="0" y="0"/>
                </a:moveTo>
                <a:lnTo>
                  <a:pt x="3096700" y="0"/>
                </a:lnTo>
                <a:lnTo>
                  <a:pt x="3096700" y="2857996"/>
                </a:lnTo>
                <a:lnTo>
                  <a:pt x="0" y="28579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836</Words>
  <Application>Microsoft Office PowerPoint</Application>
  <PresentationFormat>Custom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Calibri</vt:lpstr>
      <vt:lpstr>#9Slide07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Travel Plan Presentation</dc:title>
  <dc:creator>HP</dc:creator>
  <cp:lastModifiedBy>Kiem Ba</cp:lastModifiedBy>
  <cp:revision>35</cp:revision>
  <dcterms:created xsi:type="dcterms:W3CDTF">2006-08-16T00:00:00Z</dcterms:created>
  <dcterms:modified xsi:type="dcterms:W3CDTF">2025-03-16T13:46:01Z</dcterms:modified>
  <dc:identifier>DAGLqprbdMc</dc:identifier>
</cp:coreProperties>
</file>