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9" r:id="rId2"/>
    <p:sldId id="291" r:id="rId3"/>
    <p:sldId id="285" r:id="rId4"/>
    <p:sldId id="295" r:id="rId5"/>
    <p:sldId id="297" r:id="rId6"/>
    <p:sldId id="299" r:id="rId7"/>
    <p:sldId id="282" r:id="rId8"/>
    <p:sldId id="301" r:id="rId9"/>
    <p:sldId id="304" r:id="rId10"/>
    <p:sldId id="306" r:id="rId11"/>
    <p:sldId id="308" r:id="rId12"/>
    <p:sldId id="287" r:id="rId13"/>
    <p:sldId id="267" r:id="rId14"/>
    <p:sldId id="268" r:id="rId15"/>
    <p:sldId id="270" r:id="rId16"/>
    <p:sldId id="269" r:id="rId17"/>
    <p:sldId id="272" r:id="rId18"/>
    <p:sldId id="273" r:id="rId19"/>
    <p:sldId id="275" r:id="rId20"/>
    <p:sldId id="276" r:id="rId21"/>
    <p:sldId id="277" r:id="rId22"/>
    <p:sldId id="278" r:id="rId23"/>
    <p:sldId id="279" r:id="rId24"/>
    <p:sldId id="310" r:id="rId25"/>
    <p:sldId id="312" r:id="rId26"/>
    <p:sldId id="314"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31349-46A0-4F37-BF01-58C472466E2F}" type="datetimeFigureOut">
              <a:rPr lang="en-US" smtClean="0"/>
              <a:t>3/15/2025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0A38B-1249-4623-A2BE-5CB089E94311}" type="slidenum">
              <a:rPr lang="en-US" smtClean="0"/>
              <a:t>‹#›</a:t>
            </a:fld>
            <a:endParaRPr lang="en-US"/>
          </a:p>
        </p:txBody>
      </p:sp>
    </p:spTree>
    <p:extLst>
      <p:ext uri="{BB962C8B-B14F-4D97-AF65-F5344CB8AC3E}">
        <p14:creationId xmlns:p14="http://schemas.microsoft.com/office/powerpoint/2010/main" val="262852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0A38B-1249-4623-A2BE-5CB089E94311}" type="slidenum">
              <a:rPr lang="en-US" smtClean="0"/>
              <a:t>1</a:t>
            </a:fld>
            <a:endParaRPr lang="en-US"/>
          </a:p>
        </p:txBody>
      </p:sp>
    </p:spTree>
    <p:extLst>
      <p:ext uri="{BB962C8B-B14F-4D97-AF65-F5344CB8AC3E}">
        <p14:creationId xmlns:p14="http://schemas.microsoft.com/office/powerpoint/2010/main" val="304220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4</a:t>
            </a:fld>
            <a:endParaRPr lang="en-US"/>
          </a:p>
        </p:txBody>
      </p:sp>
    </p:spTree>
    <p:extLst>
      <p:ext uri="{BB962C8B-B14F-4D97-AF65-F5344CB8AC3E}">
        <p14:creationId xmlns:p14="http://schemas.microsoft.com/office/powerpoint/2010/main" val="160638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5</a:t>
            </a:fld>
            <a:endParaRPr lang="en-US"/>
          </a:p>
        </p:txBody>
      </p:sp>
    </p:spTree>
    <p:extLst>
      <p:ext uri="{BB962C8B-B14F-4D97-AF65-F5344CB8AC3E}">
        <p14:creationId xmlns:p14="http://schemas.microsoft.com/office/powerpoint/2010/main" val="216927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8</a:t>
            </a:fld>
            <a:endParaRPr lang="en-US"/>
          </a:p>
        </p:txBody>
      </p:sp>
    </p:spTree>
    <p:extLst>
      <p:ext uri="{BB962C8B-B14F-4D97-AF65-F5344CB8AC3E}">
        <p14:creationId xmlns:p14="http://schemas.microsoft.com/office/powerpoint/2010/main" val="215232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9</a:t>
            </a:fld>
            <a:endParaRPr lang="en-US"/>
          </a:p>
        </p:txBody>
      </p:sp>
    </p:spTree>
    <p:extLst>
      <p:ext uri="{BB962C8B-B14F-4D97-AF65-F5344CB8AC3E}">
        <p14:creationId xmlns:p14="http://schemas.microsoft.com/office/powerpoint/2010/main" val="9873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10</a:t>
            </a:fld>
            <a:endParaRPr lang="en-US"/>
          </a:p>
        </p:txBody>
      </p:sp>
    </p:spTree>
    <p:extLst>
      <p:ext uri="{BB962C8B-B14F-4D97-AF65-F5344CB8AC3E}">
        <p14:creationId xmlns:p14="http://schemas.microsoft.com/office/powerpoint/2010/main" val="42272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11</a:t>
            </a:fld>
            <a:endParaRPr lang="en-US"/>
          </a:p>
        </p:txBody>
      </p:sp>
    </p:spTree>
    <p:extLst>
      <p:ext uri="{BB962C8B-B14F-4D97-AF65-F5344CB8AC3E}">
        <p14:creationId xmlns:p14="http://schemas.microsoft.com/office/powerpoint/2010/main" val="149759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CB502-682A-4A23-A8EA-0A45937F65E5}"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45938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09436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75453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220654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CB502-682A-4A23-A8EA-0A45937F65E5}"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50596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CB502-682A-4A23-A8EA-0A45937F65E5}"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74413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CB502-682A-4A23-A8EA-0A45937F65E5}"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14894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CB502-682A-4A23-A8EA-0A45937F65E5}"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97600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B502-682A-4A23-A8EA-0A45937F65E5}"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297197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CB502-682A-4A23-A8EA-0A45937F65E5}"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87400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CB502-682A-4A23-A8EA-0A45937F65E5}"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21196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B502-682A-4A23-A8EA-0A45937F65E5}" type="datetimeFigureOut">
              <a:rPr lang="en-US" smtClean="0"/>
              <a:t>3/15/2025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8E29C-88CC-4931-8C8F-836617BB50AC}" type="slidenum">
              <a:rPr lang="en-US" smtClean="0"/>
              <a:t>‹#›</a:t>
            </a:fld>
            <a:endParaRPr lang="en-US"/>
          </a:p>
        </p:txBody>
      </p:sp>
    </p:spTree>
    <p:extLst>
      <p:ext uri="{BB962C8B-B14F-4D97-AF65-F5344CB8AC3E}">
        <p14:creationId xmlns:p14="http://schemas.microsoft.com/office/powerpoint/2010/main" val="16258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304800"/>
            <a:ext cx="1898468" cy="2438400"/>
          </a:xfrm>
          <a:prstGeom prst="rect">
            <a:avLst/>
          </a:prstGeom>
        </p:spPr>
      </p:pic>
      <p:sp>
        <p:nvSpPr>
          <p:cNvPr id="7" name="Cloud 6"/>
          <p:cNvSpPr/>
          <p:nvPr/>
        </p:nvSpPr>
        <p:spPr>
          <a:xfrm>
            <a:off x="2872272" y="4648200"/>
            <a:ext cx="4214327" cy="1355376"/>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70C0"/>
              </a:solidFill>
            </a:endParaRPr>
          </a:p>
        </p:txBody>
      </p:sp>
      <p:sp>
        <p:nvSpPr>
          <p:cNvPr id="2" name="Rounded Rectangle 1"/>
          <p:cNvSpPr/>
          <p:nvPr/>
        </p:nvSpPr>
        <p:spPr>
          <a:xfrm>
            <a:off x="2560477" y="152400"/>
            <a:ext cx="4876799" cy="1066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rPr>
              <a:t>MỞ ĐẦU</a:t>
            </a:r>
            <a:endParaRPr lang="en-US" sz="3200" b="1" dirty="0">
              <a:solidFill>
                <a:srgbClr val="FFFF00"/>
              </a:solidFill>
            </a:endParaRPr>
          </a:p>
        </p:txBody>
      </p:sp>
      <p:pic>
        <p:nvPicPr>
          <p:cNvPr id="6" name="Picture 5">
            <a:extLst>
              <a:ext uri="{FF2B5EF4-FFF2-40B4-BE49-F238E27FC236}">
                <a16:creationId xmlns:a16="http://schemas.microsoft.com/office/drawing/2014/main" id="{A44FD96C-4462-A417-04B0-7B01E9A1FFEF}"/>
              </a:ext>
            </a:extLst>
          </p:cNvPr>
          <p:cNvPicPr>
            <a:picLocks noChangeAspect="1"/>
          </p:cNvPicPr>
          <p:nvPr/>
        </p:nvPicPr>
        <p:blipFill>
          <a:blip r:embed="rId4"/>
          <a:stretch>
            <a:fillRect/>
          </a:stretch>
        </p:blipFill>
        <p:spPr>
          <a:xfrm>
            <a:off x="961168" y="2057399"/>
            <a:ext cx="7268431" cy="5018947"/>
          </a:xfrm>
          <a:prstGeom prst="rect">
            <a:avLst/>
          </a:prstGeom>
        </p:spPr>
      </p:pic>
    </p:spTree>
    <p:extLst>
      <p:ext uri="{BB962C8B-B14F-4D97-AF65-F5344CB8AC3E}">
        <p14:creationId xmlns:p14="http://schemas.microsoft.com/office/powerpoint/2010/main" val="1152423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8188"/>
            <a:ext cx="8610600" cy="6772469"/>
          </a:xfrm>
          <a:prstGeom prst="rect">
            <a:avLst/>
          </a:prstGeom>
        </p:spPr>
      </p:pic>
      <p:sp>
        <p:nvSpPr>
          <p:cNvPr id="3" name="TextBox 2"/>
          <p:cNvSpPr txBox="1"/>
          <p:nvPr/>
        </p:nvSpPr>
        <p:spPr>
          <a:xfrm>
            <a:off x="3128551" y="753512"/>
            <a:ext cx="5710649" cy="523220"/>
          </a:xfrm>
          <a:prstGeom prst="rect">
            <a:avLst/>
          </a:prstGeom>
          <a:noFill/>
        </p:spPr>
        <p:txBody>
          <a:bodyPr wrap="square" rtlCol="0">
            <a:spAutoFit/>
          </a:bodyPr>
          <a:lstStyle/>
          <a:p>
            <a:endParaRPr lang="en-US" sz="2800" dirty="0"/>
          </a:p>
        </p:txBody>
      </p:sp>
      <p:sp>
        <p:nvSpPr>
          <p:cNvPr id="6" name="TextBox 5"/>
          <p:cNvSpPr txBox="1"/>
          <p:nvPr/>
        </p:nvSpPr>
        <p:spPr>
          <a:xfrm>
            <a:off x="1371600" y="457200"/>
            <a:ext cx="6934200" cy="6154043"/>
          </a:xfrm>
          <a:prstGeom prst="rect">
            <a:avLst/>
          </a:prstGeom>
          <a:noFill/>
        </p:spPr>
        <p:txBody>
          <a:bodyPr wrap="square" rtlCol="0">
            <a:spAutoFit/>
          </a:bodyPr>
          <a:lstStyle/>
          <a:p>
            <a:r>
              <a:rPr lang="en-US" sz="2400" dirty="0"/>
              <a:t>- </a:t>
            </a:r>
            <a:r>
              <a:rPr lang="en-US" sz="2400" b="1" dirty="0" err="1"/>
              <a:t>Nhóm</a:t>
            </a:r>
            <a:r>
              <a:rPr lang="en-US" sz="2400" b="1" dirty="0"/>
              <a:t> 2.</a:t>
            </a:r>
            <a:endParaRPr lang="en-US" sz="2400" dirty="0"/>
          </a:p>
          <a:p>
            <a:r>
              <a:rPr lang="en-US" sz="2400" dirty="0"/>
              <a:t>+ </a:t>
            </a:r>
            <a:r>
              <a:rPr lang="en-US" sz="2400" dirty="0" err="1"/>
              <a:t>Nhận</a:t>
            </a:r>
            <a:r>
              <a:rPr lang="en-US" sz="2400" dirty="0"/>
              <a:t> </a:t>
            </a:r>
            <a:r>
              <a:rPr lang="en-US" sz="2400" dirty="0" err="1"/>
              <a:t>xét</a:t>
            </a:r>
            <a:r>
              <a:rPr lang="en-US" sz="2400" dirty="0"/>
              <a:t>:</a:t>
            </a:r>
          </a:p>
          <a:p>
            <a:r>
              <a:rPr lang="en-US" sz="2400" dirty="0"/>
              <a:t>▪ </a:t>
            </a:r>
            <a:r>
              <a:rPr lang="en-US" sz="2400" dirty="0" err="1"/>
              <a:t>Bạn</a:t>
            </a:r>
            <a:r>
              <a:rPr lang="en-US" sz="2400" dirty="0"/>
              <a:t> Mai </a:t>
            </a:r>
            <a:r>
              <a:rPr lang="en-US" sz="2400" dirty="0" err="1"/>
              <a:t>là</a:t>
            </a:r>
            <a:r>
              <a:rPr lang="en-US" sz="2400" dirty="0"/>
              <a:t> </a:t>
            </a:r>
            <a:r>
              <a:rPr lang="en-US" sz="2400" dirty="0" err="1"/>
              <a:t>người</a:t>
            </a:r>
            <a:r>
              <a:rPr lang="en-US" sz="2400" dirty="0"/>
              <a:t> </a:t>
            </a:r>
            <a:r>
              <a:rPr lang="en-US" sz="2400" dirty="0" err="1"/>
              <a:t>tiêu</a:t>
            </a:r>
            <a:r>
              <a:rPr lang="en-US" sz="2400" dirty="0"/>
              <a:t> </a:t>
            </a:r>
            <a:r>
              <a:rPr lang="en-US" sz="2400" dirty="0" err="1"/>
              <a:t>dùng</a:t>
            </a:r>
            <a:r>
              <a:rPr lang="en-US" sz="2400" dirty="0"/>
              <a:t> </a:t>
            </a:r>
            <a:r>
              <a:rPr lang="en-US" sz="2400" dirty="0" err="1"/>
              <a:t>thông</a:t>
            </a:r>
            <a:r>
              <a:rPr lang="en-US" sz="2400" dirty="0"/>
              <a:t> minh, </a:t>
            </a:r>
            <a:r>
              <a:rPr lang="en-US" sz="2400" dirty="0" err="1"/>
              <a:t>khi</a:t>
            </a:r>
            <a:r>
              <a:rPr lang="en-US" sz="2400" dirty="0"/>
              <a:t> </a:t>
            </a:r>
            <a:r>
              <a:rPr lang="en-US" sz="2400" dirty="0" err="1"/>
              <a:t>bạn</a:t>
            </a:r>
            <a:r>
              <a:rPr lang="en-US" sz="2400" dirty="0"/>
              <a:t> </a:t>
            </a:r>
            <a:r>
              <a:rPr lang="en-US" sz="2400" dirty="0" err="1"/>
              <a:t>biết</a:t>
            </a:r>
            <a:r>
              <a:rPr lang="en-US" sz="2400" dirty="0"/>
              <a:t> </a:t>
            </a:r>
            <a:r>
              <a:rPr lang="en-US" sz="2400" dirty="0" err="1"/>
              <a:t>lựa</a:t>
            </a:r>
            <a:r>
              <a:rPr lang="en-US" sz="2400" dirty="0"/>
              <a:t> </a:t>
            </a:r>
            <a:r>
              <a:rPr lang="en-US" sz="2400" dirty="0" err="1"/>
              <a:t>chọn</a:t>
            </a:r>
            <a:r>
              <a:rPr lang="en-US" sz="2400" dirty="0"/>
              <a:t> </a:t>
            </a:r>
            <a:r>
              <a:rPr lang="en-US" sz="2400" dirty="0" err="1"/>
              <a:t>mua</a:t>
            </a:r>
            <a:r>
              <a:rPr lang="en-US" sz="2400" dirty="0"/>
              <a:t> </a:t>
            </a:r>
            <a:r>
              <a:rPr lang="en-US" sz="2400" dirty="0" err="1"/>
              <a:t>sắm</a:t>
            </a:r>
            <a:r>
              <a:rPr lang="en-US" sz="2400" dirty="0"/>
              <a:t> </a:t>
            </a:r>
            <a:r>
              <a:rPr lang="en-US" sz="2400" dirty="0" err="1"/>
              <a:t>tại</a:t>
            </a:r>
            <a:r>
              <a:rPr lang="en-US" sz="2400" dirty="0"/>
              <a:t> </a:t>
            </a:r>
            <a:r>
              <a:rPr lang="en-US" sz="2400" dirty="0" err="1"/>
              <a:t>những</a:t>
            </a:r>
            <a:r>
              <a:rPr lang="en-US" sz="2400" dirty="0"/>
              <a:t> </a:t>
            </a:r>
            <a:r>
              <a:rPr lang="en-US" sz="2400" dirty="0" err="1"/>
              <a:t>nơi</a:t>
            </a:r>
            <a:r>
              <a:rPr lang="en-US" sz="2400" dirty="0"/>
              <a:t> </a:t>
            </a:r>
            <a:r>
              <a:rPr lang="en-US" sz="2400" dirty="0" err="1"/>
              <a:t>bán</a:t>
            </a:r>
            <a:r>
              <a:rPr lang="en-US" sz="2400" dirty="0"/>
              <a:t> </a:t>
            </a:r>
            <a:r>
              <a:rPr lang="en-US" sz="2400" dirty="0" err="1"/>
              <a:t>hàng</a:t>
            </a:r>
            <a:r>
              <a:rPr lang="en-US" sz="2400" dirty="0"/>
              <a:t> </a:t>
            </a:r>
            <a:r>
              <a:rPr lang="en-US" sz="2400" dirty="0" err="1"/>
              <a:t>uy</a:t>
            </a:r>
            <a:r>
              <a:rPr lang="en-US" sz="2400" dirty="0"/>
              <a:t> </a:t>
            </a:r>
            <a:r>
              <a:rPr lang="en-US" sz="2400" dirty="0" err="1"/>
              <a:t>tín</a:t>
            </a:r>
            <a:r>
              <a:rPr lang="en-US" sz="2400" dirty="0"/>
              <a:t> </a:t>
            </a:r>
            <a:r>
              <a:rPr lang="en-US" sz="2400" dirty="0" err="1"/>
              <a:t>và</a:t>
            </a:r>
            <a:r>
              <a:rPr lang="en-US" sz="2400" dirty="0"/>
              <a:t> </a:t>
            </a:r>
            <a:r>
              <a:rPr lang="en-US" sz="2400" dirty="0" err="1"/>
              <a:t>giá</a:t>
            </a:r>
            <a:r>
              <a:rPr lang="en-US" sz="2400" dirty="0"/>
              <a:t> </a:t>
            </a:r>
            <a:r>
              <a:rPr lang="en-US" sz="2400" dirty="0" err="1"/>
              <a:t>cả</a:t>
            </a:r>
            <a:r>
              <a:rPr lang="en-US" sz="2400" dirty="0"/>
              <a:t> </a:t>
            </a:r>
            <a:r>
              <a:rPr lang="en-US" sz="2400" dirty="0" err="1"/>
              <a:t>hợp</a:t>
            </a:r>
            <a:r>
              <a:rPr lang="en-US" sz="2400" dirty="0"/>
              <a:t> </a:t>
            </a:r>
            <a:r>
              <a:rPr lang="en-US" sz="2400" dirty="0" err="1"/>
              <a:t>lí</a:t>
            </a:r>
            <a:r>
              <a:rPr lang="en-US" sz="2400" dirty="0"/>
              <a:t>.</a:t>
            </a:r>
          </a:p>
          <a:p>
            <a:r>
              <a:rPr lang="en-US" sz="2400" dirty="0"/>
              <a:t>▪ </a:t>
            </a:r>
            <a:r>
              <a:rPr lang="en-US" sz="2400" dirty="0" err="1"/>
              <a:t>Cách</a:t>
            </a:r>
            <a:r>
              <a:rPr lang="en-US" sz="2400" dirty="0"/>
              <a:t> </a:t>
            </a:r>
            <a:r>
              <a:rPr lang="en-US" sz="2400" dirty="0" err="1"/>
              <a:t>tiêu</a:t>
            </a:r>
            <a:r>
              <a:rPr lang="en-US" sz="2400" dirty="0"/>
              <a:t> </a:t>
            </a:r>
            <a:r>
              <a:rPr lang="en-US" sz="2400" dirty="0" err="1"/>
              <a:t>dùng</a:t>
            </a:r>
            <a:r>
              <a:rPr lang="en-US" sz="2400" dirty="0"/>
              <a:t> </a:t>
            </a:r>
            <a:r>
              <a:rPr lang="en-US" sz="2400" dirty="0" err="1"/>
              <a:t>của</a:t>
            </a:r>
            <a:r>
              <a:rPr lang="en-US" sz="2400" dirty="0"/>
              <a:t> </a:t>
            </a:r>
            <a:r>
              <a:rPr lang="en-US" sz="2400" dirty="0" err="1"/>
              <a:t>bạn</a:t>
            </a:r>
            <a:r>
              <a:rPr lang="en-US" sz="2400" dirty="0"/>
              <a:t> </a:t>
            </a:r>
            <a:r>
              <a:rPr lang="en-US" sz="2400" dirty="0" err="1"/>
              <a:t>Hùng</a:t>
            </a:r>
            <a:r>
              <a:rPr lang="en-US" sz="2400" dirty="0"/>
              <a:t> </a:t>
            </a:r>
            <a:r>
              <a:rPr lang="en-US" sz="2400" dirty="0" err="1"/>
              <a:t>còn</a:t>
            </a:r>
            <a:r>
              <a:rPr lang="en-US" sz="2400" dirty="0"/>
              <a:t> </a:t>
            </a:r>
            <a:r>
              <a:rPr lang="en-US" sz="2400" dirty="0" err="1"/>
              <a:t>chưa</a:t>
            </a:r>
            <a:r>
              <a:rPr lang="en-US" sz="2400" dirty="0"/>
              <a:t> </a:t>
            </a:r>
            <a:r>
              <a:rPr lang="en-US" sz="2400" dirty="0" err="1"/>
              <a:t>hợp</a:t>
            </a:r>
            <a:r>
              <a:rPr lang="en-US" sz="2400" dirty="0"/>
              <a:t> </a:t>
            </a:r>
            <a:r>
              <a:rPr lang="en-US" sz="2400" dirty="0" err="1"/>
              <a:t>lí</a:t>
            </a:r>
            <a:r>
              <a:rPr lang="en-US" sz="2400" dirty="0"/>
              <a:t>. </a:t>
            </a:r>
            <a:r>
              <a:rPr lang="en-US" sz="2400" dirty="0" err="1"/>
              <a:t>Nếu</a:t>
            </a:r>
            <a:r>
              <a:rPr lang="en-US" sz="2400" dirty="0"/>
              <a:t> </a:t>
            </a:r>
            <a:r>
              <a:rPr lang="en-US" sz="2400" dirty="0" err="1"/>
              <a:t>chỉ</a:t>
            </a:r>
            <a:r>
              <a:rPr lang="en-US" sz="2400" dirty="0"/>
              <a:t> </a:t>
            </a:r>
            <a:r>
              <a:rPr lang="en-US" sz="2400" dirty="0" err="1"/>
              <a:t>mua</a:t>
            </a:r>
            <a:r>
              <a:rPr lang="en-US" sz="2400" dirty="0"/>
              <a:t> </a:t>
            </a:r>
            <a:r>
              <a:rPr lang="en-US" sz="2400" dirty="0" err="1"/>
              <a:t>hàng</a:t>
            </a:r>
            <a:r>
              <a:rPr lang="en-US" sz="2400" dirty="0"/>
              <a:t> </a:t>
            </a:r>
            <a:r>
              <a:rPr lang="en-US" sz="2400" dirty="0" err="1"/>
              <a:t>hóa</a:t>
            </a:r>
            <a:r>
              <a:rPr lang="en-US" sz="2400" dirty="0"/>
              <a:t> </a:t>
            </a:r>
            <a:r>
              <a:rPr lang="en-US" sz="2400" dirty="0" err="1"/>
              <a:t>theo</a:t>
            </a:r>
            <a:r>
              <a:rPr lang="en-US" sz="2400" dirty="0"/>
              <a:t> </a:t>
            </a:r>
            <a:r>
              <a:rPr lang="en-US" sz="2400" dirty="0" err="1"/>
              <a:t>chương</a:t>
            </a:r>
            <a:r>
              <a:rPr lang="en-US" sz="2400" dirty="0"/>
              <a:t> </a:t>
            </a:r>
            <a:r>
              <a:rPr lang="en-US" sz="2400" dirty="0" err="1"/>
              <a:t>trình</a:t>
            </a:r>
            <a:r>
              <a:rPr lang="en-US" sz="2400" dirty="0"/>
              <a:t> </a:t>
            </a:r>
            <a:r>
              <a:rPr lang="en-US" sz="2400" dirty="0" err="1"/>
              <a:t>khuyến</a:t>
            </a:r>
            <a:r>
              <a:rPr lang="en-US" sz="2400" dirty="0"/>
              <a:t> </a:t>
            </a:r>
            <a:r>
              <a:rPr lang="en-US" sz="2400" dirty="0" err="1"/>
              <a:t>mại</a:t>
            </a:r>
            <a:r>
              <a:rPr lang="en-US" sz="2400" dirty="0"/>
              <a:t>, </a:t>
            </a:r>
            <a:r>
              <a:rPr lang="en-US" sz="2400" dirty="0" err="1"/>
              <a:t>quảng</a:t>
            </a:r>
            <a:r>
              <a:rPr lang="en-US" sz="2400" dirty="0"/>
              <a:t> </a:t>
            </a:r>
            <a:r>
              <a:rPr lang="en-US" sz="2400" dirty="0" err="1"/>
              <a:t>cáo</a:t>
            </a:r>
            <a:r>
              <a:rPr lang="en-US" sz="2400" dirty="0"/>
              <a:t>, </a:t>
            </a:r>
            <a:r>
              <a:rPr lang="en-US" sz="2400" dirty="0" err="1"/>
              <a:t>Hùng</a:t>
            </a:r>
            <a:r>
              <a:rPr lang="en-US" sz="2400" dirty="0"/>
              <a:t> </a:t>
            </a:r>
            <a:r>
              <a:rPr lang="en-US" sz="2400" dirty="0" err="1"/>
              <a:t>có</a:t>
            </a:r>
            <a:r>
              <a:rPr lang="en-US" sz="2400" dirty="0"/>
              <a:t> </a:t>
            </a:r>
            <a:r>
              <a:rPr lang="en-US" sz="2400" dirty="0" err="1"/>
              <a:t>thể</a:t>
            </a:r>
            <a:r>
              <a:rPr lang="en-US" sz="2400" dirty="0"/>
              <a:t> </a:t>
            </a:r>
            <a:r>
              <a:rPr lang="en-US" sz="2400" dirty="0" err="1"/>
              <a:t>sẽ</a:t>
            </a:r>
            <a:r>
              <a:rPr lang="en-US" sz="2400" dirty="0"/>
              <a:t> </a:t>
            </a:r>
            <a:r>
              <a:rPr lang="en-US" sz="2400" dirty="0" err="1"/>
              <a:t>rơi</a:t>
            </a:r>
            <a:r>
              <a:rPr lang="en-US" sz="2400" dirty="0"/>
              <a:t> </a:t>
            </a:r>
            <a:r>
              <a:rPr lang="en-US" sz="2400" dirty="0" err="1"/>
              <a:t>vào</a:t>
            </a:r>
            <a:r>
              <a:rPr lang="en-US" sz="2400" dirty="0"/>
              <a:t> </a:t>
            </a:r>
            <a:r>
              <a:rPr lang="en-US" sz="2400" dirty="0" err="1"/>
              <a:t>một</a:t>
            </a:r>
            <a:r>
              <a:rPr lang="en-US" sz="2400" dirty="0"/>
              <a:t> </a:t>
            </a:r>
            <a:r>
              <a:rPr lang="en-US" sz="2400" dirty="0" err="1"/>
              <a:t>số</a:t>
            </a:r>
            <a:r>
              <a:rPr lang="en-US" sz="2400" dirty="0"/>
              <a:t> </a:t>
            </a:r>
            <a:r>
              <a:rPr lang="en-US" sz="2400" dirty="0" err="1"/>
              <a:t>tình</a:t>
            </a:r>
            <a:r>
              <a:rPr lang="en-US" sz="2400" dirty="0"/>
              <a:t> </a:t>
            </a:r>
            <a:r>
              <a:rPr lang="en-US" sz="2400" dirty="0" err="1"/>
              <a:t>trạng</a:t>
            </a:r>
            <a:r>
              <a:rPr lang="en-US" sz="2400" dirty="0"/>
              <a:t>: </a:t>
            </a:r>
            <a:r>
              <a:rPr lang="en-US" sz="2400" dirty="0" err="1"/>
              <a:t>mua</a:t>
            </a:r>
            <a:r>
              <a:rPr lang="en-US" sz="2400" dirty="0"/>
              <a:t> </a:t>
            </a:r>
            <a:r>
              <a:rPr lang="en-US" sz="2400" dirty="0" err="1"/>
              <a:t>hàng</a:t>
            </a:r>
            <a:r>
              <a:rPr lang="en-US" sz="2400" dirty="0"/>
              <a:t> </a:t>
            </a:r>
            <a:r>
              <a:rPr lang="en-US" sz="2400" dirty="0" err="1"/>
              <a:t>hóa</a:t>
            </a:r>
            <a:r>
              <a:rPr lang="en-US" sz="2400" dirty="0"/>
              <a:t> </a:t>
            </a:r>
            <a:r>
              <a:rPr lang="en-US" sz="2400" dirty="0" err="1"/>
              <a:t>không</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nhu</a:t>
            </a:r>
            <a:r>
              <a:rPr lang="en-US" sz="2400" dirty="0"/>
              <a:t> </a:t>
            </a:r>
            <a:r>
              <a:rPr lang="en-US" sz="2400" dirty="0" err="1"/>
              <a:t>cầu</a:t>
            </a:r>
            <a:r>
              <a:rPr lang="en-US" sz="2400" dirty="0"/>
              <a:t> </a:t>
            </a:r>
            <a:r>
              <a:rPr lang="en-US" sz="2400" dirty="0" err="1"/>
              <a:t>của</a:t>
            </a:r>
            <a:r>
              <a:rPr lang="en-US" sz="2400" dirty="0"/>
              <a:t> </a:t>
            </a:r>
            <a:r>
              <a:rPr lang="en-US" sz="2400" dirty="0" err="1"/>
              <a:t>bản</a:t>
            </a:r>
            <a:r>
              <a:rPr lang="en-US" sz="2400" dirty="0"/>
              <a:t> </a:t>
            </a:r>
            <a:r>
              <a:rPr lang="en-US" sz="2400" dirty="0" err="1"/>
              <a:t>thân</a:t>
            </a:r>
            <a:r>
              <a:rPr lang="en-US" sz="2400" dirty="0"/>
              <a:t> </a:t>
            </a:r>
            <a:r>
              <a:rPr lang="en-US" sz="2400" dirty="0" err="1"/>
              <a:t>hoặc</a:t>
            </a:r>
            <a:r>
              <a:rPr lang="en-US" sz="2400" dirty="0"/>
              <a:t> </a:t>
            </a:r>
            <a:r>
              <a:rPr lang="en-US" sz="2400" dirty="0" err="1"/>
              <a:t>mua</a:t>
            </a:r>
            <a:r>
              <a:rPr lang="en-US" sz="2400" dirty="0"/>
              <a:t> </a:t>
            </a:r>
            <a:r>
              <a:rPr lang="en-US" sz="2400" dirty="0" err="1"/>
              <a:t>hàng</a:t>
            </a:r>
            <a:r>
              <a:rPr lang="en-US" sz="2400" dirty="0"/>
              <a:t> </a:t>
            </a:r>
            <a:r>
              <a:rPr lang="en-US" sz="2400" dirty="0" err="1"/>
              <a:t>không</a:t>
            </a:r>
            <a:r>
              <a:rPr lang="en-US" sz="2400" dirty="0"/>
              <a:t> </a:t>
            </a:r>
            <a:r>
              <a:rPr lang="en-US" sz="2400" dirty="0" err="1"/>
              <a:t>rõ</a:t>
            </a:r>
            <a:r>
              <a:rPr lang="en-US" sz="2400" dirty="0"/>
              <a:t> </a:t>
            </a:r>
            <a:r>
              <a:rPr lang="en-US" sz="2400" dirty="0" err="1"/>
              <a:t>nguồn</a:t>
            </a:r>
            <a:r>
              <a:rPr lang="en-US" sz="2400" dirty="0"/>
              <a:t> </a:t>
            </a:r>
            <a:r>
              <a:rPr lang="en-US" sz="2400" dirty="0" err="1"/>
              <a:t>gốc</a:t>
            </a:r>
            <a:r>
              <a:rPr lang="en-US" sz="2400" dirty="0"/>
              <a:t>, </a:t>
            </a:r>
            <a:r>
              <a:rPr lang="en-US" sz="2400" dirty="0" err="1"/>
              <a:t>xuất</a:t>
            </a:r>
            <a:r>
              <a:rPr lang="en-US" sz="2400" dirty="0"/>
              <a:t> </a:t>
            </a:r>
            <a:r>
              <a:rPr lang="en-US" sz="2400" dirty="0" err="1"/>
              <a:t>xứ</a:t>
            </a:r>
            <a:r>
              <a:rPr lang="en-US" sz="2400" dirty="0"/>
              <a:t>,…</a:t>
            </a:r>
          </a:p>
          <a:p>
            <a:r>
              <a:rPr lang="en-US" sz="2400" dirty="0"/>
              <a:t>+ </a:t>
            </a:r>
            <a:r>
              <a:rPr lang="en-US" sz="2400" dirty="0" err="1"/>
              <a:t>Lời</a:t>
            </a:r>
            <a:r>
              <a:rPr lang="en-US" sz="2400" dirty="0"/>
              <a:t> </a:t>
            </a:r>
            <a:r>
              <a:rPr lang="en-US" sz="2400" dirty="0" err="1"/>
              <a:t>khuyên</a:t>
            </a:r>
            <a:r>
              <a:rPr lang="en-US" sz="2400" dirty="0"/>
              <a:t>: </a:t>
            </a:r>
            <a:r>
              <a:rPr lang="en-US" sz="2400" dirty="0" err="1"/>
              <a:t>trước</a:t>
            </a:r>
            <a:r>
              <a:rPr lang="en-US" sz="2400" dirty="0"/>
              <a:t> </a:t>
            </a:r>
            <a:r>
              <a:rPr lang="en-US" sz="2400" dirty="0" err="1"/>
              <a:t>khi</a:t>
            </a:r>
            <a:r>
              <a:rPr lang="en-US" sz="2400" dirty="0"/>
              <a:t> </a:t>
            </a:r>
            <a:r>
              <a:rPr lang="en-US" sz="2400" dirty="0" err="1"/>
              <a:t>mua</a:t>
            </a:r>
            <a:r>
              <a:rPr lang="en-US" sz="2400" dirty="0"/>
              <a:t>, </a:t>
            </a:r>
            <a:r>
              <a:rPr lang="en-US" sz="2400" dirty="0" err="1"/>
              <a:t>Hùng</a:t>
            </a:r>
            <a:r>
              <a:rPr lang="en-US" sz="2400" dirty="0"/>
              <a:t> </a:t>
            </a:r>
            <a:r>
              <a:rPr lang="en-US" sz="2400" dirty="0" err="1"/>
              <a:t>cần</a:t>
            </a:r>
            <a:r>
              <a:rPr lang="en-US" sz="2400" dirty="0"/>
              <a:t>:</a:t>
            </a:r>
          </a:p>
          <a:p>
            <a:r>
              <a:rPr lang="en-US" sz="2400" dirty="0"/>
              <a:t>▪ </a:t>
            </a:r>
            <a:r>
              <a:rPr lang="en-US" sz="2400" dirty="0" err="1"/>
              <a:t>Tìm</a:t>
            </a:r>
            <a:r>
              <a:rPr lang="en-US" sz="2400" dirty="0"/>
              <a:t> </a:t>
            </a:r>
            <a:r>
              <a:rPr lang="en-US" sz="2400" dirty="0" err="1"/>
              <a:t>hiểu</a:t>
            </a:r>
            <a:r>
              <a:rPr lang="en-US" sz="2400" dirty="0"/>
              <a:t> </a:t>
            </a:r>
            <a:r>
              <a:rPr lang="en-US" sz="2400" dirty="0" err="1"/>
              <a:t>kĩ</a:t>
            </a:r>
            <a:r>
              <a:rPr lang="en-US" sz="2400" dirty="0"/>
              <a:t> </a:t>
            </a:r>
            <a:r>
              <a:rPr lang="en-US" sz="2400" dirty="0" err="1"/>
              <a:t>các</a:t>
            </a:r>
            <a:r>
              <a:rPr lang="en-US" sz="2400" dirty="0"/>
              <a:t> </a:t>
            </a:r>
            <a:r>
              <a:rPr lang="en-US" sz="2400" dirty="0" err="1"/>
              <a:t>thông</a:t>
            </a:r>
            <a:r>
              <a:rPr lang="en-US" sz="2400" dirty="0"/>
              <a:t> tin </a:t>
            </a:r>
            <a:r>
              <a:rPr lang="en-US" sz="2400" dirty="0" err="1"/>
              <a:t>về</a:t>
            </a:r>
            <a:r>
              <a:rPr lang="en-US" sz="2400" dirty="0"/>
              <a:t> </a:t>
            </a:r>
            <a:r>
              <a:rPr lang="en-US" sz="2400" dirty="0" err="1"/>
              <a:t>giá</a:t>
            </a:r>
            <a:r>
              <a:rPr lang="en-US" sz="2400" dirty="0"/>
              <a:t> </a:t>
            </a:r>
            <a:r>
              <a:rPr lang="en-US" sz="2400" dirty="0" err="1"/>
              <a:t>cả</a:t>
            </a:r>
            <a:r>
              <a:rPr lang="en-US" sz="2400" dirty="0"/>
              <a:t>, </a:t>
            </a:r>
            <a:r>
              <a:rPr lang="en-US" sz="2400" dirty="0" err="1"/>
              <a:t>chất</a:t>
            </a:r>
            <a:r>
              <a:rPr lang="en-US" sz="2400" dirty="0"/>
              <a:t> </a:t>
            </a:r>
            <a:r>
              <a:rPr lang="en-US" sz="2400" dirty="0" err="1"/>
              <a:t>lượng</a:t>
            </a:r>
            <a:r>
              <a:rPr lang="en-US" sz="2400" dirty="0"/>
              <a:t>, </a:t>
            </a:r>
            <a:r>
              <a:rPr lang="en-US" sz="2400" dirty="0" err="1"/>
              <a:t>mẫu</a:t>
            </a:r>
            <a:r>
              <a:rPr lang="en-US" sz="2400" dirty="0"/>
              <a:t> </a:t>
            </a:r>
            <a:r>
              <a:rPr lang="en-US" sz="2400" dirty="0" err="1"/>
              <a:t>mã</a:t>
            </a:r>
            <a:r>
              <a:rPr lang="en-US" sz="2400" dirty="0"/>
              <a:t>, </a:t>
            </a:r>
            <a:r>
              <a:rPr lang="en-US" sz="2400" dirty="0" err="1"/>
              <a:t>nguồn</a:t>
            </a:r>
            <a:r>
              <a:rPr lang="en-US" sz="2400" dirty="0"/>
              <a:t> </a:t>
            </a:r>
            <a:r>
              <a:rPr lang="en-US" sz="2400" dirty="0" err="1"/>
              <a:t>gốc</a:t>
            </a:r>
            <a:r>
              <a:rPr lang="en-US" sz="2400" dirty="0"/>
              <a:t>, </a:t>
            </a:r>
            <a:r>
              <a:rPr lang="en-US" sz="2400" dirty="0" err="1"/>
              <a:t>công</a:t>
            </a:r>
            <a:r>
              <a:rPr lang="en-US" sz="2400" dirty="0"/>
              <a:t> </a:t>
            </a:r>
            <a:r>
              <a:rPr lang="en-US" sz="2400" dirty="0" err="1"/>
              <a:t>dụng</a:t>
            </a:r>
            <a:r>
              <a:rPr lang="en-US" sz="2400" dirty="0"/>
              <a:t>, .. </a:t>
            </a:r>
            <a:r>
              <a:rPr lang="en-US" sz="2400" dirty="0" err="1"/>
              <a:t>của</a:t>
            </a:r>
            <a:r>
              <a:rPr lang="en-US" sz="2400" dirty="0"/>
              <a:t> </a:t>
            </a:r>
            <a:r>
              <a:rPr lang="en-US" sz="2400" dirty="0" err="1"/>
              <a:t>sản</a:t>
            </a:r>
            <a:r>
              <a:rPr lang="en-US" sz="2400" dirty="0"/>
              <a:t> </a:t>
            </a:r>
            <a:r>
              <a:rPr lang="en-US" sz="2400" dirty="0" err="1"/>
              <a:t>phẩm</a:t>
            </a:r>
            <a:r>
              <a:rPr lang="en-US" sz="2400" dirty="0"/>
              <a:t>.</a:t>
            </a:r>
          </a:p>
          <a:p>
            <a:r>
              <a:rPr lang="en-US" sz="2400" dirty="0"/>
              <a:t>▪ </a:t>
            </a:r>
            <a:r>
              <a:rPr lang="en-US" sz="2400" dirty="0" err="1"/>
              <a:t>Nhận</a:t>
            </a:r>
            <a:r>
              <a:rPr lang="en-US" sz="2400" dirty="0"/>
              <a:t> </a:t>
            </a:r>
            <a:r>
              <a:rPr lang="en-US" sz="2400" dirty="0" err="1"/>
              <a:t>biết</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quảng</a:t>
            </a:r>
            <a:r>
              <a:rPr lang="en-US" sz="2400" dirty="0"/>
              <a:t> </a:t>
            </a:r>
            <a:r>
              <a:rPr lang="en-US" sz="2400" dirty="0" err="1"/>
              <a:t>cáo</a:t>
            </a:r>
            <a:r>
              <a:rPr lang="en-US" sz="2400" dirty="0"/>
              <a:t>, </a:t>
            </a:r>
            <a:r>
              <a:rPr lang="en-US" sz="2400" dirty="0" err="1"/>
              <a:t>khuyến</a:t>
            </a:r>
            <a:r>
              <a:rPr lang="en-US" sz="2400" dirty="0"/>
              <a:t> </a:t>
            </a:r>
            <a:r>
              <a:rPr lang="en-US" sz="2400" dirty="0" err="1"/>
              <a:t>mại</a:t>
            </a:r>
            <a:r>
              <a:rPr lang="en-US" sz="2400" dirty="0"/>
              <a:t>; </a:t>
            </a:r>
            <a:r>
              <a:rPr lang="en-US" sz="2400" dirty="0" err="1"/>
              <a:t>tránh</a:t>
            </a:r>
            <a:r>
              <a:rPr lang="en-US" sz="2400" dirty="0"/>
              <a:t> </a:t>
            </a:r>
            <a:r>
              <a:rPr lang="en-US" sz="2400" dirty="0" err="1"/>
              <a:t>mua</a:t>
            </a:r>
            <a:r>
              <a:rPr lang="en-US" sz="2400" dirty="0"/>
              <a:t> </a:t>
            </a:r>
            <a:r>
              <a:rPr lang="en-US" sz="2400" dirty="0" err="1"/>
              <a:t>hàng</a:t>
            </a:r>
            <a:r>
              <a:rPr lang="en-US" sz="2400" dirty="0"/>
              <a:t> </a:t>
            </a:r>
            <a:r>
              <a:rPr lang="en-US" sz="2400" dirty="0" err="1"/>
              <a:t>theo</a:t>
            </a:r>
            <a:r>
              <a:rPr lang="en-US" sz="2400" dirty="0"/>
              <a:t> </a:t>
            </a:r>
            <a:r>
              <a:rPr lang="en-US" sz="2400" dirty="0" err="1"/>
              <a:t>cảm</a:t>
            </a:r>
            <a:r>
              <a:rPr lang="en-US" sz="2400" dirty="0"/>
              <a:t> </a:t>
            </a:r>
            <a:r>
              <a:rPr lang="en-US" sz="2400" dirty="0" err="1"/>
              <a:t>xúc</a:t>
            </a:r>
            <a:r>
              <a:rPr lang="en-US" sz="2400" dirty="0"/>
              <a:t>.</a:t>
            </a:r>
          </a:p>
          <a:p>
            <a:pPr lvl="0"/>
            <a:r>
              <a:rPr lang="en-US" sz="2400" b="1" i="1" dirty="0" err="1"/>
              <a:t>Sử</a:t>
            </a:r>
            <a:r>
              <a:rPr lang="en-US" sz="2400" b="1" i="1" dirty="0"/>
              <a:t> </a:t>
            </a:r>
            <a:r>
              <a:rPr lang="en-US" sz="2400" b="1" i="1" dirty="0" err="1"/>
              <a:t>dụng</a:t>
            </a:r>
            <a:r>
              <a:rPr lang="en-US" sz="2400" b="1" i="1" dirty="0"/>
              <a:t> </a:t>
            </a:r>
            <a:r>
              <a:rPr lang="en-US" sz="2400" b="1" i="1" dirty="0" err="1"/>
              <a:t>sản</a:t>
            </a:r>
            <a:r>
              <a:rPr lang="en-US" sz="2400" b="1" i="1" dirty="0"/>
              <a:t> </a:t>
            </a:r>
            <a:r>
              <a:rPr lang="en-US" sz="2400" b="1" i="1" dirty="0" err="1"/>
              <a:t>phẩm</a:t>
            </a:r>
            <a:r>
              <a:rPr lang="en-US" sz="2400" b="1" i="1" dirty="0"/>
              <a:t> an </a:t>
            </a:r>
            <a:r>
              <a:rPr lang="en-US" sz="2400" b="1" i="1" dirty="0" err="1"/>
              <a:t>toàn</a:t>
            </a:r>
            <a:r>
              <a:rPr lang="en-US" sz="2400" b="1" i="1" dirty="0"/>
              <a:t> </a:t>
            </a:r>
            <a:r>
              <a:rPr lang="en-US" sz="2400" b="1" i="1" dirty="0" err="1"/>
              <a:t>hiệu</a:t>
            </a:r>
            <a:r>
              <a:rPr lang="en-US" sz="2400" b="1" i="1" dirty="0"/>
              <a:t> </a:t>
            </a:r>
            <a:r>
              <a:rPr lang="en-US" sz="2400" b="1" i="1" dirty="0" err="1"/>
              <a:t>quả</a:t>
            </a:r>
            <a:endParaRPr lang="en-US" sz="2400" dirty="0"/>
          </a:p>
        </p:txBody>
      </p:sp>
    </p:spTree>
    <p:extLst>
      <p:ext uri="{BB962C8B-B14F-4D97-AF65-F5344CB8AC3E}">
        <p14:creationId xmlns:p14="http://schemas.microsoft.com/office/powerpoint/2010/main" val="98840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2204"/>
            <a:ext cx="8787405" cy="6772469"/>
          </a:xfrm>
          <a:prstGeom prst="rect">
            <a:avLst/>
          </a:prstGeom>
        </p:spPr>
      </p:pic>
      <p:sp>
        <p:nvSpPr>
          <p:cNvPr id="3" name="TextBox 2"/>
          <p:cNvSpPr txBox="1"/>
          <p:nvPr/>
        </p:nvSpPr>
        <p:spPr>
          <a:xfrm>
            <a:off x="3128551" y="753512"/>
            <a:ext cx="5710649" cy="523220"/>
          </a:xfrm>
          <a:prstGeom prst="rect">
            <a:avLst/>
          </a:prstGeom>
          <a:noFill/>
        </p:spPr>
        <p:txBody>
          <a:bodyPr wrap="square" rtlCol="0">
            <a:spAutoFit/>
          </a:bodyPr>
          <a:lstStyle/>
          <a:p>
            <a:endParaRPr lang="en-US" sz="2800" dirty="0"/>
          </a:p>
        </p:txBody>
      </p:sp>
      <p:sp>
        <p:nvSpPr>
          <p:cNvPr id="6" name="TextBox 5"/>
          <p:cNvSpPr txBox="1"/>
          <p:nvPr/>
        </p:nvSpPr>
        <p:spPr>
          <a:xfrm>
            <a:off x="1371600" y="533400"/>
            <a:ext cx="7162800" cy="5262979"/>
          </a:xfrm>
          <a:prstGeom prst="rect">
            <a:avLst/>
          </a:prstGeom>
          <a:noFill/>
        </p:spPr>
        <p:txBody>
          <a:bodyPr wrap="square" rtlCol="0">
            <a:spAutoFit/>
          </a:bodyPr>
          <a:lstStyle/>
          <a:p>
            <a:r>
              <a:rPr lang="en-US" sz="2400" b="1" dirty="0" err="1">
                <a:solidFill>
                  <a:srgbClr val="002060"/>
                </a:solidFill>
              </a:rPr>
              <a:t>Nhóm</a:t>
            </a:r>
            <a:r>
              <a:rPr lang="en-US" sz="2400" b="1" dirty="0">
                <a:solidFill>
                  <a:srgbClr val="002060"/>
                </a:solidFill>
              </a:rPr>
              <a:t> 3:</a:t>
            </a: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xét</a:t>
            </a:r>
            <a:r>
              <a:rPr lang="en-US" sz="2400" dirty="0">
                <a:solidFill>
                  <a:srgbClr val="002060"/>
                </a:solidFill>
              </a:rPr>
              <a:t>: </a:t>
            </a:r>
            <a:r>
              <a:rPr lang="en-US" sz="2400" dirty="0" err="1">
                <a:solidFill>
                  <a:srgbClr val="002060"/>
                </a:solidFill>
              </a:rPr>
              <a:t>việc</a:t>
            </a:r>
            <a:r>
              <a:rPr lang="en-US" sz="2400" dirty="0">
                <a:solidFill>
                  <a:srgbClr val="002060"/>
                </a:solidFill>
              </a:rPr>
              <a:t> </a:t>
            </a:r>
            <a:r>
              <a:rPr lang="en-US" sz="2400" dirty="0" err="1">
                <a:solidFill>
                  <a:srgbClr val="002060"/>
                </a:solidFill>
              </a:rPr>
              <a:t>Hạnh</a:t>
            </a:r>
            <a:r>
              <a:rPr lang="en-US" sz="2400" dirty="0">
                <a:solidFill>
                  <a:srgbClr val="002060"/>
                </a:solidFill>
              </a:rPr>
              <a:t> </a:t>
            </a:r>
            <a:r>
              <a:rPr lang="en-US" sz="2400" dirty="0" err="1">
                <a:solidFill>
                  <a:srgbClr val="002060"/>
                </a:solidFill>
              </a:rPr>
              <a:t>tìm</a:t>
            </a:r>
            <a:r>
              <a:rPr lang="en-US" sz="2400" dirty="0">
                <a:solidFill>
                  <a:srgbClr val="002060"/>
                </a:solidFill>
              </a:rPr>
              <a:t> </a:t>
            </a:r>
            <a:r>
              <a:rPr lang="en-US" sz="2400" dirty="0" err="1">
                <a:solidFill>
                  <a:srgbClr val="002060"/>
                </a:solidFill>
              </a:rPr>
              <a:t>hiểu</a:t>
            </a:r>
            <a:r>
              <a:rPr lang="en-US" sz="2400" dirty="0">
                <a:solidFill>
                  <a:srgbClr val="002060"/>
                </a:solidFill>
              </a:rPr>
              <a:t> </a:t>
            </a:r>
            <a:r>
              <a:rPr lang="en-US" sz="2400" dirty="0" err="1">
                <a:solidFill>
                  <a:srgbClr val="002060"/>
                </a:solidFill>
              </a:rPr>
              <a:t>trước</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về</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hình</a:t>
            </a:r>
            <a:r>
              <a:rPr lang="en-US" sz="2400" dirty="0">
                <a:solidFill>
                  <a:srgbClr val="002060"/>
                </a:solidFill>
              </a:rPr>
              <a:t> </a:t>
            </a:r>
            <a:r>
              <a:rPr lang="en-US" sz="2400" dirty="0" err="1">
                <a:solidFill>
                  <a:srgbClr val="002060"/>
                </a:solidFill>
              </a:rPr>
              <a:t>thức</a:t>
            </a:r>
            <a:r>
              <a:rPr lang="en-US" sz="2400" dirty="0">
                <a:solidFill>
                  <a:srgbClr val="002060"/>
                </a:solidFill>
              </a:rPr>
              <a:t> </a:t>
            </a:r>
            <a:r>
              <a:rPr lang="en-US" sz="2400" dirty="0" err="1">
                <a:solidFill>
                  <a:srgbClr val="002060"/>
                </a:solidFill>
              </a:rPr>
              <a:t>thanh</a:t>
            </a:r>
            <a:r>
              <a:rPr lang="en-US" sz="2400" dirty="0">
                <a:solidFill>
                  <a:srgbClr val="002060"/>
                </a:solidFill>
              </a:rPr>
              <a:t> </a:t>
            </a:r>
            <a:r>
              <a:rPr lang="en-US" sz="2400" dirty="0" err="1">
                <a:solidFill>
                  <a:srgbClr val="002060"/>
                </a:solidFill>
              </a:rPr>
              <a:t>toán</a:t>
            </a:r>
            <a:r>
              <a:rPr lang="en-US" sz="2400" dirty="0">
                <a:solidFill>
                  <a:srgbClr val="002060"/>
                </a:solidFill>
              </a:rPr>
              <a:t> </a:t>
            </a:r>
            <a:r>
              <a:rPr lang="en-US" sz="2400" dirty="0" err="1">
                <a:solidFill>
                  <a:srgbClr val="002060"/>
                </a:solidFill>
              </a:rPr>
              <a:t>là</a:t>
            </a:r>
            <a:r>
              <a:rPr lang="en-US" sz="2400" dirty="0">
                <a:solidFill>
                  <a:srgbClr val="002060"/>
                </a:solidFill>
              </a:rPr>
              <a:t> </a:t>
            </a:r>
            <a:r>
              <a:rPr lang="en-US" sz="2400" dirty="0" err="1">
                <a:solidFill>
                  <a:srgbClr val="002060"/>
                </a:solidFill>
              </a:rPr>
              <a:t>đúng</a:t>
            </a:r>
            <a:r>
              <a:rPr lang="en-US" sz="2400" dirty="0">
                <a:solidFill>
                  <a:srgbClr val="002060"/>
                </a:solidFill>
              </a:rPr>
              <a:t>.</a:t>
            </a:r>
          </a:p>
          <a:p>
            <a:r>
              <a:rPr lang="en-US" sz="2400" dirty="0">
                <a:solidFill>
                  <a:srgbClr val="002060"/>
                </a:solidFill>
              </a:rPr>
              <a:t>+ </a:t>
            </a:r>
            <a:r>
              <a:rPr lang="en-US" sz="2400" dirty="0" err="1">
                <a:solidFill>
                  <a:srgbClr val="002060"/>
                </a:solidFill>
              </a:rPr>
              <a:t>Lời</a:t>
            </a:r>
            <a:r>
              <a:rPr lang="en-US" sz="2400" dirty="0">
                <a:solidFill>
                  <a:srgbClr val="002060"/>
                </a:solidFill>
              </a:rPr>
              <a:t> </a:t>
            </a:r>
            <a:r>
              <a:rPr lang="en-US" sz="2400" dirty="0" err="1">
                <a:solidFill>
                  <a:srgbClr val="002060"/>
                </a:solidFill>
              </a:rPr>
              <a:t>khuyên</a:t>
            </a:r>
            <a:r>
              <a:rPr lang="en-US" sz="2400" dirty="0">
                <a:solidFill>
                  <a:srgbClr val="002060"/>
                </a:solidFill>
              </a:rPr>
              <a:t>: </a:t>
            </a:r>
            <a:r>
              <a:rPr lang="en-US" sz="2400" dirty="0" err="1">
                <a:solidFill>
                  <a:srgbClr val="002060"/>
                </a:solidFill>
              </a:rPr>
              <a:t>Hạnh</a:t>
            </a:r>
            <a:r>
              <a:rPr lang="en-US" sz="2400" dirty="0">
                <a:solidFill>
                  <a:srgbClr val="002060"/>
                </a:solidFill>
              </a:rPr>
              <a:t> </a:t>
            </a:r>
            <a:r>
              <a:rPr lang="en-US" sz="2400" dirty="0" err="1">
                <a:solidFill>
                  <a:srgbClr val="002060"/>
                </a:solidFill>
              </a:rPr>
              <a:t>nên</a:t>
            </a:r>
            <a:r>
              <a:rPr lang="en-US" sz="2400" dirty="0">
                <a:solidFill>
                  <a:srgbClr val="002060"/>
                </a:solidFill>
              </a:rPr>
              <a:t> </a:t>
            </a:r>
            <a:r>
              <a:rPr lang="en-US" sz="2400" dirty="0" err="1">
                <a:solidFill>
                  <a:srgbClr val="002060"/>
                </a:solidFill>
              </a:rPr>
              <a:t>mua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cửa</a:t>
            </a:r>
            <a:r>
              <a:rPr lang="en-US" sz="2400" dirty="0">
                <a:solidFill>
                  <a:srgbClr val="002060"/>
                </a:solidFill>
              </a:rPr>
              <a:t> </a:t>
            </a:r>
            <a:r>
              <a:rPr lang="en-US" sz="2400" dirty="0" err="1">
                <a:solidFill>
                  <a:srgbClr val="002060"/>
                </a:solidFill>
              </a:rPr>
              <a:t>hàng</a:t>
            </a:r>
            <a:r>
              <a:rPr lang="en-US" sz="2400" dirty="0">
                <a:solidFill>
                  <a:srgbClr val="002060"/>
                </a:solidFill>
              </a:rPr>
              <a:t> </a:t>
            </a:r>
            <a:r>
              <a:rPr lang="en-US" sz="2400" dirty="0" err="1">
                <a:solidFill>
                  <a:srgbClr val="002060"/>
                </a:solidFill>
              </a:rPr>
              <a:t>thứ</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vì</a:t>
            </a:r>
            <a:r>
              <a:rPr lang="en-US" sz="2400" dirty="0">
                <a:solidFill>
                  <a:srgbClr val="002060"/>
                </a:solidFill>
              </a:rPr>
              <a:t>:</a:t>
            </a:r>
          </a:p>
          <a:p>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cửa</a:t>
            </a:r>
            <a:r>
              <a:rPr lang="en-US" sz="2400" dirty="0">
                <a:solidFill>
                  <a:srgbClr val="002060"/>
                </a:solidFill>
              </a:rPr>
              <a:t> </a:t>
            </a:r>
            <a:r>
              <a:rPr lang="en-US" sz="2400" dirty="0" err="1">
                <a:solidFill>
                  <a:srgbClr val="002060"/>
                </a:solidFill>
              </a:rPr>
              <a:t>hàng</a:t>
            </a:r>
            <a:r>
              <a:rPr lang="en-US" sz="2400" dirty="0">
                <a:solidFill>
                  <a:srgbClr val="002060"/>
                </a:solidFill>
              </a:rPr>
              <a:t> </a:t>
            </a:r>
            <a:r>
              <a:rPr lang="en-US" sz="2400" dirty="0" err="1">
                <a:solidFill>
                  <a:srgbClr val="002060"/>
                </a:solidFill>
              </a:rPr>
              <a:t>thứ</a:t>
            </a:r>
            <a:r>
              <a:rPr lang="en-US" sz="2400" dirty="0">
                <a:solidFill>
                  <a:srgbClr val="002060"/>
                </a:solidFill>
              </a:rPr>
              <a:t> </a:t>
            </a:r>
            <a:r>
              <a:rPr lang="en-US" sz="2400" dirty="0" err="1">
                <a:solidFill>
                  <a:srgbClr val="002060"/>
                </a:solidFill>
              </a:rPr>
              <a:t>nhất</a:t>
            </a:r>
            <a:r>
              <a:rPr lang="en-US" sz="2400" dirty="0">
                <a:solidFill>
                  <a:srgbClr val="002060"/>
                </a:solidFill>
              </a:rPr>
              <a:t>: </a:t>
            </a:r>
            <a:r>
              <a:rPr lang="en-US" sz="2400" dirty="0" err="1">
                <a:solidFill>
                  <a:srgbClr val="002060"/>
                </a:solidFill>
              </a:rPr>
              <a:t>bán</a:t>
            </a:r>
            <a:r>
              <a:rPr lang="en-US" sz="2400" dirty="0">
                <a:solidFill>
                  <a:srgbClr val="002060"/>
                </a:solidFill>
              </a:rPr>
              <a:t> </a:t>
            </a:r>
            <a:r>
              <a:rPr lang="en-US" sz="2400" dirty="0" err="1">
                <a:solidFill>
                  <a:srgbClr val="002060"/>
                </a:solidFill>
              </a:rPr>
              <a:t>hàng</a:t>
            </a:r>
            <a:r>
              <a:rPr lang="en-US" sz="2400" dirty="0">
                <a:solidFill>
                  <a:srgbClr val="002060"/>
                </a:solidFill>
              </a:rPr>
              <a:t> </a:t>
            </a:r>
            <a:r>
              <a:rPr lang="en-US" sz="2400" dirty="0" err="1">
                <a:solidFill>
                  <a:srgbClr val="002060"/>
                </a:solidFill>
              </a:rPr>
              <a:t>trực</a:t>
            </a:r>
            <a:r>
              <a:rPr lang="en-US" sz="2400" dirty="0">
                <a:solidFill>
                  <a:srgbClr val="002060"/>
                </a:solidFill>
              </a:rPr>
              <a:t> </a:t>
            </a:r>
            <a:r>
              <a:rPr lang="en-US" sz="2400" dirty="0" err="1">
                <a:solidFill>
                  <a:srgbClr val="002060"/>
                </a:solidFill>
              </a:rPr>
              <a:t>tuyến</a:t>
            </a:r>
            <a:r>
              <a:rPr lang="en-US" sz="2400" dirty="0">
                <a:solidFill>
                  <a:srgbClr val="002060"/>
                </a:solidFill>
              </a:rPr>
              <a:t> </a:t>
            </a:r>
            <a:r>
              <a:rPr lang="en-US" sz="2400" dirty="0" err="1">
                <a:solidFill>
                  <a:srgbClr val="002060"/>
                </a:solidFill>
              </a:rPr>
              <a:t>nên</a:t>
            </a:r>
            <a:r>
              <a:rPr lang="en-US" sz="2400" dirty="0">
                <a:solidFill>
                  <a:srgbClr val="002060"/>
                </a:solidFill>
              </a:rPr>
              <a:t> </a:t>
            </a:r>
            <a:r>
              <a:rPr lang="en-US" sz="2400" dirty="0" err="1">
                <a:solidFill>
                  <a:srgbClr val="002060"/>
                </a:solidFill>
              </a:rPr>
              <a:t>Hạnh</a:t>
            </a:r>
            <a:r>
              <a:rPr lang="en-US" sz="2400" dirty="0">
                <a:solidFill>
                  <a:srgbClr val="002060"/>
                </a:solidFill>
              </a:rPr>
              <a:t> </a:t>
            </a:r>
            <a:r>
              <a:rPr lang="en-US" sz="2400" dirty="0" err="1">
                <a:solidFill>
                  <a:srgbClr val="002060"/>
                </a:solidFill>
              </a:rPr>
              <a:t>chưa</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trải</a:t>
            </a:r>
            <a:r>
              <a:rPr lang="en-US" sz="2400" dirty="0">
                <a:solidFill>
                  <a:srgbClr val="002060"/>
                </a:solidFill>
              </a:rPr>
              <a:t> </a:t>
            </a:r>
            <a:r>
              <a:rPr lang="en-US" sz="2400" dirty="0" err="1">
                <a:solidFill>
                  <a:srgbClr val="002060"/>
                </a:solidFill>
              </a:rPr>
              <a:t>nghiệm</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một</a:t>
            </a:r>
            <a:r>
              <a:rPr lang="en-US" sz="2400" dirty="0">
                <a:solidFill>
                  <a:srgbClr val="002060"/>
                </a:solidFill>
              </a:rPr>
              <a:t> </a:t>
            </a:r>
            <a:r>
              <a:rPr lang="en-US" sz="2400" dirty="0" err="1">
                <a:solidFill>
                  <a:srgbClr val="002060"/>
                </a:solidFill>
              </a:rPr>
              <a:t>cách</a:t>
            </a:r>
            <a:r>
              <a:rPr lang="en-US" sz="2400" dirty="0">
                <a:solidFill>
                  <a:srgbClr val="002060"/>
                </a:solidFill>
              </a:rPr>
              <a:t> </a:t>
            </a:r>
            <a:r>
              <a:rPr lang="en-US" sz="2400" dirty="0" err="1">
                <a:solidFill>
                  <a:srgbClr val="002060"/>
                </a:solidFill>
              </a:rPr>
              <a:t>thực</a:t>
            </a:r>
            <a:r>
              <a:rPr lang="en-US" sz="2400" dirty="0">
                <a:solidFill>
                  <a:srgbClr val="002060"/>
                </a:solidFill>
              </a:rPr>
              <a:t> </a:t>
            </a:r>
            <a:r>
              <a:rPr lang="en-US" sz="2400" dirty="0" err="1">
                <a:solidFill>
                  <a:srgbClr val="002060"/>
                </a:solidFill>
              </a:rPr>
              <a:t>tế</a:t>
            </a:r>
            <a:r>
              <a:rPr lang="en-US" sz="2400" dirty="0">
                <a:solidFill>
                  <a:srgbClr val="002060"/>
                </a:solidFill>
              </a:rPr>
              <a:t>; </a:t>
            </a:r>
            <a:r>
              <a:rPr lang="en-US" sz="2400" dirty="0" err="1">
                <a:solidFill>
                  <a:srgbClr val="002060"/>
                </a:solidFill>
              </a:rPr>
              <a:t>hơn</a:t>
            </a:r>
            <a:r>
              <a:rPr lang="en-US" sz="2400" dirty="0">
                <a:solidFill>
                  <a:srgbClr val="002060"/>
                </a:solidFill>
              </a:rPr>
              <a:t> </a:t>
            </a:r>
            <a:r>
              <a:rPr lang="en-US" sz="2400" dirty="0" err="1">
                <a:solidFill>
                  <a:srgbClr val="002060"/>
                </a:solidFill>
              </a:rPr>
              <a:t>nữa</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cả</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quá</a:t>
            </a:r>
            <a:r>
              <a:rPr lang="en-US" sz="2400" dirty="0">
                <a:solidFill>
                  <a:srgbClr val="002060"/>
                </a:solidFill>
              </a:rPr>
              <a:t> </a:t>
            </a:r>
            <a:r>
              <a:rPr lang="en-US" sz="2400" dirty="0" err="1">
                <a:solidFill>
                  <a:srgbClr val="002060"/>
                </a:solidFill>
              </a:rPr>
              <a:t>rẻ</a:t>
            </a:r>
            <a:r>
              <a:rPr lang="en-US" sz="2400" dirty="0">
                <a:solidFill>
                  <a:srgbClr val="002060"/>
                </a:solidFill>
              </a:rPr>
              <a:t> so </a:t>
            </a:r>
            <a:r>
              <a:rPr lang="en-US" sz="2400" dirty="0" err="1">
                <a:solidFill>
                  <a:srgbClr val="002060"/>
                </a:solidFill>
              </a:rPr>
              <a:t>với</a:t>
            </a:r>
            <a:r>
              <a:rPr lang="en-US" sz="2400" dirty="0">
                <a:solidFill>
                  <a:srgbClr val="002060"/>
                </a:solidFill>
              </a:rPr>
              <a:t> </a:t>
            </a:r>
            <a:r>
              <a:rPr lang="en-US" sz="2400" dirty="0" err="1">
                <a:solidFill>
                  <a:srgbClr val="002060"/>
                </a:solidFill>
              </a:rPr>
              <a:t>mặt</a:t>
            </a:r>
            <a:r>
              <a:rPr lang="en-US" sz="2400" dirty="0">
                <a:solidFill>
                  <a:srgbClr val="002060"/>
                </a:solidFill>
              </a:rPr>
              <a:t> </a:t>
            </a:r>
            <a:r>
              <a:rPr lang="en-US" sz="2400" dirty="0" err="1">
                <a:solidFill>
                  <a:srgbClr val="002060"/>
                </a:solidFill>
              </a:rPr>
              <a:t>bằng</a:t>
            </a:r>
            <a:r>
              <a:rPr lang="en-US" sz="2400" dirty="0">
                <a:solidFill>
                  <a:srgbClr val="002060"/>
                </a:solidFill>
              </a:rPr>
              <a:t> </a:t>
            </a:r>
            <a:r>
              <a:rPr lang="en-US" sz="2400" dirty="0" err="1">
                <a:solidFill>
                  <a:srgbClr val="002060"/>
                </a:solidFill>
              </a:rPr>
              <a:t>chung</a:t>
            </a:r>
            <a:r>
              <a:rPr lang="en-US" sz="2400" dirty="0">
                <a:solidFill>
                  <a:srgbClr val="002060"/>
                </a:solidFill>
              </a:rPr>
              <a:t> (</a:t>
            </a:r>
            <a:r>
              <a:rPr lang="en-US" sz="2400" dirty="0" err="1">
                <a:solidFill>
                  <a:srgbClr val="002060"/>
                </a:solidFill>
              </a:rPr>
              <a:t>rẻ</a:t>
            </a:r>
            <a:r>
              <a:rPr lang="en-US" sz="2400" dirty="0">
                <a:solidFill>
                  <a:srgbClr val="002060"/>
                </a:solidFill>
              </a:rPr>
              <a:t> </a:t>
            </a:r>
            <a:r>
              <a:rPr lang="en-US" sz="2400" dirty="0" err="1">
                <a:solidFill>
                  <a:srgbClr val="002060"/>
                </a:solidFill>
              </a:rPr>
              <a:t>hơn</a:t>
            </a:r>
            <a:r>
              <a:rPr lang="en-US" sz="2400" dirty="0">
                <a:solidFill>
                  <a:srgbClr val="002060"/>
                </a:solidFill>
              </a:rPr>
              <a:t> 50%), </a:t>
            </a:r>
            <a:r>
              <a:rPr lang="en-US" sz="2400" dirty="0" err="1">
                <a:solidFill>
                  <a:srgbClr val="002060"/>
                </a:solidFill>
              </a:rPr>
              <a:t>lại</a:t>
            </a:r>
            <a:r>
              <a:rPr lang="en-US" sz="2400" dirty="0">
                <a:solidFill>
                  <a:srgbClr val="002060"/>
                </a:solidFill>
              </a:rPr>
              <a:t> </a:t>
            </a:r>
            <a:r>
              <a:rPr lang="en-US" sz="2400" dirty="0" err="1">
                <a:solidFill>
                  <a:srgbClr val="002060"/>
                </a:solidFill>
              </a:rPr>
              <a:t>yêu</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khách</a:t>
            </a:r>
            <a:r>
              <a:rPr lang="en-US" sz="2400" dirty="0">
                <a:solidFill>
                  <a:srgbClr val="002060"/>
                </a:solidFill>
              </a:rPr>
              <a:t> </a:t>
            </a:r>
            <a:r>
              <a:rPr lang="en-US" sz="2400" dirty="0" err="1">
                <a:solidFill>
                  <a:srgbClr val="002060"/>
                </a:solidFill>
              </a:rPr>
              <a:t>hàng</a:t>
            </a:r>
            <a:r>
              <a:rPr lang="en-US" sz="2400" dirty="0">
                <a:solidFill>
                  <a:srgbClr val="002060"/>
                </a:solidFill>
              </a:rPr>
              <a:t> </a:t>
            </a:r>
            <a:r>
              <a:rPr lang="en-US" sz="2400" dirty="0" err="1">
                <a:solidFill>
                  <a:srgbClr val="002060"/>
                </a:solidFill>
              </a:rPr>
              <a:t>truy</a:t>
            </a:r>
            <a:r>
              <a:rPr lang="en-US" sz="2400" dirty="0">
                <a:solidFill>
                  <a:srgbClr val="002060"/>
                </a:solidFill>
              </a:rPr>
              <a:t> </a:t>
            </a:r>
            <a:r>
              <a:rPr lang="en-US" sz="2400" dirty="0" err="1">
                <a:solidFill>
                  <a:srgbClr val="002060"/>
                </a:solidFill>
              </a:rPr>
              <a:t>cập</a:t>
            </a:r>
            <a:r>
              <a:rPr lang="en-US" sz="2400" dirty="0">
                <a:solidFill>
                  <a:srgbClr val="002060"/>
                </a:solidFill>
              </a:rPr>
              <a:t> </a:t>
            </a:r>
            <a:r>
              <a:rPr lang="en-US" sz="2400" dirty="0" err="1">
                <a:solidFill>
                  <a:srgbClr val="002060"/>
                </a:solidFill>
              </a:rPr>
              <a:t>vào</a:t>
            </a:r>
            <a:r>
              <a:rPr lang="en-US" sz="2400" dirty="0">
                <a:solidFill>
                  <a:srgbClr val="002060"/>
                </a:solidFill>
              </a:rPr>
              <a:t> </a:t>
            </a:r>
            <a:r>
              <a:rPr lang="en-US" sz="2400" dirty="0" err="1">
                <a:solidFill>
                  <a:srgbClr val="002060"/>
                </a:solidFill>
              </a:rPr>
              <a:t>đường</a:t>
            </a:r>
            <a:r>
              <a:rPr lang="en-US" sz="2400" dirty="0">
                <a:solidFill>
                  <a:srgbClr val="002060"/>
                </a:solidFill>
              </a:rPr>
              <a:t> link </a:t>
            </a:r>
            <a:r>
              <a:rPr lang="en-US" sz="2400" dirty="0" err="1">
                <a:solidFill>
                  <a:srgbClr val="002060"/>
                </a:solidFill>
              </a:rPr>
              <a:t>lạ</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này</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là</a:t>
            </a:r>
            <a:r>
              <a:rPr lang="en-US" sz="2400" dirty="0">
                <a:solidFill>
                  <a:srgbClr val="002060"/>
                </a:solidFill>
              </a:rPr>
              <a:t> </a:t>
            </a:r>
            <a:r>
              <a:rPr lang="en-US" sz="2400" dirty="0" err="1">
                <a:solidFill>
                  <a:srgbClr val="002060"/>
                </a:solidFill>
              </a:rPr>
              <a:t>dấu</a:t>
            </a:r>
            <a:r>
              <a:rPr lang="en-US" sz="2400" dirty="0">
                <a:solidFill>
                  <a:srgbClr val="002060"/>
                </a:solidFill>
              </a:rPr>
              <a:t> </a:t>
            </a:r>
            <a:r>
              <a:rPr lang="en-US" sz="2400" dirty="0" err="1">
                <a:solidFill>
                  <a:srgbClr val="002060"/>
                </a:solidFill>
              </a:rPr>
              <a:t>hiệu</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lừa</a:t>
            </a:r>
            <a:r>
              <a:rPr lang="en-US" sz="2400" dirty="0">
                <a:solidFill>
                  <a:srgbClr val="002060"/>
                </a:solidFill>
              </a:rPr>
              <a:t> </a:t>
            </a:r>
            <a:r>
              <a:rPr lang="en-US" sz="2400" dirty="0" err="1">
                <a:solidFill>
                  <a:srgbClr val="002060"/>
                </a:solidFill>
              </a:rPr>
              <a:t>đảo</a:t>
            </a:r>
            <a:r>
              <a:rPr lang="en-US" sz="2400" dirty="0">
                <a:solidFill>
                  <a:srgbClr val="002060"/>
                </a:solidFill>
              </a:rPr>
              <a:t>. </a:t>
            </a:r>
            <a:r>
              <a:rPr lang="en-US" sz="2400" dirty="0" err="1">
                <a:solidFill>
                  <a:srgbClr val="002060"/>
                </a:solidFill>
              </a:rPr>
              <a:t>Nếu</a:t>
            </a:r>
            <a:r>
              <a:rPr lang="en-US" sz="2400" dirty="0">
                <a:solidFill>
                  <a:srgbClr val="002060"/>
                </a:solidFill>
              </a:rPr>
              <a:t> </a:t>
            </a:r>
            <a:r>
              <a:rPr lang="en-US" sz="2400" dirty="0" err="1">
                <a:solidFill>
                  <a:srgbClr val="002060"/>
                </a:solidFill>
              </a:rPr>
              <a:t>Hạnh</a:t>
            </a:r>
            <a:r>
              <a:rPr lang="en-US" sz="2400" dirty="0">
                <a:solidFill>
                  <a:srgbClr val="002060"/>
                </a:solidFill>
              </a:rPr>
              <a:t> </a:t>
            </a:r>
            <a:r>
              <a:rPr lang="en-US" sz="2400" dirty="0" err="1">
                <a:solidFill>
                  <a:srgbClr val="002060"/>
                </a:solidFill>
              </a:rPr>
              <a:t>mua</a:t>
            </a:r>
            <a:r>
              <a:rPr lang="en-US" sz="2400" dirty="0">
                <a:solidFill>
                  <a:srgbClr val="002060"/>
                </a:solidFill>
              </a:rPr>
              <a:t> </a:t>
            </a:r>
            <a:r>
              <a:rPr lang="en-US" sz="2400" dirty="0" err="1">
                <a:solidFill>
                  <a:srgbClr val="002060"/>
                </a:solidFill>
              </a:rPr>
              <a:t>xe</a:t>
            </a:r>
            <a:r>
              <a:rPr lang="en-US" sz="2400" dirty="0">
                <a:solidFill>
                  <a:srgbClr val="002060"/>
                </a:solidFill>
              </a:rPr>
              <a:t> </a:t>
            </a:r>
            <a:r>
              <a:rPr lang="en-US" sz="2400" dirty="0" err="1">
                <a:solidFill>
                  <a:srgbClr val="002060"/>
                </a:solidFill>
              </a:rPr>
              <a:t>đạp</a:t>
            </a:r>
            <a:r>
              <a:rPr lang="en-US" sz="2400" dirty="0">
                <a:solidFill>
                  <a:srgbClr val="002060"/>
                </a:solidFill>
              </a:rPr>
              <a:t> </a:t>
            </a:r>
            <a:r>
              <a:rPr lang="en-US" sz="2400" dirty="0" err="1">
                <a:solidFill>
                  <a:srgbClr val="002060"/>
                </a:solidFill>
              </a:rPr>
              <a:t>điện</a:t>
            </a:r>
            <a:r>
              <a:rPr lang="en-US" sz="2400" dirty="0">
                <a:solidFill>
                  <a:srgbClr val="002060"/>
                </a:solidFill>
              </a:rPr>
              <a:t> ở </a:t>
            </a:r>
            <a:r>
              <a:rPr lang="en-US" sz="2400" dirty="0" err="1">
                <a:solidFill>
                  <a:srgbClr val="002060"/>
                </a:solidFill>
              </a:rPr>
              <a:t>cửa</a:t>
            </a:r>
            <a:r>
              <a:rPr lang="en-US" sz="2400" dirty="0">
                <a:solidFill>
                  <a:srgbClr val="002060"/>
                </a:solidFill>
              </a:rPr>
              <a:t> </a:t>
            </a:r>
            <a:r>
              <a:rPr lang="en-US" sz="2400" dirty="0" err="1">
                <a:solidFill>
                  <a:srgbClr val="002060"/>
                </a:solidFill>
              </a:rPr>
              <a:t>hàng</a:t>
            </a:r>
            <a:r>
              <a:rPr lang="en-US" sz="2400" dirty="0">
                <a:solidFill>
                  <a:srgbClr val="002060"/>
                </a:solidFill>
              </a:rPr>
              <a:t> </a:t>
            </a:r>
            <a:r>
              <a:rPr lang="en-US" sz="2400" dirty="0" err="1">
                <a:solidFill>
                  <a:srgbClr val="002060"/>
                </a:solidFill>
              </a:rPr>
              <a:t>này</a:t>
            </a:r>
            <a:r>
              <a:rPr lang="en-US" sz="2400" dirty="0">
                <a:solidFill>
                  <a:srgbClr val="002060"/>
                </a:solidFill>
              </a:rPr>
              <a:t> </a:t>
            </a:r>
            <a:r>
              <a:rPr lang="en-US" sz="2400" dirty="0" err="1">
                <a:solidFill>
                  <a:srgbClr val="002060"/>
                </a:solidFill>
              </a:rPr>
              <a:t>thì</a:t>
            </a:r>
            <a:r>
              <a:rPr lang="en-US" sz="2400" dirty="0">
                <a:solidFill>
                  <a:srgbClr val="002060"/>
                </a:solidFill>
              </a:rPr>
              <a:t> </a:t>
            </a:r>
            <a:r>
              <a:rPr lang="en-US" sz="2400" dirty="0" err="1">
                <a:solidFill>
                  <a:srgbClr val="002060"/>
                </a:solidFill>
              </a:rPr>
              <a:t>bạn</a:t>
            </a:r>
            <a:r>
              <a:rPr lang="en-US" sz="2400" dirty="0">
                <a:solidFill>
                  <a:srgbClr val="002060"/>
                </a:solidFill>
              </a:rPr>
              <a:t> </a:t>
            </a:r>
            <a:r>
              <a:rPr lang="en-US" sz="2400" dirty="0" err="1">
                <a:solidFill>
                  <a:srgbClr val="002060"/>
                </a:solidFill>
              </a:rPr>
              <a:t>sẽ</a:t>
            </a:r>
            <a:r>
              <a:rPr lang="en-US" sz="2400" dirty="0">
                <a:solidFill>
                  <a:srgbClr val="002060"/>
                </a:solidFill>
              </a:rPr>
              <a:t> </a:t>
            </a:r>
            <a:r>
              <a:rPr lang="en-US" sz="2400" dirty="0" err="1">
                <a:solidFill>
                  <a:srgbClr val="002060"/>
                </a:solidFill>
              </a:rPr>
              <a:t>gặp</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rủi</a:t>
            </a:r>
            <a:r>
              <a:rPr lang="en-US" sz="2400" dirty="0">
                <a:solidFill>
                  <a:srgbClr val="002060"/>
                </a:solidFill>
              </a:rPr>
              <a:t> </a:t>
            </a:r>
            <a:r>
              <a:rPr lang="en-US" sz="2400" dirty="0" err="1">
                <a:solidFill>
                  <a:srgbClr val="002060"/>
                </a:solidFill>
              </a:rPr>
              <a:t>ro</a:t>
            </a:r>
            <a:r>
              <a:rPr lang="en-US" sz="2400" dirty="0">
                <a:solidFill>
                  <a:srgbClr val="002060"/>
                </a:solidFill>
              </a:rPr>
              <a:t>, </a:t>
            </a:r>
            <a:r>
              <a:rPr lang="en-US" sz="2400" dirty="0" err="1">
                <a:solidFill>
                  <a:srgbClr val="002060"/>
                </a:solidFill>
              </a:rPr>
              <a:t>ví</a:t>
            </a:r>
            <a:r>
              <a:rPr lang="en-US" sz="2400" dirty="0">
                <a:solidFill>
                  <a:srgbClr val="002060"/>
                </a:solidFill>
              </a:rPr>
              <a:t> </a:t>
            </a:r>
            <a:r>
              <a:rPr lang="en-US" sz="2400" dirty="0" err="1">
                <a:solidFill>
                  <a:srgbClr val="002060"/>
                </a:solidFill>
              </a:rPr>
              <a:t>dụ</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mua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hàng</a:t>
            </a:r>
            <a:endParaRPr lang="en-US" sz="2400" dirty="0">
              <a:solidFill>
                <a:srgbClr val="002060"/>
              </a:solidFill>
            </a:endParaRPr>
          </a:p>
          <a:p>
            <a:r>
              <a:rPr lang="en-US" sz="2400" b="1" i="1" dirty="0">
                <a:solidFill>
                  <a:srgbClr val="002060"/>
                </a:solidFill>
              </a:rPr>
              <a:t>=&gt; </a:t>
            </a:r>
            <a:r>
              <a:rPr lang="en-US" sz="2400" b="1" i="1" dirty="0" err="1">
                <a:solidFill>
                  <a:srgbClr val="002060"/>
                </a:solidFill>
              </a:rPr>
              <a:t>Tìm</a:t>
            </a:r>
            <a:r>
              <a:rPr lang="en-US" sz="2400" b="1" i="1" dirty="0">
                <a:solidFill>
                  <a:srgbClr val="002060"/>
                </a:solidFill>
              </a:rPr>
              <a:t> </a:t>
            </a:r>
            <a:r>
              <a:rPr lang="en-US" sz="2400" b="1" i="1" dirty="0" err="1">
                <a:solidFill>
                  <a:srgbClr val="002060"/>
                </a:solidFill>
              </a:rPr>
              <a:t>hiểu</a:t>
            </a:r>
            <a:r>
              <a:rPr lang="en-US" sz="2400" b="1" i="1" dirty="0">
                <a:solidFill>
                  <a:srgbClr val="002060"/>
                </a:solidFill>
              </a:rPr>
              <a:t> </a:t>
            </a:r>
            <a:r>
              <a:rPr lang="en-US" sz="2400" b="1" i="1" dirty="0" err="1">
                <a:solidFill>
                  <a:srgbClr val="002060"/>
                </a:solidFill>
              </a:rPr>
              <a:t>thông</a:t>
            </a:r>
            <a:r>
              <a:rPr lang="en-US" sz="2400" b="1" i="1" dirty="0">
                <a:solidFill>
                  <a:srgbClr val="002060"/>
                </a:solidFill>
              </a:rPr>
              <a:t> tin </a:t>
            </a:r>
            <a:r>
              <a:rPr lang="en-US" sz="2400" b="1" i="1" dirty="0" err="1">
                <a:solidFill>
                  <a:srgbClr val="002060"/>
                </a:solidFill>
              </a:rPr>
              <a:t>về</a:t>
            </a:r>
            <a:r>
              <a:rPr lang="en-US" sz="2400" b="1" i="1" dirty="0">
                <a:solidFill>
                  <a:srgbClr val="002060"/>
                </a:solidFill>
              </a:rPr>
              <a:t> </a:t>
            </a:r>
            <a:r>
              <a:rPr lang="en-US" sz="2400" b="1" i="1" dirty="0" err="1">
                <a:solidFill>
                  <a:srgbClr val="002060"/>
                </a:solidFill>
              </a:rPr>
              <a:t>sản</a:t>
            </a:r>
            <a:r>
              <a:rPr lang="en-US" sz="2400" b="1" i="1" dirty="0">
                <a:solidFill>
                  <a:srgbClr val="002060"/>
                </a:solidFill>
              </a:rPr>
              <a:t> </a:t>
            </a:r>
            <a:r>
              <a:rPr lang="en-US" sz="2400" b="1" i="1" dirty="0" err="1">
                <a:solidFill>
                  <a:srgbClr val="002060"/>
                </a:solidFill>
              </a:rPr>
              <a:t>phẩm</a:t>
            </a:r>
            <a:endParaRPr lang="en-US" sz="2400" dirty="0">
              <a:solidFill>
                <a:srgbClr val="002060"/>
              </a:solidFill>
            </a:endParaRPr>
          </a:p>
          <a:p>
            <a:r>
              <a:rPr lang="en-US" sz="2400" b="1" i="1" dirty="0" err="1">
                <a:solidFill>
                  <a:srgbClr val="002060"/>
                </a:solidFill>
              </a:rPr>
              <a:t>Xác</a:t>
            </a:r>
            <a:r>
              <a:rPr lang="en-US" sz="2400" b="1" i="1" dirty="0">
                <a:solidFill>
                  <a:srgbClr val="002060"/>
                </a:solidFill>
              </a:rPr>
              <a:t> </a:t>
            </a:r>
            <a:r>
              <a:rPr lang="en-US" sz="2400" b="1" i="1" dirty="0" err="1">
                <a:solidFill>
                  <a:srgbClr val="002060"/>
                </a:solidFill>
              </a:rPr>
              <a:t>định</a:t>
            </a:r>
            <a:r>
              <a:rPr lang="en-US" sz="2400" b="1" i="1" dirty="0">
                <a:solidFill>
                  <a:srgbClr val="002060"/>
                </a:solidFill>
              </a:rPr>
              <a:t> </a:t>
            </a:r>
            <a:r>
              <a:rPr lang="en-US" sz="2400" b="1" i="1" dirty="0" err="1">
                <a:solidFill>
                  <a:srgbClr val="002060"/>
                </a:solidFill>
              </a:rPr>
              <a:t>phương</a:t>
            </a:r>
            <a:r>
              <a:rPr lang="en-US" sz="2400" b="1" i="1" dirty="0">
                <a:solidFill>
                  <a:srgbClr val="002060"/>
                </a:solidFill>
              </a:rPr>
              <a:t> </a:t>
            </a:r>
            <a:r>
              <a:rPr lang="en-US" sz="2400" b="1" i="1" dirty="0" err="1">
                <a:solidFill>
                  <a:srgbClr val="002060"/>
                </a:solidFill>
              </a:rPr>
              <a:t>thức</a:t>
            </a:r>
            <a:r>
              <a:rPr lang="en-US" sz="2400" b="1" i="1" dirty="0">
                <a:solidFill>
                  <a:srgbClr val="002060"/>
                </a:solidFill>
              </a:rPr>
              <a:t> </a:t>
            </a:r>
            <a:r>
              <a:rPr lang="en-US" sz="2400" b="1" i="1" dirty="0" err="1">
                <a:solidFill>
                  <a:srgbClr val="002060"/>
                </a:solidFill>
              </a:rPr>
              <a:t>thanh</a:t>
            </a:r>
            <a:r>
              <a:rPr lang="en-US" sz="2400" b="1" i="1" dirty="0">
                <a:solidFill>
                  <a:srgbClr val="002060"/>
                </a:solidFill>
              </a:rPr>
              <a:t> </a:t>
            </a:r>
            <a:r>
              <a:rPr lang="en-US" sz="2400" b="1" i="1" dirty="0" err="1">
                <a:solidFill>
                  <a:srgbClr val="002060"/>
                </a:solidFill>
              </a:rPr>
              <a:t>toán</a:t>
            </a:r>
            <a:r>
              <a:rPr lang="en-US" sz="2400" b="1" i="1" dirty="0">
                <a:solidFill>
                  <a:srgbClr val="002060"/>
                </a:solidFill>
              </a:rPr>
              <a:t> </a:t>
            </a:r>
            <a:r>
              <a:rPr lang="en-US" sz="2400" b="1" i="1" dirty="0" err="1">
                <a:solidFill>
                  <a:srgbClr val="002060"/>
                </a:solidFill>
              </a:rPr>
              <a:t>phù</a:t>
            </a:r>
            <a:r>
              <a:rPr lang="en-US" sz="2400" b="1" i="1" dirty="0">
                <a:solidFill>
                  <a:srgbClr val="002060"/>
                </a:solidFill>
              </a:rPr>
              <a:t> </a:t>
            </a:r>
            <a:r>
              <a:rPr lang="en-US" sz="2400" b="1" i="1" dirty="0" err="1">
                <a:solidFill>
                  <a:srgbClr val="002060"/>
                </a:solidFill>
              </a:rPr>
              <a:t>hợp</a:t>
            </a:r>
            <a:endParaRPr lang="en-US" sz="2400" dirty="0">
              <a:solidFill>
                <a:srgbClr val="002060"/>
              </a:solidFill>
            </a:endParaRPr>
          </a:p>
        </p:txBody>
      </p:sp>
    </p:spTree>
    <p:extLst>
      <p:ext uri="{BB962C8B-B14F-4D97-AF65-F5344CB8AC3E}">
        <p14:creationId xmlns:p14="http://schemas.microsoft.com/office/powerpoint/2010/main" val="229435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29">
            <a:extLst>
              <a:ext uri="{FF2B5EF4-FFF2-40B4-BE49-F238E27FC236}">
                <a16:creationId xmlns:a16="http://schemas.microsoft.com/office/drawing/2014/main" id="{1736EAE5-7452-4C22-8E9F-11ABB728E3F3}"/>
              </a:ext>
            </a:extLst>
          </p:cNvPr>
          <p:cNvGrpSpPr/>
          <p:nvPr/>
        </p:nvGrpSpPr>
        <p:grpSpPr>
          <a:xfrm>
            <a:off x="2671499" y="4347557"/>
            <a:ext cx="185142" cy="302140"/>
            <a:chOff x="9205647" y="2594693"/>
            <a:chExt cx="1533051" cy="1533051"/>
          </a:xfrm>
        </p:grpSpPr>
        <p:sp>
          <p:nvSpPr>
            <p:cNvPr id="130" name="right-arrowheads_44810">
              <a:extLst>
                <a:ext uri="{FF2B5EF4-FFF2-40B4-BE49-F238E27FC236}">
                  <a16:creationId xmlns:a16="http://schemas.microsoft.com/office/drawing/2014/main" id="{78A52029-D910-4E9C-BA88-7C8D98BB364E}"/>
                </a:ext>
              </a:extLst>
            </p:cNvPr>
            <p:cNvSpPr>
              <a:spLocks noChangeAspect="1"/>
            </p:cNvSpPr>
            <p:nvPr/>
          </p:nvSpPr>
          <p:spPr bwMode="auto">
            <a:xfrm>
              <a:off x="9667329" y="3063541"/>
              <a:ext cx="609685" cy="595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bg1"/>
            </a:solidFill>
            <a:ln>
              <a:noFill/>
            </a:ln>
          </p:spPr>
          <p:txBody>
            <a:bodyPr/>
            <a:lstStyle/>
            <a:p>
              <a:endParaRPr lang="zh-CN" altLang="en-US" sz="1050" dirty="0">
                <a:cs typeface="+mn-ea"/>
                <a:sym typeface="+mn-lt"/>
              </a:endParaRPr>
            </a:p>
          </p:txBody>
        </p:sp>
        <p:sp>
          <p:nvSpPr>
            <p:cNvPr id="131" name="椭圆 31">
              <a:extLst>
                <a:ext uri="{FF2B5EF4-FFF2-40B4-BE49-F238E27FC236}">
                  <a16:creationId xmlns:a16="http://schemas.microsoft.com/office/drawing/2014/main" id="{AF1B551F-D957-4935-9357-77839EBD9C17}"/>
                </a:ext>
              </a:extLst>
            </p:cNvPr>
            <p:cNvSpPr/>
            <p:nvPr/>
          </p:nvSpPr>
          <p:spPr>
            <a:xfrm>
              <a:off x="9205647" y="2594693"/>
              <a:ext cx="1533051" cy="1533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4" name="Group 3">
            <a:extLst>
              <a:ext uri="{FF2B5EF4-FFF2-40B4-BE49-F238E27FC236}">
                <a16:creationId xmlns:a16="http://schemas.microsoft.com/office/drawing/2014/main" id="{9ADCB2BC-6C3E-43B9-A03B-84B1131D3BC1}"/>
              </a:ext>
            </a:extLst>
          </p:cNvPr>
          <p:cNvGrpSpPr/>
          <p:nvPr/>
        </p:nvGrpSpPr>
        <p:grpSpPr>
          <a:xfrm>
            <a:off x="158865" y="304800"/>
            <a:ext cx="8826271" cy="6248400"/>
            <a:chOff x="201321" y="241162"/>
            <a:chExt cx="11768361" cy="6392048"/>
          </a:xfrm>
        </p:grpSpPr>
        <p:grpSp>
          <p:nvGrpSpPr>
            <p:cNvPr id="3" name="Group 2">
              <a:extLst>
                <a:ext uri="{FF2B5EF4-FFF2-40B4-BE49-F238E27FC236}">
                  <a16:creationId xmlns:a16="http://schemas.microsoft.com/office/drawing/2014/main" id="{5FB5AD3D-BFEC-42A6-B1C2-ED97197F11E0}"/>
                </a:ext>
              </a:extLst>
            </p:cNvPr>
            <p:cNvGrpSpPr/>
            <p:nvPr/>
          </p:nvGrpSpPr>
          <p:grpSpPr>
            <a:xfrm>
              <a:off x="201321" y="241162"/>
              <a:ext cx="11768361" cy="6392048"/>
              <a:chOff x="201321" y="241162"/>
              <a:chExt cx="11768361" cy="6392048"/>
            </a:xfrm>
          </p:grpSpPr>
          <p:cxnSp>
            <p:nvCxnSpPr>
              <p:cNvPr id="32" name="Straight Connector 31">
                <a:extLst>
                  <a:ext uri="{FF2B5EF4-FFF2-40B4-BE49-F238E27FC236}">
                    <a16:creationId xmlns:a16="http://schemas.microsoft.com/office/drawing/2014/main" id="{FE25FBD4-8950-4EA2-9017-0428B81105A7}"/>
                  </a:ext>
                </a:extLst>
              </p:cNvPr>
              <p:cNvCxnSpPr>
                <a:cxnSpLocks/>
              </p:cNvCxnSpPr>
              <p:nvPr/>
            </p:nvCxnSpPr>
            <p:spPr>
              <a:xfrm>
                <a:off x="571500" y="6330506"/>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D9E87-C983-422C-84CB-C212297D9E02}"/>
                  </a:ext>
                </a:extLst>
              </p:cNvPr>
              <p:cNvCxnSpPr>
                <a:cxnSpLocks/>
              </p:cNvCxnSpPr>
              <p:nvPr/>
            </p:nvCxnSpPr>
            <p:spPr>
              <a:xfrm>
                <a:off x="590550" y="730139"/>
                <a:ext cx="0" cy="5600367"/>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1DFB42-0A48-4F7A-BB56-526225C06CBE}"/>
                  </a:ext>
                </a:extLst>
              </p:cNvPr>
              <p:cNvCxnSpPr>
                <a:cxnSpLocks/>
              </p:cNvCxnSpPr>
              <p:nvPr/>
            </p:nvCxnSpPr>
            <p:spPr>
              <a:xfrm>
                <a:off x="5715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441ECA6-A049-4238-A4CE-5082EE321ECB}"/>
                  </a:ext>
                </a:extLst>
              </p:cNvPr>
              <p:cNvSpPr/>
              <p:nvPr/>
            </p:nvSpPr>
            <p:spPr>
              <a:xfrm>
                <a:off x="247650" y="298016"/>
                <a:ext cx="5768340" cy="6263640"/>
              </a:xfrm>
              <a:prstGeom prst="rect">
                <a:avLst/>
              </a:prstGeom>
              <a:solidFill>
                <a:schemeClr val="accent2">
                  <a:lumMod val="50000"/>
                </a:schemeClr>
              </a:solidFill>
              <a:ln>
                <a:solidFill>
                  <a:srgbClr val="AD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Rectangle 108">
                <a:extLst>
                  <a:ext uri="{FF2B5EF4-FFF2-40B4-BE49-F238E27FC236}">
                    <a16:creationId xmlns:a16="http://schemas.microsoft.com/office/drawing/2014/main" id="{92B4A337-A11E-4451-8EA8-8D44A7E1C4A9}"/>
                  </a:ext>
                </a:extLst>
              </p:cNvPr>
              <p:cNvSpPr/>
              <p:nvPr/>
            </p:nvSpPr>
            <p:spPr>
              <a:xfrm>
                <a:off x="377254" y="452490"/>
                <a:ext cx="5438576" cy="5977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1">
                <a:extLst>
                  <a:ext uri="{FF2B5EF4-FFF2-40B4-BE49-F238E27FC236}">
                    <a16:creationId xmlns:a16="http://schemas.microsoft.com/office/drawing/2014/main" id="{C09F79D6-5D36-4DD4-99CC-DE551A0A08DB}"/>
                  </a:ext>
                </a:extLst>
              </p:cNvPr>
              <p:cNvSpPr/>
              <p:nvPr/>
            </p:nvSpPr>
            <p:spPr>
              <a:xfrm>
                <a:off x="6163190" y="331470"/>
                <a:ext cx="5768340" cy="6263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Straight Connector 21">
                <a:extLst>
                  <a:ext uri="{FF2B5EF4-FFF2-40B4-BE49-F238E27FC236}">
                    <a16:creationId xmlns:a16="http://schemas.microsoft.com/office/drawing/2014/main" id="{7E7344AD-C5B3-4592-9F97-C36D37208A32}"/>
                  </a:ext>
                </a:extLst>
              </p:cNvPr>
              <p:cNvCxnSpPr>
                <a:cxnSpLocks/>
              </p:cNvCxnSpPr>
              <p:nvPr/>
            </p:nvCxnSpPr>
            <p:spPr>
              <a:xfrm>
                <a:off x="63627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681E85-05E7-4E70-8AC7-EA52C1A52852}"/>
                  </a:ext>
                </a:extLst>
              </p:cNvPr>
              <p:cNvCxnSpPr>
                <a:cxnSpLocks/>
              </p:cNvCxnSpPr>
              <p:nvPr/>
            </p:nvCxnSpPr>
            <p:spPr>
              <a:xfrm>
                <a:off x="6362700" y="6318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4DFE21-2849-4CF1-AFBB-8507AB537CBF}"/>
                  </a:ext>
                </a:extLst>
              </p:cNvPr>
              <p:cNvCxnSpPr>
                <a:cxnSpLocks/>
              </p:cNvCxnSpPr>
              <p:nvPr/>
            </p:nvCxnSpPr>
            <p:spPr>
              <a:xfrm>
                <a:off x="11501353" y="730139"/>
                <a:ext cx="0" cy="5397722"/>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3E32DAB9-AC9F-4462-9E56-D377A839CE05}"/>
                  </a:ext>
                </a:extLst>
              </p:cNvPr>
              <p:cNvSpPr/>
              <p:nvPr/>
            </p:nvSpPr>
            <p:spPr>
              <a:xfrm>
                <a:off x="205740" y="5782365"/>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ight Triangle 40">
                <a:extLst>
                  <a:ext uri="{FF2B5EF4-FFF2-40B4-BE49-F238E27FC236}">
                    <a16:creationId xmlns:a16="http://schemas.microsoft.com/office/drawing/2014/main" id="{E593FF11-8278-460A-A9F4-E54ED9C0DEFB}"/>
                  </a:ext>
                </a:extLst>
              </p:cNvPr>
              <p:cNvSpPr/>
              <p:nvPr/>
            </p:nvSpPr>
            <p:spPr>
              <a:xfrm rot="5400000">
                <a:off x="205739" y="23674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ight Triangle 39">
                <a:extLst>
                  <a:ext uri="{FF2B5EF4-FFF2-40B4-BE49-F238E27FC236}">
                    <a16:creationId xmlns:a16="http://schemas.microsoft.com/office/drawing/2014/main" id="{7279B4A0-0A97-4985-B1ED-ACA55040E149}"/>
                  </a:ext>
                </a:extLst>
              </p:cNvPr>
              <p:cNvSpPr/>
              <p:nvPr/>
            </p:nvSpPr>
            <p:spPr>
              <a:xfrm rot="10800000">
                <a:off x="11127673" y="308068"/>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ight Triangle 41">
                <a:extLst>
                  <a:ext uri="{FF2B5EF4-FFF2-40B4-BE49-F238E27FC236}">
                    <a16:creationId xmlns:a16="http://schemas.microsoft.com/office/drawing/2014/main" id="{1CEAD158-DBBF-450B-AAA3-8F01A503CC67}"/>
                  </a:ext>
                </a:extLst>
              </p:cNvPr>
              <p:cNvSpPr/>
              <p:nvPr/>
            </p:nvSpPr>
            <p:spPr>
              <a:xfrm rot="16200000">
                <a:off x="11123255" y="575731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2" name="Group 51">
                <a:extLst>
                  <a:ext uri="{FF2B5EF4-FFF2-40B4-BE49-F238E27FC236}">
                    <a16:creationId xmlns:a16="http://schemas.microsoft.com/office/drawing/2014/main" id="{9D6FBF4F-B18C-4CB3-944A-5E8602F6E24D}"/>
                  </a:ext>
                </a:extLst>
              </p:cNvPr>
              <p:cNvGrpSpPr/>
              <p:nvPr/>
            </p:nvGrpSpPr>
            <p:grpSpPr>
              <a:xfrm>
                <a:off x="5559621" y="753330"/>
                <a:ext cx="1096946" cy="139263"/>
                <a:chOff x="5504166" y="128652"/>
                <a:chExt cx="1096946" cy="139263"/>
              </a:xfrm>
            </p:grpSpPr>
            <p:sp>
              <p:nvSpPr>
                <p:cNvPr id="45" name="Flowchart: Connector 44">
                  <a:extLst>
                    <a:ext uri="{FF2B5EF4-FFF2-40B4-BE49-F238E27FC236}">
                      <a16:creationId xmlns:a16="http://schemas.microsoft.com/office/drawing/2014/main" id="{133B59A0-848A-4ACE-B4E5-4F7F64616EA2}"/>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Flowchart: Connector 46">
                  <a:extLst>
                    <a:ext uri="{FF2B5EF4-FFF2-40B4-BE49-F238E27FC236}">
                      <a16:creationId xmlns:a16="http://schemas.microsoft.com/office/drawing/2014/main" id="{7CE7F095-E292-4692-A43C-870EBE52663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a:extLst>
                    <a:ext uri="{FF2B5EF4-FFF2-40B4-BE49-F238E27FC236}">
                      <a16:creationId xmlns:a16="http://schemas.microsoft.com/office/drawing/2014/main" id="{C2391201-8037-46D1-8D0F-BD6A86656EFA}"/>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BC39297-F58D-4C67-A72D-01F64602657E}"/>
                  </a:ext>
                </a:extLst>
              </p:cNvPr>
              <p:cNvGrpSpPr/>
              <p:nvPr/>
            </p:nvGrpSpPr>
            <p:grpSpPr>
              <a:xfrm>
                <a:off x="5556192" y="1065196"/>
                <a:ext cx="1096946" cy="139263"/>
                <a:chOff x="5504166" y="128652"/>
                <a:chExt cx="1096946" cy="139263"/>
              </a:xfrm>
            </p:grpSpPr>
            <p:sp>
              <p:nvSpPr>
                <p:cNvPr id="54" name="Flowchart: Connector 53">
                  <a:extLst>
                    <a:ext uri="{FF2B5EF4-FFF2-40B4-BE49-F238E27FC236}">
                      <a16:creationId xmlns:a16="http://schemas.microsoft.com/office/drawing/2014/main" id="{D5C07EFA-9975-4C5A-95F2-366A8EFECF9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Flowchart: Connector 54">
                  <a:extLst>
                    <a:ext uri="{FF2B5EF4-FFF2-40B4-BE49-F238E27FC236}">
                      <a16:creationId xmlns:a16="http://schemas.microsoft.com/office/drawing/2014/main" id="{B49FEF37-8453-4043-BA3E-64085AE035F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6" name="Straight Connector 55">
                  <a:extLst>
                    <a:ext uri="{FF2B5EF4-FFF2-40B4-BE49-F238E27FC236}">
                      <a16:creationId xmlns:a16="http://schemas.microsoft.com/office/drawing/2014/main" id="{66310E87-557F-42C8-99DC-95C28EE64285}"/>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19C54241-936F-4B3F-9C47-5FDC6508E3CB}"/>
                  </a:ext>
                </a:extLst>
              </p:cNvPr>
              <p:cNvGrpSpPr/>
              <p:nvPr/>
            </p:nvGrpSpPr>
            <p:grpSpPr>
              <a:xfrm>
                <a:off x="5541117" y="1396831"/>
                <a:ext cx="1096946" cy="139263"/>
                <a:chOff x="5504166" y="128652"/>
                <a:chExt cx="1096946" cy="139263"/>
              </a:xfrm>
            </p:grpSpPr>
            <p:sp>
              <p:nvSpPr>
                <p:cNvPr id="58" name="Flowchart: Connector 57">
                  <a:extLst>
                    <a:ext uri="{FF2B5EF4-FFF2-40B4-BE49-F238E27FC236}">
                      <a16:creationId xmlns:a16="http://schemas.microsoft.com/office/drawing/2014/main" id="{8820B226-182A-49F1-8843-BBB9978DAA1D}"/>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Flowchart: Connector 58">
                  <a:extLst>
                    <a:ext uri="{FF2B5EF4-FFF2-40B4-BE49-F238E27FC236}">
                      <a16:creationId xmlns:a16="http://schemas.microsoft.com/office/drawing/2014/main" id="{71FBC3D3-CFD3-4821-8ABA-26786EC13A3C}"/>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0" name="Straight Connector 59">
                  <a:extLst>
                    <a:ext uri="{FF2B5EF4-FFF2-40B4-BE49-F238E27FC236}">
                      <a16:creationId xmlns:a16="http://schemas.microsoft.com/office/drawing/2014/main" id="{DC7EA32B-A311-4437-9AA1-465D74944DF1}"/>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58E505E-02B8-42C6-8046-B34BB2C8D8F9}"/>
                  </a:ext>
                </a:extLst>
              </p:cNvPr>
              <p:cNvGrpSpPr/>
              <p:nvPr/>
            </p:nvGrpSpPr>
            <p:grpSpPr>
              <a:xfrm>
                <a:off x="5525870" y="1696322"/>
                <a:ext cx="1096946" cy="139263"/>
                <a:chOff x="5504166" y="128652"/>
                <a:chExt cx="1096946" cy="139263"/>
              </a:xfrm>
            </p:grpSpPr>
            <p:sp>
              <p:nvSpPr>
                <p:cNvPr id="62" name="Flowchart: Connector 61">
                  <a:extLst>
                    <a:ext uri="{FF2B5EF4-FFF2-40B4-BE49-F238E27FC236}">
                      <a16:creationId xmlns:a16="http://schemas.microsoft.com/office/drawing/2014/main" id="{B923FCB9-DE1E-435D-8F99-12D8B9FAB42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Flowchart: Connector 62">
                  <a:extLst>
                    <a:ext uri="{FF2B5EF4-FFF2-40B4-BE49-F238E27FC236}">
                      <a16:creationId xmlns:a16="http://schemas.microsoft.com/office/drawing/2014/main" id="{C69C44EF-1EC3-4113-A4AF-9C7AD9257ED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4" name="Straight Connector 63">
                  <a:extLst>
                    <a:ext uri="{FF2B5EF4-FFF2-40B4-BE49-F238E27FC236}">
                      <a16:creationId xmlns:a16="http://schemas.microsoft.com/office/drawing/2014/main" id="{0E4EDCBB-0356-48FD-8461-518AE68CAA9A}"/>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652842A-C363-4B9B-8F72-D3FD86C3E909}"/>
                  </a:ext>
                </a:extLst>
              </p:cNvPr>
              <p:cNvGrpSpPr/>
              <p:nvPr/>
            </p:nvGrpSpPr>
            <p:grpSpPr>
              <a:xfrm>
                <a:off x="5537418" y="1985886"/>
                <a:ext cx="1096946" cy="139263"/>
                <a:chOff x="5504166" y="128652"/>
                <a:chExt cx="1096946" cy="139263"/>
              </a:xfrm>
            </p:grpSpPr>
            <p:sp>
              <p:nvSpPr>
                <p:cNvPr id="66" name="Flowchart: Connector 65">
                  <a:extLst>
                    <a:ext uri="{FF2B5EF4-FFF2-40B4-BE49-F238E27FC236}">
                      <a16:creationId xmlns:a16="http://schemas.microsoft.com/office/drawing/2014/main" id="{ADEE95B6-CA4B-4E26-A333-E262DFD9806A}"/>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Flowchart: Connector 66">
                  <a:extLst>
                    <a:ext uri="{FF2B5EF4-FFF2-40B4-BE49-F238E27FC236}">
                      <a16:creationId xmlns:a16="http://schemas.microsoft.com/office/drawing/2014/main" id="{7B4781B5-DE91-4258-98C4-24EF156526D7}"/>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8" name="Straight Connector 67">
                  <a:extLst>
                    <a:ext uri="{FF2B5EF4-FFF2-40B4-BE49-F238E27FC236}">
                      <a16:creationId xmlns:a16="http://schemas.microsoft.com/office/drawing/2014/main" id="{7B7EAFBB-87D3-46EA-B9EC-82EDD6AB7AF6}"/>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F5F8DBB-08E8-46CC-A6F0-3EC4E3FAC236}"/>
                  </a:ext>
                </a:extLst>
              </p:cNvPr>
              <p:cNvGrpSpPr/>
              <p:nvPr/>
            </p:nvGrpSpPr>
            <p:grpSpPr>
              <a:xfrm>
                <a:off x="5533989" y="2310935"/>
                <a:ext cx="1096946" cy="139263"/>
                <a:chOff x="5504166" y="128652"/>
                <a:chExt cx="1096946" cy="139263"/>
              </a:xfrm>
            </p:grpSpPr>
            <p:sp>
              <p:nvSpPr>
                <p:cNvPr id="70" name="Flowchart: Connector 69">
                  <a:extLst>
                    <a:ext uri="{FF2B5EF4-FFF2-40B4-BE49-F238E27FC236}">
                      <a16:creationId xmlns:a16="http://schemas.microsoft.com/office/drawing/2014/main" id="{5E70D1E4-7392-4BDD-9808-4E2C60792AF5}"/>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Flowchart: Connector 70">
                  <a:extLst>
                    <a:ext uri="{FF2B5EF4-FFF2-40B4-BE49-F238E27FC236}">
                      <a16:creationId xmlns:a16="http://schemas.microsoft.com/office/drawing/2014/main" id="{C608CA48-5E36-4B5E-B347-60C2728E449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2" name="Straight Connector 71">
                  <a:extLst>
                    <a:ext uri="{FF2B5EF4-FFF2-40B4-BE49-F238E27FC236}">
                      <a16:creationId xmlns:a16="http://schemas.microsoft.com/office/drawing/2014/main" id="{E14FBFDD-4D81-4683-99D7-729448D2F6A0}"/>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1096C283-6147-435A-ACF7-B3D485A4C785}"/>
                  </a:ext>
                </a:extLst>
              </p:cNvPr>
              <p:cNvGrpSpPr/>
              <p:nvPr/>
            </p:nvGrpSpPr>
            <p:grpSpPr>
              <a:xfrm>
                <a:off x="5517813" y="2623160"/>
                <a:ext cx="1096946" cy="139263"/>
                <a:chOff x="5504166" y="128652"/>
                <a:chExt cx="1096946" cy="139263"/>
              </a:xfrm>
            </p:grpSpPr>
            <p:sp>
              <p:nvSpPr>
                <p:cNvPr id="74" name="Flowchart: Connector 73">
                  <a:extLst>
                    <a:ext uri="{FF2B5EF4-FFF2-40B4-BE49-F238E27FC236}">
                      <a16:creationId xmlns:a16="http://schemas.microsoft.com/office/drawing/2014/main" id="{0D7FCEAE-A889-4536-9154-4E589D68D16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5" name="Flowchart: Connector 74">
                  <a:extLst>
                    <a:ext uri="{FF2B5EF4-FFF2-40B4-BE49-F238E27FC236}">
                      <a16:creationId xmlns:a16="http://schemas.microsoft.com/office/drawing/2014/main" id="{88A0A458-A21E-4464-8FD1-8907E291B0B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6" name="Straight Connector 75">
                  <a:extLst>
                    <a:ext uri="{FF2B5EF4-FFF2-40B4-BE49-F238E27FC236}">
                      <a16:creationId xmlns:a16="http://schemas.microsoft.com/office/drawing/2014/main" id="{7285AE7B-8227-4C22-8246-6CFE6C3D8BB4}"/>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D73CBF8-C43F-42B3-8535-7133C2482DF6}"/>
                  </a:ext>
                </a:extLst>
              </p:cNvPr>
              <p:cNvGrpSpPr/>
              <p:nvPr/>
            </p:nvGrpSpPr>
            <p:grpSpPr>
              <a:xfrm>
                <a:off x="5522441" y="2925548"/>
                <a:ext cx="1096946" cy="139263"/>
                <a:chOff x="5504166" y="128652"/>
                <a:chExt cx="1096946" cy="139263"/>
              </a:xfrm>
            </p:grpSpPr>
            <p:sp>
              <p:nvSpPr>
                <p:cNvPr id="78" name="Flowchart: Connector 77">
                  <a:extLst>
                    <a:ext uri="{FF2B5EF4-FFF2-40B4-BE49-F238E27FC236}">
                      <a16:creationId xmlns:a16="http://schemas.microsoft.com/office/drawing/2014/main" id="{9CFDAF95-72A9-42C1-8286-3A5762831657}"/>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Flowchart: Connector 78">
                  <a:extLst>
                    <a:ext uri="{FF2B5EF4-FFF2-40B4-BE49-F238E27FC236}">
                      <a16:creationId xmlns:a16="http://schemas.microsoft.com/office/drawing/2014/main" id="{2FC3EE22-806F-4A43-B703-A02FCAEF5B3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0" name="Straight Connector 79">
                  <a:extLst>
                    <a:ext uri="{FF2B5EF4-FFF2-40B4-BE49-F238E27FC236}">
                      <a16:creationId xmlns:a16="http://schemas.microsoft.com/office/drawing/2014/main" id="{B7BBFF30-C8BF-429F-84C4-1F05E498F343}"/>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E596B34-CD39-45E1-B078-B16757830400}"/>
                  </a:ext>
                </a:extLst>
              </p:cNvPr>
              <p:cNvGrpSpPr/>
              <p:nvPr/>
            </p:nvGrpSpPr>
            <p:grpSpPr>
              <a:xfrm>
                <a:off x="5522441" y="3213928"/>
                <a:ext cx="1096946" cy="139263"/>
                <a:chOff x="5504166" y="128652"/>
                <a:chExt cx="1096946" cy="139263"/>
              </a:xfrm>
            </p:grpSpPr>
            <p:sp>
              <p:nvSpPr>
                <p:cNvPr id="82" name="Flowchart: Connector 81">
                  <a:extLst>
                    <a:ext uri="{FF2B5EF4-FFF2-40B4-BE49-F238E27FC236}">
                      <a16:creationId xmlns:a16="http://schemas.microsoft.com/office/drawing/2014/main" id="{E4D41073-102F-4D6B-9D95-D8596215441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Flowchart: Connector 82">
                  <a:extLst>
                    <a:ext uri="{FF2B5EF4-FFF2-40B4-BE49-F238E27FC236}">
                      <a16:creationId xmlns:a16="http://schemas.microsoft.com/office/drawing/2014/main" id="{DA5E9D6E-E4ED-4534-BDA6-6E67CC9A4E82}"/>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4" name="Straight Connector 83">
                  <a:extLst>
                    <a:ext uri="{FF2B5EF4-FFF2-40B4-BE49-F238E27FC236}">
                      <a16:creationId xmlns:a16="http://schemas.microsoft.com/office/drawing/2014/main" id="{C748B9A3-8CDF-49E5-BB94-2E206F241EEC}"/>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0ABDD262-31E5-4551-9929-55C698E34455}"/>
                  </a:ext>
                </a:extLst>
              </p:cNvPr>
              <p:cNvGrpSpPr/>
              <p:nvPr/>
            </p:nvGrpSpPr>
            <p:grpSpPr>
              <a:xfrm>
                <a:off x="5514384" y="3548861"/>
                <a:ext cx="1096946" cy="139263"/>
                <a:chOff x="5504166" y="128652"/>
                <a:chExt cx="1096946" cy="139263"/>
              </a:xfrm>
            </p:grpSpPr>
            <p:sp>
              <p:nvSpPr>
                <p:cNvPr id="86" name="Flowchart: Connector 85">
                  <a:extLst>
                    <a:ext uri="{FF2B5EF4-FFF2-40B4-BE49-F238E27FC236}">
                      <a16:creationId xmlns:a16="http://schemas.microsoft.com/office/drawing/2014/main" id="{D13FFD6E-A5B4-4D96-B921-5E719921A40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Flowchart: Connector 86">
                  <a:extLst>
                    <a:ext uri="{FF2B5EF4-FFF2-40B4-BE49-F238E27FC236}">
                      <a16:creationId xmlns:a16="http://schemas.microsoft.com/office/drawing/2014/main" id="{07D24B5E-3143-4A94-BC88-E4CDFAE3D50E}"/>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8" name="Straight Connector 87">
                  <a:extLst>
                    <a:ext uri="{FF2B5EF4-FFF2-40B4-BE49-F238E27FC236}">
                      <a16:creationId xmlns:a16="http://schemas.microsoft.com/office/drawing/2014/main" id="{06011E06-0331-405A-AC0D-586AC0CE1DD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9778A0A9-9FBD-4DE3-B093-2B89A4B70384}"/>
                  </a:ext>
                </a:extLst>
              </p:cNvPr>
              <p:cNvGrpSpPr/>
              <p:nvPr/>
            </p:nvGrpSpPr>
            <p:grpSpPr>
              <a:xfrm>
                <a:off x="5509427" y="3836410"/>
                <a:ext cx="1096946" cy="139263"/>
                <a:chOff x="5504166" y="128652"/>
                <a:chExt cx="1096946" cy="139263"/>
              </a:xfrm>
            </p:grpSpPr>
            <p:sp>
              <p:nvSpPr>
                <p:cNvPr id="90" name="Flowchart: Connector 89">
                  <a:extLst>
                    <a:ext uri="{FF2B5EF4-FFF2-40B4-BE49-F238E27FC236}">
                      <a16:creationId xmlns:a16="http://schemas.microsoft.com/office/drawing/2014/main" id="{CC9E0DA0-4B7B-45D0-8A37-F0A8EE535A4C}"/>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Flowchart: Connector 90">
                  <a:extLst>
                    <a:ext uri="{FF2B5EF4-FFF2-40B4-BE49-F238E27FC236}">
                      <a16:creationId xmlns:a16="http://schemas.microsoft.com/office/drawing/2014/main" id="{0C43FCE9-89AC-4842-87D1-0D6C5FAED456}"/>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2" name="Straight Connector 91">
                  <a:extLst>
                    <a:ext uri="{FF2B5EF4-FFF2-40B4-BE49-F238E27FC236}">
                      <a16:creationId xmlns:a16="http://schemas.microsoft.com/office/drawing/2014/main" id="{206395FF-188C-4DD4-B107-D63AE97125C9}"/>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7B1D7C40-91D0-4A5D-8123-6E0BAD03FDA7}"/>
                  </a:ext>
                </a:extLst>
              </p:cNvPr>
              <p:cNvGrpSpPr/>
              <p:nvPr/>
            </p:nvGrpSpPr>
            <p:grpSpPr>
              <a:xfrm>
                <a:off x="5493251" y="4148635"/>
                <a:ext cx="1108097" cy="139263"/>
                <a:chOff x="5504166" y="128652"/>
                <a:chExt cx="1108097" cy="139263"/>
              </a:xfrm>
            </p:grpSpPr>
            <p:sp>
              <p:nvSpPr>
                <p:cNvPr id="94" name="Flowchart: Connector 93">
                  <a:extLst>
                    <a:ext uri="{FF2B5EF4-FFF2-40B4-BE49-F238E27FC236}">
                      <a16:creationId xmlns:a16="http://schemas.microsoft.com/office/drawing/2014/main" id="{E5316C5B-75DE-47DA-BF90-5423494D10E8}"/>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5" name="Flowchart: Connector 94">
                  <a:extLst>
                    <a:ext uri="{FF2B5EF4-FFF2-40B4-BE49-F238E27FC236}">
                      <a16:creationId xmlns:a16="http://schemas.microsoft.com/office/drawing/2014/main" id="{31386225-6731-4641-9668-A9F33BF14887}"/>
                    </a:ext>
                  </a:extLst>
                </p:cNvPr>
                <p:cNvSpPr/>
                <p:nvPr/>
              </p:nvSpPr>
              <p:spPr>
                <a:xfrm>
                  <a:off x="6513203"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6" name="Straight Connector 95">
                  <a:extLst>
                    <a:ext uri="{FF2B5EF4-FFF2-40B4-BE49-F238E27FC236}">
                      <a16:creationId xmlns:a16="http://schemas.microsoft.com/office/drawing/2014/main" id="{8B785090-0EBE-4213-982A-A7BE320BA0B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39FE754-A4F9-400B-8531-F490E2B05F5C}"/>
                  </a:ext>
                </a:extLst>
              </p:cNvPr>
              <p:cNvGrpSpPr/>
              <p:nvPr/>
            </p:nvGrpSpPr>
            <p:grpSpPr>
              <a:xfrm>
                <a:off x="5497879" y="4451023"/>
                <a:ext cx="1096946" cy="139263"/>
                <a:chOff x="5504166" y="128652"/>
                <a:chExt cx="1096946" cy="139263"/>
              </a:xfrm>
            </p:grpSpPr>
            <p:sp>
              <p:nvSpPr>
                <p:cNvPr id="98" name="Flowchart: Connector 97">
                  <a:extLst>
                    <a:ext uri="{FF2B5EF4-FFF2-40B4-BE49-F238E27FC236}">
                      <a16:creationId xmlns:a16="http://schemas.microsoft.com/office/drawing/2014/main" id="{4F07F749-D728-4537-8EB9-2BADE07E231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Flowchart: Connector 98">
                  <a:extLst>
                    <a:ext uri="{FF2B5EF4-FFF2-40B4-BE49-F238E27FC236}">
                      <a16:creationId xmlns:a16="http://schemas.microsoft.com/office/drawing/2014/main" id="{DE4E2F11-44DA-468D-BD8B-F7F315A7E97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0" name="Straight Connector 99">
                  <a:extLst>
                    <a:ext uri="{FF2B5EF4-FFF2-40B4-BE49-F238E27FC236}">
                      <a16:creationId xmlns:a16="http://schemas.microsoft.com/office/drawing/2014/main" id="{2F00B9AC-1DD7-48F2-A29E-72F1B859AA86}"/>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74008A3-BB00-4593-A34F-C0B2C5E3727F}"/>
                  </a:ext>
                </a:extLst>
              </p:cNvPr>
              <p:cNvGrpSpPr/>
              <p:nvPr/>
            </p:nvGrpSpPr>
            <p:grpSpPr>
              <a:xfrm>
                <a:off x="5520181" y="4739403"/>
                <a:ext cx="1074644" cy="139263"/>
                <a:chOff x="5526468" y="128652"/>
                <a:chExt cx="1074644" cy="139263"/>
              </a:xfrm>
            </p:grpSpPr>
            <p:sp>
              <p:nvSpPr>
                <p:cNvPr id="102" name="Flowchart: Connector 101">
                  <a:extLst>
                    <a:ext uri="{FF2B5EF4-FFF2-40B4-BE49-F238E27FC236}">
                      <a16:creationId xmlns:a16="http://schemas.microsoft.com/office/drawing/2014/main" id="{266E587D-06A4-43A4-B22F-6C7CE076DBFE}"/>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3" name="Flowchart: Connector 102">
                  <a:extLst>
                    <a:ext uri="{FF2B5EF4-FFF2-40B4-BE49-F238E27FC236}">
                      <a16:creationId xmlns:a16="http://schemas.microsoft.com/office/drawing/2014/main" id="{4DB4A59B-8C6D-47F1-91D0-5096D579238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4" name="Straight Connector 103">
                  <a:extLst>
                    <a:ext uri="{FF2B5EF4-FFF2-40B4-BE49-F238E27FC236}">
                      <a16:creationId xmlns:a16="http://schemas.microsoft.com/office/drawing/2014/main" id="{0112DEC8-AF4A-48CE-914E-158D4C253BB9}"/>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32A1F15E-8A75-4FBE-B143-4F844F7B5B31}"/>
                  </a:ext>
                </a:extLst>
              </p:cNvPr>
              <p:cNvGrpSpPr/>
              <p:nvPr/>
            </p:nvGrpSpPr>
            <p:grpSpPr>
              <a:xfrm>
                <a:off x="5512124" y="5074336"/>
                <a:ext cx="1074644" cy="139263"/>
                <a:chOff x="5526468" y="128652"/>
                <a:chExt cx="1074644" cy="139263"/>
              </a:xfrm>
            </p:grpSpPr>
            <p:sp>
              <p:nvSpPr>
                <p:cNvPr id="106" name="Flowchart: Connector 105">
                  <a:extLst>
                    <a:ext uri="{FF2B5EF4-FFF2-40B4-BE49-F238E27FC236}">
                      <a16:creationId xmlns:a16="http://schemas.microsoft.com/office/drawing/2014/main" id="{F7553AF3-6F3D-4704-BF7B-EE5251AC2C20}"/>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Flowchart: Connector 106">
                  <a:extLst>
                    <a:ext uri="{FF2B5EF4-FFF2-40B4-BE49-F238E27FC236}">
                      <a16:creationId xmlns:a16="http://schemas.microsoft.com/office/drawing/2014/main" id="{6E5E58DC-79F6-4055-B061-5FD90564148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8" name="Straight Connector 107">
                  <a:extLst>
                    <a:ext uri="{FF2B5EF4-FFF2-40B4-BE49-F238E27FC236}">
                      <a16:creationId xmlns:a16="http://schemas.microsoft.com/office/drawing/2014/main" id="{600586A1-D090-49F9-80DB-C7850A34EAF6}"/>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B65D3AD-2228-449E-8509-9FAECAD7017D}"/>
                  </a:ext>
                </a:extLst>
              </p:cNvPr>
              <p:cNvGrpSpPr/>
              <p:nvPr/>
            </p:nvGrpSpPr>
            <p:grpSpPr>
              <a:xfrm>
                <a:off x="5482213" y="5406233"/>
                <a:ext cx="1085795" cy="139263"/>
                <a:chOff x="5515317" y="128652"/>
                <a:chExt cx="1085795" cy="139263"/>
              </a:xfrm>
            </p:grpSpPr>
            <p:sp>
              <p:nvSpPr>
                <p:cNvPr id="114" name="Flowchart: Connector 113">
                  <a:extLst>
                    <a:ext uri="{FF2B5EF4-FFF2-40B4-BE49-F238E27FC236}">
                      <a16:creationId xmlns:a16="http://schemas.microsoft.com/office/drawing/2014/main" id="{558CFDF7-BAB1-40D6-9F28-217948F90E78}"/>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5" name="Flowchart: Connector 114">
                  <a:extLst>
                    <a:ext uri="{FF2B5EF4-FFF2-40B4-BE49-F238E27FC236}">
                      <a16:creationId xmlns:a16="http://schemas.microsoft.com/office/drawing/2014/main" id="{EB4DF77A-AACC-48C9-BBF1-1E03514491D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16" name="Straight Connector 115">
                  <a:extLst>
                    <a:ext uri="{FF2B5EF4-FFF2-40B4-BE49-F238E27FC236}">
                      <a16:creationId xmlns:a16="http://schemas.microsoft.com/office/drawing/2014/main" id="{737D6CDA-F13E-47E8-9AF1-FD1DBAE287EB}"/>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565D47D3-4004-4D93-ABBC-A53C64D91E8A}"/>
                  </a:ext>
                </a:extLst>
              </p:cNvPr>
              <p:cNvGrpSpPr/>
              <p:nvPr/>
            </p:nvGrpSpPr>
            <p:grpSpPr>
              <a:xfrm>
                <a:off x="5495642" y="5742065"/>
                <a:ext cx="1085795" cy="139263"/>
                <a:chOff x="5515317" y="128652"/>
                <a:chExt cx="1085795" cy="139263"/>
              </a:xfrm>
            </p:grpSpPr>
            <p:sp>
              <p:nvSpPr>
                <p:cNvPr id="118" name="Flowchart: Connector 117">
                  <a:extLst>
                    <a:ext uri="{FF2B5EF4-FFF2-40B4-BE49-F238E27FC236}">
                      <a16:creationId xmlns:a16="http://schemas.microsoft.com/office/drawing/2014/main" id="{B7F1777F-DA08-4C14-86E1-DF87E1B6CAE5}"/>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9" name="Flowchart: Connector 118">
                  <a:extLst>
                    <a:ext uri="{FF2B5EF4-FFF2-40B4-BE49-F238E27FC236}">
                      <a16:creationId xmlns:a16="http://schemas.microsoft.com/office/drawing/2014/main" id="{D24FCB7A-811E-43D7-BD98-88F8539504A4}"/>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0" name="Straight Connector 119">
                  <a:extLst>
                    <a:ext uri="{FF2B5EF4-FFF2-40B4-BE49-F238E27FC236}">
                      <a16:creationId xmlns:a16="http://schemas.microsoft.com/office/drawing/2014/main" id="{A73302A8-493C-42D8-9DA4-42523AB72AF8}"/>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EDCA1A09-77EE-42A0-B872-F77C95BE2D0F}"/>
                  </a:ext>
                </a:extLst>
              </p:cNvPr>
              <p:cNvGrpSpPr/>
              <p:nvPr/>
            </p:nvGrpSpPr>
            <p:grpSpPr>
              <a:xfrm>
                <a:off x="5497576" y="6043137"/>
                <a:ext cx="1063493" cy="139263"/>
                <a:chOff x="5537619" y="128652"/>
                <a:chExt cx="1063493" cy="139263"/>
              </a:xfrm>
            </p:grpSpPr>
            <p:sp>
              <p:nvSpPr>
                <p:cNvPr id="122" name="Flowchart: Connector 121">
                  <a:extLst>
                    <a:ext uri="{FF2B5EF4-FFF2-40B4-BE49-F238E27FC236}">
                      <a16:creationId xmlns:a16="http://schemas.microsoft.com/office/drawing/2014/main" id="{F583F504-8A73-4CB6-A544-66E1675F7B19}"/>
                    </a:ext>
                  </a:extLst>
                </p:cNvPr>
                <p:cNvSpPr/>
                <p:nvPr/>
              </p:nvSpPr>
              <p:spPr>
                <a:xfrm>
                  <a:off x="5537619"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3" name="Flowchart: Connector 122">
                  <a:extLst>
                    <a:ext uri="{FF2B5EF4-FFF2-40B4-BE49-F238E27FC236}">
                      <a16:creationId xmlns:a16="http://schemas.microsoft.com/office/drawing/2014/main" id="{2048A599-DC16-43E5-B3FD-5F61B2FA7D63}"/>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4" name="Straight Connector 123">
                  <a:extLst>
                    <a:ext uri="{FF2B5EF4-FFF2-40B4-BE49-F238E27FC236}">
                      <a16:creationId xmlns:a16="http://schemas.microsoft.com/office/drawing/2014/main" id="{C90B4024-654C-4E5E-9428-C02924E9991D}"/>
                    </a:ext>
                  </a:extLst>
                </p:cNvPr>
                <p:cNvCxnSpPr>
                  <a:cxnSpLocks/>
                </p:cNvCxnSpPr>
                <p:nvPr/>
              </p:nvCxnSpPr>
              <p:spPr>
                <a:xfrm>
                  <a:off x="5591443"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4" name="文本框 25">
              <a:extLst>
                <a:ext uri="{FF2B5EF4-FFF2-40B4-BE49-F238E27FC236}">
                  <a16:creationId xmlns:a16="http://schemas.microsoft.com/office/drawing/2014/main" id="{5932180D-FDA0-4ACA-AD90-29F95DE0991E}"/>
                </a:ext>
              </a:extLst>
            </p:cNvPr>
            <p:cNvSpPr txBox="1"/>
            <p:nvPr/>
          </p:nvSpPr>
          <p:spPr>
            <a:xfrm>
              <a:off x="6932259" y="892593"/>
              <a:ext cx="3962268" cy="1477328"/>
            </a:xfrm>
            <a:prstGeom prst="rect">
              <a:avLst/>
            </a:prstGeom>
            <a:noFill/>
          </p:spPr>
          <p:txBody>
            <a:bodyPr wrap="square" rtlCol="0">
              <a:spAutoFit/>
            </a:bodyPr>
            <a:lstStyle/>
            <a:p>
              <a:pPr algn="ctr"/>
              <a:r>
                <a:rPr lang="en-US" altLang="zh-CN" sz="6600" b="1" dirty="0">
                  <a:solidFill>
                    <a:schemeClr val="accent4">
                      <a:lumMod val="75000"/>
                    </a:schemeClr>
                  </a:solidFill>
                  <a:latin typeface="Edwardian Script ITC" panose="030303020407070D0804" pitchFamily="66" charset="0"/>
                  <a:cs typeface="+mn-ea"/>
                  <a:sym typeface="+mn-lt"/>
                </a:rPr>
                <a:t>           </a:t>
              </a:r>
            </a:p>
          </p:txBody>
        </p:sp>
      </p:grpSp>
      <p:pic>
        <p:nvPicPr>
          <p:cNvPr id="110" name="Google Shape;666;p35">
            <a:extLst>
              <a:ext uri="{FF2B5EF4-FFF2-40B4-BE49-F238E27FC236}">
                <a16:creationId xmlns:a16="http://schemas.microsoft.com/office/drawing/2014/main" id="{C3BA078C-6EDB-441E-B4A2-5E99498ACB0B}"/>
              </a:ext>
            </a:extLst>
          </p:cNvPr>
          <p:cNvPicPr preferRelativeResize="0"/>
          <p:nvPr/>
        </p:nvPicPr>
        <p:blipFill>
          <a:blip r:embed="rId2">
            <a:alphaModFix/>
          </a:blip>
          <a:stretch>
            <a:fillRect/>
          </a:stretch>
        </p:blipFill>
        <p:spPr>
          <a:xfrm rot="1541352">
            <a:off x="6255425" y="3670680"/>
            <a:ext cx="1209677" cy="1294924"/>
          </a:xfrm>
          <a:prstGeom prst="rect">
            <a:avLst/>
          </a:prstGeom>
          <a:noFill/>
          <a:ln>
            <a:noFill/>
          </a:ln>
        </p:spPr>
      </p:pic>
      <p:sp>
        <p:nvSpPr>
          <p:cNvPr id="5" name="TextBox 4"/>
          <p:cNvSpPr txBox="1"/>
          <p:nvPr/>
        </p:nvSpPr>
        <p:spPr>
          <a:xfrm>
            <a:off x="450787" y="1467289"/>
            <a:ext cx="3511613" cy="1384995"/>
          </a:xfrm>
          <a:prstGeom prst="rect">
            <a:avLst/>
          </a:prstGeom>
          <a:noFill/>
        </p:spPr>
        <p:txBody>
          <a:bodyPr wrap="square" rtlCol="0">
            <a:spAutoFit/>
          </a:bodyPr>
          <a:lstStyle/>
          <a:p>
            <a:r>
              <a:rPr lang="vi-VN" sz="2800" dirty="0">
                <a:latin typeface="#9Slide03 AmpleSoft Bold" panose="02000000000000000000" pitchFamily="2" charset="0"/>
              </a:rPr>
              <a:t>1. </a:t>
            </a:r>
            <a:r>
              <a:rPr lang="en-US" sz="2800" b="1" dirty="0" err="1">
                <a:latin typeface="#9Slide03 AmpleSoft Bold" panose="02000000000000000000" pitchFamily="2" charset="0"/>
              </a:rPr>
              <a:t>Một</a:t>
            </a:r>
            <a:r>
              <a:rPr lang="en-US" sz="2800" b="1" dirty="0">
                <a:latin typeface="#9Slide03 AmpleSoft Bold" panose="02000000000000000000" pitchFamily="2" charset="0"/>
              </a:rPr>
              <a:t> </a:t>
            </a:r>
            <a:r>
              <a:rPr lang="en-US" sz="2800" b="1" dirty="0" err="1">
                <a:latin typeface="#9Slide03 AmpleSoft Bold" panose="02000000000000000000" pitchFamily="2" charset="0"/>
              </a:rPr>
              <a:t>số</a:t>
            </a:r>
            <a:r>
              <a:rPr lang="en-US" sz="2800" b="1" dirty="0">
                <a:latin typeface="#9Slide03 AmpleSoft Bold" panose="02000000000000000000" pitchFamily="2" charset="0"/>
              </a:rPr>
              <a:t> </a:t>
            </a:r>
            <a:r>
              <a:rPr lang="en-US" sz="2800" b="1" dirty="0" err="1">
                <a:latin typeface="#9Slide03 AmpleSoft Bold" panose="02000000000000000000" pitchFamily="2" charset="0"/>
              </a:rPr>
              <a:t>cách</a:t>
            </a:r>
            <a:r>
              <a:rPr lang="en-US" sz="2800" b="1" dirty="0">
                <a:latin typeface="#9Slide03 AmpleSoft Bold" panose="02000000000000000000" pitchFamily="2" charset="0"/>
              </a:rPr>
              <a:t> </a:t>
            </a:r>
            <a:r>
              <a:rPr lang="en-US" sz="2800" b="1" dirty="0" err="1">
                <a:latin typeface="#9Slide03 AmpleSoft Bold" panose="02000000000000000000" pitchFamily="2" charset="0"/>
              </a:rPr>
              <a:t>tiêu</a:t>
            </a:r>
            <a:r>
              <a:rPr lang="en-US" sz="2800" b="1" dirty="0">
                <a:latin typeface="#9Slide03 AmpleSoft Bold" panose="02000000000000000000" pitchFamily="2" charset="0"/>
              </a:rPr>
              <a:t> </a:t>
            </a:r>
            <a:r>
              <a:rPr lang="en-US" sz="2800" b="1" dirty="0" err="1">
                <a:latin typeface="#9Slide03 AmpleSoft Bold" panose="02000000000000000000" pitchFamily="2" charset="0"/>
              </a:rPr>
              <a:t>dùng</a:t>
            </a:r>
            <a:r>
              <a:rPr lang="en-US" sz="2800" b="1" dirty="0">
                <a:latin typeface="#9Slide03 AmpleSoft Bold" panose="02000000000000000000" pitchFamily="2" charset="0"/>
              </a:rPr>
              <a:t> </a:t>
            </a:r>
            <a:r>
              <a:rPr lang="en-US" sz="2800" b="1" dirty="0" err="1">
                <a:latin typeface="#9Slide03 AmpleSoft Bold" panose="02000000000000000000" pitchFamily="2" charset="0"/>
              </a:rPr>
              <a:t>thông</a:t>
            </a:r>
            <a:r>
              <a:rPr lang="en-US" sz="2800" b="1" dirty="0">
                <a:latin typeface="#9Slide03 AmpleSoft Bold" panose="02000000000000000000" pitchFamily="2" charset="0"/>
              </a:rPr>
              <a:t> minh</a:t>
            </a:r>
            <a:endParaRPr lang="en-US" sz="2800" dirty="0">
              <a:latin typeface="#9Slide03 AmpleSoft Bold" panose="02000000000000000000" pitchFamily="2" charset="0"/>
            </a:endParaRPr>
          </a:p>
          <a:p>
            <a:endParaRPr lang="en-US" sz="2800" dirty="0">
              <a:latin typeface="#9Slide03 AmpleSoft Bold" panose="02000000000000000000" pitchFamily="2" charset="0"/>
            </a:endParaRPr>
          </a:p>
        </p:txBody>
      </p:sp>
      <p:sp>
        <p:nvSpPr>
          <p:cNvPr id="6" name="Rectangle 5"/>
          <p:cNvSpPr/>
          <p:nvPr/>
        </p:nvSpPr>
        <p:spPr>
          <a:xfrm>
            <a:off x="306183" y="3215736"/>
            <a:ext cx="3886210" cy="461665"/>
          </a:xfrm>
          <a:prstGeom prst="rect">
            <a:avLst/>
          </a:prstGeom>
        </p:spPr>
        <p:txBody>
          <a:bodyPr wrap="square">
            <a:spAutoFit/>
          </a:bodyPr>
          <a:lstStyle/>
          <a:p>
            <a:pPr>
              <a:spcAft>
                <a:spcPts val="0"/>
              </a:spcAft>
            </a:pPr>
            <a:r>
              <a:rPr lang="en-US" sz="2400" dirty="0">
                <a:ea typeface="Times New Roman" panose="02020603050405020304" pitchFamily="18" charset="0"/>
              </a:rPr>
              <a:t>-</a:t>
            </a:r>
            <a:endParaRPr lang="en-US" sz="2400" dirty="0">
              <a:effectLst/>
              <a:ea typeface="Times New Roman" panose="02020603050405020304" pitchFamily="18" charset="0"/>
            </a:endParaRPr>
          </a:p>
        </p:txBody>
      </p:sp>
      <p:sp>
        <p:nvSpPr>
          <p:cNvPr id="8" name="TextBox 7"/>
          <p:cNvSpPr txBox="1"/>
          <p:nvPr/>
        </p:nvSpPr>
        <p:spPr>
          <a:xfrm>
            <a:off x="547720" y="2633268"/>
            <a:ext cx="3414680" cy="3416320"/>
          </a:xfrm>
          <a:prstGeom prst="rect">
            <a:avLst/>
          </a:prstGeom>
          <a:noFill/>
        </p:spPr>
        <p:txBody>
          <a:bodyPr wrap="square" rtlCol="0">
            <a:spAutoFit/>
          </a:bodyPr>
          <a:lstStyle/>
          <a:p>
            <a:r>
              <a:rPr lang="en-US" sz="2400" dirty="0">
                <a:solidFill>
                  <a:schemeClr val="accent6">
                    <a:lumMod val="75000"/>
                  </a:schemeClr>
                </a:solidFill>
              </a:rPr>
              <a:t>- </a:t>
            </a:r>
            <a:r>
              <a:rPr lang="en-US" sz="2400" dirty="0" err="1">
                <a:solidFill>
                  <a:schemeClr val="accent6">
                    <a:lumMod val="75000"/>
                  </a:schemeClr>
                </a:solidFill>
              </a:rPr>
              <a:t>Xây</a:t>
            </a:r>
            <a:r>
              <a:rPr lang="en-US" sz="2400" dirty="0">
                <a:solidFill>
                  <a:schemeClr val="accent6">
                    <a:lumMod val="75000"/>
                  </a:schemeClr>
                </a:solidFill>
              </a:rPr>
              <a:t> </a:t>
            </a:r>
            <a:r>
              <a:rPr lang="en-US" sz="2400" dirty="0" err="1">
                <a:solidFill>
                  <a:schemeClr val="accent6">
                    <a:lumMod val="75000"/>
                  </a:schemeClr>
                </a:solidFill>
              </a:rPr>
              <a:t>dựng</a:t>
            </a:r>
            <a:r>
              <a:rPr lang="en-US" sz="2400" dirty="0">
                <a:solidFill>
                  <a:schemeClr val="accent6">
                    <a:lumMod val="75000"/>
                  </a:schemeClr>
                </a:solidFill>
              </a:rPr>
              <a:t> </a:t>
            </a:r>
            <a:r>
              <a:rPr lang="en-US" sz="2400" dirty="0" err="1">
                <a:solidFill>
                  <a:schemeClr val="accent6">
                    <a:lumMod val="75000"/>
                  </a:schemeClr>
                </a:solidFill>
              </a:rPr>
              <a:t>kế</a:t>
            </a:r>
            <a:r>
              <a:rPr lang="en-US" sz="2400" dirty="0">
                <a:solidFill>
                  <a:schemeClr val="accent6">
                    <a:lumMod val="75000"/>
                  </a:schemeClr>
                </a:solidFill>
              </a:rPr>
              <a:t> </a:t>
            </a:r>
            <a:r>
              <a:rPr lang="en-US" sz="2400" dirty="0" err="1">
                <a:solidFill>
                  <a:schemeClr val="accent6">
                    <a:lumMod val="75000"/>
                  </a:schemeClr>
                </a:solidFill>
              </a:rPr>
              <a:t>hoạch</a:t>
            </a:r>
            <a:r>
              <a:rPr lang="en-US" sz="2400" dirty="0">
                <a:solidFill>
                  <a:schemeClr val="accent6">
                    <a:lumMod val="75000"/>
                  </a:schemeClr>
                </a:solidFill>
              </a:rPr>
              <a:t> </a:t>
            </a:r>
            <a:r>
              <a:rPr lang="en-US" sz="2400" dirty="0" err="1">
                <a:solidFill>
                  <a:schemeClr val="accent6">
                    <a:lumMod val="75000"/>
                  </a:schemeClr>
                </a:solidFill>
              </a:rPr>
              <a:t>mua</a:t>
            </a:r>
            <a:r>
              <a:rPr lang="en-US" sz="2400" dirty="0">
                <a:solidFill>
                  <a:schemeClr val="accent6">
                    <a:lumMod val="75000"/>
                  </a:schemeClr>
                </a:solidFill>
              </a:rPr>
              <a:t> </a:t>
            </a:r>
            <a:r>
              <a:rPr lang="en-US" sz="2400" dirty="0" err="1">
                <a:solidFill>
                  <a:schemeClr val="accent6">
                    <a:lumMod val="75000"/>
                  </a:schemeClr>
                </a:solidFill>
              </a:rPr>
              <a:t>sắm</a:t>
            </a:r>
            <a:r>
              <a:rPr lang="en-US" sz="2400" dirty="0">
                <a:solidFill>
                  <a:schemeClr val="accent6">
                    <a:lumMod val="75000"/>
                  </a:schemeClr>
                </a:solidFill>
              </a:rPr>
              <a:t>, chi </a:t>
            </a:r>
            <a:r>
              <a:rPr lang="en-US" sz="2400" dirty="0" err="1">
                <a:solidFill>
                  <a:schemeClr val="accent6">
                    <a:lumMod val="75000"/>
                  </a:schemeClr>
                </a:solidFill>
              </a:rPr>
              <a:t>tiêu</a:t>
            </a:r>
            <a:r>
              <a:rPr lang="en-US" sz="2400" dirty="0">
                <a:solidFill>
                  <a:schemeClr val="accent6">
                    <a:lumMod val="75000"/>
                  </a:schemeClr>
                </a:solidFill>
              </a:rPr>
              <a:t> </a:t>
            </a:r>
            <a:r>
              <a:rPr lang="en-US" sz="2400" dirty="0" err="1">
                <a:solidFill>
                  <a:schemeClr val="accent6">
                    <a:lumMod val="75000"/>
                  </a:schemeClr>
                </a:solidFill>
              </a:rPr>
              <a:t>phù</a:t>
            </a:r>
            <a:r>
              <a:rPr lang="en-US" sz="2400" dirty="0">
                <a:solidFill>
                  <a:schemeClr val="accent6">
                    <a:lumMod val="75000"/>
                  </a:schemeClr>
                </a:solidFill>
              </a:rPr>
              <a:t> </a:t>
            </a:r>
            <a:r>
              <a:rPr lang="en-US" sz="2400" dirty="0" err="1">
                <a:solidFill>
                  <a:schemeClr val="accent6">
                    <a:lumMod val="75000"/>
                  </a:schemeClr>
                </a:solidFill>
              </a:rPr>
              <a:t>hợp</a:t>
            </a:r>
            <a:r>
              <a:rPr lang="en-US" sz="2400" dirty="0">
                <a:solidFill>
                  <a:schemeClr val="accent6">
                    <a:lumMod val="75000"/>
                  </a:schemeClr>
                </a:solidFill>
              </a:rPr>
              <a:t> </a:t>
            </a:r>
            <a:r>
              <a:rPr lang="en-US" sz="2400" dirty="0" err="1">
                <a:solidFill>
                  <a:schemeClr val="accent6">
                    <a:lumMod val="75000"/>
                  </a:schemeClr>
                </a:solidFill>
              </a:rPr>
              <a:t>với</a:t>
            </a:r>
            <a:r>
              <a:rPr lang="en-US" sz="2400" dirty="0">
                <a:solidFill>
                  <a:schemeClr val="accent6">
                    <a:lumMod val="75000"/>
                  </a:schemeClr>
                </a:solidFill>
              </a:rPr>
              <a:t> </a:t>
            </a:r>
            <a:r>
              <a:rPr lang="en-US" sz="2400" dirty="0" err="1">
                <a:solidFill>
                  <a:schemeClr val="accent6">
                    <a:lumMod val="75000"/>
                  </a:schemeClr>
                </a:solidFill>
              </a:rPr>
              <a:t>bản</a:t>
            </a:r>
            <a:r>
              <a:rPr lang="en-US" sz="2400" dirty="0">
                <a:solidFill>
                  <a:schemeClr val="accent6">
                    <a:lumMod val="75000"/>
                  </a:schemeClr>
                </a:solidFill>
              </a:rPr>
              <a:t> </a:t>
            </a:r>
            <a:r>
              <a:rPr lang="en-US" sz="2400" dirty="0" err="1">
                <a:solidFill>
                  <a:schemeClr val="accent6">
                    <a:lumMod val="75000"/>
                  </a:schemeClr>
                </a:solidFill>
              </a:rPr>
              <a:t>thân</a:t>
            </a:r>
            <a:r>
              <a:rPr lang="en-US" sz="2400" dirty="0">
                <a:solidFill>
                  <a:schemeClr val="accent6">
                    <a:lumMod val="75000"/>
                  </a:schemeClr>
                </a:solidFill>
              </a:rPr>
              <a:t> </a:t>
            </a:r>
            <a:r>
              <a:rPr lang="en-US" sz="2400" dirty="0" err="1">
                <a:solidFill>
                  <a:schemeClr val="accent6">
                    <a:lumMod val="75000"/>
                  </a:schemeClr>
                </a:solidFill>
              </a:rPr>
              <a:t>và</a:t>
            </a:r>
            <a:r>
              <a:rPr lang="en-US" sz="2400" dirty="0">
                <a:solidFill>
                  <a:schemeClr val="accent6">
                    <a:lumMod val="75000"/>
                  </a:schemeClr>
                </a:solidFill>
              </a:rPr>
              <a:t> </a:t>
            </a:r>
            <a:r>
              <a:rPr lang="en-US" sz="2400" dirty="0" err="1">
                <a:solidFill>
                  <a:schemeClr val="accent6">
                    <a:lumMod val="75000"/>
                  </a:schemeClr>
                </a:solidFill>
              </a:rPr>
              <a:t>gia</a:t>
            </a:r>
            <a:r>
              <a:rPr lang="en-US" sz="2400" dirty="0">
                <a:solidFill>
                  <a:schemeClr val="accent6">
                    <a:lumMod val="75000"/>
                  </a:schemeClr>
                </a:solidFill>
              </a:rPr>
              <a:t> </a:t>
            </a:r>
            <a:r>
              <a:rPr lang="en-US" sz="2400" dirty="0" err="1">
                <a:solidFill>
                  <a:schemeClr val="accent6">
                    <a:lumMod val="75000"/>
                  </a:schemeClr>
                </a:solidFill>
              </a:rPr>
              <a:t>đình</a:t>
            </a:r>
            <a:endParaRPr lang="en-US" sz="2400" dirty="0">
              <a:solidFill>
                <a:schemeClr val="accent6">
                  <a:lumMod val="75000"/>
                </a:schemeClr>
              </a:solidFill>
            </a:endParaRPr>
          </a:p>
          <a:p>
            <a:r>
              <a:rPr lang="en-US" sz="2400" dirty="0">
                <a:solidFill>
                  <a:schemeClr val="accent6">
                    <a:lumMod val="75000"/>
                  </a:schemeClr>
                </a:solidFill>
              </a:rPr>
              <a:t>- </a:t>
            </a:r>
            <a:r>
              <a:rPr lang="en-US" sz="2400" dirty="0" err="1">
                <a:solidFill>
                  <a:schemeClr val="accent6">
                    <a:lumMod val="75000"/>
                  </a:schemeClr>
                </a:solidFill>
              </a:rPr>
              <a:t>Tìm</a:t>
            </a:r>
            <a:r>
              <a:rPr lang="en-US" sz="2400" dirty="0">
                <a:solidFill>
                  <a:schemeClr val="accent6">
                    <a:lumMod val="75000"/>
                  </a:schemeClr>
                </a:solidFill>
              </a:rPr>
              <a:t> </a:t>
            </a:r>
            <a:r>
              <a:rPr lang="en-US" sz="2400" dirty="0" err="1">
                <a:solidFill>
                  <a:schemeClr val="accent6">
                    <a:lumMod val="75000"/>
                  </a:schemeClr>
                </a:solidFill>
              </a:rPr>
              <a:t>hiểu</a:t>
            </a:r>
            <a:r>
              <a:rPr lang="en-US" sz="2400" dirty="0">
                <a:solidFill>
                  <a:schemeClr val="accent6">
                    <a:lumMod val="75000"/>
                  </a:schemeClr>
                </a:solidFill>
              </a:rPr>
              <a:t> </a:t>
            </a:r>
            <a:r>
              <a:rPr lang="en-US" sz="2400" dirty="0" err="1">
                <a:solidFill>
                  <a:schemeClr val="accent6">
                    <a:lumMod val="75000"/>
                  </a:schemeClr>
                </a:solidFill>
              </a:rPr>
              <a:t>thông</a:t>
            </a:r>
            <a:r>
              <a:rPr lang="en-US" sz="2400" dirty="0">
                <a:solidFill>
                  <a:schemeClr val="accent6">
                    <a:lumMod val="75000"/>
                  </a:schemeClr>
                </a:solidFill>
              </a:rPr>
              <a:t> tin </a:t>
            </a:r>
            <a:r>
              <a:rPr lang="en-US" sz="2400" dirty="0" err="1">
                <a:solidFill>
                  <a:schemeClr val="accent6">
                    <a:lumMod val="75000"/>
                  </a:schemeClr>
                </a:solidFill>
              </a:rPr>
              <a:t>về</a:t>
            </a:r>
            <a:r>
              <a:rPr lang="en-US" sz="2400" dirty="0">
                <a:solidFill>
                  <a:schemeClr val="accent6">
                    <a:lumMod val="75000"/>
                  </a:schemeClr>
                </a:solidFill>
              </a:rPr>
              <a:t> </a:t>
            </a:r>
            <a:r>
              <a:rPr lang="en-US" sz="2400" dirty="0" err="1">
                <a:solidFill>
                  <a:schemeClr val="accent6">
                    <a:lumMod val="75000"/>
                  </a:schemeClr>
                </a:solidFill>
              </a:rPr>
              <a:t>sản</a:t>
            </a:r>
            <a:r>
              <a:rPr lang="en-US" sz="2400" dirty="0">
                <a:solidFill>
                  <a:schemeClr val="accent6">
                    <a:lumMod val="75000"/>
                  </a:schemeClr>
                </a:solidFill>
              </a:rPr>
              <a:t> </a:t>
            </a:r>
            <a:r>
              <a:rPr lang="en-US" sz="2400" dirty="0" err="1">
                <a:solidFill>
                  <a:schemeClr val="accent6">
                    <a:lumMod val="75000"/>
                  </a:schemeClr>
                </a:solidFill>
              </a:rPr>
              <a:t>phẩm</a:t>
            </a:r>
            <a:endParaRPr lang="en-US" sz="2400" dirty="0">
              <a:solidFill>
                <a:schemeClr val="accent6">
                  <a:lumMod val="75000"/>
                </a:schemeClr>
              </a:solidFill>
            </a:endParaRPr>
          </a:p>
          <a:p>
            <a:r>
              <a:rPr lang="en-US" sz="2400" dirty="0">
                <a:solidFill>
                  <a:schemeClr val="accent6">
                    <a:lumMod val="75000"/>
                  </a:schemeClr>
                </a:solidFill>
              </a:rPr>
              <a:t>- </a:t>
            </a:r>
            <a:r>
              <a:rPr lang="en-US" sz="2400" dirty="0" err="1">
                <a:solidFill>
                  <a:schemeClr val="accent6">
                    <a:lumMod val="75000"/>
                  </a:schemeClr>
                </a:solidFill>
              </a:rPr>
              <a:t>Sử</a:t>
            </a:r>
            <a:r>
              <a:rPr lang="en-US" sz="2400" dirty="0">
                <a:solidFill>
                  <a:schemeClr val="accent6">
                    <a:lumMod val="75000"/>
                  </a:schemeClr>
                </a:solidFill>
              </a:rPr>
              <a:t> </a:t>
            </a:r>
            <a:r>
              <a:rPr lang="en-US" sz="2400" dirty="0" err="1">
                <a:solidFill>
                  <a:schemeClr val="accent6">
                    <a:lumMod val="75000"/>
                  </a:schemeClr>
                </a:solidFill>
              </a:rPr>
              <a:t>dụng</a:t>
            </a:r>
            <a:r>
              <a:rPr lang="en-US" sz="2400" dirty="0">
                <a:solidFill>
                  <a:schemeClr val="accent6">
                    <a:lumMod val="75000"/>
                  </a:schemeClr>
                </a:solidFill>
              </a:rPr>
              <a:t> </a:t>
            </a:r>
            <a:r>
              <a:rPr lang="en-US" sz="2400" dirty="0" err="1">
                <a:solidFill>
                  <a:schemeClr val="accent6">
                    <a:lumMod val="75000"/>
                  </a:schemeClr>
                </a:solidFill>
              </a:rPr>
              <a:t>sản</a:t>
            </a:r>
            <a:r>
              <a:rPr lang="en-US" sz="2400" dirty="0">
                <a:solidFill>
                  <a:schemeClr val="accent6">
                    <a:lumMod val="75000"/>
                  </a:schemeClr>
                </a:solidFill>
              </a:rPr>
              <a:t> </a:t>
            </a:r>
            <a:r>
              <a:rPr lang="en-US" sz="2400" dirty="0" err="1">
                <a:solidFill>
                  <a:schemeClr val="accent6">
                    <a:lumMod val="75000"/>
                  </a:schemeClr>
                </a:solidFill>
              </a:rPr>
              <a:t>phẩm</a:t>
            </a:r>
            <a:r>
              <a:rPr lang="en-US" sz="2400" dirty="0">
                <a:solidFill>
                  <a:schemeClr val="accent6">
                    <a:lumMod val="75000"/>
                  </a:schemeClr>
                </a:solidFill>
              </a:rPr>
              <a:t> an </a:t>
            </a:r>
            <a:r>
              <a:rPr lang="en-US" sz="2400" dirty="0" err="1">
                <a:solidFill>
                  <a:schemeClr val="accent6">
                    <a:lumMod val="75000"/>
                  </a:schemeClr>
                </a:solidFill>
              </a:rPr>
              <a:t>toàn</a:t>
            </a:r>
            <a:r>
              <a:rPr lang="en-US" sz="2400" dirty="0">
                <a:solidFill>
                  <a:schemeClr val="accent6">
                    <a:lumMod val="75000"/>
                  </a:schemeClr>
                </a:solidFill>
              </a:rPr>
              <a:t>, </a:t>
            </a:r>
            <a:r>
              <a:rPr lang="en-US" sz="2400" dirty="0" err="1">
                <a:solidFill>
                  <a:schemeClr val="accent6">
                    <a:lumMod val="75000"/>
                  </a:schemeClr>
                </a:solidFill>
              </a:rPr>
              <a:t>hiệu</a:t>
            </a:r>
            <a:r>
              <a:rPr lang="en-US" sz="2400" dirty="0">
                <a:solidFill>
                  <a:schemeClr val="accent6">
                    <a:lumMod val="75000"/>
                  </a:schemeClr>
                </a:solidFill>
              </a:rPr>
              <a:t> </a:t>
            </a:r>
            <a:r>
              <a:rPr lang="en-US" sz="2400" dirty="0" err="1">
                <a:solidFill>
                  <a:schemeClr val="accent6">
                    <a:lumMod val="75000"/>
                  </a:schemeClr>
                </a:solidFill>
              </a:rPr>
              <a:t>quả</a:t>
            </a:r>
            <a:endParaRPr lang="en-US" sz="2400" dirty="0">
              <a:solidFill>
                <a:schemeClr val="accent6">
                  <a:lumMod val="75000"/>
                </a:schemeClr>
              </a:solidFill>
            </a:endParaRPr>
          </a:p>
          <a:p>
            <a:r>
              <a:rPr lang="en-US" sz="2400" dirty="0">
                <a:solidFill>
                  <a:schemeClr val="accent6">
                    <a:lumMod val="75000"/>
                  </a:schemeClr>
                </a:solidFill>
              </a:rPr>
              <a:t>- </a:t>
            </a:r>
            <a:r>
              <a:rPr lang="en-US" sz="2400" dirty="0" err="1">
                <a:solidFill>
                  <a:schemeClr val="accent6">
                    <a:lumMod val="75000"/>
                  </a:schemeClr>
                </a:solidFill>
              </a:rPr>
              <a:t>Lựa</a:t>
            </a:r>
            <a:r>
              <a:rPr lang="en-US" sz="2400" dirty="0">
                <a:solidFill>
                  <a:schemeClr val="accent6">
                    <a:lumMod val="75000"/>
                  </a:schemeClr>
                </a:solidFill>
              </a:rPr>
              <a:t> </a:t>
            </a:r>
            <a:r>
              <a:rPr lang="en-US" sz="2400" dirty="0" err="1">
                <a:solidFill>
                  <a:schemeClr val="accent6">
                    <a:lumMod val="75000"/>
                  </a:schemeClr>
                </a:solidFill>
              </a:rPr>
              <a:t>chọn</a:t>
            </a:r>
            <a:r>
              <a:rPr lang="en-US" sz="2400" dirty="0">
                <a:solidFill>
                  <a:schemeClr val="accent6">
                    <a:lumMod val="75000"/>
                  </a:schemeClr>
                </a:solidFill>
              </a:rPr>
              <a:t> </a:t>
            </a:r>
            <a:r>
              <a:rPr lang="en-US" sz="2400" dirty="0" err="1">
                <a:solidFill>
                  <a:schemeClr val="accent6">
                    <a:lumMod val="75000"/>
                  </a:schemeClr>
                </a:solidFill>
              </a:rPr>
              <a:t>phương</a:t>
            </a:r>
            <a:r>
              <a:rPr lang="en-US" sz="2400" dirty="0">
                <a:solidFill>
                  <a:schemeClr val="accent6">
                    <a:lumMod val="75000"/>
                  </a:schemeClr>
                </a:solidFill>
              </a:rPr>
              <a:t> </a:t>
            </a:r>
            <a:r>
              <a:rPr lang="en-US" sz="2400" dirty="0" err="1">
                <a:solidFill>
                  <a:schemeClr val="accent6">
                    <a:lumMod val="75000"/>
                  </a:schemeClr>
                </a:solidFill>
              </a:rPr>
              <a:t>thức</a:t>
            </a:r>
            <a:r>
              <a:rPr lang="en-US" sz="2400" dirty="0">
                <a:solidFill>
                  <a:schemeClr val="accent6">
                    <a:lumMod val="75000"/>
                  </a:schemeClr>
                </a:solidFill>
              </a:rPr>
              <a:t> </a:t>
            </a:r>
            <a:r>
              <a:rPr lang="en-US" sz="2400" dirty="0" err="1">
                <a:solidFill>
                  <a:schemeClr val="accent6">
                    <a:lumMod val="75000"/>
                  </a:schemeClr>
                </a:solidFill>
              </a:rPr>
              <a:t>thanh</a:t>
            </a:r>
            <a:r>
              <a:rPr lang="en-US" sz="2400" dirty="0">
                <a:solidFill>
                  <a:schemeClr val="accent6">
                    <a:lumMod val="75000"/>
                  </a:schemeClr>
                </a:solidFill>
              </a:rPr>
              <a:t> </a:t>
            </a:r>
            <a:r>
              <a:rPr lang="en-US" sz="2400" dirty="0" err="1">
                <a:solidFill>
                  <a:schemeClr val="accent6">
                    <a:lumMod val="75000"/>
                  </a:schemeClr>
                </a:solidFill>
              </a:rPr>
              <a:t>toán</a:t>
            </a:r>
            <a:r>
              <a:rPr lang="en-US" sz="2400" dirty="0">
                <a:solidFill>
                  <a:schemeClr val="accent6">
                    <a:lumMod val="75000"/>
                  </a:schemeClr>
                </a:solidFill>
              </a:rPr>
              <a:t> </a:t>
            </a:r>
            <a:r>
              <a:rPr lang="en-US" sz="2400" dirty="0" err="1">
                <a:solidFill>
                  <a:schemeClr val="accent6">
                    <a:lumMod val="75000"/>
                  </a:schemeClr>
                </a:solidFill>
              </a:rPr>
              <a:t>phù</a:t>
            </a:r>
            <a:r>
              <a:rPr lang="en-US" sz="2400" dirty="0">
                <a:solidFill>
                  <a:schemeClr val="accent6">
                    <a:lumMod val="75000"/>
                  </a:schemeClr>
                </a:solidFill>
              </a:rPr>
              <a:t> </a:t>
            </a:r>
            <a:r>
              <a:rPr lang="en-US" sz="2400" dirty="0" err="1">
                <a:solidFill>
                  <a:schemeClr val="accent6">
                    <a:lumMod val="75000"/>
                  </a:schemeClr>
                </a:solidFill>
              </a:rPr>
              <a:t>hợp</a:t>
            </a:r>
            <a:endParaRPr lang="en-US" sz="2400" dirty="0">
              <a:solidFill>
                <a:schemeClr val="accent6">
                  <a:lumMod val="75000"/>
                </a:schemeClr>
              </a:solidFill>
            </a:endParaRPr>
          </a:p>
        </p:txBody>
      </p:sp>
      <p:sp>
        <p:nvSpPr>
          <p:cNvPr id="7" name="TextBox 6"/>
          <p:cNvSpPr txBox="1"/>
          <p:nvPr/>
        </p:nvSpPr>
        <p:spPr>
          <a:xfrm>
            <a:off x="5203682" y="1085421"/>
            <a:ext cx="3347069" cy="4832092"/>
          </a:xfrm>
          <a:prstGeom prst="rect">
            <a:avLst/>
          </a:prstGeom>
          <a:noFill/>
        </p:spPr>
        <p:txBody>
          <a:bodyPr wrap="square" rtlCol="0">
            <a:spAutoFit/>
          </a:bodyPr>
          <a:lstStyle/>
          <a:p>
            <a:r>
              <a:rPr lang="vi-VN" sz="2800" dirty="0">
                <a:solidFill>
                  <a:srgbClr val="7030A0"/>
                </a:solidFill>
              </a:rPr>
              <a:t>Lưu ý: </a:t>
            </a:r>
          </a:p>
          <a:p>
            <a:pPr marL="457200" indent="-457200">
              <a:buFontTx/>
              <a:buChar char="-"/>
            </a:pPr>
            <a:r>
              <a:rPr lang="en-US" sz="2800" dirty="0" err="1">
                <a:solidFill>
                  <a:srgbClr val="7030A0"/>
                </a:solidFill>
              </a:rPr>
              <a:t>Kỹ</a:t>
            </a:r>
            <a:r>
              <a:rPr lang="en-US" sz="2800" dirty="0">
                <a:solidFill>
                  <a:srgbClr val="7030A0"/>
                </a:solidFill>
              </a:rPr>
              <a:t> </a:t>
            </a:r>
            <a:r>
              <a:rPr lang="en-US" sz="2800" dirty="0" err="1">
                <a:solidFill>
                  <a:srgbClr val="7030A0"/>
                </a:solidFill>
              </a:rPr>
              <a:t>năng</a:t>
            </a:r>
            <a:r>
              <a:rPr lang="en-US" sz="2800" dirty="0">
                <a:solidFill>
                  <a:srgbClr val="7030A0"/>
                </a:solidFill>
              </a:rPr>
              <a:t> </a:t>
            </a:r>
            <a:r>
              <a:rPr lang="en-US" sz="2800" dirty="0" err="1">
                <a:solidFill>
                  <a:srgbClr val="7030A0"/>
                </a:solidFill>
              </a:rPr>
              <a:t>sử</a:t>
            </a:r>
            <a:r>
              <a:rPr lang="en-US" sz="2800" dirty="0">
                <a:solidFill>
                  <a:srgbClr val="7030A0"/>
                </a:solidFill>
              </a:rPr>
              <a:t> </a:t>
            </a:r>
            <a:r>
              <a:rPr lang="en-US" sz="2800" dirty="0" err="1">
                <a:solidFill>
                  <a:srgbClr val="7030A0"/>
                </a:solidFill>
              </a:rPr>
              <a:t>dụng</a:t>
            </a:r>
            <a:r>
              <a:rPr lang="en-US" sz="2800" dirty="0">
                <a:solidFill>
                  <a:srgbClr val="7030A0"/>
                </a:solidFill>
              </a:rPr>
              <a:t> internet </a:t>
            </a:r>
            <a:r>
              <a:rPr lang="en-US" sz="2800" dirty="0" err="1">
                <a:solidFill>
                  <a:srgbClr val="7030A0"/>
                </a:solidFill>
              </a:rPr>
              <a:t>hiệu</a:t>
            </a:r>
            <a:r>
              <a:rPr lang="en-US" sz="2800" dirty="0">
                <a:solidFill>
                  <a:srgbClr val="7030A0"/>
                </a:solidFill>
              </a:rPr>
              <a:t> </a:t>
            </a:r>
            <a:r>
              <a:rPr lang="en-US" sz="2800" dirty="0" err="1">
                <a:solidFill>
                  <a:srgbClr val="7030A0"/>
                </a:solidFill>
              </a:rPr>
              <a:t>quả</a:t>
            </a:r>
            <a:r>
              <a:rPr lang="en-US" sz="2800" dirty="0">
                <a:solidFill>
                  <a:srgbClr val="7030A0"/>
                </a:solidFill>
              </a:rPr>
              <a:t>, </a:t>
            </a:r>
            <a:r>
              <a:rPr lang="en-US" sz="2800" dirty="0" err="1">
                <a:solidFill>
                  <a:srgbClr val="7030A0"/>
                </a:solidFill>
              </a:rPr>
              <a:t>phục</a:t>
            </a:r>
            <a:r>
              <a:rPr lang="en-US" sz="2800" dirty="0">
                <a:solidFill>
                  <a:srgbClr val="7030A0"/>
                </a:solidFill>
              </a:rPr>
              <a:t> </a:t>
            </a:r>
            <a:r>
              <a:rPr lang="en-US" sz="2800" dirty="0" err="1">
                <a:solidFill>
                  <a:srgbClr val="7030A0"/>
                </a:solidFill>
              </a:rPr>
              <a:t>vụ</a:t>
            </a:r>
            <a:r>
              <a:rPr lang="en-US" sz="2800" dirty="0">
                <a:solidFill>
                  <a:srgbClr val="7030A0"/>
                </a:solidFill>
              </a:rPr>
              <a:t> </a:t>
            </a:r>
            <a:r>
              <a:rPr lang="en-US" sz="2800" dirty="0" err="1">
                <a:solidFill>
                  <a:srgbClr val="7030A0"/>
                </a:solidFill>
              </a:rPr>
              <a:t>nhu</a:t>
            </a:r>
            <a:r>
              <a:rPr lang="en-US" sz="2800" dirty="0">
                <a:solidFill>
                  <a:srgbClr val="7030A0"/>
                </a:solidFill>
              </a:rPr>
              <a:t> </a:t>
            </a:r>
            <a:r>
              <a:rPr lang="en-US" sz="2800" dirty="0" err="1">
                <a:solidFill>
                  <a:srgbClr val="7030A0"/>
                </a:solidFill>
              </a:rPr>
              <a:t>cầu</a:t>
            </a:r>
            <a:r>
              <a:rPr lang="en-US" sz="2800" dirty="0">
                <a:solidFill>
                  <a:srgbClr val="7030A0"/>
                </a:solidFill>
              </a:rPr>
              <a:t> </a:t>
            </a:r>
            <a:r>
              <a:rPr lang="en-US" sz="2800" dirty="0" err="1">
                <a:solidFill>
                  <a:srgbClr val="7030A0"/>
                </a:solidFill>
              </a:rPr>
              <a:t>của</a:t>
            </a:r>
            <a:r>
              <a:rPr lang="en-US" sz="2800" dirty="0">
                <a:solidFill>
                  <a:srgbClr val="7030A0"/>
                </a:solidFill>
              </a:rPr>
              <a:t> </a:t>
            </a:r>
            <a:r>
              <a:rPr lang="en-US" sz="2800" dirty="0" err="1">
                <a:solidFill>
                  <a:srgbClr val="7030A0"/>
                </a:solidFill>
              </a:rPr>
              <a:t>bản</a:t>
            </a:r>
            <a:r>
              <a:rPr lang="en-US" sz="2800" dirty="0">
                <a:solidFill>
                  <a:srgbClr val="7030A0"/>
                </a:solidFill>
              </a:rPr>
              <a:t> </a:t>
            </a:r>
            <a:r>
              <a:rPr lang="en-US" sz="2800" dirty="0" err="1">
                <a:solidFill>
                  <a:srgbClr val="7030A0"/>
                </a:solidFill>
              </a:rPr>
              <a:t>thân</a:t>
            </a:r>
            <a:r>
              <a:rPr lang="en-US" sz="2800" dirty="0">
                <a:solidFill>
                  <a:srgbClr val="7030A0"/>
                </a:solidFill>
              </a:rPr>
              <a:t>.</a:t>
            </a:r>
            <a:endParaRPr lang="vi-VN" sz="2800" dirty="0">
              <a:solidFill>
                <a:srgbClr val="7030A0"/>
              </a:solidFill>
            </a:endParaRPr>
          </a:p>
          <a:p>
            <a:pPr marL="457200" indent="-457200">
              <a:buFontTx/>
              <a:buChar char="-"/>
            </a:pPr>
            <a:r>
              <a:rPr lang="en-US" sz="2800" dirty="0">
                <a:solidFill>
                  <a:srgbClr val="7030A0"/>
                </a:solidFill>
              </a:rPr>
              <a:t> </a:t>
            </a:r>
            <a:r>
              <a:rPr lang="en-US" sz="2800" dirty="0" err="1">
                <a:solidFill>
                  <a:srgbClr val="7030A0"/>
                </a:solidFill>
              </a:rPr>
              <a:t>Khi</a:t>
            </a:r>
            <a:r>
              <a:rPr lang="en-US" sz="2800" dirty="0">
                <a:solidFill>
                  <a:srgbClr val="7030A0"/>
                </a:solidFill>
              </a:rPr>
              <a:t> </a:t>
            </a:r>
            <a:r>
              <a:rPr lang="en-US" sz="2800" dirty="0" err="1">
                <a:solidFill>
                  <a:srgbClr val="7030A0"/>
                </a:solidFill>
              </a:rPr>
              <a:t>tìm</a:t>
            </a:r>
            <a:r>
              <a:rPr lang="en-US" sz="2800" dirty="0">
                <a:solidFill>
                  <a:srgbClr val="7030A0"/>
                </a:solidFill>
              </a:rPr>
              <a:t> </a:t>
            </a:r>
            <a:r>
              <a:rPr lang="en-US" sz="2800" dirty="0" err="1">
                <a:solidFill>
                  <a:srgbClr val="7030A0"/>
                </a:solidFill>
              </a:rPr>
              <a:t>hiểu</a:t>
            </a:r>
            <a:r>
              <a:rPr lang="en-US" sz="2800" dirty="0">
                <a:solidFill>
                  <a:srgbClr val="7030A0"/>
                </a:solidFill>
              </a:rPr>
              <a:t> </a:t>
            </a:r>
            <a:r>
              <a:rPr lang="en-US" sz="2800" dirty="0" err="1">
                <a:solidFill>
                  <a:srgbClr val="7030A0"/>
                </a:solidFill>
              </a:rPr>
              <a:t>các</a:t>
            </a:r>
            <a:r>
              <a:rPr lang="en-US" sz="2800" dirty="0">
                <a:solidFill>
                  <a:srgbClr val="7030A0"/>
                </a:solidFill>
              </a:rPr>
              <a:t> </a:t>
            </a:r>
            <a:r>
              <a:rPr lang="en-US" sz="2800" dirty="0" err="1">
                <a:solidFill>
                  <a:srgbClr val="7030A0"/>
                </a:solidFill>
              </a:rPr>
              <a:t>thông</a:t>
            </a:r>
            <a:r>
              <a:rPr lang="en-US" sz="2800" dirty="0">
                <a:solidFill>
                  <a:srgbClr val="7030A0"/>
                </a:solidFill>
              </a:rPr>
              <a:t> tin, </a:t>
            </a:r>
            <a:r>
              <a:rPr lang="en-US" sz="2800" dirty="0" err="1">
                <a:solidFill>
                  <a:srgbClr val="7030A0"/>
                </a:solidFill>
              </a:rPr>
              <a:t>giá</a:t>
            </a:r>
            <a:r>
              <a:rPr lang="en-US" sz="2800" dirty="0">
                <a:solidFill>
                  <a:srgbClr val="7030A0"/>
                </a:solidFill>
              </a:rPr>
              <a:t> </a:t>
            </a:r>
            <a:r>
              <a:rPr lang="en-US" sz="2800" dirty="0" err="1">
                <a:solidFill>
                  <a:srgbClr val="7030A0"/>
                </a:solidFill>
              </a:rPr>
              <a:t>cả</a:t>
            </a:r>
            <a:r>
              <a:rPr lang="en-US" sz="2800" dirty="0">
                <a:solidFill>
                  <a:srgbClr val="7030A0"/>
                </a:solidFill>
              </a:rPr>
              <a:t> </a:t>
            </a:r>
            <a:r>
              <a:rPr lang="en-US" sz="2800" dirty="0" err="1">
                <a:solidFill>
                  <a:srgbClr val="7030A0"/>
                </a:solidFill>
              </a:rPr>
              <a:t>của</a:t>
            </a:r>
            <a:r>
              <a:rPr lang="en-US" sz="2800" dirty="0">
                <a:solidFill>
                  <a:srgbClr val="7030A0"/>
                </a:solidFill>
              </a:rPr>
              <a:t> </a:t>
            </a:r>
            <a:r>
              <a:rPr lang="en-US" sz="2800" dirty="0" err="1">
                <a:solidFill>
                  <a:srgbClr val="7030A0"/>
                </a:solidFill>
              </a:rPr>
              <a:t>sản</a:t>
            </a:r>
            <a:r>
              <a:rPr lang="en-US" sz="2800" dirty="0">
                <a:solidFill>
                  <a:srgbClr val="7030A0"/>
                </a:solidFill>
              </a:rPr>
              <a:t> </a:t>
            </a:r>
            <a:r>
              <a:rPr lang="en-US" sz="2800" dirty="0" err="1">
                <a:solidFill>
                  <a:srgbClr val="7030A0"/>
                </a:solidFill>
              </a:rPr>
              <a:t>phẩm</a:t>
            </a:r>
            <a:r>
              <a:rPr lang="en-US" sz="2800" dirty="0">
                <a:solidFill>
                  <a:srgbClr val="7030A0"/>
                </a:solidFill>
              </a:rPr>
              <a:t> </a:t>
            </a:r>
            <a:r>
              <a:rPr lang="en-US" sz="2800" dirty="0" err="1">
                <a:solidFill>
                  <a:srgbClr val="7030A0"/>
                </a:solidFill>
              </a:rPr>
              <a:t>trên</a:t>
            </a:r>
            <a:r>
              <a:rPr lang="en-US" sz="2800" dirty="0">
                <a:solidFill>
                  <a:srgbClr val="7030A0"/>
                </a:solidFill>
              </a:rPr>
              <a:t> </a:t>
            </a:r>
            <a:r>
              <a:rPr lang="en-US" sz="2800" dirty="0" err="1">
                <a:solidFill>
                  <a:srgbClr val="7030A0"/>
                </a:solidFill>
              </a:rPr>
              <a:t>các</a:t>
            </a:r>
            <a:r>
              <a:rPr lang="en-US" sz="2800" dirty="0">
                <a:solidFill>
                  <a:srgbClr val="7030A0"/>
                </a:solidFill>
              </a:rPr>
              <a:t> </a:t>
            </a:r>
            <a:r>
              <a:rPr lang="en-US" sz="2800" dirty="0" err="1">
                <a:solidFill>
                  <a:srgbClr val="7030A0"/>
                </a:solidFill>
              </a:rPr>
              <a:t>trang</a:t>
            </a:r>
            <a:r>
              <a:rPr lang="en-US" sz="2800" dirty="0">
                <a:solidFill>
                  <a:srgbClr val="7030A0"/>
                </a:solidFill>
              </a:rPr>
              <a:t> </a:t>
            </a:r>
            <a:r>
              <a:rPr lang="en-US" sz="2800" dirty="0" err="1">
                <a:solidFill>
                  <a:srgbClr val="7030A0"/>
                </a:solidFill>
              </a:rPr>
              <a:t>mạng</a:t>
            </a:r>
            <a:r>
              <a:rPr lang="en-US" sz="2800" dirty="0">
                <a:solidFill>
                  <a:srgbClr val="7030A0"/>
                </a:solidFill>
              </a:rPr>
              <a:t> </a:t>
            </a:r>
            <a:r>
              <a:rPr lang="en-US" sz="2800" dirty="0" err="1">
                <a:solidFill>
                  <a:srgbClr val="7030A0"/>
                </a:solidFill>
              </a:rPr>
              <a:t>xã</a:t>
            </a:r>
            <a:r>
              <a:rPr lang="en-US" sz="2800" dirty="0">
                <a:solidFill>
                  <a:srgbClr val="7030A0"/>
                </a:solidFill>
              </a:rPr>
              <a:t> </a:t>
            </a:r>
            <a:r>
              <a:rPr lang="en-US" sz="2800" dirty="0" err="1">
                <a:solidFill>
                  <a:srgbClr val="7030A0"/>
                </a:solidFill>
              </a:rPr>
              <a:t>hội</a:t>
            </a:r>
            <a:r>
              <a:rPr lang="en-US" sz="2800" dirty="0">
                <a:solidFill>
                  <a:srgbClr val="7030A0"/>
                </a:solidFill>
              </a:rPr>
              <a:t>, </a:t>
            </a:r>
            <a:r>
              <a:rPr lang="en-US" sz="2800" dirty="0" err="1">
                <a:solidFill>
                  <a:srgbClr val="7030A0"/>
                </a:solidFill>
              </a:rPr>
              <a:t>thậm</a:t>
            </a:r>
            <a:r>
              <a:rPr lang="en-US" sz="2800" dirty="0">
                <a:solidFill>
                  <a:srgbClr val="7030A0"/>
                </a:solidFill>
              </a:rPr>
              <a:t> </a:t>
            </a:r>
            <a:r>
              <a:rPr lang="en-US" sz="2800" dirty="0" err="1">
                <a:solidFill>
                  <a:srgbClr val="7030A0"/>
                </a:solidFill>
              </a:rPr>
              <a:t>chí</a:t>
            </a:r>
            <a:r>
              <a:rPr lang="en-US" sz="2800" dirty="0">
                <a:solidFill>
                  <a:srgbClr val="7030A0"/>
                </a:solidFill>
              </a:rPr>
              <a:t> </a:t>
            </a:r>
            <a:r>
              <a:rPr lang="en-US" sz="2800" dirty="0" err="1">
                <a:solidFill>
                  <a:srgbClr val="7030A0"/>
                </a:solidFill>
              </a:rPr>
              <a:t>là</a:t>
            </a:r>
            <a:r>
              <a:rPr lang="en-US" sz="2800" dirty="0">
                <a:solidFill>
                  <a:srgbClr val="7030A0"/>
                </a:solidFill>
              </a:rPr>
              <a:t> </a:t>
            </a:r>
            <a:r>
              <a:rPr lang="en-US" sz="2800" dirty="0" err="1">
                <a:solidFill>
                  <a:srgbClr val="7030A0"/>
                </a:solidFill>
              </a:rPr>
              <a:t>mua</a:t>
            </a:r>
            <a:r>
              <a:rPr lang="en-US" sz="2800" dirty="0">
                <a:solidFill>
                  <a:srgbClr val="7030A0"/>
                </a:solidFill>
              </a:rPr>
              <a:t> </a:t>
            </a:r>
            <a:r>
              <a:rPr lang="en-US" sz="2800" dirty="0" err="1">
                <a:solidFill>
                  <a:srgbClr val="7030A0"/>
                </a:solidFill>
              </a:rPr>
              <a:t>hàng</a:t>
            </a:r>
            <a:r>
              <a:rPr lang="en-US" sz="2800" dirty="0">
                <a:solidFill>
                  <a:srgbClr val="7030A0"/>
                </a:solidFill>
              </a:rPr>
              <a:t> online</a:t>
            </a:r>
          </a:p>
        </p:txBody>
      </p:sp>
    </p:spTree>
    <p:extLst>
      <p:ext uri="{BB962C8B-B14F-4D97-AF65-F5344CB8AC3E}">
        <p14:creationId xmlns:p14="http://schemas.microsoft.com/office/powerpoint/2010/main" val="1234983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randombar(horizont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22703"/>
            <a:ext cx="9777854" cy="7380015"/>
          </a:xfrm>
        </p:spPr>
      </p:pic>
      <p:sp>
        <p:nvSpPr>
          <p:cNvPr id="5" name="TextBox 4"/>
          <p:cNvSpPr txBox="1"/>
          <p:nvPr/>
        </p:nvSpPr>
        <p:spPr>
          <a:xfrm>
            <a:off x="838200" y="533400"/>
            <a:ext cx="7391400" cy="369332"/>
          </a:xfrm>
          <a:prstGeom prst="rect">
            <a:avLst/>
          </a:prstGeom>
          <a:noFill/>
        </p:spPr>
        <p:txBody>
          <a:bodyPr wrap="square" rtlCol="0">
            <a:spAutoFit/>
          </a:bodyPr>
          <a:lstStyle/>
          <a:p>
            <a:endParaRPr lang="en-US" dirty="0"/>
          </a:p>
        </p:txBody>
      </p:sp>
      <p:sp>
        <p:nvSpPr>
          <p:cNvPr id="7" name="TextBox 6"/>
          <p:cNvSpPr txBox="1"/>
          <p:nvPr/>
        </p:nvSpPr>
        <p:spPr>
          <a:xfrm>
            <a:off x="838200" y="238512"/>
            <a:ext cx="7467600" cy="6124754"/>
          </a:xfrm>
          <a:prstGeom prst="rect">
            <a:avLst/>
          </a:prstGeom>
          <a:noFill/>
        </p:spPr>
        <p:txBody>
          <a:bodyPr wrap="square" rtlCol="0" anchor="ctr">
            <a:spAutoFit/>
          </a:bodyPr>
          <a:lstStyle/>
          <a:p>
            <a:r>
              <a:rPr lang="en-US" sz="2800" b="1" i="1" u="sng" dirty="0" err="1"/>
              <a:t>Thông</a:t>
            </a:r>
            <a:r>
              <a:rPr lang="en-US" sz="2800" b="1" i="1" u="sng" dirty="0"/>
              <a:t> tin 1</a:t>
            </a:r>
            <a:r>
              <a:rPr lang="en-US" sz="2800" b="1" i="1" dirty="0"/>
              <a:t>.</a:t>
            </a:r>
            <a:r>
              <a:rPr lang="en-US" sz="2800" dirty="0"/>
              <a:t> </a:t>
            </a:r>
          </a:p>
          <a:p>
            <a:r>
              <a:rPr lang="en-US" sz="2800" dirty="0" err="1"/>
              <a:t>Từ</a:t>
            </a:r>
            <a:r>
              <a:rPr lang="en-US" sz="2800" dirty="0"/>
              <a:t> </a:t>
            </a:r>
            <a:r>
              <a:rPr lang="en-US" sz="2800" dirty="0" err="1"/>
              <a:t>khi</a:t>
            </a:r>
            <a:r>
              <a:rPr lang="en-US" sz="2800" dirty="0"/>
              <a:t> </a:t>
            </a:r>
            <a:r>
              <a:rPr lang="en-US" sz="2800" dirty="0" err="1"/>
              <a:t>lên</a:t>
            </a:r>
            <a:r>
              <a:rPr lang="en-US" sz="2800" dirty="0"/>
              <a:t> </a:t>
            </a:r>
            <a:r>
              <a:rPr lang="en-US" sz="2800" dirty="0" err="1"/>
              <a:t>cấp</a:t>
            </a:r>
            <a:r>
              <a:rPr lang="en-US" sz="2800" dirty="0"/>
              <a:t> 2, </a:t>
            </a:r>
            <a:r>
              <a:rPr lang="en-US" sz="2800" dirty="0" err="1"/>
              <a:t>bố</a:t>
            </a:r>
            <a:r>
              <a:rPr lang="en-US" sz="2800" dirty="0"/>
              <a:t> </a:t>
            </a:r>
            <a:r>
              <a:rPr lang="en-US" sz="2800" dirty="0" err="1"/>
              <a:t>mẹ</a:t>
            </a:r>
            <a:r>
              <a:rPr lang="en-US" sz="2800" dirty="0"/>
              <a:t> </a:t>
            </a:r>
            <a:r>
              <a:rPr lang="en-US" sz="2800" dirty="0" err="1"/>
              <a:t>thường</a:t>
            </a:r>
            <a:r>
              <a:rPr lang="en-US" sz="2800" dirty="0"/>
              <a:t> </a:t>
            </a:r>
            <a:r>
              <a:rPr lang="en-US" sz="2800" dirty="0" err="1"/>
              <a:t>cho</a:t>
            </a:r>
            <a:r>
              <a:rPr lang="en-US" sz="2800" dirty="0"/>
              <a:t> Mai </a:t>
            </a:r>
            <a:r>
              <a:rPr lang="en-US" sz="2800" dirty="0" err="1"/>
              <a:t>một</a:t>
            </a:r>
            <a:r>
              <a:rPr lang="en-US" sz="2800" dirty="0"/>
              <a:t> </a:t>
            </a:r>
            <a:r>
              <a:rPr lang="en-US" sz="2800" dirty="0" err="1"/>
              <a:t>số</a:t>
            </a:r>
            <a:r>
              <a:rPr lang="en-US" sz="2800" dirty="0"/>
              <a:t> </a:t>
            </a:r>
            <a:r>
              <a:rPr lang="en-US" sz="2800" dirty="0" err="1"/>
              <a:t>tiền</a:t>
            </a:r>
            <a:r>
              <a:rPr lang="en-US" sz="2800" dirty="0"/>
              <a:t> </a:t>
            </a:r>
            <a:r>
              <a:rPr lang="en-US" sz="2800" dirty="0" err="1"/>
              <a:t>nhỏ</a:t>
            </a:r>
            <a:r>
              <a:rPr lang="en-US" sz="2800" dirty="0"/>
              <a:t> </a:t>
            </a:r>
            <a:r>
              <a:rPr lang="en-US" sz="2800" dirty="0" err="1"/>
              <a:t>để</a:t>
            </a:r>
            <a:r>
              <a:rPr lang="en-US" sz="2800" dirty="0"/>
              <a:t> </a:t>
            </a:r>
            <a:r>
              <a:rPr lang="en-US" sz="2800" dirty="0" err="1"/>
              <a:t>tiêu</a:t>
            </a:r>
            <a:r>
              <a:rPr lang="en-US" sz="2800" dirty="0"/>
              <a:t> </a:t>
            </a:r>
            <a:r>
              <a:rPr lang="en-US" sz="2800" dirty="0" err="1"/>
              <a:t>dùng</a:t>
            </a:r>
            <a:r>
              <a:rPr lang="en-US" sz="2800" dirty="0"/>
              <a:t> </a:t>
            </a:r>
            <a:r>
              <a:rPr lang="en-US" sz="2800" dirty="0" err="1"/>
              <a:t>hàng</a:t>
            </a:r>
            <a:r>
              <a:rPr lang="en-US" sz="2800" dirty="0"/>
              <a:t> </a:t>
            </a:r>
            <a:r>
              <a:rPr lang="en-US" sz="2800" dirty="0" err="1"/>
              <a:t>tháng</a:t>
            </a:r>
            <a:r>
              <a:rPr lang="en-US" sz="2800" dirty="0"/>
              <a:t>. Mai </a:t>
            </a:r>
            <a:r>
              <a:rPr lang="en-US" sz="2800" dirty="0" err="1"/>
              <a:t>rất</a:t>
            </a:r>
            <a:r>
              <a:rPr lang="en-US" sz="2800" dirty="0"/>
              <a:t> </a:t>
            </a:r>
            <a:r>
              <a:rPr lang="en-US" sz="2800" dirty="0" err="1"/>
              <a:t>trân</a:t>
            </a:r>
            <a:r>
              <a:rPr lang="en-US" sz="2800" dirty="0"/>
              <a:t> </a:t>
            </a:r>
            <a:r>
              <a:rPr lang="en-US" sz="2800" dirty="0" err="1"/>
              <a:t>trọng</a:t>
            </a:r>
            <a:r>
              <a:rPr lang="en-US" sz="2800" dirty="0"/>
              <a:t> </a:t>
            </a:r>
            <a:r>
              <a:rPr lang="en-US" sz="2800" dirty="0" err="1"/>
              <a:t>và</a:t>
            </a:r>
            <a:r>
              <a:rPr lang="en-US" sz="2800" dirty="0"/>
              <a:t> </a:t>
            </a:r>
            <a:r>
              <a:rPr lang="en-US" sz="2800" dirty="0" err="1"/>
              <a:t>luôn</a:t>
            </a:r>
            <a:r>
              <a:rPr lang="en-US" sz="2800" dirty="0"/>
              <a:t> </a:t>
            </a:r>
            <a:r>
              <a:rPr lang="en-US" sz="2800" dirty="0" err="1"/>
              <a:t>tìm</a:t>
            </a:r>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err="1"/>
              <a:t>số</a:t>
            </a:r>
            <a:r>
              <a:rPr lang="en-US" sz="2800" dirty="0"/>
              <a:t> </a:t>
            </a:r>
            <a:r>
              <a:rPr lang="en-US" sz="2800" dirty="0" err="1"/>
              <a:t>tiền</a:t>
            </a:r>
            <a:r>
              <a:rPr lang="en-US" sz="2800" dirty="0"/>
              <a:t> </a:t>
            </a:r>
            <a:r>
              <a:rPr lang="en-US" sz="2800" dirty="0" err="1"/>
              <a:t>này</a:t>
            </a:r>
            <a:r>
              <a:rPr lang="en-US" sz="2800" dirty="0"/>
              <a:t> </a:t>
            </a:r>
            <a:r>
              <a:rPr lang="en-US" sz="2800" dirty="0" err="1"/>
              <a:t>một</a:t>
            </a:r>
            <a:r>
              <a:rPr lang="en-US" sz="2800" dirty="0"/>
              <a:t> </a:t>
            </a:r>
            <a:r>
              <a:rPr lang="en-US" sz="2800" dirty="0" err="1"/>
              <a:t>cách</a:t>
            </a:r>
            <a:r>
              <a:rPr lang="en-US" sz="2800" dirty="0"/>
              <a:t> </a:t>
            </a:r>
            <a:r>
              <a:rPr lang="en-US" sz="2800" dirty="0" err="1"/>
              <a:t>hợp</a:t>
            </a:r>
            <a:r>
              <a:rPr lang="en-US" sz="2800" dirty="0"/>
              <a:t> </a:t>
            </a:r>
            <a:r>
              <a:rPr lang="en-US" sz="2800" dirty="0" err="1"/>
              <a:t>lí</a:t>
            </a:r>
            <a:r>
              <a:rPr lang="en-US" sz="2800" dirty="0"/>
              <a:t>. </a:t>
            </a:r>
            <a:r>
              <a:rPr lang="en-US" sz="2800" dirty="0" err="1"/>
              <a:t>Mỗi</a:t>
            </a:r>
            <a:r>
              <a:rPr lang="en-US" sz="2800" dirty="0"/>
              <a:t> </a:t>
            </a:r>
            <a:r>
              <a:rPr lang="en-US" sz="2800" dirty="0" err="1"/>
              <a:t>lần</a:t>
            </a:r>
            <a:r>
              <a:rPr lang="en-US" sz="2800" dirty="0"/>
              <a:t> </a:t>
            </a:r>
            <a:r>
              <a:rPr lang="en-US" sz="2800" dirty="0" err="1"/>
              <a:t>định</a:t>
            </a:r>
            <a:r>
              <a:rPr lang="en-US" sz="2800" dirty="0"/>
              <a:t> chi </a:t>
            </a:r>
            <a:r>
              <a:rPr lang="en-US" sz="2800" dirty="0" err="1"/>
              <a:t>tiêu</a:t>
            </a:r>
            <a:r>
              <a:rPr lang="en-US" sz="2800" dirty="0"/>
              <a:t> </a:t>
            </a:r>
            <a:r>
              <a:rPr lang="en-US" sz="2800" dirty="0" err="1"/>
              <a:t>gì</a:t>
            </a:r>
            <a:r>
              <a:rPr lang="en-US" sz="2800" dirty="0"/>
              <a:t> Mai </a:t>
            </a:r>
            <a:r>
              <a:rPr lang="en-US" sz="2800" dirty="0" err="1"/>
              <a:t>đều</a:t>
            </a:r>
            <a:r>
              <a:rPr lang="en-US" sz="2800" dirty="0"/>
              <a:t> </a:t>
            </a:r>
            <a:r>
              <a:rPr lang="en-US" sz="2800" dirty="0" err="1"/>
              <a:t>tìm</a:t>
            </a:r>
            <a:r>
              <a:rPr lang="en-US" sz="2800" dirty="0"/>
              <a:t> </a:t>
            </a:r>
            <a:r>
              <a:rPr lang="en-US" sz="2800" dirty="0" err="1"/>
              <a:t>hiểu</a:t>
            </a:r>
            <a:r>
              <a:rPr lang="en-US" sz="2800" dirty="0"/>
              <a:t> </a:t>
            </a:r>
            <a:r>
              <a:rPr lang="en-US" sz="2800" dirty="0" err="1"/>
              <a:t>thông</a:t>
            </a:r>
            <a:r>
              <a:rPr lang="en-US" sz="2800" dirty="0"/>
              <a:t> tin </a:t>
            </a:r>
            <a:r>
              <a:rPr lang="en-US" sz="2800" dirty="0" err="1"/>
              <a:t>về</a:t>
            </a:r>
            <a:r>
              <a:rPr lang="en-US" sz="2800" dirty="0"/>
              <a:t> </a:t>
            </a:r>
            <a:r>
              <a:rPr lang="en-US" sz="2800" dirty="0" err="1"/>
              <a:t>sản</a:t>
            </a:r>
            <a:r>
              <a:rPr lang="en-US" sz="2800" dirty="0"/>
              <a:t> </a:t>
            </a:r>
            <a:r>
              <a:rPr lang="en-US" sz="2800" dirty="0" err="1"/>
              <a:t>phẩm</a:t>
            </a:r>
            <a:r>
              <a:rPr lang="en-US" sz="2800" dirty="0"/>
              <a:t> </a:t>
            </a:r>
            <a:r>
              <a:rPr lang="en-US" sz="2800" dirty="0" err="1"/>
              <a:t>mình</a:t>
            </a:r>
            <a:r>
              <a:rPr lang="en-US" sz="2800" dirty="0"/>
              <a:t> </a:t>
            </a:r>
            <a:r>
              <a:rPr lang="en-US" sz="2800" dirty="0" err="1"/>
              <a:t>định</a:t>
            </a:r>
            <a:r>
              <a:rPr lang="en-US" sz="2800" dirty="0"/>
              <a:t> </a:t>
            </a:r>
            <a:r>
              <a:rPr lang="en-US" sz="2800" dirty="0" err="1"/>
              <a:t>mua</a:t>
            </a:r>
            <a:r>
              <a:rPr lang="en-US" sz="2800" dirty="0"/>
              <a:t> </a:t>
            </a:r>
            <a:r>
              <a:rPr lang="en-US" sz="2800" dirty="0" err="1"/>
              <a:t>như</a:t>
            </a:r>
            <a:r>
              <a:rPr lang="en-US" sz="2800" dirty="0"/>
              <a:t> </a:t>
            </a:r>
            <a:r>
              <a:rPr lang="en-US" sz="2800" dirty="0" err="1"/>
              <a:t>giá</a:t>
            </a:r>
            <a:r>
              <a:rPr lang="en-US" sz="2800" dirty="0"/>
              <a:t> </a:t>
            </a:r>
            <a:r>
              <a:rPr lang="en-US" sz="2800" dirty="0" err="1"/>
              <a:t>cả</a:t>
            </a:r>
            <a:r>
              <a:rPr lang="en-US" sz="2800" dirty="0"/>
              <a:t>, </a:t>
            </a:r>
            <a:r>
              <a:rPr lang="en-US" sz="2800" dirty="0" err="1"/>
              <a:t>chất</a:t>
            </a:r>
            <a:r>
              <a:rPr lang="en-US" sz="2800" dirty="0"/>
              <a:t> </a:t>
            </a:r>
            <a:r>
              <a:rPr lang="en-US" sz="2800" dirty="0" err="1"/>
              <a:t>lượng</a:t>
            </a:r>
            <a:r>
              <a:rPr lang="en-US" sz="2800" dirty="0"/>
              <a:t> hay </a:t>
            </a:r>
            <a:r>
              <a:rPr lang="en-US" sz="2800" dirty="0" err="1"/>
              <a:t>các</a:t>
            </a:r>
            <a:r>
              <a:rPr lang="en-US" sz="2800" dirty="0"/>
              <a:t> </a:t>
            </a:r>
            <a:r>
              <a:rPr lang="en-US" sz="2800" dirty="0" err="1"/>
              <a:t>chương</a:t>
            </a:r>
            <a:r>
              <a:rPr lang="en-US" sz="2800" dirty="0"/>
              <a:t> </a:t>
            </a:r>
            <a:r>
              <a:rPr lang="en-US" sz="2800" dirty="0" err="1"/>
              <a:t>trình</a:t>
            </a:r>
            <a:r>
              <a:rPr lang="en-US" sz="2800" dirty="0"/>
              <a:t> </a:t>
            </a:r>
            <a:r>
              <a:rPr lang="en-US" sz="2800" dirty="0" err="1"/>
              <a:t>khuyến</a:t>
            </a:r>
            <a:r>
              <a:rPr lang="en-US" sz="2800" dirty="0"/>
              <a:t> </a:t>
            </a:r>
            <a:r>
              <a:rPr lang="en-US" sz="2800" dirty="0" err="1"/>
              <a:t>mại</a:t>
            </a:r>
            <a:r>
              <a:rPr lang="en-US" sz="2800" dirty="0"/>
              <a:t>. </a:t>
            </a:r>
            <a:r>
              <a:rPr lang="en-US" sz="2800" dirty="0" err="1"/>
              <a:t>Có</a:t>
            </a:r>
            <a:r>
              <a:rPr lang="en-US" sz="2800" dirty="0"/>
              <a:t> </a:t>
            </a:r>
            <a:r>
              <a:rPr lang="en-US" sz="2800" dirty="0" err="1"/>
              <a:t>lần</a:t>
            </a:r>
            <a:r>
              <a:rPr lang="en-US" sz="2800" dirty="0"/>
              <a:t>, </a:t>
            </a:r>
            <a:r>
              <a:rPr lang="en-US" sz="2800" dirty="0" err="1"/>
              <a:t>thấy</a:t>
            </a:r>
            <a:r>
              <a:rPr lang="en-US" sz="2800" dirty="0"/>
              <a:t> </a:t>
            </a:r>
            <a:r>
              <a:rPr lang="en-US" sz="2800" dirty="0" err="1"/>
              <a:t>xe</a:t>
            </a:r>
            <a:r>
              <a:rPr lang="en-US" sz="2800" dirty="0"/>
              <a:t> </a:t>
            </a:r>
            <a:r>
              <a:rPr lang="en-US" sz="2800" dirty="0" err="1"/>
              <a:t>đạp</a:t>
            </a:r>
            <a:r>
              <a:rPr lang="en-US" sz="2800" dirty="0"/>
              <a:t> </a:t>
            </a:r>
            <a:r>
              <a:rPr lang="en-US" sz="2800" dirty="0" err="1"/>
              <a:t>điện</a:t>
            </a:r>
            <a:r>
              <a:rPr lang="en-US" sz="2800" dirty="0"/>
              <a:t> </a:t>
            </a:r>
            <a:r>
              <a:rPr lang="en-US" sz="2800" dirty="0" err="1"/>
              <a:t>của</a:t>
            </a:r>
            <a:r>
              <a:rPr lang="en-US" sz="2800" dirty="0"/>
              <a:t> Mai </a:t>
            </a:r>
            <a:r>
              <a:rPr lang="en-US" sz="2800" dirty="0" err="1"/>
              <a:t>đã</a:t>
            </a:r>
            <a:r>
              <a:rPr lang="en-US" sz="2800" dirty="0"/>
              <a:t> </a:t>
            </a:r>
            <a:r>
              <a:rPr lang="en-US" sz="2800" dirty="0" err="1"/>
              <a:t>cũ</a:t>
            </a:r>
            <a:r>
              <a:rPr lang="en-US" sz="2800" dirty="0"/>
              <a:t>, </a:t>
            </a:r>
            <a:r>
              <a:rPr lang="en-US" sz="2800" dirty="0" err="1"/>
              <a:t>bố</a:t>
            </a:r>
            <a:r>
              <a:rPr lang="en-US" sz="2800" dirty="0"/>
              <a:t> </a:t>
            </a:r>
            <a:r>
              <a:rPr lang="en-US" sz="2800" dirty="0" err="1"/>
              <a:t>mẹ</a:t>
            </a:r>
            <a:r>
              <a:rPr lang="en-US" sz="2800" dirty="0"/>
              <a:t> </a:t>
            </a:r>
            <a:r>
              <a:rPr lang="en-US" sz="2800" dirty="0" err="1"/>
              <a:t>muốn</a:t>
            </a:r>
            <a:r>
              <a:rPr lang="en-US" sz="2800" dirty="0"/>
              <a:t> </a:t>
            </a:r>
            <a:r>
              <a:rPr lang="en-US" sz="2800" dirty="0" err="1"/>
              <a:t>mua</a:t>
            </a:r>
            <a:r>
              <a:rPr lang="en-US" sz="2800" dirty="0"/>
              <a:t> </a:t>
            </a:r>
            <a:r>
              <a:rPr lang="en-US" sz="2800" dirty="0" err="1"/>
              <a:t>cho</a:t>
            </a:r>
            <a:r>
              <a:rPr lang="en-US" sz="2800" dirty="0"/>
              <a:t> Mai </a:t>
            </a:r>
            <a:r>
              <a:rPr lang="en-US" sz="2800" dirty="0" err="1"/>
              <a:t>một</a:t>
            </a:r>
            <a:r>
              <a:rPr lang="en-US" sz="2800" dirty="0"/>
              <a:t> </a:t>
            </a:r>
            <a:r>
              <a:rPr lang="en-US" sz="2800" dirty="0" err="1"/>
              <a:t>chiếc</a:t>
            </a:r>
            <a:r>
              <a:rPr lang="en-US" sz="2800" dirty="0"/>
              <a:t> </a:t>
            </a:r>
            <a:r>
              <a:rPr lang="en-US" sz="2800" dirty="0" err="1"/>
              <a:t>xe</a:t>
            </a:r>
            <a:r>
              <a:rPr lang="en-US" sz="2800" dirty="0"/>
              <a:t> </a:t>
            </a:r>
            <a:r>
              <a:rPr lang="en-US" sz="2800" dirty="0" err="1"/>
              <a:t>mới</a:t>
            </a:r>
            <a:r>
              <a:rPr lang="en-US" sz="2800" dirty="0"/>
              <a:t> </a:t>
            </a:r>
            <a:r>
              <a:rPr lang="en-US" sz="2800" dirty="0" err="1"/>
              <a:t>nhưng</a:t>
            </a:r>
            <a:r>
              <a:rPr lang="en-US" sz="2800" dirty="0"/>
              <a:t> </a:t>
            </a:r>
            <a:r>
              <a:rPr lang="en-US" sz="2800" dirty="0" err="1"/>
              <a:t>sau</a:t>
            </a:r>
            <a:r>
              <a:rPr lang="en-US" sz="2800" dirty="0"/>
              <a:t> </a:t>
            </a:r>
            <a:r>
              <a:rPr lang="en-US" sz="2800" dirty="0" err="1"/>
              <a:t>khi</a:t>
            </a:r>
            <a:r>
              <a:rPr lang="en-US" sz="2800" dirty="0"/>
              <a:t> </a:t>
            </a:r>
            <a:r>
              <a:rPr lang="en-US" sz="2800" dirty="0" err="1"/>
              <a:t>khảo</a:t>
            </a:r>
            <a:r>
              <a:rPr lang="en-US" sz="2800" dirty="0"/>
              <a:t> </a:t>
            </a:r>
            <a:r>
              <a:rPr lang="en-US" sz="2800" dirty="0" err="1"/>
              <a:t>sát</a:t>
            </a:r>
            <a:r>
              <a:rPr lang="en-US" sz="2800" dirty="0"/>
              <a:t> </a:t>
            </a:r>
            <a:r>
              <a:rPr lang="en-US" sz="2800" dirty="0" err="1"/>
              <a:t>giá</a:t>
            </a:r>
            <a:r>
              <a:rPr lang="en-US" sz="2800" dirty="0"/>
              <a:t> </a:t>
            </a:r>
            <a:r>
              <a:rPr lang="en-US" sz="2800" dirty="0" err="1"/>
              <a:t>cả</a:t>
            </a:r>
            <a:r>
              <a:rPr lang="en-US" sz="2800" dirty="0"/>
              <a:t> </a:t>
            </a:r>
            <a:r>
              <a:rPr lang="en-US" sz="2800" dirty="0" err="1"/>
              <a:t>trên</a:t>
            </a:r>
            <a:r>
              <a:rPr lang="en-US" sz="2800" dirty="0"/>
              <a:t> </a:t>
            </a:r>
            <a:r>
              <a:rPr lang="en-US" sz="2800" dirty="0" err="1"/>
              <a:t>mạng</a:t>
            </a:r>
            <a:r>
              <a:rPr lang="en-US" sz="2800" dirty="0"/>
              <a:t>, Mai </a:t>
            </a:r>
            <a:r>
              <a:rPr lang="en-US" sz="2800" dirty="0" err="1"/>
              <a:t>nói</a:t>
            </a:r>
            <a:r>
              <a:rPr lang="en-US" sz="2800" dirty="0"/>
              <a:t> </a:t>
            </a:r>
            <a:r>
              <a:rPr lang="en-US" sz="2800" dirty="0" err="1"/>
              <a:t>với</a:t>
            </a:r>
            <a:r>
              <a:rPr lang="en-US" sz="2800" dirty="0"/>
              <a:t> </a:t>
            </a:r>
            <a:r>
              <a:rPr lang="en-US" sz="2800" dirty="0" err="1"/>
              <a:t>bố</a:t>
            </a:r>
            <a:r>
              <a:rPr lang="en-US" sz="2800" dirty="0"/>
              <a:t> </a:t>
            </a:r>
            <a:r>
              <a:rPr lang="en-US" sz="2800" dirty="0" err="1"/>
              <a:t>mẹ</a:t>
            </a:r>
            <a:r>
              <a:rPr lang="en-US" sz="2800" dirty="0"/>
              <a:t> </a:t>
            </a:r>
            <a:r>
              <a:rPr lang="en-US" sz="2800" dirty="0" err="1"/>
              <a:t>đừng</a:t>
            </a:r>
            <a:r>
              <a:rPr lang="en-US" sz="2800" dirty="0"/>
              <a:t> </a:t>
            </a:r>
            <a:r>
              <a:rPr lang="en-US" sz="2800" dirty="0" err="1"/>
              <a:t>mua</a:t>
            </a:r>
            <a:r>
              <a:rPr lang="en-US" sz="2800" dirty="0"/>
              <a:t> </a:t>
            </a:r>
            <a:r>
              <a:rPr lang="en-US" sz="2800" dirty="0" err="1"/>
              <a:t>vội</a:t>
            </a:r>
            <a:r>
              <a:rPr lang="en-US" sz="2800" dirty="0"/>
              <a:t> </a:t>
            </a:r>
            <a:r>
              <a:rPr lang="en-US" sz="2800" dirty="0" err="1"/>
              <a:t>mà</a:t>
            </a:r>
            <a:r>
              <a:rPr lang="en-US" sz="2800" dirty="0"/>
              <a:t> </a:t>
            </a:r>
            <a:r>
              <a:rPr lang="en-US" sz="2800" dirty="0" err="1"/>
              <a:t>hãy</a:t>
            </a:r>
            <a:r>
              <a:rPr lang="en-US" sz="2800" dirty="0"/>
              <a:t> </a:t>
            </a:r>
            <a:r>
              <a:rPr lang="en-US" sz="2800" dirty="0" err="1"/>
              <a:t>chờ</a:t>
            </a:r>
            <a:r>
              <a:rPr lang="en-US" sz="2800" dirty="0"/>
              <a:t> </a:t>
            </a:r>
            <a:r>
              <a:rPr lang="en-US" sz="2800" dirty="0" err="1"/>
              <a:t>đến</a:t>
            </a:r>
            <a:r>
              <a:rPr lang="en-US" sz="2800" dirty="0"/>
              <a:t> </a:t>
            </a:r>
            <a:r>
              <a:rPr lang="en-US" sz="2800" dirty="0" err="1"/>
              <a:t>dịp</a:t>
            </a:r>
            <a:r>
              <a:rPr lang="en-US" sz="2800" dirty="0"/>
              <a:t> </a:t>
            </a:r>
            <a:r>
              <a:rPr lang="en-US" sz="2800" dirty="0" err="1"/>
              <a:t>đầu</a:t>
            </a:r>
            <a:r>
              <a:rPr lang="en-US" sz="2800" dirty="0"/>
              <a:t> </a:t>
            </a:r>
            <a:r>
              <a:rPr lang="en-US" sz="2800" dirty="0" err="1"/>
              <a:t>năm</a:t>
            </a:r>
            <a:r>
              <a:rPr lang="en-US" sz="2800" dirty="0"/>
              <a:t> </a:t>
            </a:r>
            <a:r>
              <a:rPr lang="en-US" sz="2800" dirty="0" err="1"/>
              <a:t>học</a:t>
            </a:r>
            <a:r>
              <a:rPr lang="en-US" sz="2800" dirty="0"/>
              <a:t> </a:t>
            </a:r>
            <a:r>
              <a:rPr lang="en-US" sz="2800" dirty="0" err="1"/>
              <a:t>mới</a:t>
            </a:r>
            <a:r>
              <a:rPr lang="en-US" sz="2800" dirty="0"/>
              <a:t> </a:t>
            </a:r>
            <a:r>
              <a:rPr lang="en-US" sz="2800" dirty="0" err="1"/>
              <a:t>các</a:t>
            </a:r>
            <a:r>
              <a:rPr lang="en-US" sz="2800" dirty="0"/>
              <a:t> </a:t>
            </a:r>
            <a:r>
              <a:rPr lang="en-US" sz="2800" dirty="0" err="1"/>
              <a:t>hãng</a:t>
            </a:r>
            <a:r>
              <a:rPr lang="en-US" sz="2800" dirty="0"/>
              <a:t> </a:t>
            </a:r>
            <a:r>
              <a:rPr lang="en-US" sz="2800" dirty="0" err="1"/>
              <a:t>xe</a:t>
            </a:r>
            <a:r>
              <a:rPr lang="en-US" sz="2800" dirty="0"/>
              <a:t> </a:t>
            </a:r>
            <a:r>
              <a:rPr lang="en-US" sz="2800" dirty="0" err="1"/>
              <a:t>thường</a:t>
            </a:r>
            <a:r>
              <a:rPr lang="en-US" sz="2800" dirty="0"/>
              <a:t> </a:t>
            </a:r>
            <a:r>
              <a:rPr lang="en-US" sz="2800" dirty="0" err="1"/>
              <a:t>có</a:t>
            </a:r>
            <a:r>
              <a:rPr lang="en-US" sz="2800" dirty="0"/>
              <a:t> </a:t>
            </a:r>
            <a:r>
              <a:rPr lang="en-US" sz="2800" dirty="0" err="1"/>
              <a:t>chương</a:t>
            </a:r>
            <a:r>
              <a:rPr lang="en-US" sz="2800" dirty="0"/>
              <a:t> </a:t>
            </a:r>
            <a:r>
              <a:rPr lang="en-US" sz="2800" dirty="0" err="1"/>
              <a:t>trình</a:t>
            </a:r>
            <a:r>
              <a:rPr lang="en-US" sz="2800" dirty="0"/>
              <a:t> </a:t>
            </a:r>
            <a:r>
              <a:rPr lang="en-US" sz="2800" dirty="0" err="1"/>
              <a:t>khuyến</a:t>
            </a:r>
            <a:r>
              <a:rPr lang="en-US" sz="2800" dirty="0"/>
              <a:t> </a:t>
            </a:r>
            <a:r>
              <a:rPr lang="en-US" sz="2800" dirty="0" err="1"/>
              <a:t>mại</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Nhờ</a:t>
            </a:r>
            <a:r>
              <a:rPr lang="en-US" sz="2800" dirty="0"/>
              <a:t> </a:t>
            </a:r>
            <a:r>
              <a:rPr lang="en-US" sz="2800" dirty="0" err="1"/>
              <a:t>vậy</a:t>
            </a:r>
            <a:r>
              <a:rPr lang="en-US" sz="2800" dirty="0"/>
              <a:t>, Mai </a:t>
            </a:r>
            <a:r>
              <a:rPr lang="en-US" sz="2800" dirty="0" err="1"/>
              <a:t>đã</a:t>
            </a:r>
            <a:r>
              <a:rPr lang="en-US" sz="2800" dirty="0"/>
              <a:t> </a:t>
            </a:r>
            <a:r>
              <a:rPr lang="en-US" sz="2800" dirty="0" err="1"/>
              <a:t>tiết</a:t>
            </a:r>
            <a:r>
              <a:rPr lang="en-US" sz="2800" dirty="0"/>
              <a:t> </a:t>
            </a:r>
            <a:r>
              <a:rPr lang="en-US" sz="2800" dirty="0" err="1"/>
              <a:t>kiệm</a:t>
            </a:r>
            <a:r>
              <a:rPr lang="en-US" sz="2800" dirty="0"/>
              <a:t> </a:t>
            </a:r>
            <a:r>
              <a:rPr lang="en-US" sz="2800" dirty="0" err="1"/>
              <a:t>được</a:t>
            </a:r>
            <a:r>
              <a:rPr lang="en-US" sz="2800" dirty="0"/>
              <a:t> </a:t>
            </a:r>
            <a:r>
              <a:rPr lang="en-US" sz="2800" dirty="0" err="1"/>
              <a:t>gần</a:t>
            </a:r>
            <a:r>
              <a:rPr lang="en-US" sz="2800" dirty="0"/>
              <a:t> 2 </a:t>
            </a:r>
            <a:r>
              <a:rPr lang="en-US" sz="2800" dirty="0" err="1"/>
              <a:t>triệu</a:t>
            </a:r>
            <a:r>
              <a:rPr lang="en-US" sz="2800" dirty="0"/>
              <a:t> </a:t>
            </a:r>
            <a:r>
              <a:rPr lang="en-US" sz="2800" dirty="0" err="1"/>
              <a:t>đồng</a:t>
            </a:r>
            <a:r>
              <a:rPr lang="en-US" sz="2800" dirty="0"/>
              <a:t> </a:t>
            </a:r>
            <a:r>
              <a:rPr lang="en-US" sz="2800" dirty="0" err="1"/>
              <a:t>cho</a:t>
            </a:r>
            <a:r>
              <a:rPr lang="en-US" sz="2800" dirty="0"/>
              <a:t> </a:t>
            </a:r>
            <a:r>
              <a:rPr lang="en-US" sz="2800" dirty="0" err="1"/>
              <a:t>bố</a:t>
            </a:r>
            <a:r>
              <a:rPr lang="en-US" sz="2800" dirty="0"/>
              <a:t> </a:t>
            </a:r>
            <a:r>
              <a:rPr lang="en-US" sz="2800" dirty="0" err="1"/>
              <a:t>mẹ</a:t>
            </a:r>
            <a:r>
              <a:rPr lang="en-US" sz="2800" dirty="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19612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22703"/>
            <a:ext cx="9777854" cy="7380015"/>
          </a:xfrm>
        </p:spPr>
      </p:pic>
      <p:sp>
        <p:nvSpPr>
          <p:cNvPr id="5" name="TextBox 4"/>
          <p:cNvSpPr txBox="1"/>
          <p:nvPr/>
        </p:nvSpPr>
        <p:spPr>
          <a:xfrm>
            <a:off x="838200" y="533400"/>
            <a:ext cx="7391400" cy="369332"/>
          </a:xfrm>
          <a:prstGeom prst="rect">
            <a:avLst/>
          </a:prstGeom>
          <a:noFill/>
        </p:spPr>
        <p:txBody>
          <a:bodyPr wrap="square" rtlCol="0">
            <a:spAutoFit/>
          </a:bodyPr>
          <a:lstStyle/>
          <a:p>
            <a:endParaRPr lang="en-US" dirty="0"/>
          </a:p>
        </p:txBody>
      </p:sp>
      <p:sp>
        <p:nvSpPr>
          <p:cNvPr id="7" name="TextBox 6"/>
          <p:cNvSpPr txBox="1"/>
          <p:nvPr/>
        </p:nvSpPr>
        <p:spPr>
          <a:xfrm>
            <a:off x="838200" y="669400"/>
            <a:ext cx="7467600" cy="5262979"/>
          </a:xfrm>
          <a:prstGeom prst="rect">
            <a:avLst/>
          </a:prstGeom>
          <a:noFill/>
        </p:spPr>
        <p:txBody>
          <a:bodyPr wrap="square" rtlCol="0" anchor="ctr">
            <a:spAutoFit/>
          </a:bodyPr>
          <a:lstStyle/>
          <a:p>
            <a:r>
              <a:rPr lang="en-US" sz="2800" b="1" i="1" dirty="0" err="1"/>
              <a:t>Thông</a:t>
            </a:r>
            <a:r>
              <a:rPr lang="en-US" sz="2800" b="1" i="1" dirty="0"/>
              <a:t> tin 2:</a:t>
            </a:r>
            <a:r>
              <a:rPr lang="en-US" sz="2800" dirty="0"/>
              <a:t>  </a:t>
            </a:r>
            <a:r>
              <a:rPr lang="en-US" sz="2800" dirty="0" err="1"/>
              <a:t>Sau</a:t>
            </a:r>
            <a:r>
              <a:rPr lang="en-US" sz="2800" dirty="0"/>
              <a:t> </a:t>
            </a:r>
            <a:r>
              <a:rPr lang="en-US" sz="2800" dirty="0" err="1"/>
              <a:t>tết</a:t>
            </a:r>
            <a:r>
              <a:rPr lang="en-US" sz="2800" dirty="0"/>
              <a:t>, Minh </a:t>
            </a:r>
            <a:r>
              <a:rPr lang="en-US" sz="2800" dirty="0" err="1"/>
              <a:t>được</a:t>
            </a:r>
            <a:r>
              <a:rPr lang="en-US" sz="2800" dirty="0"/>
              <a:t> </a:t>
            </a:r>
            <a:r>
              <a:rPr lang="en-US" sz="2800" dirty="0" err="1"/>
              <a:t>người</a:t>
            </a:r>
            <a:r>
              <a:rPr lang="en-US" sz="2800" dirty="0"/>
              <a:t> </a:t>
            </a:r>
            <a:r>
              <a:rPr lang="en-US" sz="2800" dirty="0" err="1"/>
              <a:t>thân</a:t>
            </a:r>
            <a:r>
              <a:rPr lang="en-US" sz="2800" dirty="0"/>
              <a:t> </a:t>
            </a:r>
            <a:r>
              <a:rPr lang="en-US" sz="2800" dirty="0" err="1"/>
              <a:t>mừng</a:t>
            </a:r>
            <a:r>
              <a:rPr lang="en-US" sz="2800" dirty="0"/>
              <a:t> </a:t>
            </a:r>
            <a:r>
              <a:rPr lang="en-US" sz="2800" dirty="0" err="1"/>
              <a:t>tuổi</a:t>
            </a:r>
            <a:r>
              <a:rPr lang="en-US" sz="2800" dirty="0"/>
              <a:t> </a:t>
            </a:r>
            <a:r>
              <a:rPr lang="en-US" sz="2800" dirty="0" err="1"/>
              <a:t>một</a:t>
            </a:r>
            <a:r>
              <a:rPr lang="en-US" sz="2800" dirty="0"/>
              <a:t> </a:t>
            </a:r>
            <a:r>
              <a:rPr lang="en-US" sz="2800" dirty="0" err="1"/>
              <a:t>số</a:t>
            </a:r>
            <a:r>
              <a:rPr lang="en-US" sz="2800" dirty="0"/>
              <a:t> </a:t>
            </a:r>
            <a:r>
              <a:rPr lang="en-US" sz="2800" dirty="0" err="1"/>
              <a:t>tiền</a:t>
            </a:r>
            <a:r>
              <a:rPr lang="en-US" sz="2800" dirty="0"/>
              <a:t> </a:t>
            </a:r>
            <a:r>
              <a:rPr lang="en-US" sz="2800" dirty="0" err="1"/>
              <a:t>khá</a:t>
            </a:r>
            <a:r>
              <a:rPr lang="en-US" sz="2800" dirty="0"/>
              <a:t> </a:t>
            </a:r>
            <a:r>
              <a:rPr lang="en-US" sz="2800" dirty="0" err="1"/>
              <a:t>lớn</a:t>
            </a:r>
            <a:r>
              <a:rPr lang="en-US" sz="2800" dirty="0"/>
              <a:t>. Minh </a:t>
            </a:r>
            <a:r>
              <a:rPr lang="en-US" sz="2800" dirty="0" err="1"/>
              <a:t>muốn</a:t>
            </a:r>
            <a:r>
              <a:rPr lang="en-US" sz="2800" dirty="0"/>
              <a:t> </a:t>
            </a:r>
            <a:r>
              <a:rPr lang="en-US" sz="2800" dirty="0" err="1"/>
              <a:t>dùng</a:t>
            </a:r>
            <a:r>
              <a:rPr lang="en-US" sz="2800" dirty="0"/>
              <a:t> </a:t>
            </a:r>
            <a:r>
              <a:rPr lang="en-US" sz="2800" dirty="0" err="1"/>
              <a:t>số</a:t>
            </a:r>
            <a:r>
              <a:rPr lang="en-US" sz="2800" dirty="0"/>
              <a:t> </a:t>
            </a:r>
            <a:r>
              <a:rPr lang="en-US" sz="2800" dirty="0" err="1"/>
              <a:t>tiền</a:t>
            </a:r>
            <a:r>
              <a:rPr lang="en-US" sz="2800" dirty="0"/>
              <a:t> </a:t>
            </a:r>
            <a:r>
              <a:rPr lang="en-US" sz="2800" dirty="0" err="1"/>
              <a:t>này</a:t>
            </a:r>
            <a:r>
              <a:rPr lang="en-US" sz="2800" dirty="0"/>
              <a:t> </a:t>
            </a:r>
            <a:r>
              <a:rPr lang="en-US" sz="2800" dirty="0" err="1"/>
              <a:t>để</a:t>
            </a:r>
            <a:r>
              <a:rPr lang="en-US" sz="2800" dirty="0"/>
              <a:t> </a:t>
            </a:r>
            <a:r>
              <a:rPr lang="en-US" sz="2800" dirty="0" err="1"/>
              <a:t>mua</a:t>
            </a:r>
            <a:r>
              <a:rPr lang="en-US" sz="2800" dirty="0"/>
              <a:t> </a:t>
            </a:r>
            <a:r>
              <a:rPr lang="en-US" sz="2800" dirty="0" err="1"/>
              <a:t>một</a:t>
            </a:r>
            <a:r>
              <a:rPr lang="en-US" sz="2800" dirty="0"/>
              <a:t> </a:t>
            </a:r>
            <a:r>
              <a:rPr lang="en-US" sz="2800" dirty="0" err="1"/>
              <a:t>chiếc</a:t>
            </a:r>
            <a:r>
              <a:rPr lang="en-US" sz="2800" dirty="0"/>
              <a:t> </a:t>
            </a:r>
            <a:r>
              <a:rPr lang="en-US" sz="2800" dirty="0" err="1"/>
              <a:t>máy</a:t>
            </a:r>
            <a:r>
              <a:rPr lang="en-US" sz="2800" dirty="0"/>
              <a:t> </a:t>
            </a:r>
            <a:r>
              <a:rPr lang="en-US" sz="2800" dirty="0" err="1"/>
              <a:t>tính</a:t>
            </a:r>
            <a:r>
              <a:rPr lang="en-US" sz="2800" dirty="0"/>
              <a:t> </a:t>
            </a:r>
            <a:r>
              <a:rPr lang="en-US" sz="2800" dirty="0" err="1"/>
              <a:t>bảng</a:t>
            </a:r>
            <a:r>
              <a:rPr lang="en-US" sz="2800" dirty="0"/>
              <a:t>. </a:t>
            </a:r>
            <a:r>
              <a:rPr lang="en-US" sz="2800" dirty="0" err="1"/>
              <a:t>Khi</a:t>
            </a:r>
            <a:r>
              <a:rPr lang="en-US" sz="2800" dirty="0"/>
              <a:t> </a:t>
            </a:r>
            <a:r>
              <a:rPr lang="en-US" sz="2800" dirty="0" err="1"/>
              <a:t>thấy</a:t>
            </a:r>
            <a:r>
              <a:rPr lang="en-US" sz="2800" dirty="0"/>
              <a:t> </a:t>
            </a:r>
            <a:r>
              <a:rPr lang="en-US" sz="2800" dirty="0" err="1"/>
              <a:t>một</a:t>
            </a:r>
            <a:r>
              <a:rPr lang="en-US" sz="2800" dirty="0"/>
              <a:t> website </a:t>
            </a:r>
            <a:r>
              <a:rPr lang="en-US" sz="2800" dirty="0" err="1"/>
              <a:t>quảng</a:t>
            </a:r>
            <a:r>
              <a:rPr lang="en-US" sz="2800" dirty="0"/>
              <a:t> </a:t>
            </a:r>
            <a:r>
              <a:rPr lang="en-US" sz="2800" dirty="0" err="1"/>
              <a:t>cáo</a:t>
            </a:r>
            <a:r>
              <a:rPr lang="en-US" sz="2800" dirty="0"/>
              <a:t> </a:t>
            </a:r>
            <a:r>
              <a:rPr lang="en-US" sz="2800" dirty="0" err="1"/>
              <a:t>chiếc</a:t>
            </a:r>
            <a:r>
              <a:rPr lang="en-US" sz="2800" dirty="0"/>
              <a:t> </a:t>
            </a:r>
            <a:r>
              <a:rPr lang="en-US" sz="2800" dirty="0" err="1"/>
              <a:t>máy</a:t>
            </a:r>
            <a:r>
              <a:rPr lang="en-US" sz="2800" dirty="0"/>
              <a:t> </a:t>
            </a:r>
            <a:r>
              <a:rPr lang="en-US" sz="2800" dirty="0" err="1"/>
              <a:t>tính</a:t>
            </a:r>
            <a:r>
              <a:rPr lang="en-US" sz="2800" dirty="0"/>
              <a:t> </a:t>
            </a:r>
            <a:r>
              <a:rPr lang="en-US" sz="2800" dirty="0" err="1"/>
              <a:t>như</a:t>
            </a:r>
            <a:r>
              <a:rPr lang="en-US" sz="2800" dirty="0"/>
              <a:t> Minh </a:t>
            </a:r>
            <a:r>
              <a:rPr lang="en-US" sz="2800" dirty="0" err="1"/>
              <a:t>đang</a:t>
            </a:r>
            <a:r>
              <a:rPr lang="en-US" sz="2800" dirty="0"/>
              <a:t> </a:t>
            </a:r>
            <a:r>
              <a:rPr lang="en-US" sz="2800" dirty="0" err="1"/>
              <a:t>định</a:t>
            </a:r>
            <a:r>
              <a:rPr lang="en-US" sz="2800" dirty="0"/>
              <a:t> </a:t>
            </a:r>
            <a:r>
              <a:rPr lang="en-US" sz="2800" dirty="0" err="1"/>
              <a:t>mua</a:t>
            </a:r>
            <a:r>
              <a:rPr lang="en-US" sz="2800" dirty="0"/>
              <a:t> </a:t>
            </a:r>
            <a:r>
              <a:rPr lang="en-US" sz="2800" dirty="0" err="1"/>
              <a:t>với</a:t>
            </a:r>
            <a:r>
              <a:rPr lang="en-US" sz="2800" dirty="0"/>
              <a:t> </a:t>
            </a:r>
            <a:r>
              <a:rPr lang="en-US" sz="2800" u="sng" dirty="0" err="1"/>
              <a:t>g</a:t>
            </a:r>
            <a:r>
              <a:rPr lang="en-US" sz="2800" dirty="0" err="1"/>
              <a:t>iá</a:t>
            </a:r>
            <a:r>
              <a:rPr lang="en-US" sz="2800" dirty="0"/>
              <a:t> </a:t>
            </a:r>
            <a:r>
              <a:rPr lang="en-US" sz="2800" dirty="0" err="1"/>
              <a:t>chỉ</a:t>
            </a:r>
            <a:r>
              <a:rPr lang="en-US" sz="2800" dirty="0"/>
              <a:t> </a:t>
            </a:r>
            <a:r>
              <a:rPr lang="en-US" sz="2800" dirty="0" err="1"/>
              <a:t>nửa</a:t>
            </a:r>
            <a:r>
              <a:rPr lang="en-US" sz="2800" dirty="0"/>
              <a:t> so </a:t>
            </a:r>
            <a:r>
              <a:rPr lang="en-US" sz="2800" dirty="0" err="1"/>
              <a:t>với</a:t>
            </a:r>
            <a:r>
              <a:rPr lang="en-US" sz="2800" dirty="0"/>
              <a:t> </a:t>
            </a:r>
            <a:r>
              <a:rPr lang="en-US" sz="2800" dirty="0" err="1"/>
              <a:t>giá</a:t>
            </a:r>
            <a:r>
              <a:rPr lang="en-US" sz="2800" dirty="0"/>
              <a:t> </a:t>
            </a:r>
            <a:r>
              <a:rPr lang="en-US" sz="2800" dirty="0" err="1"/>
              <a:t>niêm</a:t>
            </a:r>
            <a:r>
              <a:rPr lang="en-US" sz="2800" dirty="0"/>
              <a:t> </a:t>
            </a:r>
            <a:r>
              <a:rPr lang="en-US" sz="2800" dirty="0" err="1"/>
              <a:t>yết</a:t>
            </a:r>
            <a:r>
              <a:rPr lang="en-US" sz="2800" dirty="0"/>
              <a:t> ở </a:t>
            </a:r>
            <a:r>
              <a:rPr lang="en-US" sz="2800" dirty="0" err="1"/>
              <a:t>cửa</a:t>
            </a:r>
            <a:r>
              <a:rPr lang="en-US" sz="2800" dirty="0"/>
              <a:t> </a:t>
            </a:r>
            <a:r>
              <a:rPr lang="en-US" sz="2800" dirty="0" err="1"/>
              <a:t>hàng</a:t>
            </a:r>
            <a:r>
              <a:rPr lang="en-US" sz="2800" dirty="0"/>
              <a:t>. Minh </a:t>
            </a:r>
            <a:r>
              <a:rPr lang="en-US" sz="2800" dirty="0" err="1"/>
              <a:t>gọi</a:t>
            </a:r>
            <a:r>
              <a:rPr lang="en-US" sz="2800" dirty="0"/>
              <a:t> </a:t>
            </a:r>
            <a:r>
              <a:rPr lang="en-US" sz="2800" dirty="0" err="1"/>
              <a:t>điện</a:t>
            </a:r>
            <a:r>
              <a:rPr lang="en-US" sz="2800" dirty="0"/>
              <a:t> </a:t>
            </a:r>
            <a:r>
              <a:rPr lang="en-US" sz="2800" dirty="0" err="1"/>
              <a:t>đặt</a:t>
            </a:r>
            <a:r>
              <a:rPr lang="en-US" sz="2800" dirty="0"/>
              <a:t> </a:t>
            </a:r>
            <a:r>
              <a:rPr lang="en-US" sz="2800" dirty="0" err="1"/>
              <a:t>mua</a:t>
            </a:r>
            <a:r>
              <a:rPr lang="en-US" sz="2800" dirty="0"/>
              <a:t> </a:t>
            </a:r>
            <a:r>
              <a:rPr lang="en-US" sz="2800" dirty="0" err="1"/>
              <a:t>và</a:t>
            </a:r>
            <a:r>
              <a:rPr lang="en-US" sz="2800" dirty="0"/>
              <a:t> </a:t>
            </a:r>
            <a:r>
              <a:rPr lang="en-US" sz="2800" dirty="0" err="1"/>
              <a:t>thanh</a:t>
            </a:r>
            <a:r>
              <a:rPr lang="en-US" sz="2800" dirty="0"/>
              <a:t> </a:t>
            </a:r>
            <a:r>
              <a:rPr lang="en-US" sz="2800" dirty="0" err="1"/>
              <a:t>toán</a:t>
            </a:r>
            <a:r>
              <a:rPr lang="en-US" sz="2800" dirty="0"/>
              <a:t> </a:t>
            </a:r>
            <a:r>
              <a:rPr lang="en-US" sz="2800" dirty="0" err="1"/>
              <a:t>tiền</a:t>
            </a:r>
            <a:r>
              <a:rPr lang="en-US" sz="2800" dirty="0"/>
              <a:t> </a:t>
            </a:r>
            <a:r>
              <a:rPr lang="en-US" sz="2800" dirty="0" err="1"/>
              <a:t>luôn</a:t>
            </a:r>
            <a:r>
              <a:rPr lang="en-US" sz="2800" dirty="0"/>
              <a:t> </a:t>
            </a:r>
            <a:r>
              <a:rPr lang="en-US" sz="2800" dirty="0" err="1"/>
              <a:t>khi</a:t>
            </a:r>
            <a:r>
              <a:rPr lang="en-US" sz="2800" dirty="0"/>
              <a:t> </a:t>
            </a:r>
            <a:r>
              <a:rPr lang="en-US" sz="2800" dirty="0" err="1"/>
              <a:t>nhân</a:t>
            </a:r>
            <a:r>
              <a:rPr lang="en-US" sz="2800" dirty="0"/>
              <a:t> </a:t>
            </a:r>
            <a:r>
              <a:rPr lang="en-US" sz="2800" dirty="0" err="1"/>
              <a:t>viên</a:t>
            </a:r>
            <a:r>
              <a:rPr lang="en-US" sz="2800" dirty="0"/>
              <a:t> </a:t>
            </a:r>
            <a:r>
              <a:rPr lang="en-US" sz="2800" dirty="0" err="1"/>
              <a:t>giao</a:t>
            </a:r>
            <a:r>
              <a:rPr lang="en-US" sz="2800" dirty="0"/>
              <a:t> </a:t>
            </a:r>
            <a:r>
              <a:rPr lang="en-US" sz="2800" dirty="0" err="1"/>
              <a:t>hàng</a:t>
            </a:r>
            <a:r>
              <a:rPr lang="en-US" sz="2800" dirty="0"/>
              <a:t> </a:t>
            </a:r>
            <a:r>
              <a:rPr lang="en-US" sz="2800" dirty="0" err="1"/>
              <a:t>mang</a:t>
            </a:r>
            <a:r>
              <a:rPr lang="en-US" sz="2800" dirty="0"/>
              <a:t> </a:t>
            </a:r>
            <a:r>
              <a:rPr lang="en-US" sz="2800" dirty="0" err="1"/>
              <a:t>máy</a:t>
            </a:r>
            <a:r>
              <a:rPr lang="en-US" sz="2800" dirty="0"/>
              <a:t> </a:t>
            </a:r>
            <a:r>
              <a:rPr lang="en-US" sz="2800" dirty="0" err="1"/>
              <a:t>tính</a:t>
            </a:r>
            <a:r>
              <a:rPr lang="en-US" sz="2800" dirty="0"/>
              <a:t> </a:t>
            </a:r>
            <a:r>
              <a:rPr lang="en-US" sz="2800" dirty="0" err="1"/>
              <a:t>tới</a:t>
            </a:r>
            <a:r>
              <a:rPr lang="en-US" sz="2800" dirty="0"/>
              <a:t>. </a:t>
            </a:r>
            <a:r>
              <a:rPr lang="en-US" sz="2800" dirty="0" err="1"/>
              <a:t>Khi</a:t>
            </a:r>
            <a:r>
              <a:rPr lang="en-US" sz="2800" dirty="0"/>
              <a:t> </a:t>
            </a:r>
            <a:r>
              <a:rPr lang="en-US" sz="2800" dirty="0" err="1"/>
              <a:t>sử</a:t>
            </a:r>
            <a:r>
              <a:rPr lang="en-US" sz="2800" dirty="0"/>
              <a:t> </a:t>
            </a:r>
            <a:r>
              <a:rPr lang="en-US" sz="2800" dirty="0" err="1"/>
              <a:t>dụng</a:t>
            </a:r>
            <a:r>
              <a:rPr lang="en-US" sz="2800" dirty="0"/>
              <a:t> </a:t>
            </a:r>
            <a:r>
              <a:rPr lang="en-US" sz="2800" dirty="0" err="1"/>
              <a:t>sản</a:t>
            </a:r>
            <a:r>
              <a:rPr lang="en-US" sz="2800" dirty="0"/>
              <a:t> </a:t>
            </a:r>
            <a:r>
              <a:rPr lang="en-US" sz="2800" dirty="0" err="1"/>
              <a:t>phẩm</a:t>
            </a:r>
            <a:r>
              <a:rPr lang="en-US" sz="2800" dirty="0"/>
              <a:t>, Minh </a:t>
            </a:r>
            <a:r>
              <a:rPr lang="en-US" sz="2800" dirty="0" err="1"/>
              <a:t>thấy</a:t>
            </a:r>
            <a:r>
              <a:rPr lang="en-US" sz="2800" dirty="0"/>
              <a:t> </a:t>
            </a:r>
            <a:r>
              <a:rPr lang="en-US" sz="2800" dirty="0" err="1"/>
              <a:t>cấu</a:t>
            </a:r>
            <a:r>
              <a:rPr lang="en-US" sz="2800" dirty="0"/>
              <a:t> </a:t>
            </a:r>
            <a:r>
              <a:rPr lang="en-US" sz="2800" dirty="0" err="1"/>
              <a:t>hình</a:t>
            </a:r>
            <a:r>
              <a:rPr lang="en-US" sz="2800" dirty="0"/>
              <a:t> </a:t>
            </a:r>
            <a:r>
              <a:rPr lang="en-US" sz="2800" dirty="0" err="1"/>
              <a:t>của</a:t>
            </a:r>
            <a:r>
              <a:rPr lang="en-US" sz="2800" dirty="0"/>
              <a:t> </a:t>
            </a:r>
            <a:r>
              <a:rPr lang="en-US" sz="2800" dirty="0" err="1"/>
              <a:t>sản</a:t>
            </a:r>
            <a:r>
              <a:rPr lang="en-US" sz="2800" dirty="0"/>
              <a:t> </a:t>
            </a:r>
            <a:r>
              <a:rPr lang="en-US" sz="2800" dirty="0" err="1"/>
              <a:t>phẩm</a:t>
            </a:r>
            <a:r>
              <a:rPr lang="en-US" sz="2800" dirty="0"/>
              <a:t> </a:t>
            </a:r>
            <a:r>
              <a:rPr lang="en-US" sz="2800" dirty="0" err="1"/>
              <a:t>không</a:t>
            </a:r>
            <a:r>
              <a:rPr lang="en-US" sz="2800" dirty="0"/>
              <a:t> </a:t>
            </a:r>
            <a:r>
              <a:rPr lang="en-US" sz="2800" dirty="0" err="1"/>
              <a:t>giống</a:t>
            </a:r>
            <a:r>
              <a:rPr lang="en-US" sz="2800" dirty="0"/>
              <a:t> </a:t>
            </a:r>
            <a:r>
              <a:rPr lang="en-US" sz="2800" dirty="0" err="1"/>
              <a:t>với</a:t>
            </a:r>
            <a:r>
              <a:rPr lang="en-US" sz="2800" dirty="0"/>
              <a:t> </a:t>
            </a:r>
            <a:r>
              <a:rPr lang="en-US" sz="2800" dirty="0" err="1"/>
              <a:t>quảng</a:t>
            </a:r>
            <a:r>
              <a:rPr lang="en-US" sz="2800" dirty="0"/>
              <a:t> </a:t>
            </a:r>
            <a:r>
              <a:rPr lang="en-US" sz="2800" dirty="0" err="1"/>
              <a:t>cáo</a:t>
            </a:r>
            <a:r>
              <a:rPr lang="en-US" sz="2800" dirty="0"/>
              <a:t> </a:t>
            </a:r>
            <a:r>
              <a:rPr lang="en-US" sz="2800" dirty="0" err="1"/>
              <a:t>trên</a:t>
            </a:r>
            <a:r>
              <a:rPr lang="en-US" sz="2800" dirty="0"/>
              <a:t> website, </a:t>
            </a:r>
            <a:r>
              <a:rPr lang="en-US" sz="2800" dirty="0" err="1"/>
              <a:t>tốc</a:t>
            </a:r>
            <a:r>
              <a:rPr lang="en-US" sz="2800" dirty="0"/>
              <a:t> </a:t>
            </a:r>
            <a:r>
              <a:rPr lang="en-US" sz="2800" dirty="0" err="1"/>
              <a:t>độ</a:t>
            </a:r>
            <a:r>
              <a:rPr lang="en-US" sz="2800" dirty="0"/>
              <a:t> </a:t>
            </a:r>
            <a:r>
              <a:rPr lang="en-US" sz="2800" dirty="0" err="1"/>
              <a:t>hoạt</a:t>
            </a:r>
            <a:r>
              <a:rPr lang="en-US" sz="2800" dirty="0"/>
              <a:t> </a:t>
            </a:r>
            <a:r>
              <a:rPr lang="en-US" sz="2800" dirty="0" err="1"/>
              <a:t>động</a:t>
            </a:r>
            <a:r>
              <a:rPr lang="en-US" sz="2800" dirty="0"/>
              <a:t> </a:t>
            </a:r>
            <a:r>
              <a:rPr lang="en-US" sz="2800" dirty="0" err="1"/>
              <a:t>của</a:t>
            </a:r>
            <a:r>
              <a:rPr lang="en-US" sz="2800" dirty="0"/>
              <a:t> </a:t>
            </a:r>
            <a:r>
              <a:rPr lang="en-US" sz="2800" dirty="0" err="1"/>
              <a:t>máy</a:t>
            </a:r>
            <a:r>
              <a:rPr lang="en-US" sz="2800" dirty="0"/>
              <a:t> </a:t>
            </a:r>
            <a:r>
              <a:rPr lang="en-US" sz="2800" dirty="0" err="1"/>
              <a:t>rất</a:t>
            </a:r>
            <a:r>
              <a:rPr lang="en-US" sz="2800" dirty="0"/>
              <a:t> </a:t>
            </a:r>
            <a:r>
              <a:rPr lang="en-US" sz="2800" dirty="0" err="1"/>
              <a:t>chậm</a:t>
            </a:r>
            <a:r>
              <a:rPr lang="en-US" sz="2800" dirty="0"/>
              <a:t> </a:t>
            </a:r>
            <a:r>
              <a:rPr lang="en-US" sz="2800" dirty="0" err="1"/>
              <a:t>và</a:t>
            </a:r>
            <a:r>
              <a:rPr lang="en-US" sz="2800" dirty="0"/>
              <a:t> hay </a:t>
            </a:r>
            <a:r>
              <a:rPr lang="en-US" sz="2800" dirty="0" err="1"/>
              <a:t>bị</a:t>
            </a:r>
            <a:r>
              <a:rPr lang="en-US" sz="2800" dirty="0"/>
              <a:t> </a:t>
            </a:r>
            <a:r>
              <a:rPr lang="en-US" sz="2800" dirty="0" err="1"/>
              <a:t>đơ</a:t>
            </a:r>
            <a:r>
              <a:rPr lang="en-US" sz="2800" dirty="0"/>
              <a:t>. </a:t>
            </a:r>
            <a:r>
              <a:rPr lang="en-US" sz="2800" dirty="0" err="1"/>
              <a:t>Lúc</a:t>
            </a:r>
            <a:r>
              <a:rPr lang="en-US" sz="2800" dirty="0"/>
              <a:t> </a:t>
            </a:r>
            <a:r>
              <a:rPr lang="en-US" sz="2800" dirty="0" err="1"/>
              <a:t>này</a:t>
            </a:r>
            <a:r>
              <a:rPr lang="en-US" sz="2800" dirty="0"/>
              <a:t> Minh </a:t>
            </a:r>
            <a:r>
              <a:rPr lang="en-US" sz="2800" dirty="0" err="1"/>
              <a:t>mới</a:t>
            </a:r>
            <a:r>
              <a:rPr lang="en-US" sz="2800" dirty="0"/>
              <a:t> </a:t>
            </a:r>
            <a:r>
              <a:rPr lang="en-US" sz="2800" dirty="0" err="1"/>
              <a:t>biết</a:t>
            </a:r>
            <a:r>
              <a:rPr lang="en-US" sz="2800" dirty="0"/>
              <a:t> </a:t>
            </a:r>
            <a:r>
              <a:rPr lang="en-US" sz="2800" dirty="0" err="1"/>
              <a:t>là</a:t>
            </a:r>
            <a:r>
              <a:rPr lang="en-US" sz="2800" dirty="0"/>
              <a:t> </a:t>
            </a:r>
            <a:r>
              <a:rPr lang="en-US" sz="2800" dirty="0" err="1"/>
              <a:t>mình</a:t>
            </a:r>
            <a:r>
              <a:rPr lang="en-US" sz="2800" dirty="0"/>
              <a:t> </a:t>
            </a:r>
            <a:r>
              <a:rPr lang="en-US" sz="2800" dirty="0" err="1"/>
              <a:t>đã</a:t>
            </a:r>
            <a:r>
              <a:rPr lang="en-US" sz="2800" dirty="0"/>
              <a:t> </a:t>
            </a:r>
            <a:r>
              <a:rPr lang="en-US" sz="2800" dirty="0" err="1"/>
              <a:t>mua</a:t>
            </a:r>
            <a:r>
              <a:rPr lang="en-US" sz="2800" dirty="0"/>
              <a:t> </a:t>
            </a:r>
            <a:r>
              <a:rPr lang="en-US" sz="2800" dirty="0" err="1"/>
              <a:t>phải</a:t>
            </a:r>
            <a:r>
              <a:rPr lang="en-US" sz="2800" dirty="0"/>
              <a:t> </a:t>
            </a:r>
            <a:r>
              <a:rPr lang="en-US" sz="2800" dirty="0" err="1"/>
              <a:t>hàng</a:t>
            </a:r>
            <a:r>
              <a:rPr lang="en-US" sz="2800" dirty="0"/>
              <a:t> </a:t>
            </a:r>
            <a:r>
              <a:rPr lang="en-US" sz="2800" dirty="0" err="1"/>
              <a:t>giả</a:t>
            </a:r>
            <a:r>
              <a:rPr lang="en-US" sz="2800" dirty="0"/>
              <a:t>. </a:t>
            </a:r>
          </a:p>
        </p:txBody>
      </p:sp>
    </p:spTree>
    <p:extLst>
      <p:ext uri="{BB962C8B-B14F-4D97-AF65-F5344CB8AC3E}">
        <p14:creationId xmlns:p14="http://schemas.microsoft.com/office/powerpoint/2010/main" val="2130532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0"/>
            <a:ext cx="9144000" cy="6629400"/>
          </a:xfrm>
        </p:spPr>
      </p:pic>
      <p:sp>
        <p:nvSpPr>
          <p:cNvPr id="5" name="Oval 4"/>
          <p:cNvSpPr/>
          <p:nvPr/>
        </p:nvSpPr>
        <p:spPr>
          <a:xfrm>
            <a:off x="762000" y="533400"/>
            <a:ext cx="6400800" cy="403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Ai là người tiêu dùng thông minh, kém thông minh trong 2 TH trên? </a:t>
            </a:r>
            <a:endParaRPr lang="en-US" dirty="0"/>
          </a:p>
        </p:txBody>
      </p:sp>
    </p:spTree>
    <p:extLst>
      <p:ext uri="{BB962C8B-B14F-4D97-AF65-F5344CB8AC3E}">
        <p14:creationId xmlns:p14="http://schemas.microsoft.com/office/powerpoint/2010/main" val="1136492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13854"/>
            <a:ext cx="8636000" cy="6691745"/>
          </a:xfrm>
        </p:spPr>
      </p:pic>
      <p:sp>
        <p:nvSpPr>
          <p:cNvPr id="5" name="Rounded Rectangle 4"/>
          <p:cNvSpPr/>
          <p:nvPr/>
        </p:nvSpPr>
        <p:spPr>
          <a:xfrm>
            <a:off x="3124200" y="609600"/>
            <a:ext cx="55626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latin typeface="Times New Roman" pitchFamily="18" charset="0"/>
                <a:cs typeface="Times New Roman" pitchFamily="18" charset="0"/>
              </a:rPr>
              <a:t>Thông tin 1:</a:t>
            </a:r>
            <a:r>
              <a:rPr lang="nl-NL" sz="2800" dirty="0">
                <a:latin typeface="Times New Roman" pitchFamily="18" charset="0"/>
                <a:cs typeface="Times New Roman" pitchFamily="18" charset="0"/>
              </a:rPr>
              <a:t> Bạn Mai là người tiêu dùng thông minh vì biết tìm hiểu thông tin về sản phẩm định mua, biết chọn thời điểm để mua nên mua được hàng tốt, tiết kiệm được tiền</a:t>
            </a:r>
            <a:endParaRPr lang="en-US" dirty="0">
              <a:latin typeface="Times New Roman" pitchFamily="18" charset="0"/>
              <a:cs typeface="Times New Roman" pitchFamily="18" charset="0"/>
            </a:endParaRPr>
          </a:p>
        </p:txBody>
      </p:sp>
      <p:sp>
        <p:nvSpPr>
          <p:cNvPr id="6" name="Rounded Rectangle 5"/>
          <p:cNvSpPr/>
          <p:nvPr/>
        </p:nvSpPr>
        <p:spPr>
          <a:xfrm>
            <a:off x="3124200" y="3581400"/>
            <a:ext cx="5562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rgbClr val="0070C0"/>
                </a:solidFill>
                <a:latin typeface="Times New Roman" pitchFamily="18" charset="0"/>
                <a:cs typeface="Times New Roman" pitchFamily="18" charset="0"/>
              </a:rPr>
              <a:t>Thông tin 2:</a:t>
            </a:r>
            <a:r>
              <a:rPr lang="nl-NL" sz="2800" dirty="0">
                <a:solidFill>
                  <a:srgbClr val="0070C0"/>
                </a:solidFill>
                <a:latin typeface="Times New Roman" pitchFamily="18" charset="0"/>
                <a:cs typeface="Times New Roman" pitchFamily="18" charset="0"/>
              </a:rPr>
              <a:t> Bạn Minh là người tiêu dùng kém thông minh, không tìm hiểu về sản phẩm, mua bán vội vàng, không kiểm tra sản phẩm khi nhận hàng... nên mua phải hàng giả, kém chất lượng.</a:t>
            </a:r>
            <a:endParaRPr lang="en-US" sz="2800" dirty="0">
              <a:solidFill>
                <a:srgbClr val="0070C0"/>
              </a:solidFill>
              <a:latin typeface="Times New Roman" pitchFamily="18" charset="0"/>
              <a:cs typeface="Times New Roman" pitchFamily="18" charset="0"/>
            </a:endParaRPr>
          </a:p>
          <a:p>
            <a:pPr algn="ctr"/>
            <a:endParaRPr lang="en-US" dirty="0">
              <a:solidFill>
                <a:srgbClr val="0070C0"/>
              </a:solidFill>
            </a:endParaRPr>
          </a:p>
        </p:txBody>
      </p:sp>
    </p:spTree>
    <p:extLst>
      <p:ext uri="{BB962C8B-B14F-4D97-AF65-F5344CB8AC3E}">
        <p14:creationId xmlns:p14="http://schemas.microsoft.com/office/powerpoint/2010/main" val="32757999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36830" y="914400"/>
            <a:ext cx="4953000" cy="4524315"/>
          </a:xfrm>
          <a:prstGeom prst="rect">
            <a:avLst/>
          </a:prstGeom>
          <a:noFill/>
        </p:spPr>
        <p:txBody>
          <a:bodyPr wrap="square" rtlCol="0">
            <a:spAutoFit/>
          </a:bodyPr>
          <a:lstStyle/>
          <a:p>
            <a:r>
              <a:rPr lang="vi-VN" sz="5400" b="1" dirty="0"/>
              <a:t>Những quy tắc tiêu dùng thông minh trong cuộc sống hiện đại</a:t>
            </a:r>
          </a:p>
          <a:p>
            <a:endParaRPr lang="en-US" dirty="0"/>
          </a:p>
        </p:txBody>
      </p:sp>
    </p:spTree>
    <p:extLst>
      <p:ext uri="{BB962C8B-B14F-4D97-AF65-F5344CB8AC3E}">
        <p14:creationId xmlns:p14="http://schemas.microsoft.com/office/powerpoint/2010/main" val="2394873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6928"/>
            <a:ext cx="4724400" cy="4198620"/>
          </a:xfrm>
          <a:prstGeom prst="rect">
            <a:avLst/>
          </a:prstGeom>
        </p:spPr>
      </p:pic>
      <p:sp>
        <p:nvSpPr>
          <p:cNvPr id="4" name="TextBox 3"/>
          <p:cNvSpPr txBox="1"/>
          <p:nvPr/>
        </p:nvSpPr>
        <p:spPr>
          <a:xfrm>
            <a:off x="381000" y="242455"/>
            <a:ext cx="2286000" cy="3477875"/>
          </a:xfrm>
          <a:prstGeom prst="rect">
            <a:avLst/>
          </a:prstGeom>
          <a:noFill/>
        </p:spPr>
        <p:txBody>
          <a:bodyPr wrap="square" rtlCol="0">
            <a:spAutoFit/>
          </a:bodyPr>
          <a:lstStyle/>
          <a:p>
            <a:r>
              <a:rPr lang="vi-VN" sz="2000" dirty="0"/>
              <a:t>Đầu tư cho bản thân chính là cách đầu tư khôn ngoan nhất, và càng sớm nhận ra điều này chừng nào; bạn sẽ thấy cuộc sống của mình trở nên dễ thở hơn chừng đó.</a:t>
            </a:r>
            <a:endParaRPr lang="en-US" sz="2000" dirty="0"/>
          </a:p>
        </p:txBody>
      </p:sp>
      <p:sp>
        <p:nvSpPr>
          <p:cNvPr id="5" name="Rounded Rectangle 4"/>
          <p:cNvSpPr/>
          <p:nvPr/>
        </p:nvSpPr>
        <p:spPr>
          <a:xfrm>
            <a:off x="152400" y="5943600"/>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rPr>
              <a:t>Đầu tư thông minh nhất là cho bản thân</a:t>
            </a:r>
          </a:p>
        </p:txBody>
      </p:sp>
      <p:sp>
        <p:nvSpPr>
          <p:cNvPr id="6" name="TextBox 5"/>
          <p:cNvSpPr txBox="1"/>
          <p:nvPr/>
        </p:nvSpPr>
        <p:spPr>
          <a:xfrm>
            <a:off x="266700" y="4343400"/>
            <a:ext cx="8534400" cy="1323439"/>
          </a:xfrm>
          <a:prstGeom prst="rect">
            <a:avLst/>
          </a:prstGeom>
          <a:noFill/>
        </p:spPr>
        <p:txBody>
          <a:bodyPr wrap="square" rtlCol="0">
            <a:spAutoFit/>
          </a:bodyPr>
          <a:lstStyle/>
          <a:p>
            <a:r>
              <a:rPr lang="en-US" sz="2000" dirty="0"/>
              <a:t>H</a:t>
            </a:r>
            <a:r>
              <a:rPr lang="vi-VN" sz="2000" dirty="0"/>
              <a:t>ãy trau dồi bất kỳ thứ gì bạn cảm thấy thích. Mua một cuốn sách và đọc nó – đó là đầu tư! Chi tiền cho một khóa học online, đó cũng là đầu tư. Đầu tư cho bản thân càng nhiều, bạn sẽ thấy giá trị của chính mình tăng cao; nhất là trong xã hội hiện đại ngày nay.</a:t>
            </a:r>
            <a:endParaRPr lang="en-US" sz="2000" dirty="0"/>
          </a:p>
        </p:txBody>
      </p:sp>
    </p:spTree>
    <p:extLst>
      <p:ext uri="{BB962C8B-B14F-4D97-AF65-F5344CB8AC3E}">
        <p14:creationId xmlns:p14="http://schemas.microsoft.com/office/powerpoint/2010/main" val="1311338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6172200"/>
            <a:ext cx="8763000" cy="486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Tuân thủ định luật: “3 số 8”</a:t>
            </a:r>
          </a:p>
        </p:txBody>
      </p:sp>
      <p:sp>
        <p:nvSpPr>
          <p:cNvPr id="6" name="TextBox 5"/>
          <p:cNvSpPr txBox="1"/>
          <p:nvPr/>
        </p:nvSpPr>
        <p:spPr>
          <a:xfrm>
            <a:off x="304805" y="3706080"/>
            <a:ext cx="8853065" cy="2308324"/>
          </a:xfrm>
          <a:prstGeom prst="rect">
            <a:avLst/>
          </a:prstGeom>
          <a:noFill/>
        </p:spPr>
        <p:txBody>
          <a:bodyPr wrap="square" rtlCol="0">
            <a:spAutoFit/>
          </a:bodyPr>
          <a:lstStyle/>
          <a:p>
            <a:r>
              <a:rPr lang="vi-VN" sz="2400" dirty="0"/>
              <a:t>Về cơ bản, chúng ta làm việc 8h mỗi ngày, ngủ 8h mỗi đêm, và có 8h cho những việc riêng. 8h làm việc đổi lấy 8 tiếng đi ngủ. Vậy nên, trau dồi bản thân tốt hơn hoàn toàn nằm ở việc sử dụng hiệu quả 8h còn lại. Hãy tận dụng tốt nó, đầu tư vào những thứ mang lại hiệu quả dài hạn; như học thêm kiến thức mới, kỹ năng mới… thay vì lên YouTube xem video giải trí.</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729" y="0"/>
            <a:ext cx="6497742" cy="3657600"/>
          </a:xfrm>
          <a:prstGeom prst="rect">
            <a:avLst/>
          </a:prstGeom>
        </p:spPr>
      </p:pic>
    </p:spTree>
    <p:extLst>
      <p:ext uri="{BB962C8B-B14F-4D97-AF65-F5344CB8AC3E}">
        <p14:creationId xmlns:p14="http://schemas.microsoft.com/office/powerpoint/2010/main" val="1233300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304800"/>
            <a:ext cx="1898468" cy="2438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258256"/>
            <a:ext cx="1555089" cy="3599744"/>
          </a:xfrm>
          <a:prstGeom prst="rect">
            <a:avLst/>
          </a:prstGeom>
        </p:spPr>
      </p:pic>
      <p:sp>
        <p:nvSpPr>
          <p:cNvPr id="5" name="Cloud 4"/>
          <p:cNvSpPr/>
          <p:nvPr/>
        </p:nvSpPr>
        <p:spPr>
          <a:xfrm>
            <a:off x="5410200" y="304800"/>
            <a:ext cx="3429000" cy="2667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rPr>
              <a:t>Em</a:t>
            </a:r>
            <a:r>
              <a:rPr lang="en-US" sz="3200" dirty="0">
                <a:solidFill>
                  <a:srgbClr val="0070C0"/>
                </a:solidFill>
              </a:rPr>
              <a:t> </a:t>
            </a:r>
            <a:r>
              <a:rPr lang="en-US" sz="3200" dirty="0" err="1">
                <a:solidFill>
                  <a:srgbClr val="0070C0"/>
                </a:solidFill>
              </a:rPr>
              <a:t>hãy</a:t>
            </a:r>
            <a:r>
              <a:rPr lang="en-US" sz="3200" dirty="0">
                <a:solidFill>
                  <a:srgbClr val="0070C0"/>
                </a:solidFill>
              </a:rPr>
              <a:t> chia </a:t>
            </a:r>
            <a:r>
              <a:rPr lang="en-US" sz="3200" dirty="0" err="1">
                <a:solidFill>
                  <a:srgbClr val="0070C0"/>
                </a:solidFill>
              </a:rPr>
              <a:t>sẻ</a:t>
            </a:r>
            <a:r>
              <a:rPr lang="en-US" sz="3200" dirty="0">
                <a:solidFill>
                  <a:srgbClr val="0070C0"/>
                </a:solidFill>
              </a:rPr>
              <a:t> </a:t>
            </a:r>
            <a:r>
              <a:rPr lang="en-US" sz="3200" dirty="0" err="1">
                <a:solidFill>
                  <a:srgbClr val="0070C0"/>
                </a:solidFill>
              </a:rPr>
              <a:t>cách</a:t>
            </a:r>
            <a:r>
              <a:rPr lang="en-US" sz="3200" dirty="0">
                <a:solidFill>
                  <a:srgbClr val="0070C0"/>
                </a:solidFill>
              </a:rPr>
              <a:t> </a:t>
            </a:r>
            <a:r>
              <a:rPr lang="en-US" sz="3200" dirty="0" err="1">
                <a:solidFill>
                  <a:srgbClr val="0070C0"/>
                </a:solidFill>
              </a:rPr>
              <a:t>tiêu</a:t>
            </a:r>
            <a:r>
              <a:rPr lang="en-US" sz="3200" dirty="0">
                <a:solidFill>
                  <a:srgbClr val="0070C0"/>
                </a:solidFill>
              </a:rPr>
              <a:t> </a:t>
            </a:r>
            <a:r>
              <a:rPr lang="en-US" sz="3200" dirty="0" err="1">
                <a:solidFill>
                  <a:srgbClr val="0070C0"/>
                </a:solidFill>
              </a:rPr>
              <a:t>tiền</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mình</a:t>
            </a:r>
            <a:r>
              <a:rPr lang="en-US" sz="3200" dirty="0">
                <a:solidFill>
                  <a:srgbClr val="0070C0"/>
                </a:solidFill>
              </a:rPr>
              <a:t> ?</a:t>
            </a:r>
            <a:endParaRPr lang="en-US" sz="1600" dirty="0">
              <a:solidFill>
                <a:srgbClr val="0070C0"/>
              </a:solidFill>
            </a:endParaRPr>
          </a:p>
        </p:txBody>
      </p:sp>
      <p:sp>
        <p:nvSpPr>
          <p:cNvPr id="6" name="Cloud 5"/>
          <p:cNvSpPr/>
          <p:nvPr/>
        </p:nvSpPr>
        <p:spPr>
          <a:xfrm rot="19889253">
            <a:off x="417493" y="1103976"/>
            <a:ext cx="4964837" cy="3162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Nếu</a:t>
            </a:r>
            <a:r>
              <a:rPr lang="en-US" sz="3600" b="1" dirty="0"/>
              <a:t> </a:t>
            </a:r>
            <a:r>
              <a:rPr lang="en-US" sz="3600" b="1" dirty="0" err="1"/>
              <a:t>giàu</a:t>
            </a:r>
            <a:r>
              <a:rPr lang="en-US" sz="3600" b="1" dirty="0"/>
              <a:t> </a:t>
            </a:r>
            <a:r>
              <a:rPr lang="en-US" sz="3600" b="1" dirty="0" err="1"/>
              <a:t>có</a:t>
            </a:r>
            <a:r>
              <a:rPr lang="en-US" sz="3600" b="1" dirty="0"/>
              <a:t>, </a:t>
            </a:r>
            <a:r>
              <a:rPr lang="en-US" sz="3600" b="1" dirty="0" err="1"/>
              <a:t>thì</a:t>
            </a:r>
            <a:r>
              <a:rPr lang="en-US" sz="3600" b="1" dirty="0"/>
              <a:t> </a:t>
            </a:r>
            <a:r>
              <a:rPr lang="en-US" sz="3600" b="1" dirty="0" err="1"/>
              <a:t>em</a:t>
            </a:r>
            <a:r>
              <a:rPr lang="en-US" sz="3600" b="1" dirty="0"/>
              <a:t> </a:t>
            </a:r>
            <a:r>
              <a:rPr lang="en-US" sz="3600" b="1" dirty="0" err="1"/>
              <a:t>sẽ</a:t>
            </a:r>
            <a:r>
              <a:rPr lang="en-US" sz="3600" b="1" dirty="0"/>
              <a:t> </a:t>
            </a:r>
            <a:r>
              <a:rPr lang="en-US" sz="3600" b="1" dirty="0" err="1"/>
              <a:t>tiêu</a:t>
            </a:r>
            <a:r>
              <a:rPr lang="en-US" sz="3600" b="1" dirty="0"/>
              <a:t> </a:t>
            </a:r>
            <a:r>
              <a:rPr lang="en-US" sz="3600" b="1" dirty="0" err="1"/>
              <a:t>tiền</a:t>
            </a:r>
            <a:r>
              <a:rPr lang="en-US" sz="3600" b="1" dirty="0"/>
              <a:t> </a:t>
            </a:r>
            <a:r>
              <a:rPr lang="en-US" sz="3600" b="1" dirty="0" err="1"/>
              <a:t>vào</a:t>
            </a:r>
            <a:r>
              <a:rPr lang="en-US" sz="3600" b="1" dirty="0"/>
              <a:t> </a:t>
            </a:r>
            <a:r>
              <a:rPr lang="en-US" sz="3600" b="1" dirty="0" err="1"/>
              <a:t>việc</a:t>
            </a:r>
            <a:r>
              <a:rPr lang="en-US" sz="3600" b="1" dirty="0"/>
              <a:t> </a:t>
            </a:r>
            <a:r>
              <a:rPr lang="en-US" sz="3600" b="1" dirty="0" err="1"/>
              <a:t>gì</a:t>
            </a:r>
            <a:r>
              <a:rPr lang="en-US" sz="3600" b="1" dirty="0"/>
              <a:t> ?</a:t>
            </a:r>
          </a:p>
        </p:txBody>
      </p:sp>
    </p:spTree>
    <p:extLst>
      <p:ext uri="{BB962C8B-B14F-4D97-AF65-F5344CB8AC3E}">
        <p14:creationId xmlns:p14="http://schemas.microsoft.com/office/powerpoint/2010/main" val="3332789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52600" y="6143193"/>
            <a:ext cx="5715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Quy</a:t>
            </a:r>
            <a:r>
              <a:rPr lang="en-US" sz="3200" b="1" dirty="0"/>
              <a:t> </a:t>
            </a:r>
            <a:r>
              <a:rPr lang="en-US" sz="3200" b="1" dirty="0" err="1"/>
              <a:t>tắc</a:t>
            </a:r>
            <a:r>
              <a:rPr lang="en-US" sz="3200" b="1" dirty="0"/>
              <a:t> 24h</a:t>
            </a:r>
          </a:p>
        </p:txBody>
      </p:sp>
      <p:sp>
        <p:nvSpPr>
          <p:cNvPr id="6" name="TextBox 5"/>
          <p:cNvSpPr txBox="1"/>
          <p:nvPr/>
        </p:nvSpPr>
        <p:spPr>
          <a:xfrm>
            <a:off x="76195" y="89299"/>
            <a:ext cx="3048000" cy="6247864"/>
          </a:xfrm>
          <a:prstGeom prst="rect">
            <a:avLst/>
          </a:prstGeom>
          <a:noFill/>
        </p:spPr>
        <p:txBody>
          <a:bodyPr wrap="square" rtlCol="0">
            <a:spAutoFit/>
          </a:bodyPr>
          <a:lstStyle/>
          <a:p>
            <a:pPr algn="just"/>
            <a:r>
              <a:rPr lang="vi-VN" sz="2000" dirty="0"/>
              <a:t>Khi đi shopping – dù là online hay trực tiếp, chúng ta luôn bị chi phối bởi cảm xúc. Bạn có thể thích một đôi giày và cảm thấy sẵn sàng chi nửa tháng lương để sở hữu nó. Mà kể cả khi là những thứ nhỏ nhặt, vì chúng quá nhỏ mà bạn chi không thấy tiếc; để rồi khi nhiều thứ cộng dồn lại, túi rỗng lúc nào không hay. Cách tiết kiệm đúng nhất không phải là ngừng chi tiêu, mà cần phải “tiêu đúng”; tiêu thông minh. Đây là lúc quy tắc 24h tỏ ra hữu ích.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14366"/>
            <a:ext cx="5905500" cy="5248275"/>
          </a:xfrm>
          <a:prstGeom prst="rect">
            <a:avLst/>
          </a:prstGeom>
        </p:spPr>
      </p:pic>
    </p:spTree>
    <p:extLst>
      <p:ext uri="{BB962C8B-B14F-4D97-AF65-F5344CB8AC3E}">
        <p14:creationId xmlns:p14="http://schemas.microsoft.com/office/powerpoint/2010/main" val="623499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943599"/>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Tập thói quen so sánh trước khi mua</a:t>
            </a:r>
          </a:p>
        </p:txBody>
      </p:sp>
      <p:sp>
        <p:nvSpPr>
          <p:cNvPr id="6" name="TextBox 5"/>
          <p:cNvSpPr txBox="1"/>
          <p:nvPr/>
        </p:nvSpPr>
        <p:spPr>
          <a:xfrm>
            <a:off x="280555" y="34636"/>
            <a:ext cx="2310245" cy="5632311"/>
          </a:xfrm>
          <a:prstGeom prst="rect">
            <a:avLst/>
          </a:prstGeom>
          <a:noFill/>
        </p:spPr>
        <p:txBody>
          <a:bodyPr wrap="square" rtlCol="0">
            <a:spAutoFit/>
          </a:bodyPr>
          <a:lstStyle/>
          <a:p>
            <a:pPr algn="just"/>
            <a:r>
              <a:rPr lang="vi-VN" sz="2000" dirty="0"/>
              <a:t>Chẳng hạn, bạn thấy một chiếc áo len tuyệt đẹp ngoài cửa hàng; nhưng giá trị của nó khá đắt tiền, và bạn cảm thấy đắn đo? Giờ so sánh được và mất thử xem: bạn cần chiếc áo ấy, hay bạn cần một chuyến đi chơi; không lo nghĩ vào tháng sau, hoặc mua được một món đồ khác thiết thực hơn?</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05" y="228818"/>
            <a:ext cx="5243946" cy="5243946"/>
          </a:xfrm>
          <a:prstGeom prst="rect">
            <a:avLst/>
          </a:prstGeom>
        </p:spPr>
      </p:pic>
    </p:spTree>
    <p:extLst>
      <p:ext uri="{BB962C8B-B14F-4D97-AF65-F5344CB8AC3E}">
        <p14:creationId xmlns:p14="http://schemas.microsoft.com/office/powerpoint/2010/main" val="5741512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943600"/>
            <a:ext cx="86487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t>Chi tiêu đúng, đừng bị dắt mũi bởi cú lừa “hàng giảm giá”</a:t>
            </a:r>
            <a:endParaRPr lang="vi-VN" sz="3200" b="1" dirty="0"/>
          </a:p>
        </p:txBody>
      </p:sp>
      <p:sp>
        <p:nvSpPr>
          <p:cNvPr id="6" name="TextBox 5"/>
          <p:cNvSpPr txBox="1"/>
          <p:nvPr/>
        </p:nvSpPr>
        <p:spPr>
          <a:xfrm>
            <a:off x="6553200" y="253447"/>
            <a:ext cx="2365664" cy="4401205"/>
          </a:xfrm>
          <a:prstGeom prst="rect">
            <a:avLst/>
          </a:prstGeom>
          <a:noFill/>
        </p:spPr>
        <p:txBody>
          <a:bodyPr wrap="square" rtlCol="0">
            <a:spAutoFit/>
          </a:bodyPr>
          <a:lstStyle/>
          <a:p>
            <a:pPr algn="r"/>
            <a:r>
              <a:rPr lang="vi-VN" sz="2000" dirty="0"/>
              <a:t>Các công ty lớn luôn có những mánh khóe marketing cực “hiểm” để khiến khách hàng chi tiêu; nhiều hơn cho những thứ mà bản thân không thực sự cần. Ví dụ điển hình chính là các đợt sale, giảm giá mà giá lại không thực sự giảm.</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78" y="761999"/>
            <a:ext cx="2510386" cy="1692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 y="140248"/>
            <a:ext cx="4345132" cy="5417398"/>
          </a:xfrm>
          <a:prstGeom prst="rect">
            <a:avLst/>
          </a:prstGeom>
        </p:spPr>
      </p:pic>
    </p:spTree>
    <p:extLst>
      <p:ext uri="{BB962C8B-B14F-4D97-AF65-F5344CB8AC3E}">
        <p14:creationId xmlns:p14="http://schemas.microsoft.com/office/powerpoint/2010/main" val="40852237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4" y="762000"/>
            <a:ext cx="3013365" cy="2862322"/>
          </a:xfrm>
          <a:prstGeom prst="rect">
            <a:avLst/>
          </a:prstGeom>
          <a:noFill/>
        </p:spPr>
        <p:txBody>
          <a:bodyPr wrap="square" rtlCol="0">
            <a:spAutoFit/>
          </a:bodyPr>
          <a:lstStyle/>
          <a:p>
            <a:r>
              <a:rPr lang="vi-VN" sz="2000" dirty="0"/>
              <a:t>Khi đi chung với bạn bè, bạn có xu hướng chi tiêu nhiều hơn, đây là một quy tắc rất thú vị. Đơn giản là vì cả hai đi chung thường sẽ vui, mà tâm trạng vui; sẽ khiến bạn vung tay quá trán, vậy thôi.</a:t>
            </a:r>
            <a:endParaRPr lang="en-US" sz="2000" dirty="0"/>
          </a:p>
        </p:txBody>
      </p:sp>
      <p:sp>
        <p:nvSpPr>
          <p:cNvPr id="5" name="Rounded Rectangle 4"/>
          <p:cNvSpPr/>
          <p:nvPr/>
        </p:nvSpPr>
        <p:spPr>
          <a:xfrm>
            <a:off x="152400" y="5943600"/>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Đi</a:t>
            </a:r>
            <a:r>
              <a:rPr lang="en-US" sz="3200" b="1" dirty="0"/>
              <a:t> shopping </a:t>
            </a:r>
            <a:r>
              <a:rPr lang="en-US" sz="3200" b="1" dirty="0" err="1"/>
              <a:t>một</a:t>
            </a:r>
            <a:r>
              <a:rPr lang="en-US" sz="3200" b="1" dirty="0"/>
              <a:t> </a:t>
            </a:r>
            <a:r>
              <a:rPr lang="en-US" sz="3200" b="1" dirty="0" err="1"/>
              <a:t>mìnhĐi</a:t>
            </a:r>
            <a:r>
              <a:rPr lang="en-US" sz="3200" b="1" dirty="0"/>
              <a:t> shopping </a:t>
            </a:r>
            <a:r>
              <a:rPr lang="en-US" sz="3200" b="1" dirty="0" err="1"/>
              <a:t>một</a:t>
            </a:r>
            <a:r>
              <a:rPr lang="en-US" sz="3200" b="1" dirty="0"/>
              <a:t> </a:t>
            </a:r>
            <a:r>
              <a:rPr lang="en-US" sz="3200" b="1" dirty="0" err="1"/>
              <a:t>mình</a:t>
            </a:r>
            <a:endParaRPr lang="en-US" sz="3200" b="1" dirty="0"/>
          </a:p>
        </p:txBody>
      </p:sp>
      <p:sp>
        <p:nvSpPr>
          <p:cNvPr id="6" name="TextBox 5"/>
          <p:cNvSpPr txBox="1"/>
          <p:nvPr/>
        </p:nvSpPr>
        <p:spPr>
          <a:xfrm>
            <a:off x="266700" y="4639608"/>
            <a:ext cx="8534400" cy="1323439"/>
          </a:xfrm>
          <a:prstGeom prst="rect">
            <a:avLst/>
          </a:prstGeom>
          <a:noFill/>
        </p:spPr>
        <p:txBody>
          <a:bodyPr wrap="square" rtlCol="0">
            <a:spAutoFit/>
          </a:bodyPr>
          <a:lstStyle/>
          <a:p>
            <a:r>
              <a:rPr lang="vi-VN" sz="2000" dirty="0"/>
              <a:t>Giải quyết câu chuyện này thì rất đơn giản: đừng rủ bạn bè đi trung tâm mua sắm. Hơn nữa, đằng nào thì chúng ta cũng cần hạn chế tụ tập để phòng ngừa rủi ro lây nhiễm Covid-19; nên bí kíp này cũng rất hợp lý, phải không?</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53434"/>
            <a:ext cx="4629150" cy="4390226"/>
          </a:xfrm>
          <a:prstGeom prst="rect">
            <a:avLst/>
          </a:prstGeom>
        </p:spPr>
      </p:pic>
    </p:spTree>
    <p:extLst>
      <p:ext uri="{BB962C8B-B14F-4D97-AF65-F5344CB8AC3E}">
        <p14:creationId xmlns:p14="http://schemas.microsoft.com/office/powerpoint/2010/main" val="37251192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133600" y="914400"/>
            <a:ext cx="6456230" cy="923330"/>
          </a:xfrm>
          <a:prstGeom prst="rect">
            <a:avLst/>
          </a:prstGeom>
          <a:noFill/>
        </p:spPr>
        <p:txBody>
          <a:bodyPr wrap="square" rtlCol="0">
            <a:spAutoFit/>
          </a:bodyPr>
          <a:lstStyle/>
          <a:p>
            <a:r>
              <a:rPr lang="vi-VN" sz="5400" b="1" dirty="0"/>
              <a:t>II. LUYỆN TẬP</a:t>
            </a:r>
            <a:endParaRPr lang="en-US" dirty="0"/>
          </a:p>
        </p:txBody>
      </p:sp>
    </p:spTree>
    <p:extLst>
      <p:ext uri="{BB962C8B-B14F-4D97-AF65-F5344CB8AC3E}">
        <p14:creationId xmlns:p14="http://schemas.microsoft.com/office/powerpoint/2010/main" val="1662246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24000" y="914400"/>
            <a:ext cx="4724400" cy="646331"/>
          </a:xfrm>
          <a:prstGeom prst="rect">
            <a:avLst/>
          </a:prstGeom>
          <a:noFill/>
        </p:spPr>
        <p:txBody>
          <a:bodyPr wrap="square" rtlCol="0">
            <a:spAutoFit/>
          </a:bodyPr>
          <a:lstStyle/>
          <a:p>
            <a:r>
              <a:rPr lang="vi-VN" sz="3600" b="1" dirty="0"/>
              <a:t>II. LUYỆN TẬP</a:t>
            </a:r>
            <a:endParaRPr lang="en-US" sz="3600" dirty="0"/>
          </a:p>
        </p:txBody>
      </p:sp>
      <p:sp>
        <p:nvSpPr>
          <p:cNvPr id="4" name="TextBox 3"/>
          <p:cNvSpPr txBox="1"/>
          <p:nvPr/>
        </p:nvSpPr>
        <p:spPr>
          <a:xfrm>
            <a:off x="2057400" y="1560731"/>
            <a:ext cx="3429000" cy="461665"/>
          </a:xfrm>
          <a:prstGeom prst="rect">
            <a:avLst/>
          </a:prstGeom>
          <a:noFill/>
        </p:spPr>
        <p:txBody>
          <a:bodyPr wrap="square" rtlCol="0">
            <a:spAutoFit/>
          </a:bodyPr>
          <a:lstStyle/>
          <a:p>
            <a:r>
              <a:rPr lang="vi-VN" sz="2400" b="1" dirty="0"/>
              <a:t>Bài tập 3- SGK - T45</a:t>
            </a:r>
            <a:endParaRPr lang="en-US" sz="2400" b="1" dirty="0"/>
          </a:p>
        </p:txBody>
      </p:sp>
      <p:sp>
        <p:nvSpPr>
          <p:cNvPr id="7" name="TextBox 6"/>
          <p:cNvSpPr txBox="1"/>
          <p:nvPr/>
        </p:nvSpPr>
        <p:spPr>
          <a:xfrm>
            <a:off x="3505200" y="2286000"/>
            <a:ext cx="4495800" cy="3124200"/>
          </a:xfrm>
          <a:prstGeom prst="rect">
            <a:avLst/>
          </a:prstGeom>
          <a:noFill/>
        </p:spPr>
        <p:txBody>
          <a:bodyPr wrap="square" rtlCol="0">
            <a:sp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50293990"/>
              </p:ext>
            </p:extLst>
          </p:nvPr>
        </p:nvGraphicFramePr>
        <p:xfrm>
          <a:off x="3229610" y="2022397"/>
          <a:ext cx="4923790" cy="3540202"/>
        </p:xfrm>
        <a:graphic>
          <a:graphicData uri="http://schemas.openxmlformats.org/drawingml/2006/table">
            <a:tbl>
              <a:tblPr firstRow="1" firstCol="1" bandRow="1">
                <a:tableStyleId>{5C22544A-7EE6-4342-B048-85BDC9FD1C3A}</a:tableStyleId>
              </a:tblPr>
              <a:tblGrid>
                <a:gridCol w="2866390">
                  <a:extLst>
                    <a:ext uri="{9D8B030D-6E8A-4147-A177-3AD203B41FA5}">
                      <a16:colId xmlns:a16="http://schemas.microsoft.com/office/drawing/2014/main" val="4050964635"/>
                    </a:ext>
                  </a:extLst>
                </a:gridCol>
                <a:gridCol w="2057400">
                  <a:extLst>
                    <a:ext uri="{9D8B030D-6E8A-4147-A177-3AD203B41FA5}">
                      <a16:colId xmlns:a16="http://schemas.microsoft.com/office/drawing/2014/main" val="3789052721"/>
                    </a:ext>
                  </a:extLst>
                </a:gridCol>
              </a:tblGrid>
              <a:tr h="505743">
                <a:tc>
                  <a:txBody>
                    <a:bodyPr/>
                    <a:lstStyle/>
                    <a:p>
                      <a:pPr marL="30480" marR="30480" algn="ctr">
                        <a:lnSpc>
                          <a:spcPts val="1800"/>
                        </a:lnSpc>
                        <a:spcBef>
                          <a:spcPts val="600"/>
                        </a:spcBef>
                        <a:spcAft>
                          <a:spcPts val="0"/>
                        </a:spcAft>
                      </a:pPr>
                      <a:r>
                        <a:rPr lang="en-US" sz="2400" kern="100" dirty="0" err="1">
                          <a:solidFill>
                            <a:srgbClr val="FF0000"/>
                          </a:solidFill>
                          <a:effectLst/>
                        </a:rPr>
                        <a:t>Tiêu</a:t>
                      </a:r>
                      <a:r>
                        <a:rPr lang="en-US" sz="2400" kern="100" dirty="0">
                          <a:solidFill>
                            <a:srgbClr val="FF0000"/>
                          </a:solidFill>
                          <a:effectLst/>
                        </a:rPr>
                        <a:t> </a:t>
                      </a:r>
                      <a:r>
                        <a:rPr lang="en-US" sz="2400" kern="100" dirty="0" err="1">
                          <a:solidFill>
                            <a:srgbClr val="FF0000"/>
                          </a:solidFill>
                          <a:effectLst/>
                        </a:rPr>
                        <a:t>chí</a:t>
                      </a:r>
                      <a:endPar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ctr">
                        <a:lnSpc>
                          <a:spcPts val="1800"/>
                        </a:lnSpc>
                        <a:spcBef>
                          <a:spcPts val="600"/>
                        </a:spcBef>
                        <a:spcAft>
                          <a:spcPts val="0"/>
                        </a:spcAft>
                      </a:pPr>
                      <a:r>
                        <a:rPr lang="en-US" sz="2000" kern="100" dirty="0" err="1">
                          <a:solidFill>
                            <a:srgbClr val="FF0000"/>
                          </a:solidFill>
                          <a:effectLst/>
                        </a:rPr>
                        <a:t>Lí</a:t>
                      </a:r>
                      <a:r>
                        <a:rPr lang="en-US" sz="2000" kern="100" dirty="0">
                          <a:solidFill>
                            <a:srgbClr val="FF0000"/>
                          </a:solidFill>
                          <a:effectLst/>
                        </a:rPr>
                        <a:t> do </a:t>
                      </a:r>
                      <a:r>
                        <a:rPr lang="en-US" sz="2000" kern="100" dirty="0" err="1">
                          <a:solidFill>
                            <a:srgbClr val="FF0000"/>
                          </a:solidFill>
                          <a:effectLst/>
                        </a:rPr>
                        <a:t>lựa</a:t>
                      </a:r>
                      <a:r>
                        <a:rPr lang="en-US" sz="2000" kern="100" dirty="0">
                          <a:solidFill>
                            <a:srgbClr val="FF0000"/>
                          </a:solidFill>
                          <a:effectLst/>
                        </a:rPr>
                        <a:t> </a:t>
                      </a:r>
                      <a:r>
                        <a:rPr lang="en-US" sz="2000" kern="100" dirty="0" err="1">
                          <a:solidFill>
                            <a:srgbClr val="FF0000"/>
                          </a:solidFill>
                          <a:effectLst/>
                        </a:rPr>
                        <a:t>chọn</a:t>
                      </a:r>
                      <a:endParaRPr lang="en-US"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2217989776"/>
                  </a:ext>
                </a:extLst>
              </a:tr>
              <a:tr h="505743">
                <a:tc>
                  <a:txBody>
                    <a:bodyPr/>
                    <a:lstStyle/>
                    <a:p>
                      <a:pPr marL="30480" marR="30480" algn="just">
                        <a:lnSpc>
                          <a:spcPts val="1800"/>
                        </a:lnSpc>
                        <a:spcBef>
                          <a:spcPts val="600"/>
                        </a:spcBef>
                        <a:spcAft>
                          <a:spcPts val="0"/>
                        </a:spcAft>
                      </a:pPr>
                      <a:r>
                        <a:rPr lang="en-US" sz="2000" kern="100" dirty="0" err="1">
                          <a:effectLst/>
                        </a:rPr>
                        <a:t>Sự</a:t>
                      </a:r>
                      <a:r>
                        <a:rPr lang="en-US" sz="2000" kern="100" dirty="0">
                          <a:effectLst/>
                        </a:rPr>
                        <a:t> </a:t>
                      </a:r>
                      <a:r>
                        <a:rPr lang="en-US" sz="2000" kern="100" dirty="0" err="1">
                          <a:effectLst/>
                        </a:rPr>
                        <a:t>uy</a:t>
                      </a:r>
                      <a:r>
                        <a:rPr lang="en-US" sz="2000" kern="100" dirty="0">
                          <a:effectLst/>
                        </a:rPr>
                        <a:t> </a:t>
                      </a:r>
                      <a:r>
                        <a:rPr lang="en-US" sz="2000" kern="100" dirty="0" err="1">
                          <a:effectLst/>
                        </a:rPr>
                        <a:t>tín</a:t>
                      </a:r>
                      <a:r>
                        <a:rPr lang="en-US" sz="2000" kern="100" dirty="0">
                          <a:effectLst/>
                        </a:rPr>
                        <a:t> </a:t>
                      </a:r>
                      <a:r>
                        <a:rPr lang="en-US" sz="2000" kern="100" dirty="0" err="1">
                          <a:effectLst/>
                        </a:rPr>
                        <a:t>của</a:t>
                      </a:r>
                      <a:r>
                        <a:rPr lang="en-US" sz="2000" kern="100" dirty="0">
                          <a:effectLst/>
                        </a:rPr>
                        <a:t> </a:t>
                      </a:r>
                      <a:r>
                        <a:rPr lang="en-US" sz="2000" kern="100" dirty="0" err="1">
                          <a:effectLst/>
                        </a:rPr>
                        <a:t>thương</a:t>
                      </a:r>
                      <a:r>
                        <a:rPr lang="en-US" sz="2000" kern="100" dirty="0">
                          <a:effectLst/>
                        </a:rPr>
                        <a:t> </a:t>
                      </a:r>
                      <a:r>
                        <a:rPr lang="en-US" sz="2000" kern="100" dirty="0" err="1">
                          <a:effectLst/>
                        </a:rPr>
                        <a:t>hiệu</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294609522"/>
                  </a:ext>
                </a:extLst>
              </a:tr>
              <a:tr h="505743">
                <a:tc>
                  <a:txBody>
                    <a:bodyPr/>
                    <a:lstStyle/>
                    <a:p>
                      <a:pPr marL="30480" marR="30480" algn="just">
                        <a:lnSpc>
                          <a:spcPts val="1800"/>
                        </a:lnSpc>
                        <a:spcBef>
                          <a:spcPts val="600"/>
                        </a:spcBef>
                        <a:spcAft>
                          <a:spcPts val="0"/>
                        </a:spcAft>
                      </a:pPr>
                      <a:r>
                        <a:rPr lang="en-US" sz="2000" kern="100" dirty="0" err="1">
                          <a:effectLst/>
                        </a:rPr>
                        <a:t>Mẫu</a:t>
                      </a:r>
                      <a:r>
                        <a:rPr lang="en-US" sz="2000" kern="100" dirty="0">
                          <a:effectLst/>
                        </a:rPr>
                        <a:t> </a:t>
                      </a:r>
                      <a:r>
                        <a:rPr lang="en-US" sz="2000" kern="100" dirty="0" err="1">
                          <a:effectLst/>
                        </a:rPr>
                        <a:t>mã</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912407452"/>
                  </a:ext>
                </a:extLst>
              </a:tr>
              <a:tr h="505743">
                <a:tc>
                  <a:txBody>
                    <a:bodyPr/>
                    <a:lstStyle/>
                    <a:p>
                      <a:pPr marL="30480" marR="30480" algn="just">
                        <a:lnSpc>
                          <a:spcPts val="1800"/>
                        </a:lnSpc>
                        <a:spcBef>
                          <a:spcPts val="600"/>
                        </a:spcBef>
                        <a:spcAft>
                          <a:spcPts val="0"/>
                        </a:spcAft>
                      </a:pPr>
                      <a:r>
                        <a:rPr lang="en-US" sz="2000" kern="100" dirty="0" err="1">
                          <a:effectLst/>
                        </a:rPr>
                        <a:t>Giá</a:t>
                      </a:r>
                      <a:r>
                        <a:rPr lang="en-US" sz="2000" kern="100" dirty="0">
                          <a:effectLst/>
                        </a:rPr>
                        <a:t> </a:t>
                      </a:r>
                      <a:r>
                        <a:rPr lang="en-US" sz="2000" kern="100" dirty="0" err="1">
                          <a:effectLst/>
                        </a:rPr>
                        <a:t>cả</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1981808310"/>
                  </a:ext>
                </a:extLst>
              </a:tr>
              <a:tr h="505743">
                <a:tc>
                  <a:txBody>
                    <a:bodyPr/>
                    <a:lstStyle/>
                    <a:p>
                      <a:pPr marL="30480" marR="30480" algn="just">
                        <a:lnSpc>
                          <a:spcPts val="1800"/>
                        </a:lnSpc>
                        <a:spcBef>
                          <a:spcPts val="600"/>
                        </a:spcBef>
                        <a:spcAft>
                          <a:spcPts val="0"/>
                        </a:spcAft>
                      </a:pPr>
                      <a:r>
                        <a:rPr lang="en-US" sz="2000" kern="100" dirty="0" err="1">
                          <a:effectLst/>
                        </a:rPr>
                        <a:t>Hiệu</a:t>
                      </a:r>
                      <a:r>
                        <a:rPr lang="en-US" sz="2000" kern="100" dirty="0">
                          <a:effectLst/>
                        </a:rPr>
                        <a:t> </a:t>
                      </a:r>
                      <a:r>
                        <a:rPr lang="en-US" sz="2000" kern="100" dirty="0" err="1">
                          <a:effectLst/>
                        </a:rPr>
                        <a:t>quả</a:t>
                      </a:r>
                      <a:r>
                        <a:rPr lang="en-US" sz="2000" kern="100" dirty="0">
                          <a:effectLst/>
                        </a:rPr>
                        <a:t> </a:t>
                      </a:r>
                      <a:r>
                        <a:rPr lang="en-US" sz="2000" kern="100" dirty="0" err="1">
                          <a:effectLst/>
                        </a:rPr>
                        <a:t>sử</a:t>
                      </a:r>
                      <a:r>
                        <a:rPr lang="en-US" sz="2000" kern="100" dirty="0">
                          <a:effectLst/>
                        </a:rPr>
                        <a:t> </a:t>
                      </a:r>
                      <a:r>
                        <a:rPr lang="en-US" sz="2000" kern="100" dirty="0" err="1">
                          <a:effectLst/>
                        </a:rPr>
                        <a:t>dụng</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186401195"/>
                  </a:ext>
                </a:extLst>
              </a:tr>
              <a:tr h="1011487">
                <a:tc>
                  <a:txBody>
                    <a:bodyPr/>
                    <a:lstStyle/>
                    <a:p>
                      <a:pPr marL="30480" marR="30480" algn="just">
                        <a:lnSpc>
                          <a:spcPts val="1800"/>
                        </a:lnSpc>
                        <a:spcBef>
                          <a:spcPts val="600"/>
                        </a:spcBef>
                        <a:spcAft>
                          <a:spcPts val="0"/>
                        </a:spcAft>
                      </a:pPr>
                      <a:r>
                        <a:rPr lang="en-US" sz="2000" kern="100" dirty="0" err="1">
                          <a:effectLst/>
                        </a:rPr>
                        <a:t>Nguồn</a:t>
                      </a:r>
                      <a:r>
                        <a:rPr lang="en-US" sz="2000" kern="100" dirty="0">
                          <a:effectLst/>
                        </a:rPr>
                        <a:t> </a:t>
                      </a:r>
                      <a:r>
                        <a:rPr lang="en-US" sz="2000" kern="100" dirty="0" err="1">
                          <a:effectLst/>
                        </a:rPr>
                        <a:t>gốc</a:t>
                      </a:r>
                      <a:r>
                        <a:rPr lang="en-US" sz="2000" kern="100" dirty="0">
                          <a:effectLst/>
                        </a:rPr>
                        <a:t>, </a:t>
                      </a:r>
                      <a:r>
                        <a:rPr lang="en-US" sz="2000" kern="100" dirty="0" err="1">
                          <a:effectLst/>
                        </a:rPr>
                        <a:t>chất</a:t>
                      </a:r>
                      <a:r>
                        <a:rPr lang="en-US" sz="2000" kern="100" dirty="0">
                          <a:effectLst/>
                        </a:rPr>
                        <a:t> </a:t>
                      </a:r>
                      <a:r>
                        <a:rPr lang="en-US" sz="2000" kern="100" dirty="0" err="1">
                          <a:effectLst/>
                        </a:rPr>
                        <a:t>liệu</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3204662520"/>
                  </a:ext>
                </a:extLst>
              </a:tr>
            </a:tbl>
          </a:graphicData>
        </a:graphic>
      </p:graphicFrame>
    </p:spTree>
    <p:extLst>
      <p:ext uri="{BB962C8B-B14F-4D97-AF65-F5344CB8AC3E}">
        <p14:creationId xmlns:p14="http://schemas.microsoft.com/office/powerpoint/2010/main" val="2801893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24916408"/>
              </p:ext>
            </p:extLst>
          </p:nvPr>
        </p:nvGraphicFramePr>
        <p:xfrm>
          <a:off x="152400" y="76200"/>
          <a:ext cx="8915400" cy="6702348"/>
        </p:xfrm>
        <a:graphic>
          <a:graphicData uri="http://schemas.openxmlformats.org/drawingml/2006/table">
            <a:tbl>
              <a:tblPr firstRow="1" firstCol="1" bandRow="1">
                <a:tableStyleId>{5C22544A-7EE6-4342-B048-85BDC9FD1C3A}</a:tableStyleId>
              </a:tblPr>
              <a:tblGrid>
                <a:gridCol w="2208020">
                  <a:extLst>
                    <a:ext uri="{9D8B030D-6E8A-4147-A177-3AD203B41FA5}">
                      <a16:colId xmlns:a16="http://schemas.microsoft.com/office/drawing/2014/main" val="3639068547"/>
                    </a:ext>
                  </a:extLst>
                </a:gridCol>
                <a:gridCol w="6707380">
                  <a:extLst>
                    <a:ext uri="{9D8B030D-6E8A-4147-A177-3AD203B41FA5}">
                      <a16:colId xmlns:a16="http://schemas.microsoft.com/office/drawing/2014/main" val="589000961"/>
                    </a:ext>
                  </a:extLst>
                </a:gridCol>
              </a:tblGrid>
              <a:tr h="370780">
                <a:tc>
                  <a:txBody>
                    <a:bodyPr/>
                    <a:lstStyle/>
                    <a:p>
                      <a:pPr marL="30480" marR="30480" algn="ctr">
                        <a:lnSpc>
                          <a:spcPts val="1800"/>
                        </a:lnSpc>
                        <a:spcBef>
                          <a:spcPts val="600"/>
                        </a:spcBef>
                        <a:spcAft>
                          <a:spcPts val="0"/>
                        </a:spcAft>
                      </a:pPr>
                      <a:r>
                        <a:rPr lang="en-US" sz="1800" kern="100" dirty="0" err="1">
                          <a:solidFill>
                            <a:schemeClr val="tx2">
                              <a:lumMod val="75000"/>
                            </a:schemeClr>
                          </a:solidFill>
                          <a:effectLst/>
                        </a:rPr>
                        <a:t>Tiêu</a:t>
                      </a:r>
                      <a:r>
                        <a:rPr lang="en-US" sz="1800" kern="100" dirty="0">
                          <a:solidFill>
                            <a:schemeClr val="tx2">
                              <a:lumMod val="75000"/>
                            </a:schemeClr>
                          </a:solidFill>
                          <a:effectLst/>
                        </a:rPr>
                        <a:t> </a:t>
                      </a:r>
                      <a:r>
                        <a:rPr lang="en-US" sz="1800" kern="100" dirty="0" err="1">
                          <a:solidFill>
                            <a:schemeClr val="tx2">
                              <a:lumMod val="75000"/>
                            </a:schemeClr>
                          </a:solidFill>
                          <a:effectLst/>
                        </a:rPr>
                        <a:t>chí</a:t>
                      </a:r>
                      <a:endParaRPr lang="en-US" sz="1800"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ctr">
                        <a:lnSpc>
                          <a:spcPts val="1800"/>
                        </a:lnSpc>
                        <a:spcBef>
                          <a:spcPts val="600"/>
                        </a:spcBef>
                        <a:spcAft>
                          <a:spcPts val="0"/>
                        </a:spcAft>
                      </a:pPr>
                      <a:r>
                        <a:rPr lang="en-US" sz="1800" kern="100" dirty="0" err="1">
                          <a:solidFill>
                            <a:schemeClr val="tx2">
                              <a:lumMod val="75000"/>
                            </a:schemeClr>
                          </a:solidFill>
                          <a:effectLst/>
                        </a:rPr>
                        <a:t>Lí</a:t>
                      </a:r>
                      <a:r>
                        <a:rPr lang="en-US" sz="1800" kern="100" dirty="0">
                          <a:solidFill>
                            <a:schemeClr val="tx2">
                              <a:lumMod val="75000"/>
                            </a:schemeClr>
                          </a:solidFill>
                          <a:effectLst/>
                        </a:rPr>
                        <a:t> do </a:t>
                      </a:r>
                      <a:r>
                        <a:rPr lang="en-US" sz="1800" kern="100" dirty="0" err="1">
                          <a:solidFill>
                            <a:schemeClr val="tx2">
                              <a:lumMod val="75000"/>
                            </a:schemeClr>
                          </a:solidFill>
                          <a:effectLst/>
                        </a:rPr>
                        <a:t>lựa</a:t>
                      </a:r>
                      <a:r>
                        <a:rPr lang="en-US" sz="1800" kern="100" dirty="0">
                          <a:solidFill>
                            <a:schemeClr val="tx2">
                              <a:lumMod val="75000"/>
                            </a:schemeClr>
                          </a:solidFill>
                          <a:effectLst/>
                        </a:rPr>
                        <a:t> </a:t>
                      </a:r>
                      <a:r>
                        <a:rPr lang="en-US" sz="1800" kern="100" dirty="0" err="1">
                          <a:solidFill>
                            <a:schemeClr val="tx2">
                              <a:lumMod val="75000"/>
                            </a:schemeClr>
                          </a:solidFill>
                          <a:effectLst/>
                        </a:rPr>
                        <a:t>chọn</a:t>
                      </a:r>
                      <a:endParaRPr lang="en-US" sz="1800"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121602684"/>
                  </a:ext>
                </a:extLst>
              </a:tr>
              <a:tr h="892596">
                <a:tc>
                  <a:txBody>
                    <a:bodyPr/>
                    <a:lstStyle/>
                    <a:p>
                      <a:pPr marL="30480" marR="30480" algn="just">
                        <a:lnSpc>
                          <a:spcPts val="1800"/>
                        </a:lnSpc>
                        <a:spcBef>
                          <a:spcPts val="600"/>
                        </a:spcBef>
                        <a:spcAft>
                          <a:spcPts val="0"/>
                        </a:spcAft>
                      </a:pPr>
                      <a:r>
                        <a:rPr lang="en-US" sz="1800" kern="100" dirty="0" err="1">
                          <a:effectLst/>
                        </a:rPr>
                        <a:t>Sự</a:t>
                      </a:r>
                      <a:r>
                        <a:rPr lang="en-US" sz="1800" kern="100" dirty="0">
                          <a:effectLst/>
                        </a:rPr>
                        <a:t> </a:t>
                      </a:r>
                      <a:r>
                        <a:rPr lang="en-US" sz="1800" kern="100" dirty="0" err="1">
                          <a:effectLst/>
                        </a:rPr>
                        <a:t>uy</a:t>
                      </a:r>
                      <a:r>
                        <a:rPr lang="en-US" sz="1800" kern="100" dirty="0">
                          <a:effectLst/>
                        </a:rPr>
                        <a:t> </a:t>
                      </a:r>
                      <a:r>
                        <a:rPr lang="en-US" sz="1800" kern="100" dirty="0" err="1">
                          <a:effectLst/>
                        </a:rPr>
                        <a:t>tín</a:t>
                      </a:r>
                      <a:r>
                        <a:rPr lang="en-US" sz="1800" kern="100" dirty="0">
                          <a:effectLst/>
                        </a:rPr>
                        <a:t> </a:t>
                      </a:r>
                      <a:r>
                        <a:rPr lang="en-US" sz="1800" kern="100" dirty="0" err="1">
                          <a:effectLst/>
                        </a:rPr>
                        <a:t>của</a:t>
                      </a:r>
                      <a:r>
                        <a:rPr lang="en-US" sz="1800" kern="100" dirty="0">
                          <a:effectLst/>
                        </a:rPr>
                        <a:t> </a:t>
                      </a:r>
                      <a:r>
                        <a:rPr lang="en-US" sz="1800" kern="100" dirty="0" err="1">
                          <a:effectLst/>
                        </a:rPr>
                        <a:t>thương</a:t>
                      </a:r>
                      <a:r>
                        <a:rPr lang="en-US" sz="1800" kern="100" dirty="0">
                          <a:effectLst/>
                        </a:rPr>
                        <a:t> </a:t>
                      </a:r>
                      <a:r>
                        <a:rPr lang="en-US" sz="1800" kern="100" dirty="0" err="1">
                          <a:effectLst/>
                        </a:rPr>
                        <a:t>hiệu</a:t>
                      </a:r>
                      <a:endPar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just">
                        <a:lnSpc>
                          <a:spcPts val="1800"/>
                        </a:lnSpc>
                        <a:spcBef>
                          <a:spcPts val="600"/>
                        </a:spcBef>
                        <a:spcAft>
                          <a:spcPts val="0"/>
                        </a:spcAft>
                      </a:pPr>
                      <a:r>
                        <a:rPr lang="en-US" sz="2000" kern="100" dirty="0">
                          <a:effectLst/>
                        </a:rPr>
                        <a:t>- </a:t>
                      </a:r>
                      <a:r>
                        <a:rPr lang="en-US" sz="2000" kern="100" dirty="0" err="1">
                          <a:effectLst/>
                        </a:rPr>
                        <a:t>Những</a:t>
                      </a:r>
                      <a:r>
                        <a:rPr lang="en-US" sz="2000" kern="100" dirty="0">
                          <a:effectLst/>
                        </a:rPr>
                        <a:t> </a:t>
                      </a:r>
                      <a:r>
                        <a:rPr lang="en-US" sz="2000" kern="100" dirty="0" err="1">
                          <a:effectLst/>
                        </a:rPr>
                        <a:t>thương</a:t>
                      </a:r>
                      <a:r>
                        <a:rPr lang="en-US" sz="2000" kern="100" dirty="0">
                          <a:effectLst/>
                        </a:rPr>
                        <a:t> </a:t>
                      </a:r>
                      <a:r>
                        <a:rPr lang="en-US" sz="2000" kern="100" dirty="0" err="1">
                          <a:effectLst/>
                        </a:rPr>
                        <a:t>hiệu</a:t>
                      </a:r>
                      <a:r>
                        <a:rPr lang="en-US" sz="2000" kern="100" dirty="0">
                          <a:effectLst/>
                        </a:rPr>
                        <a:t> </a:t>
                      </a:r>
                      <a:r>
                        <a:rPr lang="en-US" sz="2000" kern="100" dirty="0" err="1">
                          <a:effectLst/>
                        </a:rPr>
                        <a:t>có</a:t>
                      </a:r>
                      <a:r>
                        <a:rPr lang="en-US" sz="2000" kern="100" dirty="0">
                          <a:effectLst/>
                        </a:rPr>
                        <a:t> </a:t>
                      </a:r>
                      <a:r>
                        <a:rPr lang="en-US" sz="2000" kern="100" dirty="0" err="1">
                          <a:effectLst/>
                        </a:rPr>
                        <a:t>độ</a:t>
                      </a:r>
                      <a:r>
                        <a:rPr lang="en-US" sz="2000" kern="100" dirty="0">
                          <a:effectLst/>
                        </a:rPr>
                        <a:t> </a:t>
                      </a:r>
                      <a:r>
                        <a:rPr lang="en-US" sz="2000" kern="100" dirty="0" err="1">
                          <a:effectLst/>
                        </a:rPr>
                        <a:t>uy</a:t>
                      </a:r>
                      <a:r>
                        <a:rPr lang="en-US" sz="2000" kern="100" dirty="0">
                          <a:effectLst/>
                        </a:rPr>
                        <a:t> </a:t>
                      </a:r>
                      <a:r>
                        <a:rPr lang="en-US" sz="2000" kern="100" dirty="0" err="1">
                          <a:effectLst/>
                        </a:rPr>
                        <a:t>tín</a:t>
                      </a:r>
                      <a:r>
                        <a:rPr lang="en-US" sz="2000" kern="100" dirty="0">
                          <a:effectLst/>
                        </a:rPr>
                        <a:t> </a:t>
                      </a:r>
                      <a:r>
                        <a:rPr lang="en-US" sz="2000" kern="100" dirty="0" err="1">
                          <a:effectLst/>
                        </a:rPr>
                        <a:t>cao</a:t>
                      </a:r>
                      <a:r>
                        <a:rPr lang="en-US" sz="2000" kern="100" dirty="0">
                          <a:effectLst/>
                        </a:rPr>
                        <a:t> </a:t>
                      </a:r>
                      <a:r>
                        <a:rPr lang="en-US" sz="2000" kern="100" dirty="0" err="1">
                          <a:effectLst/>
                        </a:rPr>
                        <a:t>thường</a:t>
                      </a:r>
                      <a:r>
                        <a:rPr lang="en-US" sz="2000" kern="100" dirty="0">
                          <a:effectLst/>
                        </a:rPr>
                        <a:t> </a:t>
                      </a:r>
                      <a:r>
                        <a:rPr lang="en-US" sz="2000" kern="100" dirty="0" err="1">
                          <a:effectLst/>
                        </a:rPr>
                        <a:t>là</a:t>
                      </a:r>
                      <a:r>
                        <a:rPr lang="en-US" sz="2000" kern="100" dirty="0">
                          <a:effectLst/>
                        </a:rPr>
                        <a:t> </a:t>
                      </a:r>
                      <a:r>
                        <a:rPr lang="en-US" sz="2000" kern="100" dirty="0" err="1">
                          <a:effectLst/>
                        </a:rPr>
                        <a:t>những</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có</a:t>
                      </a:r>
                      <a:r>
                        <a:rPr lang="en-US" sz="2000" kern="100" dirty="0">
                          <a:effectLst/>
                        </a:rPr>
                        <a:t> </a:t>
                      </a:r>
                      <a:r>
                        <a:rPr lang="en-US" sz="2000" kern="100" dirty="0" err="1">
                          <a:effectLst/>
                        </a:rPr>
                        <a:t>chất</a:t>
                      </a:r>
                      <a:r>
                        <a:rPr lang="en-US" sz="2000" kern="100" dirty="0">
                          <a:effectLst/>
                        </a:rPr>
                        <a:t> </a:t>
                      </a:r>
                      <a:r>
                        <a:rPr lang="en-US" sz="2000" kern="100" dirty="0" err="1">
                          <a:effectLst/>
                        </a:rPr>
                        <a:t>lượng</a:t>
                      </a:r>
                      <a:r>
                        <a:rPr lang="en-US" sz="2000" kern="100" dirty="0">
                          <a:effectLst/>
                        </a:rPr>
                        <a:t> </a:t>
                      </a:r>
                      <a:r>
                        <a:rPr lang="en-US" sz="2000" kern="100" dirty="0" err="1">
                          <a:effectLst/>
                        </a:rPr>
                        <a:t>tốt</a:t>
                      </a:r>
                      <a:r>
                        <a:rPr lang="en-US" sz="2000" kern="100" dirty="0">
                          <a:effectLst/>
                        </a:rPr>
                        <a:t>, </a:t>
                      </a:r>
                      <a:r>
                        <a:rPr lang="en-US" sz="2000" kern="100" dirty="0" err="1">
                          <a:effectLst/>
                        </a:rPr>
                        <a:t>được</a:t>
                      </a:r>
                      <a:r>
                        <a:rPr lang="en-US" sz="2000" kern="100" dirty="0">
                          <a:effectLst/>
                        </a:rPr>
                        <a:t> </a:t>
                      </a:r>
                      <a:r>
                        <a:rPr lang="en-US" sz="2000" kern="100" dirty="0" err="1">
                          <a:effectLst/>
                        </a:rPr>
                        <a:t>nhiều</a:t>
                      </a:r>
                      <a:r>
                        <a:rPr lang="en-US" sz="2000" kern="100" dirty="0">
                          <a:effectLst/>
                        </a:rPr>
                        <a:t> </a:t>
                      </a:r>
                      <a:r>
                        <a:rPr lang="en-US" sz="2000" kern="100" dirty="0" err="1">
                          <a:effectLst/>
                        </a:rPr>
                        <a:t>người</a:t>
                      </a:r>
                      <a:r>
                        <a:rPr lang="en-US" sz="2000" kern="100" dirty="0">
                          <a:effectLst/>
                        </a:rPr>
                        <a:t> </a:t>
                      </a:r>
                      <a:r>
                        <a:rPr lang="en-US" sz="2000" kern="100" dirty="0" err="1">
                          <a:effectLst/>
                        </a:rPr>
                        <a:t>tiêu</a:t>
                      </a:r>
                      <a:r>
                        <a:rPr lang="en-US" sz="2000" kern="100" dirty="0">
                          <a:effectLst/>
                        </a:rPr>
                        <a:t> </a:t>
                      </a:r>
                      <a:r>
                        <a:rPr lang="en-US" sz="2000" kern="100" dirty="0" err="1">
                          <a:effectLst/>
                        </a:rPr>
                        <a:t>dùng</a:t>
                      </a:r>
                      <a:r>
                        <a:rPr lang="en-US" sz="2000" kern="100" dirty="0">
                          <a:effectLst/>
                        </a:rPr>
                        <a:t> tin </a:t>
                      </a:r>
                      <a:r>
                        <a:rPr lang="en-US" sz="2000" kern="100" dirty="0" err="1">
                          <a:effectLst/>
                        </a:rPr>
                        <a:t>tưởng</a:t>
                      </a:r>
                      <a:r>
                        <a:rPr lang="en-US" sz="2000" kern="100" dirty="0">
                          <a:effectLst/>
                        </a:rPr>
                        <a:t>, </a:t>
                      </a:r>
                      <a:r>
                        <a:rPr lang="en-US" sz="2000" kern="100" dirty="0" err="1">
                          <a:effectLst/>
                        </a:rPr>
                        <a:t>ủng</a:t>
                      </a:r>
                      <a:r>
                        <a:rPr lang="en-US" sz="2000" kern="100" dirty="0">
                          <a:effectLst/>
                        </a:rPr>
                        <a:t> </a:t>
                      </a:r>
                      <a:r>
                        <a:rPr lang="en-US" sz="2000" kern="100" dirty="0" err="1">
                          <a:effectLst/>
                        </a:rPr>
                        <a:t>hộ</a:t>
                      </a:r>
                      <a:r>
                        <a:rPr lang="en-US" sz="2000" kern="100" dirty="0">
                          <a:effectLst/>
                        </a:rPr>
                        <a:t>.</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054347107"/>
                  </a:ext>
                </a:extLst>
              </a:tr>
              <a:tr h="2348707">
                <a:tc>
                  <a:txBody>
                    <a:bodyPr/>
                    <a:lstStyle/>
                    <a:p>
                      <a:pPr marL="30480" marR="30480" algn="just">
                        <a:lnSpc>
                          <a:spcPts val="1800"/>
                        </a:lnSpc>
                        <a:spcBef>
                          <a:spcPts val="600"/>
                        </a:spcBef>
                        <a:spcAft>
                          <a:spcPts val="0"/>
                        </a:spcAft>
                      </a:pPr>
                      <a:r>
                        <a:rPr lang="en-US" sz="1800" kern="100" dirty="0" err="1">
                          <a:effectLst/>
                        </a:rPr>
                        <a:t>Mẫu</a:t>
                      </a:r>
                      <a:r>
                        <a:rPr lang="en-US" sz="1800" kern="100" dirty="0">
                          <a:effectLst/>
                        </a:rPr>
                        <a:t> </a:t>
                      </a:r>
                      <a:r>
                        <a:rPr lang="en-US" sz="1800" kern="100" dirty="0" err="1">
                          <a:effectLst/>
                        </a:rPr>
                        <a:t>mã</a:t>
                      </a:r>
                      <a:r>
                        <a:rPr lang="en-US" sz="1800" kern="100" dirty="0">
                          <a:effectLst/>
                        </a:rPr>
                        <a:t> </a:t>
                      </a:r>
                      <a:r>
                        <a:rPr lang="en-US" sz="1800" kern="100" dirty="0" err="1">
                          <a:effectLst/>
                        </a:rPr>
                        <a:t>sản</a:t>
                      </a:r>
                      <a:r>
                        <a:rPr lang="en-US" sz="1800" kern="100" dirty="0">
                          <a:effectLst/>
                        </a:rPr>
                        <a:t> </a:t>
                      </a:r>
                      <a:r>
                        <a:rPr lang="en-US" sz="1800" kern="100" dirty="0" err="1">
                          <a:effectLst/>
                        </a:rPr>
                        <a:t>phẩm</a:t>
                      </a:r>
                      <a:endPar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just">
                        <a:lnSpc>
                          <a:spcPts val="1800"/>
                        </a:lnSpc>
                        <a:spcBef>
                          <a:spcPts val="600"/>
                        </a:spcBef>
                        <a:spcAft>
                          <a:spcPts val="0"/>
                        </a:spcAft>
                      </a:pPr>
                      <a:r>
                        <a:rPr lang="en-US" sz="2000" kern="100" dirty="0">
                          <a:effectLst/>
                        </a:rPr>
                        <a:t>- </a:t>
                      </a:r>
                      <a:r>
                        <a:rPr lang="en-US" sz="2000" kern="100" dirty="0" err="1">
                          <a:effectLst/>
                        </a:rPr>
                        <a:t>Mẫu</a:t>
                      </a:r>
                      <a:r>
                        <a:rPr lang="en-US" sz="2000" kern="100" dirty="0">
                          <a:effectLst/>
                        </a:rPr>
                        <a:t> </a:t>
                      </a:r>
                      <a:r>
                        <a:rPr lang="en-US" sz="2000" kern="100" dirty="0" err="1">
                          <a:effectLst/>
                        </a:rPr>
                        <a:t>mã</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là</a:t>
                      </a:r>
                      <a:r>
                        <a:rPr lang="en-US" sz="2000" kern="100" dirty="0">
                          <a:effectLst/>
                        </a:rPr>
                        <a:t> </a:t>
                      </a:r>
                      <a:r>
                        <a:rPr lang="en-US" sz="2000" kern="100" dirty="0" err="1">
                          <a:effectLst/>
                        </a:rPr>
                        <a:t>cách</a:t>
                      </a:r>
                      <a:r>
                        <a:rPr lang="en-US" sz="2000" kern="100" dirty="0">
                          <a:effectLst/>
                        </a:rPr>
                        <a:t> </a:t>
                      </a:r>
                      <a:r>
                        <a:rPr lang="en-US" sz="2000" kern="100" dirty="0" err="1">
                          <a:effectLst/>
                        </a:rPr>
                        <a:t>thức</a:t>
                      </a:r>
                      <a:r>
                        <a:rPr lang="en-US" sz="2000" kern="100" dirty="0">
                          <a:effectLst/>
                        </a:rPr>
                        <a:t> </a:t>
                      </a:r>
                      <a:r>
                        <a:rPr lang="en-US" sz="2000" kern="100" dirty="0" err="1">
                          <a:effectLst/>
                        </a:rPr>
                        <a:t>thể</a:t>
                      </a:r>
                      <a:r>
                        <a:rPr lang="en-US" sz="2000" kern="100" dirty="0">
                          <a:effectLst/>
                        </a:rPr>
                        <a:t> </a:t>
                      </a:r>
                      <a:r>
                        <a:rPr lang="en-US" sz="2000" kern="100" dirty="0" err="1">
                          <a:effectLst/>
                        </a:rPr>
                        <a:t>hiện</a:t>
                      </a:r>
                      <a:r>
                        <a:rPr lang="en-US" sz="2000" kern="100" dirty="0">
                          <a:effectLst/>
                        </a:rPr>
                        <a:t> </a:t>
                      </a:r>
                      <a:r>
                        <a:rPr lang="en-US" sz="2000" kern="100" dirty="0" err="1">
                          <a:effectLst/>
                        </a:rPr>
                        <a:t>hình</a:t>
                      </a:r>
                      <a:r>
                        <a:rPr lang="en-US" sz="2000" kern="100" dirty="0">
                          <a:effectLst/>
                        </a:rPr>
                        <a:t> </a:t>
                      </a:r>
                      <a:r>
                        <a:rPr lang="en-US" sz="2000" kern="100" dirty="0" err="1">
                          <a:effectLst/>
                        </a:rPr>
                        <a:t>thức</a:t>
                      </a:r>
                      <a:r>
                        <a:rPr lang="en-US" sz="2000" kern="100" dirty="0">
                          <a:effectLst/>
                        </a:rPr>
                        <a:t> </a:t>
                      </a:r>
                      <a:r>
                        <a:rPr lang="en-US" sz="2000" kern="100" dirty="0" err="1">
                          <a:effectLst/>
                        </a:rPr>
                        <a:t>bên</a:t>
                      </a:r>
                      <a:r>
                        <a:rPr lang="en-US" sz="2000" kern="100" dirty="0">
                          <a:effectLst/>
                        </a:rPr>
                        <a:t> </a:t>
                      </a:r>
                      <a:r>
                        <a:rPr lang="en-US" sz="2000" kern="100" dirty="0" err="1">
                          <a:effectLst/>
                        </a:rPr>
                        <a:t>ngoài</a:t>
                      </a:r>
                      <a:r>
                        <a:rPr lang="en-US" sz="2000" kern="100" dirty="0">
                          <a:effectLst/>
                        </a:rPr>
                        <a:t> </a:t>
                      </a:r>
                      <a:r>
                        <a:rPr lang="en-US" sz="2000" kern="100" dirty="0" err="1">
                          <a:effectLst/>
                        </a:rPr>
                        <a:t>của</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bao</a:t>
                      </a:r>
                      <a:r>
                        <a:rPr lang="en-US" sz="2000" kern="100" dirty="0">
                          <a:effectLst/>
                        </a:rPr>
                        <a:t> </a:t>
                      </a:r>
                      <a:r>
                        <a:rPr lang="en-US" sz="2000" kern="100" dirty="0" err="1">
                          <a:effectLst/>
                        </a:rPr>
                        <a:t>gồm</a:t>
                      </a:r>
                      <a:r>
                        <a:rPr lang="en-US" sz="2000" kern="100" dirty="0">
                          <a:effectLst/>
                        </a:rPr>
                        <a:t>: </a:t>
                      </a:r>
                      <a:r>
                        <a:rPr lang="en-US" sz="2000" kern="100" dirty="0" err="1">
                          <a:effectLst/>
                        </a:rPr>
                        <a:t>kích</a:t>
                      </a:r>
                      <a:r>
                        <a:rPr lang="en-US" sz="2000" kern="100" dirty="0">
                          <a:effectLst/>
                        </a:rPr>
                        <a:t> </a:t>
                      </a:r>
                      <a:r>
                        <a:rPr lang="en-US" sz="2000" kern="100" dirty="0" err="1">
                          <a:effectLst/>
                        </a:rPr>
                        <a:t>thước</a:t>
                      </a:r>
                      <a:r>
                        <a:rPr lang="en-US" sz="2000" kern="100" dirty="0">
                          <a:effectLst/>
                        </a:rPr>
                        <a:t>, </a:t>
                      </a:r>
                      <a:r>
                        <a:rPr lang="en-US" sz="2000" kern="100" dirty="0" err="1">
                          <a:effectLst/>
                        </a:rPr>
                        <a:t>hình</a:t>
                      </a:r>
                      <a:r>
                        <a:rPr lang="en-US" sz="2000" kern="100" dirty="0">
                          <a:effectLst/>
                        </a:rPr>
                        <a:t> </a:t>
                      </a:r>
                      <a:r>
                        <a:rPr lang="en-US" sz="2000" kern="100" dirty="0" err="1">
                          <a:effectLst/>
                        </a:rPr>
                        <a:t>dạng</a:t>
                      </a:r>
                      <a:r>
                        <a:rPr lang="en-US" sz="2000" kern="100" dirty="0">
                          <a:effectLst/>
                        </a:rPr>
                        <a:t>, </a:t>
                      </a:r>
                      <a:r>
                        <a:rPr lang="en-US" sz="2000" kern="100" dirty="0" err="1">
                          <a:effectLst/>
                        </a:rPr>
                        <a:t>màu</a:t>
                      </a:r>
                      <a:r>
                        <a:rPr lang="en-US" sz="2000" kern="100" dirty="0">
                          <a:effectLst/>
                        </a:rPr>
                        <a:t> </a:t>
                      </a:r>
                      <a:r>
                        <a:rPr lang="en-US" sz="2000" kern="100" dirty="0" err="1">
                          <a:effectLst/>
                        </a:rPr>
                        <a:t>sắc</a:t>
                      </a:r>
                      <a:r>
                        <a:rPr lang="en-US" sz="2000" kern="100" dirty="0">
                          <a:effectLst/>
                        </a:rPr>
                        <a:t>, </a:t>
                      </a:r>
                      <a:r>
                        <a:rPr lang="en-US" sz="2000" kern="100" dirty="0" err="1">
                          <a:effectLst/>
                        </a:rPr>
                        <a:t>hoa</a:t>
                      </a:r>
                      <a:r>
                        <a:rPr lang="en-US" sz="2000" kern="100" dirty="0">
                          <a:effectLst/>
                        </a:rPr>
                        <a:t> </a:t>
                      </a:r>
                      <a:r>
                        <a:rPr lang="en-US" sz="2000" kern="100" dirty="0" err="1">
                          <a:effectLst/>
                        </a:rPr>
                        <a:t>văn</a:t>
                      </a:r>
                      <a:r>
                        <a:rPr lang="en-US" sz="2000" kern="100" dirty="0">
                          <a:effectLst/>
                        </a:rPr>
                        <a:t>, </a:t>
                      </a:r>
                      <a:r>
                        <a:rPr lang="en-US" sz="2000" kern="100" dirty="0" err="1">
                          <a:effectLst/>
                        </a:rPr>
                        <a:t>chất</a:t>
                      </a:r>
                      <a:r>
                        <a:rPr lang="en-US" sz="2000" kern="100" dirty="0">
                          <a:effectLst/>
                        </a:rPr>
                        <a:t> </a:t>
                      </a:r>
                      <a:r>
                        <a:rPr lang="en-US" sz="2000" kern="100" dirty="0" err="1">
                          <a:effectLst/>
                        </a:rPr>
                        <a:t>liệu</a:t>
                      </a:r>
                      <a:r>
                        <a:rPr lang="en-US" sz="2000" kern="100" dirty="0">
                          <a:effectLst/>
                        </a:rPr>
                        <a:t>, </a:t>
                      </a:r>
                      <a:r>
                        <a:rPr lang="en-US" sz="2000" kern="100" dirty="0" err="1">
                          <a:effectLst/>
                        </a:rPr>
                        <a:t>kiểu</a:t>
                      </a:r>
                      <a:r>
                        <a:rPr lang="en-US" sz="2000" kern="100" dirty="0">
                          <a:effectLst/>
                        </a:rPr>
                        <a:t> </a:t>
                      </a:r>
                      <a:r>
                        <a:rPr lang="en-US" sz="2000" kern="100" dirty="0" err="1">
                          <a:effectLst/>
                        </a:rPr>
                        <a:t>dáng</a:t>
                      </a:r>
                      <a:r>
                        <a:rPr lang="en-US" sz="2000" kern="100" dirty="0">
                          <a:effectLst/>
                        </a:rPr>
                        <a:t>, logo, </a:t>
                      </a:r>
                      <a:r>
                        <a:rPr lang="en-US" sz="2000" kern="100" dirty="0" err="1">
                          <a:effectLst/>
                        </a:rPr>
                        <a:t>nhãn</a:t>
                      </a:r>
                      <a:r>
                        <a:rPr lang="en-US" sz="2000" kern="100" dirty="0">
                          <a:effectLst/>
                        </a:rPr>
                        <a:t> </a:t>
                      </a:r>
                      <a:r>
                        <a:rPr lang="en-US" sz="2000" kern="100" dirty="0" err="1">
                          <a:effectLst/>
                        </a:rPr>
                        <a:t>hiệu</a:t>
                      </a:r>
                      <a:r>
                        <a:rPr lang="en-US" sz="2000" kern="100" dirty="0">
                          <a:effectLst/>
                        </a:rPr>
                        <a:t> </a:t>
                      </a:r>
                      <a:r>
                        <a:rPr lang="en-US" sz="2000" kern="100" dirty="0" err="1">
                          <a:effectLst/>
                        </a:rPr>
                        <a:t>và</a:t>
                      </a:r>
                      <a:r>
                        <a:rPr lang="en-US" sz="2000" kern="100" dirty="0">
                          <a:effectLst/>
                        </a:rPr>
                        <a:t> </a:t>
                      </a:r>
                      <a:r>
                        <a:rPr lang="en-US" sz="2000" kern="100" dirty="0" err="1">
                          <a:effectLst/>
                        </a:rPr>
                        <a:t>các</a:t>
                      </a:r>
                      <a:r>
                        <a:rPr lang="en-US" sz="2000" kern="100" dirty="0">
                          <a:effectLst/>
                        </a:rPr>
                        <a:t> chi </a:t>
                      </a:r>
                      <a:r>
                        <a:rPr lang="en-US" sz="2000" kern="100" dirty="0" err="1">
                          <a:effectLst/>
                        </a:rPr>
                        <a:t>tiết</a:t>
                      </a:r>
                      <a:r>
                        <a:rPr lang="en-US" sz="2000" kern="100" dirty="0">
                          <a:effectLst/>
                        </a:rPr>
                        <a:t> </a:t>
                      </a:r>
                      <a:r>
                        <a:rPr lang="en-US" sz="2000" kern="100" dirty="0" err="1">
                          <a:effectLst/>
                        </a:rPr>
                        <a:t>khác</a:t>
                      </a:r>
                      <a:r>
                        <a:rPr lang="en-US" sz="2000" kern="100" dirty="0">
                          <a:effectLst/>
                        </a:rPr>
                        <a:t>.</a:t>
                      </a:r>
                    </a:p>
                    <a:p>
                      <a:pPr marL="30480" marR="30480" algn="just">
                        <a:lnSpc>
                          <a:spcPts val="1800"/>
                        </a:lnSpc>
                        <a:spcBef>
                          <a:spcPts val="600"/>
                        </a:spcBef>
                        <a:spcAft>
                          <a:spcPts val="0"/>
                        </a:spcAft>
                      </a:pPr>
                      <a:r>
                        <a:rPr lang="en-US" sz="2000" kern="100" dirty="0">
                          <a:effectLst/>
                        </a:rPr>
                        <a:t>=&gt; </a:t>
                      </a:r>
                      <a:r>
                        <a:rPr lang="en-US" sz="2000" kern="100" dirty="0" err="1">
                          <a:effectLst/>
                        </a:rPr>
                        <a:t>Chúng</a:t>
                      </a:r>
                      <a:r>
                        <a:rPr lang="en-US" sz="2000" kern="100" dirty="0">
                          <a:effectLst/>
                        </a:rPr>
                        <a:t> ta </a:t>
                      </a:r>
                      <a:r>
                        <a:rPr lang="en-US" sz="2000" kern="100" dirty="0" err="1">
                          <a:effectLst/>
                        </a:rPr>
                        <a:t>nên</a:t>
                      </a:r>
                      <a:r>
                        <a:rPr lang="en-US" sz="2000" kern="100" dirty="0">
                          <a:effectLst/>
                        </a:rPr>
                        <a:t> </a:t>
                      </a:r>
                      <a:r>
                        <a:rPr lang="en-US" sz="2000" kern="100" dirty="0" err="1">
                          <a:effectLst/>
                        </a:rPr>
                        <a:t>lựa</a:t>
                      </a:r>
                      <a:r>
                        <a:rPr lang="en-US" sz="2000" kern="100" dirty="0">
                          <a:effectLst/>
                        </a:rPr>
                        <a:t> </a:t>
                      </a:r>
                      <a:r>
                        <a:rPr lang="en-US" sz="2000" kern="100" dirty="0" err="1">
                          <a:effectLst/>
                        </a:rPr>
                        <a:t>chọn</a:t>
                      </a:r>
                      <a:r>
                        <a:rPr lang="en-US" sz="2000" kern="100" dirty="0">
                          <a:effectLst/>
                        </a:rPr>
                        <a:t> </a:t>
                      </a:r>
                      <a:r>
                        <a:rPr lang="en-US" sz="2000" kern="100" dirty="0" err="1">
                          <a:effectLst/>
                        </a:rPr>
                        <a:t>những</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có</a:t>
                      </a:r>
                      <a:r>
                        <a:rPr lang="en-US" sz="2000" kern="100" dirty="0">
                          <a:effectLst/>
                        </a:rPr>
                        <a:t> </a:t>
                      </a:r>
                      <a:r>
                        <a:rPr lang="en-US" sz="2000" kern="100" dirty="0" err="1">
                          <a:effectLst/>
                        </a:rPr>
                        <a:t>mẫu</a:t>
                      </a:r>
                      <a:r>
                        <a:rPr lang="en-US" sz="2000" kern="100" dirty="0">
                          <a:effectLst/>
                        </a:rPr>
                        <a:t> </a:t>
                      </a:r>
                      <a:r>
                        <a:rPr lang="en-US" sz="2000" kern="100" dirty="0" err="1">
                          <a:effectLst/>
                        </a:rPr>
                        <a:t>mã</a:t>
                      </a:r>
                      <a:r>
                        <a:rPr lang="en-US" sz="2000" kern="100" dirty="0">
                          <a:effectLst/>
                        </a:rPr>
                        <a:t> </a:t>
                      </a:r>
                      <a:r>
                        <a:rPr lang="en-US" sz="2000" kern="100" dirty="0" err="1">
                          <a:effectLst/>
                        </a:rPr>
                        <a:t>phù</a:t>
                      </a:r>
                      <a:r>
                        <a:rPr lang="en-US" sz="2000" kern="100" dirty="0">
                          <a:effectLst/>
                        </a:rPr>
                        <a:t> </a:t>
                      </a:r>
                      <a:r>
                        <a:rPr lang="en-US" sz="2000" kern="100" dirty="0" err="1">
                          <a:effectLst/>
                        </a:rPr>
                        <a:t>hợp</a:t>
                      </a:r>
                      <a:r>
                        <a:rPr lang="en-US" sz="2000" kern="100" dirty="0">
                          <a:effectLst/>
                        </a:rPr>
                        <a:t> </a:t>
                      </a:r>
                      <a:r>
                        <a:rPr lang="en-US" sz="2000" kern="100" dirty="0" err="1">
                          <a:effectLst/>
                        </a:rPr>
                        <a:t>với</a:t>
                      </a:r>
                      <a:r>
                        <a:rPr lang="en-US" sz="2000" kern="100" dirty="0">
                          <a:effectLst/>
                        </a:rPr>
                        <a:t> </a:t>
                      </a:r>
                      <a:r>
                        <a:rPr lang="en-US" sz="2000" kern="100" dirty="0" err="1">
                          <a:effectLst/>
                        </a:rPr>
                        <a:t>mục</a:t>
                      </a:r>
                      <a:r>
                        <a:rPr lang="en-US" sz="2000" kern="100" dirty="0">
                          <a:effectLst/>
                        </a:rPr>
                        <a:t> </a:t>
                      </a:r>
                      <a:r>
                        <a:rPr lang="en-US" sz="2000" kern="100" dirty="0" err="1">
                          <a:effectLst/>
                        </a:rPr>
                        <a:t>đích</a:t>
                      </a:r>
                      <a:r>
                        <a:rPr lang="en-US" sz="2000" kern="100" dirty="0">
                          <a:effectLst/>
                        </a:rPr>
                        <a:t>/ </a:t>
                      </a:r>
                      <a:r>
                        <a:rPr lang="en-US" sz="2000" kern="100" dirty="0" err="1">
                          <a:effectLst/>
                        </a:rPr>
                        <a:t>nhu</a:t>
                      </a:r>
                      <a:r>
                        <a:rPr lang="en-US" sz="2000" kern="100" dirty="0">
                          <a:effectLst/>
                        </a:rPr>
                        <a:t> </a:t>
                      </a:r>
                      <a:r>
                        <a:rPr lang="en-US" sz="2000" kern="100" dirty="0" err="1">
                          <a:effectLst/>
                        </a:rPr>
                        <a:t>cầu</a:t>
                      </a:r>
                      <a:r>
                        <a:rPr lang="en-US" sz="2000" kern="100" dirty="0">
                          <a:effectLst/>
                        </a:rPr>
                        <a:t>/ </a:t>
                      </a:r>
                      <a:r>
                        <a:rPr lang="en-US" sz="2000" kern="100" dirty="0" err="1">
                          <a:effectLst/>
                        </a:rPr>
                        <a:t>phong</a:t>
                      </a:r>
                      <a:r>
                        <a:rPr lang="en-US" sz="2000" kern="100" dirty="0">
                          <a:effectLst/>
                        </a:rPr>
                        <a:t> </a:t>
                      </a:r>
                      <a:r>
                        <a:rPr lang="en-US" sz="2000" kern="100" dirty="0" err="1">
                          <a:effectLst/>
                        </a:rPr>
                        <a:t>cách</a:t>
                      </a:r>
                      <a:r>
                        <a:rPr lang="en-US" sz="2000" kern="100" dirty="0">
                          <a:effectLst/>
                        </a:rPr>
                        <a:t> </a:t>
                      </a:r>
                      <a:r>
                        <a:rPr lang="en-US" sz="2000" kern="100" dirty="0" err="1">
                          <a:effectLst/>
                        </a:rPr>
                        <a:t>của</a:t>
                      </a:r>
                      <a:r>
                        <a:rPr lang="en-US" sz="2000" kern="100" dirty="0">
                          <a:effectLst/>
                        </a:rPr>
                        <a:t> </a:t>
                      </a:r>
                      <a:r>
                        <a:rPr lang="en-US" sz="2000" kern="100" dirty="0" err="1">
                          <a:effectLst/>
                        </a:rPr>
                        <a:t>cá</a:t>
                      </a:r>
                      <a:r>
                        <a:rPr lang="en-US" sz="2000" kern="100" dirty="0">
                          <a:effectLst/>
                        </a:rPr>
                        <a:t> </a:t>
                      </a:r>
                      <a:r>
                        <a:rPr lang="en-US" sz="2000" kern="100" dirty="0" err="1">
                          <a:effectLst/>
                        </a:rPr>
                        <a:t>nhân</a:t>
                      </a:r>
                      <a:r>
                        <a:rPr lang="en-US" sz="2000" kern="100" dirty="0">
                          <a:effectLst/>
                        </a:rPr>
                        <a:t> (</a:t>
                      </a:r>
                      <a:r>
                        <a:rPr lang="en-US" sz="2000" kern="100" dirty="0" err="1">
                          <a:effectLst/>
                        </a:rPr>
                        <a:t>nhất</a:t>
                      </a:r>
                      <a:r>
                        <a:rPr lang="en-US" sz="2000" kern="100" dirty="0">
                          <a:effectLst/>
                        </a:rPr>
                        <a:t> </a:t>
                      </a:r>
                      <a:r>
                        <a:rPr lang="en-US" sz="2000" kern="100" dirty="0" err="1">
                          <a:effectLst/>
                        </a:rPr>
                        <a:t>là</a:t>
                      </a:r>
                      <a:r>
                        <a:rPr lang="en-US" sz="2000" kern="100" dirty="0">
                          <a:effectLst/>
                        </a:rPr>
                        <a:t> </a:t>
                      </a:r>
                      <a:r>
                        <a:rPr lang="en-US" sz="2000" kern="100" dirty="0" err="1">
                          <a:effectLst/>
                        </a:rPr>
                        <a:t>những</a:t>
                      </a:r>
                      <a:r>
                        <a:rPr lang="en-US" sz="2000" kern="100" dirty="0">
                          <a:effectLst/>
                        </a:rPr>
                        <a:t> </a:t>
                      </a:r>
                      <a:r>
                        <a:rPr lang="en-US" sz="2000" kern="100" dirty="0" err="1">
                          <a:effectLst/>
                        </a:rPr>
                        <a:t>mặt</a:t>
                      </a:r>
                      <a:r>
                        <a:rPr lang="en-US" sz="2000" kern="100" dirty="0">
                          <a:effectLst/>
                        </a:rPr>
                        <a:t> </a:t>
                      </a:r>
                      <a:r>
                        <a:rPr lang="en-US" sz="2000" kern="100" dirty="0" err="1">
                          <a:effectLst/>
                        </a:rPr>
                        <a:t>hàng</a:t>
                      </a:r>
                      <a:r>
                        <a:rPr lang="en-US" sz="2000" kern="100" dirty="0">
                          <a:effectLst/>
                        </a:rPr>
                        <a:t> </a:t>
                      </a:r>
                      <a:r>
                        <a:rPr lang="en-US" sz="2000" kern="100" dirty="0" err="1">
                          <a:effectLst/>
                        </a:rPr>
                        <a:t>thời</a:t>
                      </a:r>
                      <a:r>
                        <a:rPr lang="en-US" sz="2000" kern="100" dirty="0">
                          <a:effectLst/>
                        </a:rPr>
                        <a:t> </a:t>
                      </a:r>
                      <a:r>
                        <a:rPr lang="en-US" sz="2000" kern="100" dirty="0" err="1">
                          <a:effectLst/>
                        </a:rPr>
                        <a:t>trang</a:t>
                      </a:r>
                      <a:r>
                        <a:rPr lang="en-US" sz="2000" kern="100" dirty="0">
                          <a:effectLst/>
                        </a:rPr>
                        <a:t>).</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25876753"/>
                  </a:ext>
                </a:extLst>
              </a:tr>
              <a:tr h="741560">
                <a:tc>
                  <a:txBody>
                    <a:bodyPr/>
                    <a:lstStyle/>
                    <a:p>
                      <a:pPr marL="30480" marR="30480" algn="just">
                        <a:lnSpc>
                          <a:spcPts val="1800"/>
                        </a:lnSpc>
                        <a:spcBef>
                          <a:spcPts val="600"/>
                        </a:spcBef>
                        <a:spcAft>
                          <a:spcPts val="0"/>
                        </a:spcAft>
                      </a:pPr>
                      <a:r>
                        <a:rPr lang="en-US" sz="1800" kern="100" dirty="0" err="1">
                          <a:effectLst/>
                        </a:rPr>
                        <a:t>Giá</a:t>
                      </a:r>
                      <a:r>
                        <a:rPr lang="en-US" sz="1800" kern="100" dirty="0">
                          <a:effectLst/>
                        </a:rPr>
                        <a:t> </a:t>
                      </a:r>
                      <a:r>
                        <a:rPr lang="en-US" sz="1800" kern="100" dirty="0" err="1">
                          <a:effectLst/>
                        </a:rPr>
                        <a:t>cả</a:t>
                      </a:r>
                      <a:endPar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just">
                        <a:lnSpc>
                          <a:spcPts val="1800"/>
                        </a:lnSpc>
                        <a:spcBef>
                          <a:spcPts val="600"/>
                        </a:spcBef>
                        <a:spcAft>
                          <a:spcPts val="0"/>
                        </a:spcAft>
                      </a:pPr>
                      <a:r>
                        <a:rPr lang="en-US" sz="2000" kern="100" dirty="0">
                          <a:effectLst/>
                        </a:rPr>
                        <a:t>- </a:t>
                      </a:r>
                      <a:r>
                        <a:rPr lang="en-US" sz="2000" kern="100" dirty="0" err="1">
                          <a:effectLst/>
                        </a:rPr>
                        <a:t>Nên</a:t>
                      </a:r>
                      <a:r>
                        <a:rPr lang="en-US" sz="2000" kern="100" dirty="0">
                          <a:effectLst/>
                        </a:rPr>
                        <a:t> </a:t>
                      </a:r>
                      <a:r>
                        <a:rPr lang="en-US" sz="2000" kern="100" dirty="0" err="1">
                          <a:effectLst/>
                        </a:rPr>
                        <a:t>lựa</a:t>
                      </a:r>
                      <a:r>
                        <a:rPr lang="en-US" sz="2000" kern="100" dirty="0">
                          <a:effectLst/>
                        </a:rPr>
                        <a:t> </a:t>
                      </a:r>
                      <a:r>
                        <a:rPr lang="en-US" sz="2000" kern="100" dirty="0" err="1">
                          <a:effectLst/>
                        </a:rPr>
                        <a:t>chọn</a:t>
                      </a:r>
                      <a:r>
                        <a:rPr lang="en-US" sz="2000" kern="100" dirty="0">
                          <a:effectLst/>
                        </a:rPr>
                        <a:t> </a:t>
                      </a:r>
                      <a:r>
                        <a:rPr lang="en-US" sz="2000" kern="100" dirty="0" err="1">
                          <a:effectLst/>
                        </a:rPr>
                        <a:t>những</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có</a:t>
                      </a:r>
                      <a:r>
                        <a:rPr lang="en-US" sz="2000" kern="100" dirty="0">
                          <a:effectLst/>
                        </a:rPr>
                        <a:t> </a:t>
                      </a:r>
                      <a:r>
                        <a:rPr lang="en-US" sz="2000" kern="100" dirty="0" err="1">
                          <a:effectLst/>
                        </a:rPr>
                        <a:t>giá</a:t>
                      </a:r>
                      <a:r>
                        <a:rPr lang="en-US" sz="2000" kern="100" dirty="0">
                          <a:effectLst/>
                        </a:rPr>
                        <a:t> </a:t>
                      </a:r>
                      <a:r>
                        <a:rPr lang="en-US" sz="2000" kern="100" dirty="0" err="1">
                          <a:effectLst/>
                        </a:rPr>
                        <a:t>cả</a:t>
                      </a:r>
                      <a:r>
                        <a:rPr lang="en-US" sz="2000" kern="100" dirty="0">
                          <a:effectLst/>
                        </a:rPr>
                        <a:t> </a:t>
                      </a:r>
                      <a:r>
                        <a:rPr lang="en-US" sz="2000" kern="100" dirty="0" err="1">
                          <a:effectLst/>
                        </a:rPr>
                        <a:t>phù</a:t>
                      </a:r>
                      <a:r>
                        <a:rPr lang="en-US" sz="2000" kern="100" dirty="0">
                          <a:effectLst/>
                        </a:rPr>
                        <a:t> </a:t>
                      </a:r>
                      <a:r>
                        <a:rPr lang="en-US" sz="2000" kern="100" dirty="0" err="1">
                          <a:effectLst/>
                        </a:rPr>
                        <a:t>hợp</a:t>
                      </a:r>
                      <a:r>
                        <a:rPr lang="en-US" sz="2000" kern="100" dirty="0">
                          <a:effectLst/>
                        </a:rPr>
                        <a:t> </a:t>
                      </a:r>
                      <a:r>
                        <a:rPr lang="en-US" sz="2000" kern="100" dirty="0" err="1">
                          <a:effectLst/>
                        </a:rPr>
                        <a:t>với</a:t>
                      </a:r>
                      <a:r>
                        <a:rPr lang="en-US" sz="2000" kern="100" dirty="0">
                          <a:effectLst/>
                        </a:rPr>
                        <a:t> </a:t>
                      </a:r>
                      <a:r>
                        <a:rPr lang="en-US" sz="2000" kern="100" dirty="0" err="1">
                          <a:effectLst/>
                        </a:rPr>
                        <a:t>khả</a:t>
                      </a:r>
                      <a:r>
                        <a:rPr lang="en-US" sz="2000" kern="100" dirty="0">
                          <a:effectLst/>
                        </a:rPr>
                        <a:t> </a:t>
                      </a:r>
                      <a:r>
                        <a:rPr lang="en-US" sz="2000" kern="100" dirty="0" err="1">
                          <a:effectLst/>
                        </a:rPr>
                        <a:t>năng</a:t>
                      </a:r>
                      <a:r>
                        <a:rPr lang="en-US" sz="2000" kern="100" dirty="0">
                          <a:effectLst/>
                        </a:rPr>
                        <a:t> </a:t>
                      </a:r>
                      <a:r>
                        <a:rPr lang="en-US" sz="2000" kern="100" dirty="0" err="1">
                          <a:effectLst/>
                        </a:rPr>
                        <a:t>tài</a:t>
                      </a:r>
                      <a:r>
                        <a:rPr lang="en-US" sz="2000" kern="100" dirty="0">
                          <a:effectLst/>
                        </a:rPr>
                        <a:t> </a:t>
                      </a:r>
                      <a:r>
                        <a:rPr lang="en-US" sz="2000" kern="100" dirty="0" err="1">
                          <a:effectLst/>
                        </a:rPr>
                        <a:t>chính</a:t>
                      </a:r>
                      <a:r>
                        <a:rPr lang="en-US" sz="2000" kern="100" dirty="0">
                          <a:effectLst/>
                        </a:rPr>
                        <a:t> </a:t>
                      </a:r>
                      <a:r>
                        <a:rPr lang="en-US" sz="2000" kern="100" dirty="0" err="1">
                          <a:effectLst/>
                        </a:rPr>
                        <a:t>của</a:t>
                      </a:r>
                      <a:r>
                        <a:rPr lang="en-US" sz="2000" kern="100" dirty="0">
                          <a:effectLst/>
                        </a:rPr>
                        <a:t> </a:t>
                      </a:r>
                      <a:r>
                        <a:rPr lang="en-US" sz="2000" kern="100" dirty="0" err="1">
                          <a:effectLst/>
                        </a:rPr>
                        <a:t>bản</a:t>
                      </a:r>
                      <a:r>
                        <a:rPr lang="en-US" sz="2000" kern="100" dirty="0">
                          <a:effectLst/>
                        </a:rPr>
                        <a:t> </a:t>
                      </a:r>
                      <a:r>
                        <a:rPr lang="en-US" sz="2000" kern="100" dirty="0" err="1">
                          <a:effectLst/>
                        </a:rPr>
                        <a:t>thân</a:t>
                      </a:r>
                      <a:r>
                        <a:rPr lang="en-US" sz="2000" kern="100" dirty="0">
                          <a:effectLst/>
                        </a:rPr>
                        <a:t> </a:t>
                      </a:r>
                      <a:r>
                        <a:rPr lang="en-US" sz="2000" kern="100" dirty="0" err="1">
                          <a:effectLst/>
                        </a:rPr>
                        <a:t>và</a:t>
                      </a:r>
                      <a:r>
                        <a:rPr lang="en-US" sz="2000" kern="100" dirty="0">
                          <a:effectLst/>
                        </a:rPr>
                        <a:t> </a:t>
                      </a:r>
                      <a:r>
                        <a:rPr lang="en-US" sz="2000" kern="100" dirty="0" err="1">
                          <a:effectLst/>
                        </a:rPr>
                        <a:t>gia</a:t>
                      </a:r>
                      <a:r>
                        <a:rPr lang="en-US" sz="2000" kern="100" dirty="0">
                          <a:effectLst/>
                        </a:rPr>
                        <a:t> </a:t>
                      </a:r>
                      <a:r>
                        <a:rPr lang="en-US" sz="2000" kern="100" dirty="0" err="1">
                          <a:effectLst/>
                        </a:rPr>
                        <a:t>đình</a:t>
                      </a:r>
                      <a:r>
                        <a:rPr lang="en-US" sz="2000" kern="100" dirty="0">
                          <a:effectLst/>
                        </a:rPr>
                        <a:t>.</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874045503"/>
                  </a:ext>
                </a:extLst>
              </a:tr>
              <a:tr h="1056917">
                <a:tc>
                  <a:txBody>
                    <a:bodyPr/>
                    <a:lstStyle/>
                    <a:p>
                      <a:pPr marL="30480" marR="30480" algn="just">
                        <a:lnSpc>
                          <a:spcPts val="1800"/>
                        </a:lnSpc>
                        <a:spcBef>
                          <a:spcPts val="600"/>
                        </a:spcBef>
                        <a:spcAft>
                          <a:spcPts val="0"/>
                        </a:spcAft>
                      </a:pPr>
                      <a:r>
                        <a:rPr lang="en-US" sz="1800" kern="100" dirty="0" err="1">
                          <a:effectLst/>
                        </a:rPr>
                        <a:t>Hiệu</a:t>
                      </a:r>
                      <a:r>
                        <a:rPr lang="en-US" sz="1800" kern="100" dirty="0">
                          <a:effectLst/>
                        </a:rPr>
                        <a:t> </a:t>
                      </a:r>
                      <a:r>
                        <a:rPr lang="en-US" sz="1800" kern="100" dirty="0" err="1">
                          <a:effectLst/>
                        </a:rPr>
                        <a:t>quả</a:t>
                      </a:r>
                      <a:r>
                        <a:rPr lang="en-US" sz="1800" kern="100" dirty="0">
                          <a:effectLst/>
                        </a:rPr>
                        <a:t> </a:t>
                      </a:r>
                      <a:r>
                        <a:rPr lang="en-US" sz="1800" kern="100" dirty="0" err="1">
                          <a:effectLst/>
                        </a:rPr>
                        <a:t>sử</a:t>
                      </a:r>
                      <a:r>
                        <a:rPr lang="en-US" sz="1800" kern="100" dirty="0">
                          <a:effectLst/>
                        </a:rPr>
                        <a:t> </a:t>
                      </a:r>
                      <a:r>
                        <a:rPr lang="en-US" sz="1800" kern="100" dirty="0" err="1">
                          <a:effectLst/>
                        </a:rPr>
                        <a:t>dụng</a:t>
                      </a:r>
                      <a:endPar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just">
                        <a:lnSpc>
                          <a:spcPts val="1800"/>
                        </a:lnSpc>
                        <a:spcBef>
                          <a:spcPts val="600"/>
                        </a:spcBef>
                        <a:spcAft>
                          <a:spcPts val="0"/>
                        </a:spcAft>
                      </a:pPr>
                      <a:r>
                        <a:rPr lang="en-US" sz="2000" kern="100" dirty="0">
                          <a:effectLst/>
                        </a:rPr>
                        <a:t>- </a:t>
                      </a:r>
                      <a:r>
                        <a:rPr lang="en-US" sz="2000" kern="100" dirty="0" err="1">
                          <a:effectLst/>
                        </a:rPr>
                        <a:t>Trước</a:t>
                      </a:r>
                      <a:r>
                        <a:rPr lang="en-US" sz="2000" kern="100" dirty="0">
                          <a:effectLst/>
                        </a:rPr>
                        <a:t> </a:t>
                      </a:r>
                      <a:r>
                        <a:rPr lang="en-US" sz="2000" kern="100" dirty="0" err="1">
                          <a:effectLst/>
                        </a:rPr>
                        <a:t>khi</a:t>
                      </a:r>
                      <a:r>
                        <a:rPr lang="en-US" sz="2000" kern="100" dirty="0">
                          <a:effectLst/>
                        </a:rPr>
                        <a:t> </a:t>
                      </a:r>
                      <a:r>
                        <a:rPr lang="en-US" sz="2000" kern="100" dirty="0" err="1">
                          <a:effectLst/>
                        </a:rPr>
                        <a:t>mua</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chúng</a:t>
                      </a:r>
                      <a:r>
                        <a:rPr lang="en-US" sz="2000" kern="100" dirty="0">
                          <a:effectLst/>
                        </a:rPr>
                        <a:t> ta </a:t>
                      </a:r>
                      <a:r>
                        <a:rPr lang="en-US" sz="2000" kern="100" dirty="0" err="1">
                          <a:effectLst/>
                        </a:rPr>
                        <a:t>cần</a:t>
                      </a:r>
                      <a:r>
                        <a:rPr lang="en-US" sz="2000" kern="100" dirty="0">
                          <a:effectLst/>
                        </a:rPr>
                        <a:t> </a:t>
                      </a:r>
                      <a:r>
                        <a:rPr lang="en-US" sz="2000" kern="100" dirty="0" err="1">
                          <a:effectLst/>
                        </a:rPr>
                        <a:t>tìm</a:t>
                      </a:r>
                      <a:r>
                        <a:rPr lang="en-US" sz="2000" kern="100" dirty="0">
                          <a:effectLst/>
                        </a:rPr>
                        <a:t> </a:t>
                      </a:r>
                      <a:r>
                        <a:rPr lang="en-US" sz="2000" kern="100" dirty="0" err="1">
                          <a:effectLst/>
                        </a:rPr>
                        <a:t>hiểu</a:t>
                      </a:r>
                      <a:r>
                        <a:rPr lang="en-US" sz="2000" kern="100" dirty="0">
                          <a:effectLst/>
                        </a:rPr>
                        <a:t> </a:t>
                      </a:r>
                      <a:r>
                        <a:rPr lang="en-US" sz="2000" kern="100" dirty="0" err="1">
                          <a:effectLst/>
                        </a:rPr>
                        <a:t>kĩ</a:t>
                      </a:r>
                      <a:r>
                        <a:rPr lang="en-US" sz="2000" kern="100" dirty="0">
                          <a:effectLst/>
                        </a:rPr>
                        <a:t> </a:t>
                      </a:r>
                      <a:r>
                        <a:rPr lang="en-US" sz="2000" kern="100" dirty="0" err="1">
                          <a:effectLst/>
                        </a:rPr>
                        <a:t>về</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nhằm</a:t>
                      </a:r>
                      <a:r>
                        <a:rPr lang="en-US" sz="2000" kern="100" dirty="0">
                          <a:effectLst/>
                        </a:rPr>
                        <a:t> </a:t>
                      </a:r>
                      <a:r>
                        <a:rPr lang="en-US" sz="2000" kern="100" dirty="0" err="1">
                          <a:effectLst/>
                        </a:rPr>
                        <a:t>đảm</a:t>
                      </a:r>
                      <a:r>
                        <a:rPr lang="en-US" sz="2000" kern="100" dirty="0">
                          <a:effectLst/>
                        </a:rPr>
                        <a:t> </a:t>
                      </a:r>
                      <a:r>
                        <a:rPr lang="en-US" sz="2000" kern="100" dirty="0" err="1">
                          <a:effectLst/>
                        </a:rPr>
                        <a:t>bảo</a:t>
                      </a:r>
                      <a:r>
                        <a:rPr lang="en-US" sz="2000" kern="100" dirty="0">
                          <a:effectLst/>
                        </a:rPr>
                        <a:t> </a:t>
                      </a:r>
                      <a:r>
                        <a:rPr lang="en-US" sz="2000" kern="100" dirty="0" err="1">
                          <a:effectLst/>
                        </a:rPr>
                        <a:t>lựa</a:t>
                      </a:r>
                      <a:r>
                        <a:rPr lang="en-US" sz="2000" kern="100" dirty="0">
                          <a:effectLst/>
                        </a:rPr>
                        <a:t> </a:t>
                      </a:r>
                      <a:r>
                        <a:rPr lang="en-US" sz="2000" kern="100" dirty="0" err="1">
                          <a:effectLst/>
                        </a:rPr>
                        <a:t>chọn</a:t>
                      </a:r>
                      <a:r>
                        <a:rPr lang="en-US" sz="2000" kern="100" dirty="0">
                          <a:effectLst/>
                        </a:rPr>
                        <a:t> </a:t>
                      </a:r>
                      <a:r>
                        <a:rPr lang="en-US" sz="2000" kern="100" dirty="0" err="1">
                          <a:effectLst/>
                        </a:rPr>
                        <a:t>được</a:t>
                      </a:r>
                      <a:r>
                        <a:rPr lang="en-US" sz="2000" kern="100" dirty="0">
                          <a:effectLst/>
                        </a:rPr>
                        <a:t> </a:t>
                      </a:r>
                      <a:r>
                        <a:rPr lang="en-US" sz="2000" kern="100" dirty="0" err="1">
                          <a:effectLst/>
                        </a:rPr>
                        <a:t>những</a:t>
                      </a:r>
                      <a:r>
                        <a:rPr lang="en-US" sz="2000" kern="100" dirty="0">
                          <a:effectLst/>
                        </a:rPr>
                        <a:t> </a:t>
                      </a:r>
                      <a:r>
                        <a:rPr lang="en-US" sz="2000" kern="100" dirty="0" err="1">
                          <a:effectLst/>
                        </a:rPr>
                        <a:t>mặt</a:t>
                      </a:r>
                      <a:r>
                        <a:rPr lang="en-US" sz="2000" kern="100" dirty="0">
                          <a:effectLst/>
                        </a:rPr>
                        <a:t> </a:t>
                      </a:r>
                      <a:r>
                        <a:rPr lang="en-US" sz="2000" kern="100" dirty="0" err="1">
                          <a:effectLst/>
                        </a:rPr>
                        <a:t>hàng</a:t>
                      </a:r>
                      <a:r>
                        <a:rPr lang="en-US" sz="2000" kern="100" dirty="0">
                          <a:effectLst/>
                        </a:rPr>
                        <a:t> </a:t>
                      </a:r>
                      <a:r>
                        <a:rPr lang="en-US" sz="2000" kern="100" dirty="0" err="1">
                          <a:effectLst/>
                        </a:rPr>
                        <a:t>có</a:t>
                      </a:r>
                      <a:r>
                        <a:rPr lang="en-US" sz="2000" kern="100" dirty="0">
                          <a:effectLst/>
                        </a:rPr>
                        <a:t> </a:t>
                      </a:r>
                      <a:r>
                        <a:rPr lang="en-US" sz="2000" kern="100" dirty="0" err="1">
                          <a:effectLst/>
                        </a:rPr>
                        <a:t>chất</a:t>
                      </a:r>
                      <a:r>
                        <a:rPr lang="en-US" sz="2000" kern="100" dirty="0">
                          <a:effectLst/>
                        </a:rPr>
                        <a:t> </a:t>
                      </a:r>
                      <a:r>
                        <a:rPr lang="en-US" sz="2000" kern="100" dirty="0" err="1">
                          <a:effectLst/>
                        </a:rPr>
                        <a:t>lượng</a:t>
                      </a:r>
                      <a:r>
                        <a:rPr lang="en-US" sz="2000" kern="100" dirty="0">
                          <a:effectLst/>
                        </a:rPr>
                        <a:t> </a:t>
                      </a:r>
                      <a:r>
                        <a:rPr lang="en-US" sz="2000" kern="100" dirty="0" err="1">
                          <a:effectLst/>
                        </a:rPr>
                        <a:t>tốt</a:t>
                      </a:r>
                      <a:r>
                        <a:rPr lang="en-US" sz="2000" kern="100" dirty="0">
                          <a:effectLst/>
                        </a:rPr>
                        <a:t>, </a:t>
                      </a:r>
                      <a:r>
                        <a:rPr lang="en-US" sz="2000" kern="100" dirty="0" err="1">
                          <a:effectLst/>
                        </a:rPr>
                        <a:t>không</a:t>
                      </a:r>
                      <a:r>
                        <a:rPr lang="en-US" sz="2000" kern="100" dirty="0">
                          <a:effectLst/>
                        </a:rPr>
                        <a:t> </a:t>
                      </a:r>
                      <a:r>
                        <a:rPr lang="en-US" sz="2000" kern="100" dirty="0" err="1">
                          <a:effectLst/>
                        </a:rPr>
                        <a:t>gây</a:t>
                      </a:r>
                      <a:r>
                        <a:rPr lang="en-US" sz="2000" kern="100" dirty="0">
                          <a:effectLst/>
                        </a:rPr>
                        <a:t> </a:t>
                      </a:r>
                      <a:r>
                        <a:rPr lang="en-US" sz="2000" kern="100" dirty="0" err="1">
                          <a:effectLst/>
                        </a:rPr>
                        <a:t>hại</a:t>
                      </a:r>
                      <a:r>
                        <a:rPr lang="en-US" sz="2000" kern="100" dirty="0">
                          <a:effectLst/>
                        </a:rPr>
                        <a:t> </a:t>
                      </a:r>
                      <a:r>
                        <a:rPr lang="en-US" sz="2000" kern="100" dirty="0" err="1">
                          <a:effectLst/>
                        </a:rPr>
                        <a:t>cho</a:t>
                      </a:r>
                      <a:r>
                        <a:rPr lang="en-US" sz="2000" kern="100" dirty="0">
                          <a:effectLst/>
                        </a:rPr>
                        <a:t> </a:t>
                      </a:r>
                      <a:r>
                        <a:rPr lang="en-US" sz="2000" kern="100" dirty="0" err="1">
                          <a:effectLst/>
                        </a:rPr>
                        <a:t>bản</a:t>
                      </a:r>
                      <a:r>
                        <a:rPr lang="en-US" sz="2000" kern="100" dirty="0">
                          <a:effectLst/>
                        </a:rPr>
                        <a:t> </a:t>
                      </a:r>
                      <a:r>
                        <a:rPr lang="en-US" sz="2000" kern="100" dirty="0" err="1">
                          <a:effectLst/>
                        </a:rPr>
                        <a:t>thân</a:t>
                      </a:r>
                      <a:r>
                        <a:rPr lang="en-US" sz="2000" kern="100" dirty="0">
                          <a:effectLst/>
                        </a:rPr>
                        <a:t> </a:t>
                      </a:r>
                      <a:r>
                        <a:rPr lang="en-US" sz="2000" kern="100" dirty="0" err="1">
                          <a:effectLst/>
                        </a:rPr>
                        <a:t>và</a:t>
                      </a:r>
                      <a:r>
                        <a:rPr lang="en-US" sz="2000" kern="100" dirty="0">
                          <a:effectLst/>
                        </a:rPr>
                        <a:t> </a:t>
                      </a:r>
                      <a:r>
                        <a:rPr lang="en-US" sz="2000" kern="100" dirty="0" err="1">
                          <a:effectLst/>
                        </a:rPr>
                        <a:t>môi</a:t>
                      </a:r>
                      <a:r>
                        <a:rPr lang="en-US" sz="2000" kern="100" dirty="0">
                          <a:effectLst/>
                        </a:rPr>
                        <a:t> </a:t>
                      </a:r>
                      <a:r>
                        <a:rPr lang="en-US" sz="2000" kern="100" dirty="0" err="1">
                          <a:effectLst/>
                        </a:rPr>
                        <a:t>trường</a:t>
                      </a:r>
                      <a:r>
                        <a:rPr lang="en-US" sz="2000" kern="100" dirty="0">
                          <a:effectLst/>
                        </a:rPr>
                        <a:t>.</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525173527"/>
                  </a:ext>
                </a:extLst>
              </a:tr>
              <a:tr h="1291788">
                <a:tc>
                  <a:txBody>
                    <a:bodyPr/>
                    <a:lstStyle/>
                    <a:p>
                      <a:pPr marL="30480" marR="30480" algn="just">
                        <a:lnSpc>
                          <a:spcPts val="1800"/>
                        </a:lnSpc>
                        <a:spcBef>
                          <a:spcPts val="600"/>
                        </a:spcBef>
                        <a:spcAft>
                          <a:spcPts val="0"/>
                        </a:spcAft>
                      </a:pPr>
                      <a:r>
                        <a:rPr lang="en-US" sz="1800" kern="100" dirty="0" err="1">
                          <a:effectLst/>
                        </a:rPr>
                        <a:t>Nguồn</a:t>
                      </a:r>
                      <a:r>
                        <a:rPr lang="en-US" sz="1800" kern="100" dirty="0">
                          <a:effectLst/>
                        </a:rPr>
                        <a:t> </a:t>
                      </a:r>
                      <a:r>
                        <a:rPr lang="en-US" sz="1800" kern="100" dirty="0" err="1">
                          <a:effectLst/>
                        </a:rPr>
                        <a:t>gốc</a:t>
                      </a:r>
                      <a:r>
                        <a:rPr lang="en-US" sz="1800" kern="100" dirty="0">
                          <a:effectLst/>
                        </a:rPr>
                        <a:t>, </a:t>
                      </a:r>
                      <a:r>
                        <a:rPr lang="en-US" sz="1800" kern="100" dirty="0" err="1">
                          <a:effectLst/>
                        </a:rPr>
                        <a:t>chất</a:t>
                      </a:r>
                      <a:r>
                        <a:rPr lang="en-US" sz="1800" kern="100" dirty="0">
                          <a:effectLst/>
                        </a:rPr>
                        <a:t> </a:t>
                      </a:r>
                      <a:r>
                        <a:rPr lang="en-US" sz="1800" kern="100" dirty="0" err="1">
                          <a:effectLst/>
                        </a:rPr>
                        <a:t>liệu</a:t>
                      </a:r>
                      <a:r>
                        <a:rPr lang="en-US" sz="1800" kern="100" dirty="0">
                          <a:effectLst/>
                        </a:rPr>
                        <a:t> </a:t>
                      </a:r>
                      <a:r>
                        <a:rPr lang="en-US" sz="1800" kern="100" dirty="0" err="1">
                          <a:effectLst/>
                        </a:rPr>
                        <a:t>sản</a:t>
                      </a:r>
                      <a:r>
                        <a:rPr lang="en-US" sz="1800" kern="100" dirty="0">
                          <a:effectLst/>
                        </a:rPr>
                        <a:t> </a:t>
                      </a:r>
                      <a:r>
                        <a:rPr lang="en-US" sz="1800" kern="100" dirty="0" err="1">
                          <a:effectLst/>
                        </a:rPr>
                        <a:t>phẩm</a:t>
                      </a:r>
                      <a:endPar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30480" marR="30480" algn="just">
                        <a:lnSpc>
                          <a:spcPts val="1800"/>
                        </a:lnSpc>
                        <a:spcBef>
                          <a:spcPts val="600"/>
                        </a:spcBef>
                        <a:spcAft>
                          <a:spcPts val="0"/>
                        </a:spcAft>
                      </a:pPr>
                      <a:r>
                        <a:rPr lang="en-US" sz="2000" kern="100" dirty="0">
                          <a:effectLst/>
                        </a:rPr>
                        <a:t>- </a:t>
                      </a:r>
                      <a:r>
                        <a:rPr lang="en-US" sz="2000" kern="100" dirty="0" err="1">
                          <a:effectLst/>
                        </a:rPr>
                        <a:t>Nên</a:t>
                      </a:r>
                      <a:r>
                        <a:rPr lang="en-US" sz="2000" kern="100" dirty="0">
                          <a:effectLst/>
                        </a:rPr>
                        <a:t> </a:t>
                      </a:r>
                      <a:r>
                        <a:rPr lang="en-US" sz="2000" kern="100" dirty="0" err="1">
                          <a:effectLst/>
                        </a:rPr>
                        <a:t>lựa</a:t>
                      </a:r>
                      <a:r>
                        <a:rPr lang="en-US" sz="2000" kern="100" dirty="0">
                          <a:effectLst/>
                        </a:rPr>
                        <a:t> </a:t>
                      </a:r>
                      <a:r>
                        <a:rPr lang="en-US" sz="2000" kern="100" dirty="0" err="1">
                          <a:effectLst/>
                        </a:rPr>
                        <a:t>chọn</a:t>
                      </a:r>
                      <a:r>
                        <a:rPr lang="en-US" sz="2000" kern="100" dirty="0">
                          <a:effectLst/>
                        </a:rPr>
                        <a:t> </a:t>
                      </a:r>
                      <a:r>
                        <a:rPr lang="en-US" sz="2000" kern="100" dirty="0" err="1">
                          <a:effectLst/>
                        </a:rPr>
                        <a:t>những</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có</a:t>
                      </a:r>
                      <a:r>
                        <a:rPr lang="en-US" sz="2000" kern="100" dirty="0">
                          <a:effectLst/>
                        </a:rPr>
                        <a:t> </a:t>
                      </a:r>
                      <a:r>
                        <a:rPr lang="en-US" sz="2000" kern="100" dirty="0" err="1">
                          <a:effectLst/>
                        </a:rPr>
                        <a:t>nguồn</a:t>
                      </a:r>
                      <a:r>
                        <a:rPr lang="en-US" sz="2000" kern="100" dirty="0">
                          <a:effectLst/>
                        </a:rPr>
                        <a:t> </a:t>
                      </a:r>
                      <a:r>
                        <a:rPr lang="en-US" sz="2000" kern="100" dirty="0" err="1">
                          <a:effectLst/>
                        </a:rPr>
                        <a:t>gốc</a:t>
                      </a:r>
                      <a:r>
                        <a:rPr lang="en-US" sz="2000" kern="100" dirty="0">
                          <a:effectLst/>
                        </a:rPr>
                        <a:t>, </a:t>
                      </a:r>
                      <a:r>
                        <a:rPr lang="en-US" sz="2000" kern="100" dirty="0" err="1">
                          <a:effectLst/>
                        </a:rPr>
                        <a:t>xuất</a:t>
                      </a:r>
                      <a:r>
                        <a:rPr lang="en-US" sz="2000" kern="100" dirty="0">
                          <a:effectLst/>
                        </a:rPr>
                        <a:t> </a:t>
                      </a:r>
                      <a:r>
                        <a:rPr lang="en-US" sz="2000" kern="100" dirty="0" err="1">
                          <a:effectLst/>
                        </a:rPr>
                        <a:t>xứ</a:t>
                      </a:r>
                      <a:r>
                        <a:rPr lang="en-US" sz="2000" kern="100" dirty="0">
                          <a:effectLst/>
                        </a:rPr>
                        <a:t> </a:t>
                      </a:r>
                      <a:r>
                        <a:rPr lang="en-US" sz="2000" kern="100" dirty="0" err="1">
                          <a:effectLst/>
                        </a:rPr>
                        <a:t>rõ</a:t>
                      </a:r>
                      <a:r>
                        <a:rPr lang="en-US" sz="2000" kern="100" dirty="0">
                          <a:effectLst/>
                        </a:rPr>
                        <a:t> </a:t>
                      </a:r>
                      <a:r>
                        <a:rPr lang="en-US" sz="2000" kern="100" dirty="0" err="1">
                          <a:effectLst/>
                        </a:rPr>
                        <a:t>ràng</a:t>
                      </a:r>
                      <a:r>
                        <a:rPr lang="en-US" sz="2000" kern="100" dirty="0">
                          <a:effectLst/>
                        </a:rPr>
                        <a:t>.</a:t>
                      </a:r>
                    </a:p>
                    <a:p>
                      <a:pPr marL="30480" marR="30480" algn="just">
                        <a:lnSpc>
                          <a:spcPts val="1800"/>
                        </a:lnSpc>
                        <a:spcBef>
                          <a:spcPts val="600"/>
                        </a:spcBef>
                        <a:spcAft>
                          <a:spcPts val="0"/>
                        </a:spcAft>
                      </a:pPr>
                      <a:r>
                        <a:rPr lang="en-US" sz="2000" kern="100" dirty="0">
                          <a:effectLst/>
                        </a:rPr>
                        <a:t>- </a:t>
                      </a:r>
                      <a:r>
                        <a:rPr lang="en-US" sz="2000" kern="100" dirty="0" err="1">
                          <a:effectLst/>
                        </a:rPr>
                        <a:t>Lựa</a:t>
                      </a:r>
                      <a:r>
                        <a:rPr lang="en-US" sz="2000" kern="100" dirty="0">
                          <a:effectLst/>
                        </a:rPr>
                        <a:t> </a:t>
                      </a:r>
                      <a:r>
                        <a:rPr lang="en-US" sz="2000" kern="100" dirty="0" err="1">
                          <a:effectLst/>
                        </a:rPr>
                        <a:t>chọn</a:t>
                      </a:r>
                      <a:r>
                        <a:rPr lang="en-US" sz="2000" kern="100" dirty="0">
                          <a:effectLst/>
                        </a:rPr>
                        <a:t> </a:t>
                      </a:r>
                      <a:r>
                        <a:rPr lang="en-US" sz="2000" kern="100" dirty="0" err="1">
                          <a:effectLst/>
                        </a:rPr>
                        <a:t>các</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 </a:t>
                      </a:r>
                      <a:r>
                        <a:rPr lang="en-US" sz="2000" kern="100" dirty="0" err="1">
                          <a:effectLst/>
                        </a:rPr>
                        <a:t>có</a:t>
                      </a:r>
                      <a:r>
                        <a:rPr lang="en-US" sz="2000" kern="100" dirty="0">
                          <a:effectLst/>
                        </a:rPr>
                        <a:t> </a:t>
                      </a:r>
                      <a:r>
                        <a:rPr lang="en-US" sz="2000" kern="100" dirty="0" err="1">
                          <a:effectLst/>
                        </a:rPr>
                        <a:t>chất</a:t>
                      </a:r>
                      <a:r>
                        <a:rPr lang="en-US" sz="2000" kern="100" dirty="0">
                          <a:effectLst/>
                        </a:rPr>
                        <a:t> </a:t>
                      </a:r>
                      <a:r>
                        <a:rPr lang="en-US" sz="2000" kern="100" dirty="0" err="1">
                          <a:effectLst/>
                        </a:rPr>
                        <a:t>liệu</a:t>
                      </a:r>
                      <a:r>
                        <a:rPr lang="en-US" sz="2000" kern="100" dirty="0">
                          <a:effectLst/>
                        </a:rPr>
                        <a:t> </a:t>
                      </a:r>
                      <a:r>
                        <a:rPr lang="en-US" sz="2000" kern="100" dirty="0" err="1">
                          <a:effectLst/>
                        </a:rPr>
                        <a:t>đảm</a:t>
                      </a:r>
                      <a:r>
                        <a:rPr lang="en-US" sz="2000" kern="100" dirty="0">
                          <a:effectLst/>
                        </a:rPr>
                        <a:t> </a:t>
                      </a:r>
                      <a:r>
                        <a:rPr lang="en-US" sz="2000" kern="100" dirty="0" err="1">
                          <a:effectLst/>
                        </a:rPr>
                        <a:t>bảo</a:t>
                      </a:r>
                      <a:r>
                        <a:rPr lang="en-US" sz="2000" kern="100" dirty="0">
                          <a:effectLst/>
                        </a:rPr>
                        <a:t> </a:t>
                      </a:r>
                      <a:r>
                        <a:rPr lang="en-US" sz="2000" kern="100" dirty="0" err="1">
                          <a:effectLst/>
                        </a:rPr>
                        <a:t>độ</a:t>
                      </a:r>
                      <a:r>
                        <a:rPr lang="en-US" sz="2000" kern="100" dirty="0">
                          <a:effectLst/>
                        </a:rPr>
                        <a:t> an </a:t>
                      </a:r>
                      <a:r>
                        <a:rPr lang="en-US" sz="2000" kern="100" dirty="0" err="1">
                          <a:effectLst/>
                        </a:rPr>
                        <a:t>toàn</a:t>
                      </a:r>
                      <a:r>
                        <a:rPr lang="en-US" sz="2000" kern="100" dirty="0">
                          <a:effectLst/>
                        </a:rPr>
                        <a:t> </a:t>
                      </a:r>
                      <a:r>
                        <a:rPr lang="en-US" sz="2000" kern="100" dirty="0" err="1">
                          <a:effectLst/>
                        </a:rPr>
                        <a:t>cho</a:t>
                      </a:r>
                      <a:r>
                        <a:rPr lang="en-US" sz="2000" kern="100" dirty="0">
                          <a:effectLst/>
                        </a:rPr>
                        <a:t> </a:t>
                      </a:r>
                      <a:r>
                        <a:rPr lang="en-US" sz="2000" kern="100" dirty="0" err="1">
                          <a:effectLst/>
                        </a:rPr>
                        <a:t>sức</a:t>
                      </a:r>
                      <a:r>
                        <a:rPr lang="en-US" sz="2000" kern="100" dirty="0">
                          <a:effectLst/>
                        </a:rPr>
                        <a:t> </a:t>
                      </a:r>
                      <a:r>
                        <a:rPr lang="en-US" sz="2000" kern="100" dirty="0" err="1">
                          <a:effectLst/>
                        </a:rPr>
                        <a:t>khỏe</a:t>
                      </a:r>
                      <a:r>
                        <a:rPr lang="en-US" sz="2000" kern="100" dirty="0">
                          <a:effectLst/>
                        </a:rPr>
                        <a:t> </a:t>
                      </a:r>
                      <a:r>
                        <a:rPr lang="en-US" sz="2000" kern="100" dirty="0" err="1">
                          <a:effectLst/>
                        </a:rPr>
                        <a:t>của</a:t>
                      </a:r>
                      <a:r>
                        <a:rPr lang="en-US" sz="2000" kern="100" dirty="0">
                          <a:effectLst/>
                        </a:rPr>
                        <a:t> </a:t>
                      </a:r>
                      <a:r>
                        <a:rPr lang="en-US" sz="2000" kern="100" dirty="0" err="1">
                          <a:effectLst/>
                        </a:rPr>
                        <a:t>người</a:t>
                      </a:r>
                      <a:r>
                        <a:rPr lang="en-US" sz="2000" kern="100" dirty="0">
                          <a:effectLst/>
                        </a:rPr>
                        <a:t> </a:t>
                      </a:r>
                      <a:r>
                        <a:rPr lang="en-US" sz="2000" kern="100" dirty="0" err="1">
                          <a:effectLst/>
                        </a:rPr>
                        <a:t>tiêu</a:t>
                      </a:r>
                      <a:r>
                        <a:rPr lang="en-US" sz="2000" kern="100" dirty="0">
                          <a:effectLst/>
                        </a:rPr>
                        <a:t> </a:t>
                      </a:r>
                      <a:r>
                        <a:rPr lang="en-US" sz="2000" kern="100" dirty="0" err="1">
                          <a:effectLst/>
                        </a:rPr>
                        <a:t>dùng</a:t>
                      </a:r>
                      <a:r>
                        <a:rPr lang="en-US" sz="2000" kern="100" dirty="0">
                          <a:effectLst/>
                        </a:rPr>
                        <a:t> </a:t>
                      </a:r>
                      <a:r>
                        <a:rPr lang="en-US" sz="2000" kern="100" dirty="0" err="1">
                          <a:effectLst/>
                        </a:rPr>
                        <a:t>và</a:t>
                      </a:r>
                      <a:r>
                        <a:rPr lang="en-US" sz="2000" kern="100" dirty="0">
                          <a:effectLst/>
                        </a:rPr>
                        <a:t> </a:t>
                      </a:r>
                      <a:r>
                        <a:rPr lang="en-US" sz="2000" kern="100" dirty="0" err="1">
                          <a:effectLst/>
                        </a:rPr>
                        <a:t>thân</a:t>
                      </a:r>
                      <a:r>
                        <a:rPr lang="en-US" sz="2000" kern="100" dirty="0">
                          <a:effectLst/>
                        </a:rPr>
                        <a:t> </a:t>
                      </a:r>
                      <a:r>
                        <a:rPr lang="en-US" sz="2000" kern="100" dirty="0" err="1">
                          <a:effectLst/>
                        </a:rPr>
                        <a:t>thiện</a:t>
                      </a:r>
                      <a:r>
                        <a:rPr lang="en-US" sz="2000" kern="100" dirty="0">
                          <a:effectLst/>
                        </a:rPr>
                        <a:t> </a:t>
                      </a:r>
                      <a:r>
                        <a:rPr lang="en-US" sz="2000" kern="100" dirty="0" err="1">
                          <a:effectLst/>
                        </a:rPr>
                        <a:t>với</a:t>
                      </a:r>
                      <a:r>
                        <a:rPr lang="en-US" sz="2000" kern="100" dirty="0">
                          <a:effectLst/>
                        </a:rPr>
                        <a:t> </a:t>
                      </a:r>
                      <a:r>
                        <a:rPr lang="en-US" sz="2000" kern="100" dirty="0" err="1">
                          <a:effectLst/>
                        </a:rPr>
                        <a:t>môi</a:t>
                      </a:r>
                      <a:r>
                        <a:rPr lang="en-US" sz="2000" kern="100" dirty="0">
                          <a:effectLst/>
                        </a:rPr>
                        <a:t> </a:t>
                      </a:r>
                      <a:r>
                        <a:rPr lang="en-US" sz="2000" kern="100" dirty="0" err="1">
                          <a:effectLst/>
                        </a:rPr>
                        <a:t>trư</a:t>
                      </a:r>
                      <a:endPar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050642223"/>
                  </a:ext>
                </a:extLst>
              </a:tr>
            </a:tbl>
          </a:graphicData>
        </a:graphic>
      </p:graphicFrame>
    </p:spTree>
    <p:extLst>
      <p:ext uri="{BB962C8B-B14F-4D97-AF65-F5344CB8AC3E}">
        <p14:creationId xmlns:p14="http://schemas.microsoft.com/office/powerpoint/2010/main" val="3386893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978"/>
            <a:ext cx="9144000" cy="6858000"/>
          </a:xfrm>
          <a:prstGeom prst="rect">
            <a:avLst/>
          </a:prstGeom>
        </p:spPr>
      </p:pic>
      <p:sp>
        <p:nvSpPr>
          <p:cNvPr id="3" name="Rectangle 2"/>
          <p:cNvSpPr/>
          <p:nvPr/>
        </p:nvSpPr>
        <p:spPr>
          <a:xfrm>
            <a:off x="533400" y="430184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Dặn</a:t>
            </a:r>
            <a:r>
              <a:rPr lang="en-US" sz="4000" b="1" dirty="0"/>
              <a:t> </a:t>
            </a:r>
            <a:r>
              <a:rPr lang="en-US" sz="4000" b="1" dirty="0" err="1"/>
              <a:t>Dò</a:t>
            </a:r>
            <a:endParaRPr lang="en-US" b="1" dirty="0"/>
          </a:p>
        </p:txBody>
      </p:sp>
      <p:sp>
        <p:nvSpPr>
          <p:cNvPr id="4" name="TextBox 3"/>
          <p:cNvSpPr txBox="1"/>
          <p:nvPr/>
        </p:nvSpPr>
        <p:spPr>
          <a:xfrm>
            <a:off x="1905000" y="1676400"/>
            <a:ext cx="7010400" cy="2308324"/>
          </a:xfrm>
          <a:prstGeom prst="rect">
            <a:avLst/>
          </a:prstGeom>
          <a:noFill/>
        </p:spPr>
        <p:txBody>
          <a:bodyPr wrap="square" rtlCol="0">
            <a:spAutoFit/>
          </a:bodyPr>
          <a:lstStyle/>
          <a:p>
            <a:r>
              <a:rPr lang="en-US" sz="4800" dirty="0"/>
              <a:t>-</a:t>
            </a:r>
            <a:r>
              <a:rPr lang="en-US" sz="4800" dirty="0" err="1"/>
              <a:t>Xem</a:t>
            </a:r>
            <a:r>
              <a:rPr lang="en-US" sz="4800" dirty="0"/>
              <a:t> </a:t>
            </a:r>
            <a:r>
              <a:rPr lang="en-US" sz="4800" dirty="0" err="1"/>
              <a:t>lại</a:t>
            </a:r>
            <a:r>
              <a:rPr lang="en-US" sz="4800" dirty="0"/>
              <a:t> </a:t>
            </a:r>
            <a:r>
              <a:rPr lang="en-US" sz="4800" dirty="0" err="1"/>
              <a:t>tất</a:t>
            </a:r>
            <a:r>
              <a:rPr lang="en-US" sz="4800" dirty="0"/>
              <a:t> </a:t>
            </a:r>
            <a:r>
              <a:rPr lang="en-US" sz="4800" dirty="0" err="1"/>
              <a:t>cả</a:t>
            </a:r>
            <a:r>
              <a:rPr lang="en-US" sz="4800" dirty="0"/>
              <a:t> </a:t>
            </a:r>
            <a:r>
              <a:rPr lang="en-US" sz="4800" dirty="0" err="1"/>
              <a:t>các</a:t>
            </a:r>
            <a:r>
              <a:rPr lang="en-US" sz="4800" dirty="0"/>
              <a:t> </a:t>
            </a:r>
            <a:r>
              <a:rPr lang="en-US" sz="4800" dirty="0" err="1"/>
              <a:t>bài</a:t>
            </a:r>
            <a:r>
              <a:rPr lang="en-US" sz="4800" dirty="0"/>
              <a:t> , </a:t>
            </a:r>
            <a:r>
              <a:rPr lang="en-US" sz="4800" dirty="0" err="1"/>
              <a:t>từ</a:t>
            </a:r>
            <a:r>
              <a:rPr lang="en-US" sz="4800" dirty="0"/>
              <a:t> </a:t>
            </a:r>
            <a:r>
              <a:rPr lang="en-US" sz="4800" dirty="0" err="1"/>
              <a:t>bài</a:t>
            </a:r>
            <a:r>
              <a:rPr lang="en-US" sz="4800" dirty="0"/>
              <a:t> 1- </a:t>
            </a:r>
            <a:r>
              <a:rPr lang="vi-VN" sz="4800" dirty="0"/>
              <a:t>8</a:t>
            </a:r>
            <a:endParaRPr lang="en-US" sz="4800" dirty="0"/>
          </a:p>
          <a:p>
            <a:pPr marL="285750" indent="-285750">
              <a:buFontTx/>
              <a:buChar char="-"/>
            </a:pPr>
            <a:r>
              <a:rPr lang="en-US" sz="4800" dirty="0" err="1"/>
              <a:t>Chuẩn</a:t>
            </a:r>
            <a:r>
              <a:rPr lang="en-US" sz="4800" dirty="0"/>
              <a:t> </a:t>
            </a:r>
            <a:r>
              <a:rPr lang="en-US" sz="4800" dirty="0" err="1"/>
              <a:t>bị</a:t>
            </a:r>
            <a:r>
              <a:rPr lang="en-US" sz="4800" dirty="0"/>
              <a:t> </a:t>
            </a:r>
            <a:r>
              <a:rPr lang="en-US" sz="4800" dirty="0" err="1"/>
              <a:t>ôn</a:t>
            </a:r>
            <a:r>
              <a:rPr lang="en-US" sz="4800" dirty="0"/>
              <a:t> </a:t>
            </a:r>
            <a:r>
              <a:rPr lang="en-US" sz="4800" dirty="0" err="1"/>
              <a:t>tập</a:t>
            </a:r>
            <a:r>
              <a:rPr lang="en-US" sz="4800" dirty="0"/>
              <a:t> </a:t>
            </a:r>
            <a:r>
              <a:rPr lang="en-US" sz="4800" dirty="0" err="1"/>
              <a:t>cuối</a:t>
            </a:r>
            <a:r>
              <a:rPr lang="en-US" sz="4800" dirty="0"/>
              <a:t> </a:t>
            </a:r>
            <a:r>
              <a:rPr lang="en-US" sz="4800" dirty="0" err="1"/>
              <a:t>kì</a:t>
            </a:r>
            <a:r>
              <a:rPr lang="en-US" sz="4800" dirty="0"/>
              <a:t> I</a:t>
            </a:r>
            <a:endParaRPr lang="en-US" dirty="0"/>
          </a:p>
        </p:txBody>
      </p:sp>
    </p:spTree>
    <p:extLst>
      <p:ext uri="{BB962C8B-B14F-4D97-AF65-F5344CB8AC3E}">
        <p14:creationId xmlns:p14="http://schemas.microsoft.com/office/powerpoint/2010/main" val="19032584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0" y="881452"/>
            <a:ext cx="9144000" cy="5095097"/>
          </a:xfrm>
          <a:prstGeom prst="rect">
            <a:avLst/>
          </a:prstGeom>
        </p:spPr>
      </p:pic>
      <p:pic>
        <p:nvPicPr>
          <p:cNvPr id="6" name="Picture 5"/>
          <p:cNvPicPr>
            <a:picLocks noChangeAspect="1"/>
          </p:cNvPicPr>
          <p:nvPr/>
        </p:nvPicPr>
        <p:blipFill>
          <a:blip r:embed="rId3"/>
          <a:stretch>
            <a:fillRect/>
          </a:stretch>
        </p:blipFill>
        <p:spPr>
          <a:xfrm>
            <a:off x="304800" y="838200"/>
            <a:ext cx="4390118" cy="5715000"/>
          </a:xfrm>
          <a:prstGeom prst="rect">
            <a:avLst/>
          </a:prstGeom>
        </p:spPr>
      </p:pic>
      <p:sp>
        <p:nvSpPr>
          <p:cNvPr id="7" name="Rectangle 6"/>
          <p:cNvSpPr>
            <a:spLocks noChangeArrowheads="1"/>
          </p:cNvSpPr>
          <p:nvPr/>
        </p:nvSpPr>
        <p:spPr bwMode="auto">
          <a:xfrm rot="21274563">
            <a:off x="1061654" y="1311395"/>
            <a:ext cx="252889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685800" eaLnBrk="0" fontAlgn="base" hangingPunct="0">
              <a:spcBef>
                <a:spcPct val="0"/>
              </a:spcBef>
              <a:spcAft>
                <a:spcPct val="0"/>
              </a:spcAft>
              <a:defRPr/>
            </a:pPr>
            <a:r>
              <a:rPr lang="en-US" altLang="en-US" sz="4800" b="1" dirty="0" err="1">
                <a:solidFill>
                  <a:srgbClr val="0000FF"/>
                </a:solidFill>
                <a:latin typeface="#9Slide05 Fourth" panose="00000500000000000000" pitchFamily="2" charset="0"/>
                <a:ea typeface="Helvetica Neue"/>
                <a:cs typeface="Helvetica Neue"/>
              </a:rPr>
              <a:t>Bài</a:t>
            </a:r>
            <a:r>
              <a:rPr lang="en-US" altLang="en-US" sz="4800" b="1" dirty="0">
                <a:solidFill>
                  <a:srgbClr val="0000FF"/>
                </a:solidFill>
                <a:latin typeface="#9Slide05 Fourth" panose="00000500000000000000" pitchFamily="2" charset="0"/>
                <a:ea typeface="Helvetica Neue"/>
                <a:cs typeface="Helvetica Neue"/>
              </a:rPr>
              <a:t> </a:t>
            </a:r>
            <a:r>
              <a:rPr lang="vi-VN" altLang="en-US" sz="4800" b="1" dirty="0">
                <a:solidFill>
                  <a:srgbClr val="0000FF"/>
                </a:solidFill>
                <a:latin typeface="#9Slide05 Fourth" panose="00000500000000000000" pitchFamily="2" charset="0"/>
                <a:ea typeface="Helvetica Neue"/>
                <a:cs typeface="Helvetica Neue"/>
              </a:rPr>
              <a:t>8</a:t>
            </a:r>
            <a:r>
              <a:rPr lang="en-US" altLang="en-US" sz="4800" b="1" dirty="0">
                <a:solidFill>
                  <a:srgbClr val="0000FF"/>
                </a:solidFill>
                <a:latin typeface="#9Slide05 Fourth" panose="00000500000000000000" pitchFamily="2" charset="0"/>
                <a:ea typeface="Helvetica Neue"/>
                <a:cs typeface="Helvetica Neue"/>
              </a:rPr>
              <a:t>: </a:t>
            </a:r>
            <a:r>
              <a:rPr lang="vi-VN" altLang="en-US" sz="4800" b="1" dirty="0">
                <a:solidFill>
                  <a:srgbClr val="0000FF"/>
                </a:solidFill>
                <a:latin typeface="#9Slide05 Fourth" panose="00000500000000000000" pitchFamily="2" charset="0"/>
                <a:ea typeface="Helvetica Neue"/>
                <a:cs typeface="Helvetica Neue"/>
              </a:rPr>
              <a:t>TIÊU DÙNG THÔNG MINH </a:t>
            </a:r>
            <a:endParaRPr lang="en-SG" altLang="en-US" sz="48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4895162" y="1105952"/>
            <a:ext cx="3778889" cy="3887104"/>
          </a:xfrm>
          <a:prstGeom prst="rect">
            <a:avLst/>
          </a:prstGeom>
        </p:spPr>
      </p:pic>
      <p:sp>
        <p:nvSpPr>
          <p:cNvPr id="9" name="文本框 6"/>
          <p:cNvSpPr txBox="1"/>
          <p:nvPr/>
        </p:nvSpPr>
        <p:spPr>
          <a:xfrm>
            <a:off x="5512310" y="3220110"/>
            <a:ext cx="2961497" cy="461665"/>
          </a:xfrm>
          <a:prstGeom prst="rect">
            <a:avLst/>
          </a:prstGeom>
          <a:noFill/>
        </p:spPr>
        <p:txBody>
          <a:bodyPr wrap="square" rtlCol="0">
            <a:spAutoFit/>
          </a:bodyPr>
          <a:lstStyle/>
          <a:p>
            <a:pPr algn="ctr" defTabSz="685800">
              <a:defRPr/>
            </a:pPr>
            <a:r>
              <a:rPr lang="en-US" altLang="zh-CN" sz="2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 </a:t>
            </a:r>
            <a:r>
              <a:rPr lang="vi-VN" altLang="zh-CN" sz="2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2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24702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5/3e/9e/253e9e9c900ca2adb57be27796ad9b5a.jpg"/>
          <p:cNvPicPr>
            <a:picLocks noChangeAspect="1" noChangeArrowheads="1"/>
          </p:cNvPicPr>
          <p:nvPr/>
        </p:nvPicPr>
        <p:blipFill rotWithShape="1">
          <a:blip r:embed="rId3">
            <a:extLst>
              <a:ext uri="{28A0092B-C50C-407E-A947-70E740481C1C}">
                <a14:useLocalDpi xmlns:a14="http://schemas.microsoft.com/office/drawing/2010/main" val="0"/>
              </a:ext>
            </a:extLst>
          </a:blip>
          <a:srcRect t="14130" b="14430"/>
          <a:stretch/>
        </p:blipFill>
        <p:spPr bwMode="auto">
          <a:xfrm rot="191487">
            <a:off x="-539155" y="861302"/>
            <a:ext cx="3956255" cy="3013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1598814"/>
            <a:ext cx="2715424" cy="1708160"/>
          </a:xfrm>
          <a:prstGeom prst="rect">
            <a:avLst/>
          </a:prstGeom>
          <a:noFill/>
        </p:spPr>
        <p:txBody>
          <a:bodyPr wrap="square" rtlCol="0">
            <a:spAutoFit/>
          </a:bodyPr>
          <a:lstStyle/>
          <a:p>
            <a:pPr algn="ctr"/>
            <a:r>
              <a:rPr lang="en-US" sz="2100" dirty="0" err="1">
                <a:latin typeface="Times New Roman" panose="02020603050405020304" pitchFamily="18" charset="0"/>
                <a:cs typeface="Times New Roman" panose="02020603050405020304" pitchFamily="18" charset="0"/>
              </a:rPr>
              <a:t>Đọc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tin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p>
          <a:p>
            <a:pPr algn="ctr"/>
            <a:r>
              <a:rPr lang="en-US" sz="2100" dirty="0">
                <a:latin typeface="Times New Roman" panose="02020603050405020304" pitchFamily="18" charset="0"/>
                <a:cs typeface="Times New Roman" panose="02020603050405020304" pitchFamily="18" charset="0"/>
              </a:rPr>
              <a:t>(SGK)</a:t>
            </a:r>
            <a:r>
              <a:rPr lang="vi-VN" sz="2100" dirty="0">
                <a:latin typeface="Times New Roman" panose="02020603050405020304" pitchFamily="18" charset="0"/>
                <a:cs typeface="Times New Roman" panose="02020603050405020304" pitchFamily="18" charset="0"/>
              </a:rPr>
              <a:t> TH 1,2,3</a:t>
            </a:r>
            <a:endParaRPr lang="en-US" sz="2100" dirty="0">
              <a:latin typeface="Times New Roman" panose="02020603050405020304" pitchFamily="18" charset="0"/>
              <a:cs typeface="Times New Roman" panose="02020603050405020304" pitchFamily="18" charset="0"/>
            </a:endParaRPr>
          </a:p>
          <a:p>
            <a:pPr algn="ct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nhóm</a:t>
            </a:r>
            <a:endParaRPr lang="en-US" sz="2100" dirty="0">
              <a:latin typeface="Times New Roman" panose="02020603050405020304" pitchFamily="18" charset="0"/>
              <a:cs typeface="Times New Roman" panose="02020603050405020304" pitchFamily="18" charset="0"/>
            </a:endParaRPr>
          </a:p>
          <a:p>
            <a:pPr algn="ctr"/>
            <a:r>
              <a:rPr lang="en-US" sz="2100" dirty="0" err="1">
                <a:latin typeface="Times New Roman" panose="02020603050405020304" pitchFamily="18" charset="0"/>
                <a:cs typeface="Times New Roman" panose="02020603050405020304" pitchFamily="18" charset="0"/>
              </a:rPr>
              <a:t>Hoàn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yêu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đây</a:t>
            </a:r>
            <a:r>
              <a:rPr lang="en-US" sz="2100"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2666"/>
            <a:ext cx="2514600" cy="19763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219199"/>
            <a:ext cx="6009424" cy="5629469"/>
          </a:xfrm>
          <a:prstGeom prst="rect">
            <a:avLst/>
          </a:prstGeom>
        </p:spPr>
      </p:pic>
      <p:sp>
        <p:nvSpPr>
          <p:cNvPr id="8" name="Rectangle 7"/>
          <p:cNvSpPr/>
          <p:nvPr/>
        </p:nvSpPr>
        <p:spPr>
          <a:xfrm>
            <a:off x="3955121" y="2075765"/>
            <a:ext cx="4932504" cy="1061829"/>
          </a:xfrm>
          <a:prstGeom prst="rect">
            <a:avLst/>
          </a:prstGeom>
        </p:spPr>
        <p:txBody>
          <a:bodyPr wrap="square">
            <a:spAutoFit/>
          </a:bodyPr>
          <a:lstStyle/>
          <a:p>
            <a:pPr marL="257175" indent="-257175">
              <a:buAutoNum type="alphaLcParenR"/>
            </a:pPr>
            <a:r>
              <a:rPr lang="vi-VN" sz="2100" dirty="0">
                <a:solidFill>
                  <a:srgbClr val="000000"/>
                </a:solidFill>
                <a:latin typeface="Open Sans"/>
              </a:rPr>
              <a:t>TH1: Hành vi tiêu dùng nào phù hợp , hành vi nào không phù hợp ? </a:t>
            </a:r>
            <a:r>
              <a:rPr lang="vi-VN" sz="2100" dirty="0">
                <a:solidFill>
                  <a:srgbClr val="000000"/>
                </a:solidFill>
                <a:latin typeface="Open Sans"/>
                <a:sym typeface="Wingdings" panose="05000000000000000000" pitchFamily="2" charset="2"/>
              </a:rPr>
              <a:t>Vì sao? Ai là người tiêu dùng thông minh?</a:t>
            </a:r>
            <a:endParaRPr lang="en-US" sz="2100" dirty="0">
              <a:solidFill>
                <a:srgbClr val="FF0000"/>
              </a:solidFill>
            </a:endParaRPr>
          </a:p>
        </p:txBody>
      </p:sp>
      <p:sp>
        <p:nvSpPr>
          <p:cNvPr id="10" name="Rectangle 9"/>
          <p:cNvSpPr/>
          <p:nvPr/>
        </p:nvSpPr>
        <p:spPr>
          <a:xfrm>
            <a:off x="4038600" y="3200400"/>
            <a:ext cx="4784104" cy="1708160"/>
          </a:xfrm>
          <a:prstGeom prst="rect">
            <a:avLst/>
          </a:prstGeom>
        </p:spPr>
        <p:txBody>
          <a:bodyPr wrap="square">
            <a:spAutoFit/>
          </a:bodyPr>
          <a:lstStyle/>
          <a:p>
            <a:pPr algn="just"/>
            <a:r>
              <a:rPr lang="en-US" sz="2100" dirty="0">
                <a:solidFill>
                  <a:srgbClr val="000000"/>
                </a:solidFill>
                <a:latin typeface="Open Sans"/>
              </a:rPr>
              <a:t>b) </a:t>
            </a:r>
            <a:r>
              <a:rPr lang="vi-VN" sz="2100" dirty="0">
                <a:solidFill>
                  <a:srgbClr val="000000"/>
                </a:solidFill>
                <a:latin typeface="Open Sans"/>
              </a:rPr>
              <a:t>TH2: Hành vi tiêu dùng nào phù hợp&gt; hành vi nào không phù hợp &gt; vì sao?</a:t>
            </a:r>
            <a:r>
              <a:rPr lang="vi-VN" sz="2100" dirty="0">
                <a:solidFill>
                  <a:srgbClr val="000000"/>
                </a:solidFill>
                <a:latin typeface="Open Sans"/>
                <a:sym typeface="Wingdings" panose="05000000000000000000" pitchFamily="2" charset="2"/>
              </a:rPr>
              <a:t> ? Ai là người tiêu dùng thông minh?</a:t>
            </a:r>
            <a:endParaRPr lang="en-US" sz="2100" dirty="0">
              <a:solidFill>
                <a:srgbClr val="FF0000"/>
              </a:solidFill>
            </a:endParaRPr>
          </a:p>
          <a:p>
            <a:pPr algn="just"/>
            <a:endParaRPr lang="en-US" sz="2100" b="1" dirty="0">
              <a:solidFill>
                <a:srgbClr val="FF0000"/>
              </a:solidFill>
            </a:endParaRPr>
          </a:p>
        </p:txBody>
      </p:sp>
      <p:sp>
        <p:nvSpPr>
          <p:cNvPr id="9" name="Rectangle 8"/>
          <p:cNvSpPr/>
          <p:nvPr/>
        </p:nvSpPr>
        <p:spPr>
          <a:xfrm>
            <a:off x="3955121" y="4648200"/>
            <a:ext cx="4932503" cy="1384995"/>
          </a:xfrm>
          <a:prstGeom prst="rect">
            <a:avLst/>
          </a:prstGeom>
        </p:spPr>
        <p:txBody>
          <a:bodyPr wrap="square">
            <a:spAutoFit/>
          </a:bodyPr>
          <a:lstStyle/>
          <a:p>
            <a:r>
              <a:rPr lang="en-US" sz="2100" dirty="0">
                <a:solidFill>
                  <a:srgbClr val="000000"/>
                </a:solidFill>
                <a:latin typeface="Open Sans"/>
              </a:rPr>
              <a:t>c)</a:t>
            </a:r>
            <a:r>
              <a:rPr lang="vi-VN" sz="2100" dirty="0">
                <a:solidFill>
                  <a:srgbClr val="000000"/>
                </a:solidFill>
                <a:latin typeface="Open Sans"/>
              </a:rPr>
              <a:t>TH3: Hành vi tiêu dùng nào phù hợp, hành vi nào không phù hợp? Vì sao?</a:t>
            </a:r>
            <a:r>
              <a:rPr lang="vi-VN" sz="2100" dirty="0">
                <a:solidFill>
                  <a:srgbClr val="000000"/>
                </a:solidFill>
                <a:latin typeface="Open Sans"/>
                <a:sym typeface="Wingdings" panose="05000000000000000000" pitchFamily="2" charset="2"/>
              </a:rPr>
              <a:t> ? Ai là người tiêu dùng thông minh?</a:t>
            </a:r>
            <a:endParaRPr lang="en-US" sz="2100" dirty="0">
              <a:solidFill>
                <a:srgbClr val="FF0000"/>
              </a:solidFill>
            </a:endParaRPr>
          </a:p>
          <a:p>
            <a:endParaRPr lang="en-US" sz="2100" b="1" dirty="0">
              <a:solidFill>
                <a:srgbClr val="FF0000"/>
              </a:solidFill>
            </a:endParaRPr>
          </a:p>
        </p:txBody>
      </p:sp>
      <p:sp>
        <p:nvSpPr>
          <p:cNvPr id="2" name="TextBox 1"/>
          <p:cNvSpPr txBox="1"/>
          <p:nvPr/>
        </p:nvSpPr>
        <p:spPr>
          <a:xfrm>
            <a:off x="4038600" y="1598814"/>
            <a:ext cx="2209800" cy="369332"/>
          </a:xfrm>
          <a:prstGeom prst="rect">
            <a:avLst/>
          </a:prstGeom>
          <a:noFill/>
        </p:spPr>
        <p:txBody>
          <a:bodyPr wrap="square" rtlCol="0">
            <a:spAutoFit/>
          </a:bodyPr>
          <a:lstStyle/>
          <a:p>
            <a:pPr algn="ctr"/>
            <a:r>
              <a:rPr lang="vi-VN" b="1" dirty="0">
                <a:solidFill>
                  <a:srgbClr val="FF0000"/>
                </a:solidFill>
              </a:rPr>
              <a:t>VÒNG 1 </a:t>
            </a:r>
            <a:endParaRPr lang="en-US" b="1" dirty="0">
              <a:solidFill>
                <a:srgbClr val="FF0000"/>
              </a:solidFill>
            </a:endParaRPr>
          </a:p>
        </p:txBody>
      </p:sp>
    </p:spTree>
    <p:extLst>
      <p:ext uri="{BB962C8B-B14F-4D97-AF65-F5344CB8AC3E}">
        <p14:creationId xmlns:p14="http://schemas.microsoft.com/office/powerpoint/2010/main" val="46051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5/3e/9e/253e9e9c900ca2adb57be27796ad9b5a.jpg"/>
          <p:cNvPicPr>
            <a:picLocks noChangeAspect="1" noChangeArrowheads="1"/>
          </p:cNvPicPr>
          <p:nvPr/>
        </p:nvPicPr>
        <p:blipFill rotWithShape="1">
          <a:blip r:embed="rId3">
            <a:extLst>
              <a:ext uri="{28A0092B-C50C-407E-A947-70E740481C1C}">
                <a14:useLocalDpi xmlns:a14="http://schemas.microsoft.com/office/drawing/2010/main" val="0"/>
              </a:ext>
            </a:extLst>
          </a:blip>
          <a:srcRect t="14130" b="14430"/>
          <a:stretch/>
        </p:blipFill>
        <p:spPr bwMode="auto">
          <a:xfrm rot="191487">
            <a:off x="271022" y="979997"/>
            <a:ext cx="7950689" cy="4281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62400"/>
            <a:ext cx="2514600" cy="1976323"/>
          </a:xfrm>
          <a:prstGeom prst="rect">
            <a:avLst/>
          </a:prstGeom>
        </p:spPr>
      </p:pic>
      <p:sp>
        <p:nvSpPr>
          <p:cNvPr id="3" name="TextBox 2"/>
          <p:cNvSpPr txBox="1"/>
          <p:nvPr/>
        </p:nvSpPr>
        <p:spPr>
          <a:xfrm>
            <a:off x="3581400" y="1295400"/>
            <a:ext cx="2819400" cy="861774"/>
          </a:xfrm>
          <a:prstGeom prst="rect">
            <a:avLst/>
          </a:prstGeom>
          <a:noFill/>
        </p:spPr>
        <p:txBody>
          <a:bodyPr wrap="square" rtlCol="0">
            <a:spAutoFit/>
          </a:bodyPr>
          <a:lstStyle/>
          <a:p>
            <a:endParaRPr lang="vi-VN" dirty="0"/>
          </a:p>
          <a:p>
            <a:pPr algn="ctr"/>
            <a:r>
              <a:rPr lang="vi-VN" sz="3200" b="1" dirty="0">
                <a:solidFill>
                  <a:srgbClr val="FF0000"/>
                </a:solidFill>
              </a:rPr>
              <a:t>VÒNG 2: </a:t>
            </a:r>
            <a:endParaRPr lang="en-US" sz="3200" b="1" dirty="0">
              <a:solidFill>
                <a:srgbClr val="FF0000"/>
              </a:solidFill>
            </a:endParaRPr>
          </a:p>
        </p:txBody>
      </p:sp>
      <p:sp>
        <p:nvSpPr>
          <p:cNvPr id="11" name="TextBox 10"/>
          <p:cNvSpPr txBox="1"/>
          <p:nvPr/>
        </p:nvSpPr>
        <p:spPr>
          <a:xfrm>
            <a:off x="2667000" y="2315734"/>
            <a:ext cx="4419600" cy="1384995"/>
          </a:xfrm>
          <a:prstGeom prst="rect">
            <a:avLst/>
          </a:prstGeom>
          <a:noFill/>
        </p:spPr>
        <p:txBody>
          <a:bodyPr wrap="square" rtlCol="0">
            <a:spAutoFit/>
          </a:bodyPr>
          <a:lstStyle/>
          <a:p>
            <a:r>
              <a:rPr lang="en-US" sz="2800" dirty="0">
                <a:solidFill>
                  <a:srgbClr val="7030A0"/>
                </a:solidFill>
              </a:rPr>
              <a:t>Theo </a:t>
            </a:r>
            <a:r>
              <a:rPr lang="en-US" sz="2800" dirty="0" err="1">
                <a:solidFill>
                  <a:srgbClr val="7030A0"/>
                </a:solidFill>
              </a:rPr>
              <a:t>em</a:t>
            </a:r>
            <a:r>
              <a:rPr lang="en-US" sz="2800" dirty="0">
                <a:solidFill>
                  <a:srgbClr val="7030A0"/>
                </a:solidFill>
              </a:rPr>
              <a:t>, </a:t>
            </a:r>
            <a:r>
              <a:rPr lang="en-US" sz="2800" dirty="0" err="1">
                <a:solidFill>
                  <a:srgbClr val="7030A0"/>
                </a:solidFill>
              </a:rPr>
              <a:t>tiêu</a:t>
            </a:r>
            <a:r>
              <a:rPr lang="en-US" sz="2800" dirty="0">
                <a:solidFill>
                  <a:srgbClr val="7030A0"/>
                </a:solidFill>
              </a:rPr>
              <a:t> </a:t>
            </a:r>
            <a:r>
              <a:rPr lang="en-US" sz="2800" dirty="0" err="1">
                <a:solidFill>
                  <a:srgbClr val="7030A0"/>
                </a:solidFill>
              </a:rPr>
              <a:t>dùng</a:t>
            </a:r>
            <a:r>
              <a:rPr lang="en-US" sz="2800" dirty="0">
                <a:solidFill>
                  <a:srgbClr val="7030A0"/>
                </a:solidFill>
              </a:rPr>
              <a:t> </a:t>
            </a:r>
            <a:r>
              <a:rPr lang="en-US" sz="2800" dirty="0" err="1">
                <a:solidFill>
                  <a:srgbClr val="7030A0"/>
                </a:solidFill>
              </a:rPr>
              <a:t>thông</a:t>
            </a:r>
            <a:r>
              <a:rPr lang="en-US" sz="2800" dirty="0">
                <a:solidFill>
                  <a:srgbClr val="7030A0"/>
                </a:solidFill>
              </a:rPr>
              <a:t> minh </a:t>
            </a:r>
            <a:r>
              <a:rPr lang="en-US" sz="2800" dirty="0" err="1">
                <a:solidFill>
                  <a:srgbClr val="7030A0"/>
                </a:solidFill>
              </a:rPr>
              <a:t>là</a:t>
            </a:r>
            <a:r>
              <a:rPr lang="en-US" sz="2800" dirty="0">
                <a:solidFill>
                  <a:srgbClr val="7030A0"/>
                </a:solidFill>
              </a:rPr>
              <a:t> </a:t>
            </a:r>
            <a:r>
              <a:rPr lang="en-US" sz="2800" dirty="0" err="1">
                <a:solidFill>
                  <a:srgbClr val="7030A0"/>
                </a:solidFill>
              </a:rPr>
              <a:t>gì</a:t>
            </a:r>
            <a:r>
              <a:rPr lang="en-US" sz="2800" dirty="0">
                <a:solidFill>
                  <a:srgbClr val="7030A0"/>
                </a:solidFill>
              </a:rPr>
              <a:t> </a:t>
            </a:r>
            <a:r>
              <a:rPr lang="en-US" sz="2800" dirty="0" err="1">
                <a:solidFill>
                  <a:srgbClr val="7030A0"/>
                </a:solidFill>
              </a:rPr>
              <a:t>và</a:t>
            </a:r>
            <a:r>
              <a:rPr lang="en-US" sz="2800" dirty="0">
                <a:solidFill>
                  <a:srgbClr val="7030A0"/>
                </a:solidFill>
              </a:rPr>
              <a:t> </a:t>
            </a:r>
            <a:r>
              <a:rPr lang="en-US" sz="2800" dirty="0" err="1">
                <a:solidFill>
                  <a:srgbClr val="7030A0"/>
                </a:solidFill>
              </a:rPr>
              <a:t>nó</a:t>
            </a:r>
            <a:r>
              <a:rPr lang="en-US" sz="2800" dirty="0">
                <a:solidFill>
                  <a:srgbClr val="7030A0"/>
                </a:solidFill>
              </a:rPr>
              <a:t> </a:t>
            </a:r>
            <a:r>
              <a:rPr lang="en-US" sz="2800" dirty="0" err="1">
                <a:solidFill>
                  <a:srgbClr val="7030A0"/>
                </a:solidFill>
              </a:rPr>
              <a:t>sẽ</a:t>
            </a:r>
            <a:r>
              <a:rPr lang="en-US" sz="2800" dirty="0">
                <a:solidFill>
                  <a:srgbClr val="7030A0"/>
                </a:solidFill>
              </a:rPr>
              <a:t> </a:t>
            </a:r>
            <a:r>
              <a:rPr lang="en-US" sz="2800" dirty="0" err="1">
                <a:solidFill>
                  <a:srgbClr val="7030A0"/>
                </a:solidFill>
              </a:rPr>
              <a:t>mang</a:t>
            </a:r>
            <a:r>
              <a:rPr lang="en-US" sz="2800" dirty="0">
                <a:solidFill>
                  <a:srgbClr val="7030A0"/>
                </a:solidFill>
              </a:rPr>
              <a:t> </a:t>
            </a:r>
            <a:r>
              <a:rPr lang="en-US" sz="2800" dirty="0" err="1">
                <a:solidFill>
                  <a:srgbClr val="7030A0"/>
                </a:solidFill>
              </a:rPr>
              <a:t>lại</a:t>
            </a:r>
            <a:r>
              <a:rPr lang="en-US" sz="2800" dirty="0">
                <a:solidFill>
                  <a:srgbClr val="7030A0"/>
                </a:solidFill>
              </a:rPr>
              <a:t> </a:t>
            </a:r>
            <a:r>
              <a:rPr lang="en-US" sz="2800" dirty="0" err="1">
                <a:solidFill>
                  <a:srgbClr val="7030A0"/>
                </a:solidFill>
              </a:rPr>
              <a:t>những</a:t>
            </a:r>
            <a:r>
              <a:rPr lang="en-US" sz="2800" dirty="0">
                <a:solidFill>
                  <a:srgbClr val="7030A0"/>
                </a:solidFill>
              </a:rPr>
              <a:t> </a:t>
            </a:r>
            <a:r>
              <a:rPr lang="en-US" sz="2800" dirty="0" err="1">
                <a:solidFill>
                  <a:srgbClr val="7030A0"/>
                </a:solidFill>
              </a:rPr>
              <a:t>lợi</a:t>
            </a:r>
            <a:r>
              <a:rPr lang="en-US" sz="2800" dirty="0">
                <a:solidFill>
                  <a:srgbClr val="7030A0"/>
                </a:solidFill>
              </a:rPr>
              <a:t> </a:t>
            </a:r>
            <a:r>
              <a:rPr lang="en-US" sz="2800" dirty="0" err="1">
                <a:solidFill>
                  <a:srgbClr val="7030A0"/>
                </a:solidFill>
              </a:rPr>
              <a:t>ích</a:t>
            </a:r>
            <a:r>
              <a:rPr lang="en-US" sz="2800" dirty="0">
                <a:solidFill>
                  <a:srgbClr val="7030A0"/>
                </a:solidFill>
              </a:rPr>
              <a:t> </a:t>
            </a:r>
            <a:r>
              <a:rPr lang="en-US" sz="2800" dirty="0" err="1">
                <a:solidFill>
                  <a:srgbClr val="7030A0"/>
                </a:solidFill>
              </a:rPr>
              <a:t>nào</a:t>
            </a:r>
            <a:r>
              <a:rPr lang="en-US" sz="2800" dirty="0">
                <a:solidFill>
                  <a:srgbClr val="7030A0"/>
                </a:solidFill>
              </a:rPr>
              <a:t>?</a:t>
            </a:r>
          </a:p>
        </p:txBody>
      </p:sp>
    </p:spTree>
    <p:extLst>
      <p:ext uri="{BB962C8B-B14F-4D97-AF65-F5344CB8AC3E}">
        <p14:creationId xmlns:p14="http://schemas.microsoft.com/office/powerpoint/2010/main" val="199626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ipe(down)">
                                      <p:cBhvr>
                                        <p:cTn id="1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29">
            <a:extLst>
              <a:ext uri="{FF2B5EF4-FFF2-40B4-BE49-F238E27FC236}">
                <a16:creationId xmlns:a16="http://schemas.microsoft.com/office/drawing/2014/main" id="{1736EAE5-7452-4C22-8E9F-11ABB728E3F3}"/>
              </a:ext>
            </a:extLst>
          </p:cNvPr>
          <p:cNvGrpSpPr/>
          <p:nvPr/>
        </p:nvGrpSpPr>
        <p:grpSpPr>
          <a:xfrm>
            <a:off x="2671499" y="4347557"/>
            <a:ext cx="185142" cy="302140"/>
            <a:chOff x="9205647" y="2594693"/>
            <a:chExt cx="1533051" cy="1533051"/>
          </a:xfrm>
        </p:grpSpPr>
        <p:sp>
          <p:nvSpPr>
            <p:cNvPr id="130" name="right-arrowheads_44810">
              <a:extLst>
                <a:ext uri="{FF2B5EF4-FFF2-40B4-BE49-F238E27FC236}">
                  <a16:creationId xmlns:a16="http://schemas.microsoft.com/office/drawing/2014/main" id="{78A52029-D910-4E9C-BA88-7C8D98BB364E}"/>
                </a:ext>
              </a:extLst>
            </p:cNvPr>
            <p:cNvSpPr>
              <a:spLocks noChangeAspect="1"/>
            </p:cNvSpPr>
            <p:nvPr/>
          </p:nvSpPr>
          <p:spPr bwMode="auto">
            <a:xfrm>
              <a:off x="9667329" y="3063541"/>
              <a:ext cx="609685" cy="595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bg1"/>
            </a:solidFill>
            <a:ln>
              <a:noFill/>
            </a:ln>
          </p:spPr>
          <p:txBody>
            <a:bodyPr/>
            <a:lstStyle/>
            <a:p>
              <a:endParaRPr lang="zh-CN" altLang="en-US" sz="1050" dirty="0">
                <a:cs typeface="+mn-ea"/>
                <a:sym typeface="+mn-lt"/>
              </a:endParaRPr>
            </a:p>
          </p:txBody>
        </p:sp>
        <p:sp>
          <p:nvSpPr>
            <p:cNvPr id="131" name="椭圆 31">
              <a:extLst>
                <a:ext uri="{FF2B5EF4-FFF2-40B4-BE49-F238E27FC236}">
                  <a16:creationId xmlns:a16="http://schemas.microsoft.com/office/drawing/2014/main" id="{AF1B551F-D957-4935-9357-77839EBD9C17}"/>
                </a:ext>
              </a:extLst>
            </p:cNvPr>
            <p:cNvSpPr/>
            <p:nvPr/>
          </p:nvSpPr>
          <p:spPr>
            <a:xfrm>
              <a:off x="9205647" y="2594693"/>
              <a:ext cx="1533051" cy="1533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4" name="Group 3">
            <a:extLst>
              <a:ext uri="{FF2B5EF4-FFF2-40B4-BE49-F238E27FC236}">
                <a16:creationId xmlns:a16="http://schemas.microsoft.com/office/drawing/2014/main" id="{9ADCB2BC-6C3E-43B9-A03B-84B1131D3BC1}"/>
              </a:ext>
            </a:extLst>
          </p:cNvPr>
          <p:cNvGrpSpPr/>
          <p:nvPr/>
        </p:nvGrpSpPr>
        <p:grpSpPr>
          <a:xfrm>
            <a:off x="0" y="76200"/>
            <a:ext cx="8826271" cy="6248400"/>
            <a:chOff x="201321" y="241162"/>
            <a:chExt cx="11768361" cy="6392048"/>
          </a:xfrm>
        </p:grpSpPr>
        <p:grpSp>
          <p:nvGrpSpPr>
            <p:cNvPr id="3" name="Group 2">
              <a:extLst>
                <a:ext uri="{FF2B5EF4-FFF2-40B4-BE49-F238E27FC236}">
                  <a16:creationId xmlns:a16="http://schemas.microsoft.com/office/drawing/2014/main" id="{5FB5AD3D-BFEC-42A6-B1C2-ED97197F11E0}"/>
                </a:ext>
              </a:extLst>
            </p:cNvPr>
            <p:cNvGrpSpPr/>
            <p:nvPr/>
          </p:nvGrpSpPr>
          <p:grpSpPr>
            <a:xfrm>
              <a:off x="201321" y="241162"/>
              <a:ext cx="11768361" cy="6392048"/>
              <a:chOff x="201321" y="241162"/>
              <a:chExt cx="11768361" cy="6392048"/>
            </a:xfrm>
          </p:grpSpPr>
          <p:cxnSp>
            <p:nvCxnSpPr>
              <p:cNvPr id="32" name="Straight Connector 31">
                <a:extLst>
                  <a:ext uri="{FF2B5EF4-FFF2-40B4-BE49-F238E27FC236}">
                    <a16:creationId xmlns:a16="http://schemas.microsoft.com/office/drawing/2014/main" id="{FE25FBD4-8950-4EA2-9017-0428B81105A7}"/>
                  </a:ext>
                </a:extLst>
              </p:cNvPr>
              <p:cNvCxnSpPr>
                <a:cxnSpLocks/>
              </p:cNvCxnSpPr>
              <p:nvPr/>
            </p:nvCxnSpPr>
            <p:spPr>
              <a:xfrm>
                <a:off x="571500" y="6330506"/>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D9E87-C983-422C-84CB-C212297D9E02}"/>
                  </a:ext>
                </a:extLst>
              </p:cNvPr>
              <p:cNvCxnSpPr>
                <a:cxnSpLocks/>
              </p:cNvCxnSpPr>
              <p:nvPr/>
            </p:nvCxnSpPr>
            <p:spPr>
              <a:xfrm>
                <a:off x="590550" y="730139"/>
                <a:ext cx="0" cy="5600367"/>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1DFB42-0A48-4F7A-BB56-526225C06CBE}"/>
                  </a:ext>
                </a:extLst>
              </p:cNvPr>
              <p:cNvCxnSpPr>
                <a:cxnSpLocks/>
              </p:cNvCxnSpPr>
              <p:nvPr/>
            </p:nvCxnSpPr>
            <p:spPr>
              <a:xfrm>
                <a:off x="5715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441ECA6-A049-4238-A4CE-5082EE321ECB}"/>
                  </a:ext>
                </a:extLst>
              </p:cNvPr>
              <p:cNvSpPr/>
              <p:nvPr/>
            </p:nvSpPr>
            <p:spPr>
              <a:xfrm>
                <a:off x="247650" y="298016"/>
                <a:ext cx="5768340" cy="6263640"/>
              </a:xfrm>
              <a:prstGeom prst="rect">
                <a:avLst/>
              </a:prstGeom>
              <a:solidFill>
                <a:schemeClr val="accent2">
                  <a:lumMod val="50000"/>
                </a:schemeClr>
              </a:solidFill>
              <a:ln>
                <a:solidFill>
                  <a:srgbClr val="AD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Rectangle 108">
                <a:extLst>
                  <a:ext uri="{FF2B5EF4-FFF2-40B4-BE49-F238E27FC236}">
                    <a16:creationId xmlns:a16="http://schemas.microsoft.com/office/drawing/2014/main" id="{92B4A337-A11E-4451-8EA8-8D44A7E1C4A9}"/>
                  </a:ext>
                </a:extLst>
              </p:cNvPr>
              <p:cNvSpPr/>
              <p:nvPr/>
            </p:nvSpPr>
            <p:spPr>
              <a:xfrm>
                <a:off x="339024" y="440472"/>
                <a:ext cx="5438576" cy="5977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Rectangle 1">
                <a:extLst>
                  <a:ext uri="{FF2B5EF4-FFF2-40B4-BE49-F238E27FC236}">
                    <a16:creationId xmlns:a16="http://schemas.microsoft.com/office/drawing/2014/main" id="{C09F79D6-5D36-4DD4-99CC-DE551A0A08DB}"/>
                  </a:ext>
                </a:extLst>
              </p:cNvPr>
              <p:cNvSpPr/>
              <p:nvPr/>
            </p:nvSpPr>
            <p:spPr>
              <a:xfrm>
                <a:off x="6163190" y="331470"/>
                <a:ext cx="5768340" cy="6263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Straight Connector 21">
                <a:extLst>
                  <a:ext uri="{FF2B5EF4-FFF2-40B4-BE49-F238E27FC236}">
                    <a16:creationId xmlns:a16="http://schemas.microsoft.com/office/drawing/2014/main" id="{7E7344AD-C5B3-4592-9F97-C36D37208A32}"/>
                  </a:ext>
                </a:extLst>
              </p:cNvPr>
              <p:cNvCxnSpPr>
                <a:cxnSpLocks/>
              </p:cNvCxnSpPr>
              <p:nvPr/>
            </p:nvCxnSpPr>
            <p:spPr>
              <a:xfrm>
                <a:off x="63627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681E85-05E7-4E70-8AC7-EA52C1A52852}"/>
                  </a:ext>
                </a:extLst>
              </p:cNvPr>
              <p:cNvCxnSpPr>
                <a:cxnSpLocks/>
              </p:cNvCxnSpPr>
              <p:nvPr/>
            </p:nvCxnSpPr>
            <p:spPr>
              <a:xfrm>
                <a:off x="6362700" y="6318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4DFE21-2849-4CF1-AFBB-8507AB537CBF}"/>
                  </a:ext>
                </a:extLst>
              </p:cNvPr>
              <p:cNvCxnSpPr>
                <a:cxnSpLocks/>
              </p:cNvCxnSpPr>
              <p:nvPr/>
            </p:nvCxnSpPr>
            <p:spPr>
              <a:xfrm>
                <a:off x="11501353" y="730139"/>
                <a:ext cx="0" cy="5397722"/>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3E32DAB9-AC9F-4462-9E56-D377A839CE05}"/>
                  </a:ext>
                </a:extLst>
              </p:cNvPr>
              <p:cNvSpPr/>
              <p:nvPr/>
            </p:nvSpPr>
            <p:spPr>
              <a:xfrm>
                <a:off x="205740" y="5782365"/>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ight Triangle 40">
                <a:extLst>
                  <a:ext uri="{FF2B5EF4-FFF2-40B4-BE49-F238E27FC236}">
                    <a16:creationId xmlns:a16="http://schemas.microsoft.com/office/drawing/2014/main" id="{E593FF11-8278-460A-A9F4-E54ED9C0DEFB}"/>
                  </a:ext>
                </a:extLst>
              </p:cNvPr>
              <p:cNvSpPr/>
              <p:nvPr/>
            </p:nvSpPr>
            <p:spPr>
              <a:xfrm rot="5400000">
                <a:off x="205739" y="23674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ight Triangle 39">
                <a:extLst>
                  <a:ext uri="{FF2B5EF4-FFF2-40B4-BE49-F238E27FC236}">
                    <a16:creationId xmlns:a16="http://schemas.microsoft.com/office/drawing/2014/main" id="{7279B4A0-0A97-4985-B1ED-ACA55040E149}"/>
                  </a:ext>
                </a:extLst>
              </p:cNvPr>
              <p:cNvSpPr/>
              <p:nvPr/>
            </p:nvSpPr>
            <p:spPr>
              <a:xfrm rot="10800000">
                <a:off x="11127673" y="308068"/>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ight Triangle 41">
                <a:extLst>
                  <a:ext uri="{FF2B5EF4-FFF2-40B4-BE49-F238E27FC236}">
                    <a16:creationId xmlns:a16="http://schemas.microsoft.com/office/drawing/2014/main" id="{1CEAD158-DBBF-450B-AAA3-8F01A503CC67}"/>
                  </a:ext>
                </a:extLst>
              </p:cNvPr>
              <p:cNvSpPr/>
              <p:nvPr/>
            </p:nvSpPr>
            <p:spPr>
              <a:xfrm rot="16200000">
                <a:off x="11123255" y="575731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2" name="Group 51">
                <a:extLst>
                  <a:ext uri="{FF2B5EF4-FFF2-40B4-BE49-F238E27FC236}">
                    <a16:creationId xmlns:a16="http://schemas.microsoft.com/office/drawing/2014/main" id="{9D6FBF4F-B18C-4CB3-944A-5E8602F6E24D}"/>
                  </a:ext>
                </a:extLst>
              </p:cNvPr>
              <p:cNvGrpSpPr/>
              <p:nvPr/>
            </p:nvGrpSpPr>
            <p:grpSpPr>
              <a:xfrm>
                <a:off x="5559621" y="753330"/>
                <a:ext cx="1096946" cy="139263"/>
                <a:chOff x="5504166" y="128652"/>
                <a:chExt cx="1096946" cy="139263"/>
              </a:xfrm>
            </p:grpSpPr>
            <p:sp>
              <p:nvSpPr>
                <p:cNvPr id="45" name="Flowchart: Connector 44">
                  <a:extLst>
                    <a:ext uri="{FF2B5EF4-FFF2-40B4-BE49-F238E27FC236}">
                      <a16:creationId xmlns:a16="http://schemas.microsoft.com/office/drawing/2014/main" id="{133B59A0-848A-4ACE-B4E5-4F7F64616EA2}"/>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Flowchart: Connector 46">
                  <a:extLst>
                    <a:ext uri="{FF2B5EF4-FFF2-40B4-BE49-F238E27FC236}">
                      <a16:creationId xmlns:a16="http://schemas.microsoft.com/office/drawing/2014/main" id="{7CE7F095-E292-4692-A43C-870EBE52663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a:extLst>
                    <a:ext uri="{FF2B5EF4-FFF2-40B4-BE49-F238E27FC236}">
                      <a16:creationId xmlns:a16="http://schemas.microsoft.com/office/drawing/2014/main" id="{C2391201-8037-46D1-8D0F-BD6A86656EFA}"/>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BC39297-F58D-4C67-A72D-01F64602657E}"/>
                  </a:ext>
                </a:extLst>
              </p:cNvPr>
              <p:cNvGrpSpPr/>
              <p:nvPr/>
            </p:nvGrpSpPr>
            <p:grpSpPr>
              <a:xfrm>
                <a:off x="5556192" y="1065196"/>
                <a:ext cx="1096946" cy="139263"/>
                <a:chOff x="5504166" y="128652"/>
                <a:chExt cx="1096946" cy="139263"/>
              </a:xfrm>
            </p:grpSpPr>
            <p:sp>
              <p:nvSpPr>
                <p:cNvPr id="54" name="Flowchart: Connector 53">
                  <a:extLst>
                    <a:ext uri="{FF2B5EF4-FFF2-40B4-BE49-F238E27FC236}">
                      <a16:creationId xmlns:a16="http://schemas.microsoft.com/office/drawing/2014/main" id="{D5C07EFA-9975-4C5A-95F2-366A8EFECF9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Flowchart: Connector 54">
                  <a:extLst>
                    <a:ext uri="{FF2B5EF4-FFF2-40B4-BE49-F238E27FC236}">
                      <a16:creationId xmlns:a16="http://schemas.microsoft.com/office/drawing/2014/main" id="{B49FEF37-8453-4043-BA3E-64085AE035F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6" name="Straight Connector 55">
                  <a:extLst>
                    <a:ext uri="{FF2B5EF4-FFF2-40B4-BE49-F238E27FC236}">
                      <a16:creationId xmlns:a16="http://schemas.microsoft.com/office/drawing/2014/main" id="{66310E87-557F-42C8-99DC-95C28EE64285}"/>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19C54241-936F-4B3F-9C47-5FDC6508E3CB}"/>
                  </a:ext>
                </a:extLst>
              </p:cNvPr>
              <p:cNvGrpSpPr/>
              <p:nvPr/>
            </p:nvGrpSpPr>
            <p:grpSpPr>
              <a:xfrm>
                <a:off x="5541117" y="1396831"/>
                <a:ext cx="1096946" cy="139263"/>
                <a:chOff x="5504166" y="128652"/>
                <a:chExt cx="1096946" cy="139263"/>
              </a:xfrm>
            </p:grpSpPr>
            <p:sp>
              <p:nvSpPr>
                <p:cNvPr id="58" name="Flowchart: Connector 57">
                  <a:extLst>
                    <a:ext uri="{FF2B5EF4-FFF2-40B4-BE49-F238E27FC236}">
                      <a16:creationId xmlns:a16="http://schemas.microsoft.com/office/drawing/2014/main" id="{8820B226-182A-49F1-8843-BBB9978DAA1D}"/>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Flowchart: Connector 58">
                  <a:extLst>
                    <a:ext uri="{FF2B5EF4-FFF2-40B4-BE49-F238E27FC236}">
                      <a16:creationId xmlns:a16="http://schemas.microsoft.com/office/drawing/2014/main" id="{71FBC3D3-CFD3-4821-8ABA-26786EC13A3C}"/>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0" name="Straight Connector 59">
                  <a:extLst>
                    <a:ext uri="{FF2B5EF4-FFF2-40B4-BE49-F238E27FC236}">
                      <a16:creationId xmlns:a16="http://schemas.microsoft.com/office/drawing/2014/main" id="{DC7EA32B-A311-4437-9AA1-465D74944DF1}"/>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58E505E-02B8-42C6-8046-B34BB2C8D8F9}"/>
                  </a:ext>
                </a:extLst>
              </p:cNvPr>
              <p:cNvGrpSpPr/>
              <p:nvPr/>
            </p:nvGrpSpPr>
            <p:grpSpPr>
              <a:xfrm>
                <a:off x="5525870" y="1696322"/>
                <a:ext cx="1096946" cy="139263"/>
                <a:chOff x="5504166" y="128652"/>
                <a:chExt cx="1096946" cy="139263"/>
              </a:xfrm>
            </p:grpSpPr>
            <p:sp>
              <p:nvSpPr>
                <p:cNvPr id="62" name="Flowchart: Connector 61">
                  <a:extLst>
                    <a:ext uri="{FF2B5EF4-FFF2-40B4-BE49-F238E27FC236}">
                      <a16:creationId xmlns:a16="http://schemas.microsoft.com/office/drawing/2014/main" id="{B923FCB9-DE1E-435D-8F99-12D8B9FAB42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Flowchart: Connector 62">
                  <a:extLst>
                    <a:ext uri="{FF2B5EF4-FFF2-40B4-BE49-F238E27FC236}">
                      <a16:creationId xmlns:a16="http://schemas.microsoft.com/office/drawing/2014/main" id="{C69C44EF-1EC3-4113-A4AF-9C7AD9257ED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4" name="Straight Connector 63">
                  <a:extLst>
                    <a:ext uri="{FF2B5EF4-FFF2-40B4-BE49-F238E27FC236}">
                      <a16:creationId xmlns:a16="http://schemas.microsoft.com/office/drawing/2014/main" id="{0E4EDCBB-0356-48FD-8461-518AE68CAA9A}"/>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652842A-C363-4B9B-8F72-D3FD86C3E909}"/>
                  </a:ext>
                </a:extLst>
              </p:cNvPr>
              <p:cNvGrpSpPr/>
              <p:nvPr/>
            </p:nvGrpSpPr>
            <p:grpSpPr>
              <a:xfrm>
                <a:off x="5537418" y="1985886"/>
                <a:ext cx="1096946" cy="139263"/>
                <a:chOff x="5504166" y="128652"/>
                <a:chExt cx="1096946" cy="139263"/>
              </a:xfrm>
            </p:grpSpPr>
            <p:sp>
              <p:nvSpPr>
                <p:cNvPr id="66" name="Flowchart: Connector 65">
                  <a:extLst>
                    <a:ext uri="{FF2B5EF4-FFF2-40B4-BE49-F238E27FC236}">
                      <a16:creationId xmlns:a16="http://schemas.microsoft.com/office/drawing/2014/main" id="{ADEE95B6-CA4B-4E26-A333-E262DFD9806A}"/>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Flowchart: Connector 66">
                  <a:extLst>
                    <a:ext uri="{FF2B5EF4-FFF2-40B4-BE49-F238E27FC236}">
                      <a16:creationId xmlns:a16="http://schemas.microsoft.com/office/drawing/2014/main" id="{7B4781B5-DE91-4258-98C4-24EF156526D7}"/>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8" name="Straight Connector 67">
                  <a:extLst>
                    <a:ext uri="{FF2B5EF4-FFF2-40B4-BE49-F238E27FC236}">
                      <a16:creationId xmlns:a16="http://schemas.microsoft.com/office/drawing/2014/main" id="{7B7EAFBB-87D3-46EA-B9EC-82EDD6AB7AF6}"/>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F5F8DBB-08E8-46CC-A6F0-3EC4E3FAC236}"/>
                  </a:ext>
                </a:extLst>
              </p:cNvPr>
              <p:cNvGrpSpPr/>
              <p:nvPr/>
            </p:nvGrpSpPr>
            <p:grpSpPr>
              <a:xfrm>
                <a:off x="5533989" y="2310935"/>
                <a:ext cx="1096946" cy="139263"/>
                <a:chOff x="5504166" y="128652"/>
                <a:chExt cx="1096946" cy="139263"/>
              </a:xfrm>
            </p:grpSpPr>
            <p:sp>
              <p:nvSpPr>
                <p:cNvPr id="70" name="Flowchart: Connector 69">
                  <a:extLst>
                    <a:ext uri="{FF2B5EF4-FFF2-40B4-BE49-F238E27FC236}">
                      <a16:creationId xmlns:a16="http://schemas.microsoft.com/office/drawing/2014/main" id="{5E70D1E4-7392-4BDD-9808-4E2C60792AF5}"/>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Flowchart: Connector 70">
                  <a:extLst>
                    <a:ext uri="{FF2B5EF4-FFF2-40B4-BE49-F238E27FC236}">
                      <a16:creationId xmlns:a16="http://schemas.microsoft.com/office/drawing/2014/main" id="{C608CA48-5E36-4B5E-B347-60C2728E449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2" name="Straight Connector 71">
                  <a:extLst>
                    <a:ext uri="{FF2B5EF4-FFF2-40B4-BE49-F238E27FC236}">
                      <a16:creationId xmlns:a16="http://schemas.microsoft.com/office/drawing/2014/main" id="{E14FBFDD-4D81-4683-99D7-729448D2F6A0}"/>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1096C283-6147-435A-ACF7-B3D485A4C785}"/>
                  </a:ext>
                </a:extLst>
              </p:cNvPr>
              <p:cNvGrpSpPr/>
              <p:nvPr/>
            </p:nvGrpSpPr>
            <p:grpSpPr>
              <a:xfrm>
                <a:off x="5517813" y="2623160"/>
                <a:ext cx="1096946" cy="139263"/>
                <a:chOff x="5504166" y="128652"/>
                <a:chExt cx="1096946" cy="139263"/>
              </a:xfrm>
            </p:grpSpPr>
            <p:sp>
              <p:nvSpPr>
                <p:cNvPr id="74" name="Flowchart: Connector 73">
                  <a:extLst>
                    <a:ext uri="{FF2B5EF4-FFF2-40B4-BE49-F238E27FC236}">
                      <a16:creationId xmlns:a16="http://schemas.microsoft.com/office/drawing/2014/main" id="{0D7FCEAE-A889-4536-9154-4E589D68D16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5" name="Flowchart: Connector 74">
                  <a:extLst>
                    <a:ext uri="{FF2B5EF4-FFF2-40B4-BE49-F238E27FC236}">
                      <a16:creationId xmlns:a16="http://schemas.microsoft.com/office/drawing/2014/main" id="{88A0A458-A21E-4464-8FD1-8907E291B0B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6" name="Straight Connector 75">
                  <a:extLst>
                    <a:ext uri="{FF2B5EF4-FFF2-40B4-BE49-F238E27FC236}">
                      <a16:creationId xmlns:a16="http://schemas.microsoft.com/office/drawing/2014/main" id="{7285AE7B-8227-4C22-8246-6CFE6C3D8BB4}"/>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D73CBF8-C43F-42B3-8535-7133C2482DF6}"/>
                  </a:ext>
                </a:extLst>
              </p:cNvPr>
              <p:cNvGrpSpPr/>
              <p:nvPr/>
            </p:nvGrpSpPr>
            <p:grpSpPr>
              <a:xfrm>
                <a:off x="5522441" y="2925548"/>
                <a:ext cx="1096946" cy="139263"/>
                <a:chOff x="5504166" y="128652"/>
                <a:chExt cx="1096946" cy="139263"/>
              </a:xfrm>
            </p:grpSpPr>
            <p:sp>
              <p:nvSpPr>
                <p:cNvPr id="78" name="Flowchart: Connector 77">
                  <a:extLst>
                    <a:ext uri="{FF2B5EF4-FFF2-40B4-BE49-F238E27FC236}">
                      <a16:creationId xmlns:a16="http://schemas.microsoft.com/office/drawing/2014/main" id="{9CFDAF95-72A9-42C1-8286-3A5762831657}"/>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Flowchart: Connector 78">
                  <a:extLst>
                    <a:ext uri="{FF2B5EF4-FFF2-40B4-BE49-F238E27FC236}">
                      <a16:creationId xmlns:a16="http://schemas.microsoft.com/office/drawing/2014/main" id="{2FC3EE22-806F-4A43-B703-A02FCAEF5B3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0" name="Straight Connector 79">
                  <a:extLst>
                    <a:ext uri="{FF2B5EF4-FFF2-40B4-BE49-F238E27FC236}">
                      <a16:creationId xmlns:a16="http://schemas.microsoft.com/office/drawing/2014/main" id="{B7BBFF30-C8BF-429F-84C4-1F05E498F343}"/>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E596B34-CD39-45E1-B078-B16757830400}"/>
                  </a:ext>
                </a:extLst>
              </p:cNvPr>
              <p:cNvGrpSpPr/>
              <p:nvPr/>
            </p:nvGrpSpPr>
            <p:grpSpPr>
              <a:xfrm>
                <a:off x="5522441" y="3213928"/>
                <a:ext cx="1096946" cy="139263"/>
                <a:chOff x="5504166" y="128652"/>
                <a:chExt cx="1096946" cy="139263"/>
              </a:xfrm>
            </p:grpSpPr>
            <p:sp>
              <p:nvSpPr>
                <p:cNvPr id="82" name="Flowchart: Connector 81">
                  <a:extLst>
                    <a:ext uri="{FF2B5EF4-FFF2-40B4-BE49-F238E27FC236}">
                      <a16:creationId xmlns:a16="http://schemas.microsoft.com/office/drawing/2014/main" id="{E4D41073-102F-4D6B-9D95-D8596215441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Flowchart: Connector 82">
                  <a:extLst>
                    <a:ext uri="{FF2B5EF4-FFF2-40B4-BE49-F238E27FC236}">
                      <a16:creationId xmlns:a16="http://schemas.microsoft.com/office/drawing/2014/main" id="{DA5E9D6E-E4ED-4534-BDA6-6E67CC9A4E82}"/>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4" name="Straight Connector 83">
                  <a:extLst>
                    <a:ext uri="{FF2B5EF4-FFF2-40B4-BE49-F238E27FC236}">
                      <a16:creationId xmlns:a16="http://schemas.microsoft.com/office/drawing/2014/main" id="{C748B9A3-8CDF-49E5-BB94-2E206F241EEC}"/>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0ABDD262-31E5-4551-9929-55C698E34455}"/>
                  </a:ext>
                </a:extLst>
              </p:cNvPr>
              <p:cNvGrpSpPr/>
              <p:nvPr/>
            </p:nvGrpSpPr>
            <p:grpSpPr>
              <a:xfrm>
                <a:off x="5514384" y="3548861"/>
                <a:ext cx="1096946" cy="139263"/>
                <a:chOff x="5504166" y="128652"/>
                <a:chExt cx="1096946" cy="139263"/>
              </a:xfrm>
            </p:grpSpPr>
            <p:sp>
              <p:nvSpPr>
                <p:cNvPr id="86" name="Flowchart: Connector 85">
                  <a:extLst>
                    <a:ext uri="{FF2B5EF4-FFF2-40B4-BE49-F238E27FC236}">
                      <a16:creationId xmlns:a16="http://schemas.microsoft.com/office/drawing/2014/main" id="{D13FFD6E-A5B4-4D96-B921-5E719921A40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Flowchart: Connector 86">
                  <a:extLst>
                    <a:ext uri="{FF2B5EF4-FFF2-40B4-BE49-F238E27FC236}">
                      <a16:creationId xmlns:a16="http://schemas.microsoft.com/office/drawing/2014/main" id="{07D24B5E-3143-4A94-BC88-E4CDFAE3D50E}"/>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8" name="Straight Connector 87">
                  <a:extLst>
                    <a:ext uri="{FF2B5EF4-FFF2-40B4-BE49-F238E27FC236}">
                      <a16:creationId xmlns:a16="http://schemas.microsoft.com/office/drawing/2014/main" id="{06011E06-0331-405A-AC0D-586AC0CE1DD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9778A0A9-9FBD-4DE3-B093-2B89A4B70384}"/>
                  </a:ext>
                </a:extLst>
              </p:cNvPr>
              <p:cNvGrpSpPr/>
              <p:nvPr/>
            </p:nvGrpSpPr>
            <p:grpSpPr>
              <a:xfrm>
                <a:off x="5509427" y="3836410"/>
                <a:ext cx="1096946" cy="139263"/>
                <a:chOff x="5504166" y="128652"/>
                <a:chExt cx="1096946" cy="139263"/>
              </a:xfrm>
            </p:grpSpPr>
            <p:sp>
              <p:nvSpPr>
                <p:cNvPr id="90" name="Flowchart: Connector 89">
                  <a:extLst>
                    <a:ext uri="{FF2B5EF4-FFF2-40B4-BE49-F238E27FC236}">
                      <a16:creationId xmlns:a16="http://schemas.microsoft.com/office/drawing/2014/main" id="{CC9E0DA0-4B7B-45D0-8A37-F0A8EE535A4C}"/>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Flowchart: Connector 90">
                  <a:extLst>
                    <a:ext uri="{FF2B5EF4-FFF2-40B4-BE49-F238E27FC236}">
                      <a16:creationId xmlns:a16="http://schemas.microsoft.com/office/drawing/2014/main" id="{0C43FCE9-89AC-4842-87D1-0D6C5FAED456}"/>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2" name="Straight Connector 91">
                  <a:extLst>
                    <a:ext uri="{FF2B5EF4-FFF2-40B4-BE49-F238E27FC236}">
                      <a16:creationId xmlns:a16="http://schemas.microsoft.com/office/drawing/2014/main" id="{206395FF-188C-4DD4-B107-D63AE97125C9}"/>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7B1D7C40-91D0-4A5D-8123-6E0BAD03FDA7}"/>
                  </a:ext>
                </a:extLst>
              </p:cNvPr>
              <p:cNvGrpSpPr/>
              <p:nvPr/>
            </p:nvGrpSpPr>
            <p:grpSpPr>
              <a:xfrm>
                <a:off x="5493251" y="4148635"/>
                <a:ext cx="1108097" cy="139263"/>
                <a:chOff x="5504166" y="128652"/>
                <a:chExt cx="1108097" cy="139263"/>
              </a:xfrm>
            </p:grpSpPr>
            <p:sp>
              <p:nvSpPr>
                <p:cNvPr id="94" name="Flowchart: Connector 93">
                  <a:extLst>
                    <a:ext uri="{FF2B5EF4-FFF2-40B4-BE49-F238E27FC236}">
                      <a16:creationId xmlns:a16="http://schemas.microsoft.com/office/drawing/2014/main" id="{E5316C5B-75DE-47DA-BF90-5423494D10E8}"/>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5" name="Flowchart: Connector 94">
                  <a:extLst>
                    <a:ext uri="{FF2B5EF4-FFF2-40B4-BE49-F238E27FC236}">
                      <a16:creationId xmlns:a16="http://schemas.microsoft.com/office/drawing/2014/main" id="{31386225-6731-4641-9668-A9F33BF14887}"/>
                    </a:ext>
                  </a:extLst>
                </p:cNvPr>
                <p:cNvSpPr/>
                <p:nvPr/>
              </p:nvSpPr>
              <p:spPr>
                <a:xfrm>
                  <a:off x="6513203"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6" name="Straight Connector 95">
                  <a:extLst>
                    <a:ext uri="{FF2B5EF4-FFF2-40B4-BE49-F238E27FC236}">
                      <a16:creationId xmlns:a16="http://schemas.microsoft.com/office/drawing/2014/main" id="{8B785090-0EBE-4213-982A-A7BE320BA0B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39FE754-A4F9-400B-8531-F490E2B05F5C}"/>
                  </a:ext>
                </a:extLst>
              </p:cNvPr>
              <p:cNvGrpSpPr/>
              <p:nvPr/>
            </p:nvGrpSpPr>
            <p:grpSpPr>
              <a:xfrm>
                <a:off x="5497879" y="4451023"/>
                <a:ext cx="1096946" cy="139263"/>
                <a:chOff x="5504166" y="128652"/>
                <a:chExt cx="1096946" cy="139263"/>
              </a:xfrm>
            </p:grpSpPr>
            <p:sp>
              <p:nvSpPr>
                <p:cNvPr id="98" name="Flowchart: Connector 97">
                  <a:extLst>
                    <a:ext uri="{FF2B5EF4-FFF2-40B4-BE49-F238E27FC236}">
                      <a16:creationId xmlns:a16="http://schemas.microsoft.com/office/drawing/2014/main" id="{4F07F749-D728-4537-8EB9-2BADE07E231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Flowchart: Connector 98">
                  <a:extLst>
                    <a:ext uri="{FF2B5EF4-FFF2-40B4-BE49-F238E27FC236}">
                      <a16:creationId xmlns:a16="http://schemas.microsoft.com/office/drawing/2014/main" id="{DE4E2F11-44DA-468D-BD8B-F7F315A7E97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0" name="Straight Connector 99">
                  <a:extLst>
                    <a:ext uri="{FF2B5EF4-FFF2-40B4-BE49-F238E27FC236}">
                      <a16:creationId xmlns:a16="http://schemas.microsoft.com/office/drawing/2014/main" id="{2F00B9AC-1DD7-48F2-A29E-72F1B859AA86}"/>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74008A3-BB00-4593-A34F-C0B2C5E3727F}"/>
                  </a:ext>
                </a:extLst>
              </p:cNvPr>
              <p:cNvGrpSpPr/>
              <p:nvPr/>
            </p:nvGrpSpPr>
            <p:grpSpPr>
              <a:xfrm>
                <a:off x="5520181" y="4739403"/>
                <a:ext cx="1074644" cy="139263"/>
                <a:chOff x="5526468" y="128652"/>
                <a:chExt cx="1074644" cy="139263"/>
              </a:xfrm>
            </p:grpSpPr>
            <p:sp>
              <p:nvSpPr>
                <p:cNvPr id="102" name="Flowchart: Connector 101">
                  <a:extLst>
                    <a:ext uri="{FF2B5EF4-FFF2-40B4-BE49-F238E27FC236}">
                      <a16:creationId xmlns:a16="http://schemas.microsoft.com/office/drawing/2014/main" id="{266E587D-06A4-43A4-B22F-6C7CE076DBFE}"/>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3" name="Flowchart: Connector 102">
                  <a:extLst>
                    <a:ext uri="{FF2B5EF4-FFF2-40B4-BE49-F238E27FC236}">
                      <a16:creationId xmlns:a16="http://schemas.microsoft.com/office/drawing/2014/main" id="{4DB4A59B-8C6D-47F1-91D0-5096D579238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4" name="Straight Connector 103">
                  <a:extLst>
                    <a:ext uri="{FF2B5EF4-FFF2-40B4-BE49-F238E27FC236}">
                      <a16:creationId xmlns:a16="http://schemas.microsoft.com/office/drawing/2014/main" id="{0112DEC8-AF4A-48CE-914E-158D4C253BB9}"/>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32A1F15E-8A75-4FBE-B143-4F844F7B5B31}"/>
                  </a:ext>
                </a:extLst>
              </p:cNvPr>
              <p:cNvGrpSpPr/>
              <p:nvPr/>
            </p:nvGrpSpPr>
            <p:grpSpPr>
              <a:xfrm>
                <a:off x="5512124" y="5074336"/>
                <a:ext cx="1074644" cy="139263"/>
                <a:chOff x="5526468" y="128652"/>
                <a:chExt cx="1074644" cy="139263"/>
              </a:xfrm>
            </p:grpSpPr>
            <p:sp>
              <p:nvSpPr>
                <p:cNvPr id="106" name="Flowchart: Connector 105">
                  <a:extLst>
                    <a:ext uri="{FF2B5EF4-FFF2-40B4-BE49-F238E27FC236}">
                      <a16:creationId xmlns:a16="http://schemas.microsoft.com/office/drawing/2014/main" id="{F7553AF3-6F3D-4704-BF7B-EE5251AC2C20}"/>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Flowchart: Connector 106">
                  <a:extLst>
                    <a:ext uri="{FF2B5EF4-FFF2-40B4-BE49-F238E27FC236}">
                      <a16:creationId xmlns:a16="http://schemas.microsoft.com/office/drawing/2014/main" id="{6E5E58DC-79F6-4055-B061-5FD90564148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8" name="Straight Connector 107">
                  <a:extLst>
                    <a:ext uri="{FF2B5EF4-FFF2-40B4-BE49-F238E27FC236}">
                      <a16:creationId xmlns:a16="http://schemas.microsoft.com/office/drawing/2014/main" id="{600586A1-D090-49F9-80DB-C7850A34EAF6}"/>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B65D3AD-2228-449E-8509-9FAECAD7017D}"/>
                  </a:ext>
                </a:extLst>
              </p:cNvPr>
              <p:cNvGrpSpPr/>
              <p:nvPr/>
            </p:nvGrpSpPr>
            <p:grpSpPr>
              <a:xfrm>
                <a:off x="5482213" y="5406233"/>
                <a:ext cx="1085795" cy="139263"/>
                <a:chOff x="5515317" y="128652"/>
                <a:chExt cx="1085795" cy="139263"/>
              </a:xfrm>
            </p:grpSpPr>
            <p:sp>
              <p:nvSpPr>
                <p:cNvPr id="114" name="Flowchart: Connector 113">
                  <a:extLst>
                    <a:ext uri="{FF2B5EF4-FFF2-40B4-BE49-F238E27FC236}">
                      <a16:creationId xmlns:a16="http://schemas.microsoft.com/office/drawing/2014/main" id="{558CFDF7-BAB1-40D6-9F28-217948F90E78}"/>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5" name="Flowchart: Connector 114">
                  <a:extLst>
                    <a:ext uri="{FF2B5EF4-FFF2-40B4-BE49-F238E27FC236}">
                      <a16:creationId xmlns:a16="http://schemas.microsoft.com/office/drawing/2014/main" id="{EB4DF77A-AACC-48C9-BBF1-1E03514491D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16" name="Straight Connector 115">
                  <a:extLst>
                    <a:ext uri="{FF2B5EF4-FFF2-40B4-BE49-F238E27FC236}">
                      <a16:creationId xmlns:a16="http://schemas.microsoft.com/office/drawing/2014/main" id="{737D6CDA-F13E-47E8-9AF1-FD1DBAE287EB}"/>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565D47D3-4004-4D93-ABBC-A53C64D91E8A}"/>
                  </a:ext>
                </a:extLst>
              </p:cNvPr>
              <p:cNvGrpSpPr/>
              <p:nvPr/>
            </p:nvGrpSpPr>
            <p:grpSpPr>
              <a:xfrm>
                <a:off x="5495642" y="5742065"/>
                <a:ext cx="1085795" cy="139263"/>
                <a:chOff x="5515317" y="128652"/>
                <a:chExt cx="1085795" cy="139263"/>
              </a:xfrm>
            </p:grpSpPr>
            <p:sp>
              <p:nvSpPr>
                <p:cNvPr id="118" name="Flowchart: Connector 117">
                  <a:extLst>
                    <a:ext uri="{FF2B5EF4-FFF2-40B4-BE49-F238E27FC236}">
                      <a16:creationId xmlns:a16="http://schemas.microsoft.com/office/drawing/2014/main" id="{B7F1777F-DA08-4C14-86E1-DF87E1B6CAE5}"/>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9" name="Flowchart: Connector 118">
                  <a:extLst>
                    <a:ext uri="{FF2B5EF4-FFF2-40B4-BE49-F238E27FC236}">
                      <a16:creationId xmlns:a16="http://schemas.microsoft.com/office/drawing/2014/main" id="{D24FCB7A-811E-43D7-BD98-88F8539504A4}"/>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0" name="Straight Connector 119">
                  <a:extLst>
                    <a:ext uri="{FF2B5EF4-FFF2-40B4-BE49-F238E27FC236}">
                      <a16:creationId xmlns:a16="http://schemas.microsoft.com/office/drawing/2014/main" id="{A73302A8-493C-42D8-9DA4-42523AB72AF8}"/>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EDCA1A09-77EE-42A0-B872-F77C95BE2D0F}"/>
                  </a:ext>
                </a:extLst>
              </p:cNvPr>
              <p:cNvGrpSpPr/>
              <p:nvPr/>
            </p:nvGrpSpPr>
            <p:grpSpPr>
              <a:xfrm>
                <a:off x="5497576" y="6043137"/>
                <a:ext cx="1063493" cy="139263"/>
                <a:chOff x="5537619" y="128652"/>
                <a:chExt cx="1063493" cy="139263"/>
              </a:xfrm>
            </p:grpSpPr>
            <p:sp>
              <p:nvSpPr>
                <p:cNvPr id="122" name="Flowchart: Connector 121">
                  <a:extLst>
                    <a:ext uri="{FF2B5EF4-FFF2-40B4-BE49-F238E27FC236}">
                      <a16:creationId xmlns:a16="http://schemas.microsoft.com/office/drawing/2014/main" id="{F583F504-8A73-4CB6-A544-66E1675F7B19}"/>
                    </a:ext>
                  </a:extLst>
                </p:cNvPr>
                <p:cNvSpPr/>
                <p:nvPr/>
              </p:nvSpPr>
              <p:spPr>
                <a:xfrm>
                  <a:off x="5537619"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3" name="Flowchart: Connector 122">
                  <a:extLst>
                    <a:ext uri="{FF2B5EF4-FFF2-40B4-BE49-F238E27FC236}">
                      <a16:creationId xmlns:a16="http://schemas.microsoft.com/office/drawing/2014/main" id="{2048A599-DC16-43E5-B3FD-5F61B2FA7D63}"/>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4" name="Straight Connector 123">
                  <a:extLst>
                    <a:ext uri="{FF2B5EF4-FFF2-40B4-BE49-F238E27FC236}">
                      <a16:creationId xmlns:a16="http://schemas.microsoft.com/office/drawing/2014/main" id="{C90B4024-654C-4E5E-9428-C02924E9991D}"/>
                    </a:ext>
                  </a:extLst>
                </p:cNvPr>
                <p:cNvCxnSpPr>
                  <a:cxnSpLocks/>
                </p:cNvCxnSpPr>
                <p:nvPr/>
              </p:nvCxnSpPr>
              <p:spPr>
                <a:xfrm>
                  <a:off x="5591443"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4" name="文本框 25">
              <a:extLst>
                <a:ext uri="{FF2B5EF4-FFF2-40B4-BE49-F238E27FC236}">
                  <a16:creationId xmlns:a16="http://schemas.microsoft.com/office/drawing/2014/main" id="{5932180D-FDA0-4ACA-AD90-29F95DE0991E}"/>
                </a:ext>
              </a:extLst>
            </p:cNvPr>
            <p:cNvSpPr txBox="1"/>
            <p:nvPr/>
          </p:nvSpPr>
          <p:spPr>
            <a:xfrm>
              <a:off x="6932259" y="892593"/>
              <a:ext cx="3962268" cy="1477328"/>
            </a:xfrm>
            <a:prstGeom prst="rect">
              <a:avLst/>
            </a:prstGeom>
            <a:noFill/>
          </p:spPr>
          <p:txBody>
            <a:bodyPr wrap="square" rtlCol="0">
              <a:spAutoFit/>
            </a:bodyPr>
            <a:lstStyle/>
            <a:p>
              <a:pPr algn="ctr"/>
              <a:r>
                <a:rPr lang="en-US" altLang="zh-CN" sz="6600" b="1" dirty="0">
                  <a:solidFill>
                    <a:schemeClr val="accent4">
                      <a:lumMod val="75000"/>
                    </a:schemeClr>
                  </a:solidFill>
                  <a:latin typeface="Edwardian Script ITC" panose="030303020407070D0804" pitchFamily="66" charset="0"/>
                  <a:cs typeface="+mn-ea"/>
                  <a:sym typeface="+mn-lt"/>
                </a:rPr>
                <a:t>           </a:t>
              </a:r>
            </a:p>
          </p:txBody>
        </p:sp>
      </p:grpSp>
      <p:pic>
        <p:nvPicPr>
          <p:cNvPr id="110" name="Google Shape;666;p35">
            <a:extLst>
              <a:ext uri="{FF2B5EF4-FFF2-40B4-BE49-F238E27FC236}">
                <a16:creationId xmlns:a16="http://schemas.microsoft.com/office/drawing/2014/main" id="{C3BA078C-6EDB-441E-B4A2-5E99498ACB0B}"/>
              </a:ext>
            </a:extLst>
          </p:cNvPr>
          <p:cNvPicPr preferRelativeResize="0"/>
          <p:nvPr/>
        </p:nvPicPr>
        <p:blipFill>
          <a:blip r:embed="rId2">
            <a:alphaModFix/>
          </a:blip>
          <a:stretch>
            <a:fillRect/>
          </a:stretch>
        </p:blipFill>
        <p:spPr>
          <a:xfrm rot="1541352">
            <a:off x="6255425" y="3670680"/>
            <a:ext cx="1209677" cy="1294924"/>
          </a:xfrm>
          <a:prstGeom prst="rect">
            <a:avLst/>
          </a:prstGeom>
          <a:noFill/>
          <a:ln>
            <a:noFill/>
          </a:ln>
        </p:spPr>
      </p:pic>
      <p:sp>
        <p:nvSpPr>
          <p:cNvPr id="8" name="TextBox 7"/>
          <p:cNvSpPr txBox="1"/>
          <p:nvPr/>
        </p:nvSpPr>
        <p:spPr>
          <a:xfrm>
            <a:off x="676405" y="434104"/>
            <a:ext cx="3427922" cy="369332"/>
          </a:xfrm>
          <a:prstGeom prst="rect">
            <a:avLst/>
          </a:prstGeom>
          <a:noFill/>
        </p:spPr>
        <p:txBody>
          <a:bodyPr wrap="square" rtlCol="0">
            <a:spAutoFit/>
          </a:bodyPr>
          <a:lstStyle/>
          <a:p>
            <a:r>
              <a:rPr lang="vi-VN" b="1" dirty="0"/>
              <a:t>TH1</a:t>
            </a:r>
            <a:r>
              <a:rPr lang="vi-VN" dirty="0"/>
              <a:t>:</a:t>
            </a:r>
            <a:endParaRPr lang="en-US" dirty="0"/>
          </a:p>
        </p:txBody>
      </p:sp>
      <p:sp>
        <p:nvSpPr>
          <p:cNvPr id="9" name="TextBox 8"/>
          <p:cNvSpPr txBox="1"/>
          <p:nvPr/>
        </p:nvSpPr>
        <p:spPr>
          <a:xfrm>
            <a:off x="107910" y="684915"/>
            <a:ext cx="4141402" cy="1569660"/>
          </a:xfrm>
          <a:prstGeom prst="rect">
            <a:avLst/>
          </a:prstGeom>
          <a:noFill/>
        </p:spPr>
        <p:txBody>
          <a:bodyPr wrap="square" rtlCol="0">
            <a:spAutoFit/>
          </a:bodyPr>
          <a:lstStyle/>
          <a:p>
            <a:r>
              <a:rPr lang="en-US" sz="2400" dirty="0"/>
              <a:t>H =&gt; </a:t>
            </a:r>
            <a:r>
              <a:rPr lang="en-US" sz="2400" dirty="0" err="1"/>
              <a:t>mua</a:t>
            </a:r>
            <a:r>
              <a:rPr lang="en-US" sz="2400" dirty="0"/>
              <a:t> </a:t>
            </a:r>
            <a:r>
              <a:rPr lang="en-US" sz="2400" dirty="0" err="1"/>
              <a:t>sản</a:t>
            </a:r>
            <a:r>
              <a:rPr lang="en-US" sz="2400" dirty="0"/>
              <a:t> </a:t>
            </a:r>
            <a:r>
              <a:rPr lang="en-US" sz="2400" dirty="0" err="1"/>
              <a:t>phẩm</a:t>
            </a:r>
            <a:r>
              <a:rPr lang="en-US" sz="2400" dirty="0"/>
              <a:t> </a:t>
            </a:r>
            <a:r>
              <a:rPr lang="en-US" sz="2400" dirty="0" err="1"/>
              <a:t>vượt</a:t>
            </a:r>
            <a:r>
              <a:rPr lang="en-US" sz="2400" dirty="0"/>
              <a:t> </a:t>
            </a:r>
            <a:r>
              <a:rPr lang="en-US" sz="2400" dirty="0" err="1"/>
              <a:t>quá</a:t>
            </a:r>
            <a:r>
              <a:rPr lang="en-US" sz="2400" dirty="0"/>
              <a:t> </a:t>
            </a:r>
            <a:r>
              <a:rPr lang="en-US" sz="2400" dirty="0" err="1"/>
              <a:t>khả</a:t>
            </a:r>
            <a:r>
              <a:rPr lang="en-US" sz="2400" dirty="0"/>
              <a:t> </a:t>
            </a:r>
            <a:r>
              <a:rPr lang="en-US" sz="2400" dirty="0" err="1"/>
              <a:t>năng</a:t>
            </a:r>
            <a:r>
              <a:rPr lang="en-US" sz="2400" dirty="0"/>
              <a:t> </a:t>
            </a:r>
            <a:r>
              <a:rPr lang="en-US" sz="2400" dirty="0" err="1"/>
              <a:t>bản</a:t>
            </a:r>
            <a:r>
              <a:rPr lang="en-US" sz="2400" dirty="0"/>
              <a:t> </a:t>
            </a:r>
            <a:r>
              <a:rPr lang="en-US" sz="2400" dirty="0" err="1"/>
              <a:t>thân</a:t>
            </a:r>
            <a:r>
              <a:rPr lang="en-US" sz="2400" dirty="0"/>
              <a:t> </a:t>
            </a:r>
            <a:r>
              <a:rPr lang="en-US" sz="2400" dirty="0" err="1"/>
              <a:t>nhưng</a:t>
            </a:r>
            <a:r>
              <a:rPr lang="en-US" sz="2400" dirty="0"/>
              <a:t> </a:t>
            </a:r>
            <a:r>
              <a:rPr lang="en-US" sz="2400" dirty="0" err="1"/>
              <a:t>chất</a:t>
            </a:r>
            <a:r>
              <a:rPr lang="en-US" sz="2400" dirty="0"/>
              <a:t> </a:t>
            </a:r>
            <a:r>
              <a:rPr lang="en-US" sz="2400" dirty="0" err="1"/>
              <a:t>lượng</a:t>
            </a:r>
            <a:r>
              <a:rPr lang="en-US" sz="2400" dirty="0"/>
              <a:t> </a:t>
            </a:r>
            <a:r>
              <a:rPr lang="en-US" sz="2400" dirty="0" err="1"/>
              <a:t>cũng</a:t>
            </a:r>
            <a:r>
              <a:rPr lang="en-US" sz="2400" dirty="0"/>
              <a:t> </a:t>
            </a:r>
            <a:r>
              <a:rPr lang="en-US" sz="2400" dirty="0" err="1"/>
              <a:t>không</a:t>
            </a:r>
            <a:r>
              <a:rPr lang="en-US" sz="2400" dirty="0"/>
              <a:t> </a:t>
            </a:r>
            <a:r>
              <a:rPr lang="en-US" sz="2400" dirty="0" err="1"/>
              <a:t>tốt</a:t>
            </a:r>
            <a:r>
              <a:rPr lang="vi-VN" sz="2400" dirty="0"/>
              <a:t> </a:t>
            </a:r>
            <a:r>
              <a:rPr lang="en-US" sz="2400" dirty="0"/>
              <a:t>=&gt; </a:t>
            </a:r>
            <a:r>
              <a:rPr lang="en-US" sz="2400" dirty="0" err="1"/>
              <a:t>mua</a:t>
            </a:r>
            <a:r>
              <a:rPr lang="en-US" sz="2400" dirty="0"/>
              <a:t> </a:t>
            </a:r>
            <a:r>
              <a:rPr lang="en-US" sz="2400" dirty="0" err="1"/>
              <a:t>hàng</a:t>
            </a:r>
            <a:r>
              <a:rPr lang="en-US" sz="2400" dirty="0"/>
              <a:t> </a:t>
            </a:r>
            <a:r>
              <a:rPr lang="en-US" sz="2400" dirty="0" err="1"/>
              <a:t>không</a:t>
            </a:r>
            <a:r>
              <a:rPr lang="en-US" sz="2400" dirty="0"/>
              <a:t> </a:t>
            </a:r>
            <a:r>
              <a:rPr lang="en-US" sz="2400" dirty="0" err="1"/>
              <a:t>có</a:t>
            </a:r>
            <a:r>
              <a:rPr lang="en-US" sz="2400" dirty="0"/>
              <a:t> </a:t>
            </a:r>
            <a:r>
              <a:rPr lang="en-US" sz="2400" dirty="0" err="1"/>
              <a:t>kế</a:t>
            </a:r>
            <a:r>
              <a:rPr lang="en-US" sz="2400" dirty="0"/>
              <a:t> </a:t>
            </a:r>
            <a:r>
              <a:rPr lang="en-US" sz="2400" dirty="0" err="1"/>
              <a:t>hoạch</a:t>
            </a:r>
            <a:endParaRPr lang="en-US" sz="2400" dirty="0"/>
          </a:p>
        </p:txBody>
      </p:sp>
      <p:sp>
        <p:nvSpPr>
          <p:cNvPr id="11" name="TextBox 10"/>
          <p:cNvSpPr txBox="1"/>
          <p:nvPr/>
        </p:nvSpPr>
        <p:spPr>
          <a:xfrm>
            <a:off x="632823" y="2149818"/>
            <a:ext cx="2168062" cy="369332"/>
          </a:xfrm>
          <a:prstGeom prst="rect">
            <a:avLst/>
          </a:prstGeom>
          <a:noFill/>
        </p:spPr>
        <p:txBody>
          <a:bodyPr wrap="square" rtlCol="0">
            <a:spAutoFit/>
          </a:bodyPr>
          <a:lstStyle/>
          <a:p>
            <a:r>
              <a:rPr lang="vi-VN" b="1" dirty="0"/>
              <a:t>TH2</a:t>
            </a:r>
            <a:endParaRPr lang="en-US" b="1" dirty="0"/>
          </a:p>
        </p:txBody>
      </p:sp>
      <p:sp>
        <p:nvSpPr>
          <p:cNvPr id="12" name="TextBox 11"/>
          <p:cNvSpPr txBox="1"/>
          <p:nvPr/>
        </p:nvSpPr>
        <p:spPr>
          <a:xfrm>
            <a:off x="107910" y="2357665"/>
            <a:ext cx="4005273" cy="1938992"/>
          </a:xfrm>
          <a:prstGeom prst="rect">
            <a:avLst/>
          </a:prstGeom>
          <a:noFill/>
        </p:spPr>
        <p:txBody>
          <a:bodyPr wrap="square" rtlCol="0">
            <a:spAutoFit/>
          </a:bodyPr>
          <a:lstStyle/>
          <a:p>
            <a:r>
              <a:rPr lang="en-US" sz="2400" dirty="0" err="1">
                <a:solidFill>
                  <a:schemeClr val="accent6">
                    <a:lumMod val="75000"/>
                  </a:schemeClr>
                </a:solidFill>
              </a:rPr>
              <a:t>Chị</a:t>
            </a:r>
            <a:r>
              <a:rPr lang="en-US" sz="2400" dirty="0">
                <a:solidFill>
                  <a:schemeClr val="accent6">
                    <a:lumMod val="75000"/>
                  </a:schemeClr>
                </a:solidFill>
              </a:rPr>
              <a:t> </a:t>
            </a:r>
            <a:r>
              <a:rPr lang="en-US" sz="2400" dirty="0" err="1">
                <a:solidFill>
                  <a:schemeClr val="accent6">
                    <a:lumMod val="75000"/>
                  </a:schemeClr>
                </a:solidFill>
              </a:rPr>
              <a:t>Tâm</a:t>
            </a:r>
            <a:r>
              <a:rPr lang="en-US" sz="2400" dirty="0">
                <a:solidFill>
                  <a:schemeClr val="accent6">
                    <a:lumMod val="75000"/>
                  </a:schemeClr>
                </a:solidFill>
              </a:rPr>
              <a:t> =&gt; </a:t>
            </a:r>
            <a:r>
              <a:rPr lang="en-US" sz="2400" dirty="0" err="1">
                <a:solidFill>
                  <a:schemeClr val="accent6">
                    <a:lumMod val="75000"/>
                  </a:schemeClr>
                </a:solidFill>
              </a:rPr>
              <a:t>tìm</a:t>
            </a:r>
            <a:r>
              <a:rPr lang="en-US" sz="2400" dirty="0">
                <a:solidFill>
                  <a:schemeClr val="accent6">
                    <a:lumMod val="75000"/>
                  </a:schemeClr>
                </a:solidFill>
              </a:rPr>
              <a:t> </a:t>
            </a:r>
            <a:r>
              <a:rPr lang="en-US" sz="2400" dirty="0" err="1">
                <a:solidFill>
                  <a:schemeClr val="accent6">
                    <a:lumMod val="75000"/>
                  </a:schemeClr>
                </a:solidFill>
              </a:rPr>
              <a:t>hiểu</a:t>
            </a:r>
            <a:r>
              <a:rPr lang="en-US" sz="2400" dirty="0">
                <a:solidFill>
                  <a:schemeClr val="accent6">
                    <a:lumMod val="75000"/>
                  </a:schemeClr>
                </a:solidFill>
              </a:rPr>
              <a:t> </a:t>
            </a:r>
            <a:r>
              <a:rPr lang="en-US" sz="2400" dirty="0" err="1">
                <a:solidFill>
                  <a:schemeClr val="accent6">
                    <a:lumMod val="75000"/>
                  </a:schemeClr>
                </a:solidFill>
              </a:rPr>
              <a:t>kỹ</a:t>
            </a:r>
            <a:r>
              <a:rPr lang="en-US" sz="2400" dirty="0">
                <a:solidFill>
                  <a:schemeClr val="accent6">
                    <a:lumMod val="75000"/>
                  </a:schemeClr>
                </a:solidFill>
              </a:rPr>
              <a:t> </a:t>
            </a:r>
            <a:r>
              <a:rPr lang="en-US" sz="2400" dirty="0" err="1">
                <a:solidFill>
                  <a:schemeClr val="accent6">
                    <a:lumMod val="75000"/>
                  </a:schemeClr>
                </a:solidFill>
              </a:rPr>
              <a:t>trước</a:t>
            </a:r>
            <a:r>
              <a:rPr lang="en-US" sz="2400" dirty="0">
                <a:solidFill>
                  <a:schemeClr val="accent6">
                    <a:lumMod val="75000"/>
                  </a:schemeClr>
                </a:solidFill>
              </a:rPr>
              <a:t> </a:t>
            </a:r>
            <a:r>
              <a:rPr lang="en-US" sz="2400" dirty="0" err="1">
                <a:solidFill>
                  <a:schemeClr val="accent6">
                    <a:lumMod val="75000"/>
                  </a:schemeClr>
                </a:solidFill>
              </a:rPr>
              <a:t>khi</a:t>
            </a:r>
            <a:r>
              <a:rPr lang="en-US" sz="2400" dirty="0">
                <a:solidFill>
                  <a:schemeClr val="accent6">
                    <a:lumMod val="75000"/>
                  </a:schemeClr>
                </a:solidFill>
              </a:rPr>
              <a:t> </a:t>
            </a:r>
            <a:r>
              <a:rPr lang="en-US" sz="2400" dirty="0" err="1">
                <a:solidFill>
                  <a:schemeClr val="accent6">
                    <a:lumMod val="75000"/>
                  </a:schemeClr>
                </a:solidFill>
              </a:rPr>
              <a:t>mua</a:t>
            </a:r>
            <a:r>
              <a:rPr lang="en-US" sz="2400" dirty="0">
                <a:solidFill>
                  <a:schemeClr val="accent6">
                    <a:lumMod val="75000"/>
                  </a:schemeClr>
                </a:solidFill>
              </a:rPr>
              <a:t> </a:t>
            </a:r>
            <a:r>
              <a:rPr lang="en-US" sz="2400" dirty="0" err="1">
                <a:solidFill>
                  <a:schemeClr val="accent6">
                    <a:lumMod val="75000"/>
                  </a:schemeClr>
                </a:solidFill>
              </a:rPr>
              <a:t>sắm</a:t>
            </a:r>
            <a:r>
              <a:rPr lang="en-US" sz="2400" dirty="0">
                <a:solidFill>
                  <a:schemeClr val="accent6">
                    <a:lumMod val="75000"/>
                  </a:schemeClr>
                </a:solidFill>
              </a:rPr>
              <a:t> </a:t>
            </a:r>
            <a:r>
              <a:rPr lang="en-US" sz="2400" dirty="0" err="1">
                <a:solidFill>
                  <a:schemeClr val="accent6">
                    <a:lumMod val="75000"/>
                  </a:schemeClr>
                </a:solidFill>
              </a:rPr>
              <a:t>và</a:t>
            </a:r>
            <a:r>
              <a:rPr lang="en-US" sz="2400" dirty="0">
                <a:solidFill>
                  <a:schemeClr val="accent6">
                    <a:lumMod val="75000"/>
                  </a:schemeClr>
                </a:solidFill>
              </a:rPr>
              <a:t> </a:t>
            </a:r>
            <a:r>
              <a:rPr lang="en-US" sz="2400" dirty="0" err="1">
                <a:solidFill>
                  <a:schemeClr val="accent6">
                    <a:lumMod val="75000"/>
                  </a:schemeClr>
                </a:solidFill>
              </a:rPr>
              <a:t>lên</a:t>
            </a:r>
            <a:r>
              <a:rPr lang="en-US" sz="2400" dirty="0">
                <a:solidFill>
                  <a:schemeClr val="accent6">
                    <a:lumMod val="75000"/>
                  </a:schemeClr>
                </a:solidFill>
              </a:rPr>
              <a:t> </a:t>
            </a:r>
            <a:r>
              <a:rPr lang="en-US" sz="2400" dirty="0" err="1">
                <a:solidFill>
                  <a:schemeClr val="accent6">
                    <a:lumMod val="75000"/>
                  </a:schemeClr>
                </a:solidFill>
              </a:rPr>
              <a:t>kế</a:t>
            </a:r>
            <a:r>
              <a:rPr lang="en-US" sz="2400" dirty="0">
                <a:solidFill>
                  <a:schemeClr val="accent6">
                    <a:lumMod val="75000"/>
                  </a:schemeClr>
                </a:solidFill>
              </a:rPr>
              <a:t> </a:t>
            </a:r>
            <a:r>
              <a:rPr lang="en-US" sz="2400" dirty="0" err="1">
                <a:solidFill>
                  <a:schemeClr val="accent6">
                    <a:lumMod val="75000"/>
                  </a:schemeClr>
                </a:solidFill>
              </a:rPr>
              <a:t>hoạch</a:t>
            </a:r>
            <a:r>
              <a:rPr lang="en-US" sz="2400" dirty="0">
                <a:solidFill>
                  <a:schemeClr val="accent6">
                    <a:lumMod val="75000"/>
                  </a:schemeClr>
                </a:solidFill>
              </a:rPr>
              <a:t> </a:t>
            </a:r>
            <a:r>
              <a:rPr lang="en-US" sz="2400" dirty="0" err="1">
                <a:solidFill>
                  <a:schemeClr val="accent6">
                    <a:lumMod val="75000"/>
                  </a:schemeClr>
                </a:solidFill>
              </a:rPr>
              <a:t>mua</a:t>
            </a:r>
            <a:r>
              <a:rPr lang="en-US" sz="2400" dirty="0">
                <a:solidFill>
                  <a:schemeClr val="accent6">
                    <a:lumMod val="75000"/>
                  </a:schemeClr>
                </a:solidFill>
              </a:rPr>
              <a:t> </a:t>
            </a:r>
            <a:r>
              <a:rPr lang="en-US" sz="2400" dirty="0" err="1">
                <a:solidFill>
                  <a:schemeClr val="accent6">
                    <a:lumMod val="75000"/>
                  </a:schemeClr>
                </a:solidFill>
              </a:rPr>
              <a:t>sắm</a:t>
            </a:r>
            <a:r>
              <a:rPr lang="en-US" sz="2400" dirty="0">
                <a:solidFill>
                  <a:schemeClr val="accent6">
                    <a:lumMod val="75000"/>
                  </a:schemeClr>
                </a:solidFill>
              </a:rPr>
              <a:t> </a:t>
            </a:r>
            <a:r>
              <a:rPr lang="en-US" sz="2400" dirty="0" err="1">
                <a:solidFill>
                  <a:schemeClr val="accent6">
                    <a:lumMod val="75000"/>
                  </a:schemeClr>
                </a:solidFill>
              </a:rPr>
              <a:t>hiệu</a:t>
            </a:r>
            <a:r>
              <a:rPr lang="en-US" sz="2400" dirty="0">
                <a:solidFill>
                  <a:schemeClr val="accent6">
                    <a:lumMod val="75000"/>
                  </a:schemeClr>
                </a:solidFill>
              </a:rPr>
              <a:t> </a:t>
            </a:r>
            <a:r>
              <a:rPr lang="en-US" sz="2400" dirty="0" err="1">
                <a:solidFill>
                  <a:schemeClr val="accent6">
                    <a:lumMod val="75000"/>
                  </a:schemeClr>
                </a:solidFill>
              </a:rPr>
              <a:t>quả</a:t>
            </a:r>
            <a:r>
              <a:rPr lang="vi-VN" sz="2400" dirty="0">
                <a:solidFill>
                  <a:schemeClr val="accent6">
                    <a:lumMod val="75000"/>
                  </a:schemeClr>
                </a:solidFill>
              </a:rPr>
              <a:t> </a:t>
            </a:r>
            <a:r>
              <a:rPr lang="en-US" sz="2400" dirty="0">
                <a:solidFill>
                  <a:schemeClr val="accent6">
                    <a:lumMod val="75000"/>
                  </a:schemeClr>
                </a:solidFill>
              </a:rPr>
              <a:t>=&gt; </a:t>
            </a:r>
            <a:r>
              <a:rPr lang="en-US" sz="2400" dirty="0" err="1">
                <a:solidFill>
                  <a:schemeClr val="accent6">
                    <a:lumMod val="75000"/>
                  </a:schemeClr>
                </a:solidFill>
              </a:rPr>
              <a:t>mua</a:t>
            </a:r>
            <a:r>
              <a:rPr lang="en-US" sz="2400" dirty="0">
                <a:solidFill>
                  <a:schemeClr val="accent6">
                    <a:lumMod val="75000"/>
                  </a:schemeClr>
                </a:solidFill>
              </a:rPr>
              <a:t> </a:t>
            </a:r>
            <a:r>
              <a:rPr lang="en-US" sz="2400" dirty="0" err="1">
                <a:solidFill>
                  <a:schemeClr val="accent6">
                    <a:lumMod val="75000"/>
                  </a:schemeClr>
                </a:solidFill>
              </a:rPr>
              <a:t>hàng</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tốt</a:t>
            </a:r>
            <a:r>
              <a:rPr lang="en-US" sz="2400" dirty="0">
                <a:solidFill>
                  <a:schemeClr val="accent6">
                    <a:lumMod val="75000"/>
                  </a:schemeClr>
                </a:solidFill>
              </a:rPr>
              <a:t> </a:t>
            </a:r>
            <a:r>
              <a:rPr lang="en-US" sz="2400" dirty="0" err="1">
                <a:solidFill>
                  <a:schemeClr val="accent6">
                    <a:lumMod val="75000"/>
                  </a:schemeClr>
                </a:solidFill>
              </a:rPr>
              <a:t>và</a:t>
            </a:r>
            <a:r>
              <a:rPr lang="en-US" sz="2400" dirty="0">
                <a:solidFill>
                  <a:schemeClr val="accent6">
                    <a:lumMod val="75000"/>
                  </a:schemeClr>
                </a:solidFill>
              </a:rPr>
              <a:t> </a:t>
            </a:r>
            <a:r>
              <a:rPr lang="en-US" sz="2400" dirty="0" err="1">
                <a:solidFill>
                  <a:schemeClr val="accent6">
                    <a:lumMod val="75000"/>
                  </a:schemeClr>
                </a:solidFill>
              </a:rPr>
              <a:t>mua</a:t>
            </a:r>
            <a:r>
              <a:rPr lang="en-US" sz="2400" dirty="0">
                <a:solidFill>
                  <a:schemeClr val="accent6">
                    <a:lumMod val="75000"/>
                  </a:schemeClr>
                </a:solidFill>
              </a:rPr>
              <a:t> </a:t>
            </a:r>
            <a:r>
              <a:rPr lang="en-US" sz="2400" dirty="0" err="1">
                <a:solidFill>
                  <a:schemeClr val="accent6">
                    <a:lumMod val="75000"/>
                  </a:schemeClr>
                </a:solidFill>
              </a:rPr>
              <a:t>những</a:t>
            </a:r>
            <a:r>
              <a:rPr lang="en-US" sz="2400" dirty="0">
                <a:solidFill>
                  <a:schemeClr val="accent6">
                    <a:lumMod val="75000"/>
                  </a:schemeClr>
                </a:solidFill>
              </a:rPr>
              <a:t> </a:t>
            </a:r>
            <a:r>
              <a:rPr lang="en-US" sz="2400" dirty="0" err="1">
                <a:solidFill>
                  <a:schemeClr val="accent6">
                    <a:lumMod val="75000"/>
                  </a:schemeClr>
                </a:solidFill>
              </a:rPr>
              <a:t>đồ</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thiết</a:t>
            </a:r>
            <a:endParaRPr lang="en-US" sz="2400" dirty="0">
              <a:solidFill>
                <a:schemeClr val="accent6">
                  <a:lumMod val="75000"/>
                </a:schemeClr>
              </a:solidFill>
            </a:endParaRPr>
          </a:p>
        </p:txBody>
      </p:sp>
      <p:sp>
        <p:nvSpPr>
          <p:cNvPr id="13" name="TextBox 12"/>
          <p:cNvSpPr txBox="1"/>
          <p:nvPr/>
        </p:nvSpPr>
        <p:spPr>
          <a:xfrm>
            <a:off x="402324" y="4201157"/>
            <a:ext cx="1502676" cy="369332"/>
          </a:xfrm>
          <a:prstGeom prst="rect">
            <a:avLst/>
          </a:prstGeom>
          <a:noFill/>
        </p:spPr>
        <p:txBody>
          <a:bodyPr wrap="square" rtlCol="0">
            <a:spAutoFit/>
          </a:bodyPr>
          <a:lstStyle/>
          <a:p>
            <a:r>
              <a:rPr lang="vi-VN" b="1" dirty="0"/>
              <a:t>TH3</a:t>
            </a:r>
            <a:endParaRPr lang="en-US" b="1" dirty="0"/>
          </a:p>
        </p:txBody>
      </p:sp>
      <p:sp>
        <p:nvSpPr>
          <p:cNvPr id="14" name="TextBox 13"/>
          <p:cNvSpPr txBox="1"/>
          <p:nvPr/>
        </p:nvSpPr>
        <p:spPr>
          <a:xfrm>
            <a:off x="107910" y="4504354"/>
            <a:ext cx="4099074" cy="1508105"/>
          </a:xfrm>
          <a:prstGeom prst="rect">
            <a:avLst/>
          </a:prstGeom>
          <a:noFill/>
        </p:spPr>
        <p:txBody>
          <a:bodyPr wrap="square" rtlCol="0">
            <a:spAutoFit/>
          </a:bodyPr>
          <a:lstStyle/>
          <a:p>
            <a:r>
              <a:rPr lang="vi-VN" sz="2400" dirty="0" err="1">
                <a:solidFill>
                  <a:schemeClr val="accent2">
                    <a:lumMod val="75000"/>
                  </a:schemeClr>
                </a:solidFill>
              </a:rPr>
              <a:t>M</a:t>
            </a:r>
            <a:r>
              <a:rPr lang="en-US" sz="2400" dirty="0">
                <a:solidFill>
                  <a:schemeClr val="accent2">
                    <a:lumMod val="75000"/>
                  </a:schemeClr>
                </a:solidFill>
              </a:rPr>
              <a:t>ẹ </a:t>
            </a:r>
            <a:r>
              <a:rPr lang="en-US" sz="2400" dirty="0" err="1">
                <a:solidFill>
                  <a:schemeClr val="accent2">
                    <a:lumMod val="75000"/>
                  </a:schemeClr>
                </a:solidFill>
              </a:rPr>
              <a:t>Lâm</a:t>
            </a:r>
            <a:r>
              <a:rPr lang="en-US" sz="2400" dirty="0">
                <a:solidFill>
                  <a:schemeClr val="accent2">
                    <a:lumMod val="75000"/>
                  </a:schemeClr>
                </a:solidFill>
              </a:rPr>
              <a:t> </a:t>
            </a:r>
            <a:r>
              <a:rPr lang="en-US" sz="2400" dirty="0" err="1">
                <a:solidFill>
                  <a:schemeClr val="accent2">
                    <a:lumMod val="75000"/>
                  </a:schemeClr>
                </a:solidFill>
              </a:rPr>
              <a:t>là</a:t>
            </a:r>
            <a:r>
              <a:rPr lang="en-US" sz="2400" dirty="0">
                <a:solidFill>
                  <a:schemeClr val="accent2">
                    <a:lumMod val="75000"/>
                  </a:schemeClr>
                </a:solidFill>
              </a:rPr>
              <a:t> </a:t>
            </a:r>
            <a:r>
              <a:rPr lang="en-US" sz="2400" dirty="0" err="1">
                <a:solidFill>
                  <a:schemeClr val="accent2">
                    <a:lumMod val="75000"/>
                  </a:schemeClr>
                </a:solidFill>
              </a:rPr>
              <a:t>người</a:t>
            </a:r>
            <a:r>
              <a:rPr lang="en-US" sz="2400" dirty="0">
                <a:solidFill>
                  <a:schemeClr val="accent2">
                    <a:lumMod val="75000"/>
                  </a:schemeClr>
                </a:solidFill>
              </a:rPr>
              <a:t> </a:t>
            </a:r>
            <a:r>
              <a:rPr lang="en-US" sz="2400" dirty="0" err="1">
                <a:solidFill>
                  <a:schemeClr val="accent2">
                    <a:lumMod val="75000"/>
                  </a:schemeClr>
                </a:solidFill>
              </a:rPr>
              <a:t>mua</a:t>
            </a:r>
            <a:r>
              <a:rPr lang="en-US" sz="2400" dirty="0">
                <a:solidFill>
                  <a:schemeClr val="accent2">
                    <a:lumMod val="75000"/>
                  </a:schemeClr>
                </a:solidFill>
              </a:rPr>
              <a:t> </a:t>
            </a:r>
            <a:r>
              <a:rPr lang="en-US" sz="2400" dirty="0" err="1">
                <a:solidFill>
                  <a:schemeClr val="accent2">
                    <a:lumMod val="75000"/>
                  </a:schemeClr>
                </a:solidFill>
              </a:rPr>
              <a:t>hàng</a:t>
            </a:r>
            <a:r>
              <a:rPr lang="en-US" sz="2400" dirty="0">
                <a:solidFill>
                  <a:schemeClr val="accent2">
                    <a:lumMod val="75000"/>
                  </a:schemeClr>
                </a:solidFill>
              </a:rPr>
              <a:t> </a:t>
            </a:r>
            <a:r>
              <a:rPr lang="en-US" sz="2400" dirty="0" err="1">
                <a:solidFill>
                  <a:schemeClr val="accent2">
                    <a:lumMod val="75000"/>
                  </a:schemeClr>
                </a:solidFill>
              </a:rPr>
              <a:t>thông</a:t>
            </a:r>
            <a:r>
              <a:rPr lang="en-US" sz="2400" dirty="0">
                <a:solidFill>
                  <a:schemeClr val="accent2">
                    <a:lumMod val="75000"/>
                  </a:schemeClr>
                </a:solidFill>
              </a:rPr>
              <a:t> minh </a:t>
            </a:r>
            <a:r>
              <a:rPr lang="en-US" sz="2400" dirty="0" err="1">
                <a:solidFill>
                  <a:schemeClr val="accent2">
                    <a:lumMod val="75000"/>
                  </a:schemeClr>
                </a:solidFill>
              </a:rPr>
              <a:t>vì</a:t>
            </a:r>
            <a:r>
              <a:rPr lang="en-US" sz="2400" dirty="0">
                <a:solidFill>
                  <a:schemeClr val="accent2">
                    <a:lumMod val="75000"/>
                  </a:schemeClr>
                </a:solidFill>
              </a:rPr>
              <a:t> </a:t>
            </a:r>
            <a:r>
              <a:rPr lang="en-US" sz="2400" dirty="0" err="1">
                <a:solidFill>
                  <a:schemeClr val="accent2">
                    <a:lumMod val="75000"/>
                  </a:schemeClr>
                </a:solidFill>
              </a:rPr>
              <a:t>có</a:t>
            </a:r>
            <a:r>
              <a:rPr lang="en-US" sz="2400" dirty="0">
                <a:solidFill>
                  <a:schemeClr val="accent2">
                    <a:lumMod val="75000"/>
                  </a:schemeClr>
                </a:solidFill>
              </a:rPr>
              <a:t> </a:t>
            </a:r>
            <a:r>
              <a:rPr lang="en-US" sz="2400" dirty="0" err="1">
                <a:solidFill>
                  <a:schemeClr val="accent2">
                    <a:lumMod val="75000"/>
                  </a:schemeClr>
                </a:solidFill>
              </a:rPr>
              <a:t>kế</a:t>
            </a:r>
            <a:r>
              <a:rPr lang="en-US" sz="2400" dirty="0">
                <a:solidFill>
                  <a:schemeClr val="accent2">
                    <a:lumMod val="75000"/>
                  </a:schemeClr>
                </a:solidFill>
              </a:rPr>
              <a:t> </a:t>
            </a:r>
            <a:r>
              <a:rPr lang="en-US" sz="2400" dirty="0" err="1">
                <a:solidFill>
                  <a:schemeClr val="accent2">
                    <a:lumMod val="75000"/>
                  </a:schemeClr>
                </a:solidFill>
              </a:rPr>
              <a:t>hoạch</a:t>
            </a:r>
            <a:r>
              <a:rPr lang="en-US" sz="2400" dirty="0">
                <a:solidFill>
                  <a:schemeClr val="accent2">
                    <a:lumMod val="75000"/>
                  </a:schemeClr>
                </a:solidFill>
              </a:rPr>
              <a:t> </a:t>
            </a:r>
            <a:r>
              <a:rPr lang="en-US" sz="2400" dirty="0" err="1">
                <a:solidFill>
                  <a:schemeClr val="accent2">
                    <a:lumMod val="75000"/>
                  </a:schemeClr>
                </a:solidFill>
              </a:rPr>
              <a:t>tiêu</a:t>
            </a:r>
            <a:r>
              <a:rPr lang="en-US" sz="2400" dirty="0">
                <a:solidFill>
                  <a:schemeClr val="accent2">
                    <a:lumMod val="75000"/>
                  </a:schemeClr>
                </a:solidFill>
              </a:rPr>
              <a:t> </a:t>
            </a:r>
            <a:r>
              <a:rPr lang="en-US" sz="2400" dirty="0" err="1">
                <a:solidFill>
                  <a:schemeClr val="accent2">
                    <a:lumMod val="75000"/>
                  </a:schemeClr>
                </a:solidFill>
              </a:rPr>
              <a:t>dùng</a:t>
            </a:r>
            <a:r>
              <a:rPr lang="en-US" sz="2400" dirty="0">
                <a:solidFill>
                  <a:schemeClr val="accent2">
                    <a:lumMod val="75000"/>
                  </a:schemeClr>
                </a:solidFill>
              </a:rPr>
              <a:t> </a:t>
            </a:r>
            <a:r>
              <a:rPr lang="en-US" sz="2400" dirty="0" err="1">
                <a:solidFill>
                  <a:schemeClr val="accent2">
                    <a:lumMod val="75000"/>
                  </a:schemeClr>
                </a:solidFill>
              </a:rPr>
              <a:t>ổn</a:t>
            </a:r>
            <a:r>
              <a:rPr lang="en-US" sz="2400" dirty="0">
                <a:solidFill>
                  <a:schemeClr val="accent2">
                    <a:lumMod val="75000"/>
                  </a:schemeClr>
                </a:solidFill>
              </a:rPr>
              <a:t> </a:t>
            </a:r>
            <a:r>
              <a:rPr lang="en-US" sz="2400" dirty="0" err="1">
                <a:solidFill>
                  <a:schemeClr val="accent2">
                    <a:lumMod val="75000"/>
                  </a:schemeClr>
                </a:solidFill>
              </a:rPr>
              <a:t>định</a:t>
            </a:r>
            <a:r>
              <a:rPr lang="en-US" sz="2400" dirty="0">
                <a:solidFill>
                  <a:schemeClr val="accent2">
                    <a:lumMod val="75000"/>
                  </a:schemeClr>
                </a:solidFill>
              </a:rPr>
              <a:t>, </a:t>
            </a:r>
            <a:r>
              <a:rPr lang="en-US" sz="2400" dirty="0" err="1">
                <a:solidFill>
                  <a:schemeClr val="accent2">
                    <a:lumMod val="75000"/>
                  </a:schemeClr>
                </a:solidFill>
              </a:rPr>
              <a:t>tránh</a:t>
            </a:r>
            <a:r>
              <a:rPr lang="en-US" sz="2400" dirty="0">
                <a:solidFill>
                  <a:schemeClr val="accent2">
                    <a:lumMod val="75000"/>
                  </a:schemeClr>
                </a:solidFill>
              </a:rPr>
              <a:t> </a:t>
            </a:r>
            <a:r>
              <a:rPr lang="en-US" sz="2400" dirty="0" err="1">
                <a:solidFill>
                  <a:schemeClr val="accent2">
                    <a:lumMod val="75000"/>
                  </a:schemeClr>
                </a:solidFill>
              </a:rPr>
              <a:t>mua</a:t>
            </a:r>
            <a:r>
              <a:rPr lang="en-US" sz="2400" dirty="0">
                <a:solidFill>
                  <a:schemeClr val="accent2">
                    <a:lumMod val="75000"/>
                  </a:schemeClr>
                </a:solidFill>
              </a:rPr>
              <a:t> </a:t>
            </a:r>
            <a:r>
              <a:rPr lang="en-US" sz="2400" dirty="0" err="1">
                <a:solidFill>
                  <a:schemeClr val="accent2">
                    <a:lumMod val="75000"/>
                  </a:schemeClr>
                </a:solidFill>
              </a:rPr>
              <a:t>hàng</a:t>
            </a:r>
            <a:r>
              <a:rPr lang="en-US" sz="2400" dirty="0">
                <a:solidFill>
                  <a:schemeClr val="accent2">
                    <a:lumMod val="75000"/>
                  </a:schemeClr>
                </a:solidFill>
              </a:rPr>
              <a:t> </a:t>
            </a:r>
            <a:r>
              <a:rPr lang="vi-VN" sz="2000" dirty="0">
                <a:solidFill>
                  <a:schemeClr val="accent2">
                    <a:lumMod val="75000"/>
                  </a:schemeClr>
                </a:solidFill>
              </a:rPr>
              <a:t>không chất lượng</a:t>
            </a:r>
            <a:endParaRPr lang="en-US" sz="2000" dirty="0">
              <a:solidFill>
                <a:schemeClr val="accent2">
                  <a:lumMod val="75000"/>
                </a:schemeClr>
              </a:solidFill>
            </a:endParaRPr>
          </a:p>
        </p:txBody>
      </p:sp>
    </p:spTree>
    <p:extLst>
      <p:ext uri="{BB962C8B-B14F-4D97-AF65-F5344CB8AC3E}">
        <p14:creationId xmlns:p14="http://schemas.microsoft.com/office/powerpoint/2010/main" val="1558427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randombar(horizont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29">
            <a:extLst>
              <a:ext uri="{FF2B5EF4-FFF2-40B4-BE49-F238E27FC236}">
                <a16:creationId xmlns:a16="http://schemas.microsoft.com/office/drawing/2014/main" id="{1736EAE5-7452-4C22-8E9F-11ABB728E3F3}"/>
              </a:ext>
            </a:extLst>
          </p:cNvPr>
          <p:cNvGrpSpPr/>
          <p:nvPr/>
        </p:nvGrpSpPr>
        <p:grpSpPr>
          <a:xfrm>
            <a:off x="2671499" y="4347557"/>
            <a:ext cx="185142" cy="302140"/>
            <a:chOff x="9205647" y="2594693"/>
            <a:chExt cx="1533051" cy="1533051"/>
          </a:xfrm>
        </p:grpSpPr>
        <p:sp>
          <p:nvSpPr>
            <p:cNvPr id="130" name="right-arrowheads_44810">
              <a:extLst>
                <a:ext uri="{FF2B5EF4-FFF2-40B4-BE49-F238E27FC236}">
                  <a16:creationId xmlns:a16="http://schemas.microsoft.com/office/drawing/2014/main" id="{78A52029-D910-4E9C-BA88-7C8D98BB364E}"/>
                </a:ext>
              </a:extLst>
            </p:cNvPr>
            <p:cNvSpPr>
              <a:spLocks noChangeAspect="1"/>
            </p:cNvSpPr>
            <p:nvPr/>
          </p:nvSpPr>
          <p:spPr bwMode="auto">
            <a:xfrm>
              <a:off x="9667329" y="3063541"/>
              <a:ext cx="609685" cy="595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bg1"/>
            </a:solidFill>
            <a:ln>
              <a:noFill/>
            </a:ln>
          </p:spPr>
          <p:txBody>
            <a:bodyPr/>
            <a:lstStyle/>
            <a:p>
              <a:endParaRPr lang="zh-CN" altLang="en-US" sz="1050" dirty="0">
                <a:cs typeface="+mn-ea"/>
                <a:sym typeface="+mn-lt"/>
              </a:endParaRPr>
            </a:p>
          </p:txBody>
        </p:sp>
        <p:sp>
          <p:nvSpPr>
            <p:cNvPr id="131" name="椭圆 31">
              <a:extLst>
                <a:ext uri="{FF2B5EF4-FFF2-40B4-BE49-F238E27FC236}">
                  <a16:creationId xmlns:a16="http://schemas.microsoft.com/office/drawing/2014/main" id="{AF1B551F-D957-4935-9357-77839EBD9C17}"/>
                </a:ext>
              </a:extLst>
            </p:cNvPr>
            <p:cNvSpPr/>
            <p:nvPr/>
          </p:nvSpPr>
          <p:spPr>
            <a:xfrm>
              <a:off x="9205647" y="2594693"/>
              <a:ext cx="1533051" cy="1533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4" name="Group 3">
            <a:extLst>
              <a:ext uri="{FF2B5EF4-FFF2-40B4-BE49-F238E27FC236}">
                <a16:creationId xmlns:a16="http://schemas.microsoft.com/office/drawing/2014/main" id="{9ADCB2BC-6C3E-43B9-A03B-84B1131D3BC1}"/>
              </a:ext>
            </a:extLst>
          </p:cNvPr>
          <p:cNvGrpSpPr/>
          <p:nvPr/>
        </p:nvGrpSpPr>
        <p:grpSpPr>
          <a:xfrm>
            <a:off x="158865" y="304800"/>
            <a:ext cx="8826271" cy="6248400"/>
            <a:chOff x="201321" y="241162"/>
            <a:chExt cx="11768361" cy="6392048"/>
          </a:xfrm>
        </p:grpSpPr>
        <p:grpSp>
          <p:nvGrpSpPr>
            <p:cNvPr id="3" name="Group 2">
              <a:extLst>
                <a:ext uri="{FF2B5EF4-FFF2-40B4-BE49-F238E27FC236}">
                  <a16:creationId xmlns:a16="http://schemas.microsoft.com/office/drawing/2014/main" id="{5FB5AD3D-BFEC-42A6-B1C2-ED97197F11E0}"/>
                </a:ext>
              </a:extLst>
            </p:cNvPr>
            <p:cNvGrpSpPr/>
            <p:nvPr/>
          </p:nvGrpSpPr>
          <p:grpSpPr>
            <a:xfrm>
              <a:off x="201321" y="241162"/>
              <a:ext cx="11768361" cy="6392048"/>
              <a:chOff x="201321" y="241162"/>
              <a:chExt cx="11768361" cy="6392048"/>
            </a:xfrm>
          </p:grpSpPr>
          <p:cxnSp>
            <p:nvCxnSpPr>
              <p:cNvPr id="32" name="Straight Connector 31">
                <a:extLst>
                  <a:ext uri="{FF2B5EF4-FFF2-40B4-BE49-F238E27FC236}">
                    <a16:creationId xmlns:a16="http://schemas.microsoft.com/office/drawing/2014/main" id="{FE25FBD4-8950-4EA2-9017-0428B81105A7}"/>
                  </a:ext>
                </a:extLst>
              </p:cNvPr>
              <p:cNvCxnSpPr>
                <a:cxnSpLocks/>
              </p:cNvCxnSpPr>
              <p:nvPr/>
            </p:nvCxnSpPr>
            <p:spPr>
              <a:xfrm>
                <a:off x="571500" y="6330506"/>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D9E87-C983-422C-84CB-C212297D9E02}"/>
                  </a:ext>
                </a:extLst>
              </p:cNvPr>
              <p:cNvCxnSpPr>
                <a:cxnSpLocks/>
              </p:cNvCxnSpPr>
              <p:nvPr/>
            </p:nvCxnSpPr>
            <p:spPr>
              <a:xfrm>
                <a:off x="590550" y="730139"/>
                <a:ext cx="0" cy="5600367"/>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1DFB42-0A48-4F7A-BB56-526225C06CBE}"/>
                  </a:ext>
                </a:extLst>
              </p:cNvPr>
              <p:cNvCxnSpPr>
                <a:cxnSpLocks/>
              </p:cNvCxnSpPr>
              <p:nvPr/>
            </p:nvCxnSpPr>
            <p:spPr>
              <a:xfrm>
                <a:off x="5715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441ECA6-A049-4238-A4CE-5082EE321ECB}"/>
                  </a:ext>
                </a:extLst>
              </p:cNvPr>
              <p:cNvSpPr/>
              <p:nvPr/>
            </p:nvSpPr>
            <p:spPr>
              <a:xfrm>
                <a:off x="247650" y="298016"/>
                <a:ext cx="5768340" cy="6263640"/>
              </a:xfrm>
              <a:prstGeom prst="rect">
                <a:avLst/>
              </a:prstGeom>
              <a:solidFill>
                <a:schemeClr val="accent2">
                  <a:lumMod val="50000"/>
                </a:schemeClr>
              </a:solidFill>
              <a:ln>
                <a:solidFill>
                  <a:srgbClr val="AD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Rectangle 108">
                <a:extLst>
                  <a:ext uri="{FF2B5EF4-FFF2-40B4-BE49-F238E27FC236}">
                    <a16:creationId xmlns:a16="http://schemas.microsoft.com/office/drawing/2014/main" id="{92B4A337-A11E-4451-8EA8-8D44A7E1C4A9}"/>
                  </a:ext>
                </a:extLst>
              </p:cNvPr>
              <p:cNvSpPr/>
              <p:nvPr/>
            </p:nvSpPr>
            <p:spPr>
              <a:xfrm>
                <a:off x="377254" y="452490"/>
                <a:ext cx="5438576" cy="5977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1">
                <a:extLst>
                  <a:ext uri="{FF2B5EF4-FFF2-40B4-BE49-F238E27FC236}">
                    <a16:creationId xmlns:a16="http://schemas.microsoft.com/office/drawing/2014/main" id="{C09F79D6-5D36-4DD4-99CC-DE551A0A08DB}"/>
                  </a:ext>
                </a:extLst>
              </p:cNvPr>
              <p:cNvSpPr/>
              <p:nvPr/>
            </p:nvSpPr>
            <p:spPr>
              <a:xfrm>
                <a:off x="6163190" y="331470"/>
                <a:ext cx="5768340" cy="6263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Straight Connector 21">
                <a:extLst>
                  <a:ext uri="{FF2B5EF4-FFF2-40B4-BE49-F238E27FC236}">
                    <a16:creationId xmlns:a16="http://schemas.microsoft.com/office/drawing/2014/main" id="{7E7344AD-C5B3-4592-9F97-C36D37208A32}"/>
                  </a:ext>
                </a:extLst>
              </p:cNvPr>
              <p:cNvCxnSpPr>
                <a:cxnSpLocks/>
              </p:cNvCxnSpPr>
              <p:nvPr/>
            </p:nvCxnSpPr>
            <p:spPr>
              <a:xfrm>
                <a:off x="6362700" y="603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681E85-05E7-4E70-8AC7-EA52C1A52852}"/>
                  </a:ext>
                </a:extLst>
              </p:cNvPr>
              <p:cNvCxnSpPr>
                <a:cxnSpLocks/>
              </p:cNvCxnSpPr>
              <p:nvPr/>
            </p:nvCxnSpPr>
            <p:spPr>
              <a:xfrm>
                <a:off x="6362700" y="6318028"/>
                <a:ext cx="5157703"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4DFE21-2849-4CF1-AFBB-8507AB537CBF}"/>
                  </a:ext>
                </a:extLst>
              </p:cNvPr>
              <p:cNvCxnSpPr>
                <a:cxnSpLocks/>
              </p:cNvCxnSpPr>
              <p:nvPr/>
            </p:nvCxnSpPr>
            <p:spPr>
              <a:xfrm>
                <a:off x="11501353" y="730139"/>
                <a:ext cx="0" cy="5397722"/>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3E32DAB9-AC9F-4462-9E56-D377A839CE05}"/>
                  </a:ext>
                </a:extLst>
              </p:cNvPr>
              <p:cNvSpPr/>
              <p:nvPr/>
            </p:nvSpPr>
            <p:spPr>
              <a:xfrm>
                <a:off x="205740" y="5782365"/>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ight Triangle 40">
                <a:extLst>
                  <a:ext uri="{FF2B5EF4-FFF2-40B4-BE49-F238E27FC236}">
                    <a16:creationId xmlns:a16="http://schemas.microsoft.com/office/drawing/2014/main" id="{E593FF11-8278-460A-A9F4-E54ED9C0DEFB}"/>
                  </a:ext>
                </a:extLst>
              </p:cNvPr>
              <p:cNvSpPr/>
              <p:nvPr/>
            </p:nvSpPr>
            <p:spPr>
              <a:xfrm rot="5400000">
                <a:off x="205739" y="23674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ight Triangle 39">
                <a:extLst>
                  <a:ext uri="{FF2B5EF4-FFF2-40B4-BE49-F238E27FC236}">
                    <a16:creationId xmlns:a16="http://schemas.microsoft.com/office/drawing/2014/main" id="{7279B4A0-0A97-4985-B1ED-ACA55040E149}"/>
                  </a:ext>
                </a:extLst>
              </p:cNvPr>
              <p:cNvSpPr/>
              <p:nvPr/>
            </p:nvSpPr>
            <p:spPr>
              <a:xfrm rot="10800000">
                <a:off x="11127673" y="308068"/>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ight Triangle 41">
                <a:extLst>
                  <a:ext uri="{FF2B5EF4-FFF2-40B4-BE49-F238E27FC236}">
                    <a16:creationId xmlns:a16="http://schemas.microsoft.com/office/drawing/2014/main" id="{1CEAD158-DBBF-450B-AAA3-8F01A503CC67}"/>
                  </a:ext>
                </a:extLst>
              </p:cNvPr>
              <p:cNvSpPr/>
              <p:nvPr/>
            </p:nvSpPr>
            <p:spPr>
              <a:xfrm rot="16200000">
                <a:off x="11123255" y="5757314"/>
                <a:ext cx="842009" cy="850845"/>
              </a:xfrm>
              <a:prstGeom prst="r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2" name="Group 51">
                <a:extLst>
                  <a:ext uri="{FF2B5EF4-FFF2-40B4-BE49-F238E27FC236}">
                    <a16:creationId xmlns:a16="http://schemas.microsoft.com/office/drawing/2014/main" id="{9D6FBF4F-B18C-4CB3-944A-5E8602F6E24D}"/>
                  </a:ext>
                </a:extLst>
              </p:cNvPr>
              <p:cNvGrpSpPr/>
              <p:nvPr/>
            </p:nvGrpSpPr>
            <p:grpSpPr>
              <a:xfrm>
                <a:off x="5559621" y="753330"/>
                <a:ext cx="1096946" cy="139263"/>
                <a:chOff x="5504166" y="128652"/>
                <a:chExt cx="1096946" cy="139263"/>
              </a:xfrm>
            </p:grpSpPr>
            <p:sp>
              <p:nvSpPr>
                <p:cNvPr id="45" name="Flowchart: Connector 44">
                  <a:extLst>
                    <a:ext uri="{FF2B5EF4-FFF2-40B4-BE49-F238E27FC236}">
                      <a16:creationId xmlns:a16="http://schemas.microsoft.com/office/drawing/2014/main" id="{133B59A0-848A-4ACE-B4E5-4F7F64616EA2}"/>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Flowchart: Connector 46">
                  <a:extLst>
                    <a:ext uri="{FF2B5EF4-FFF2-40B4-BE49-F238E27FC236}">
                      <a16:creationId xmlns:a16="http://schemas.microsoft.com/office/drawing/2014/main" id="{7CE7F095-E292-4692-A43C-870EBE52663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a:extLst>
                    <a:ext uri="{FF2B5EF4-FFF2-40B4-BE49-F238E27FC236}">
                      <a16:creationId xmlns:a16="http://schemas.microsoft.com/office/drawing/2014/main" id="{C2391201-8037-46D1-8D0F-BD6A86656EFA}"/>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BC39297-F58D-4C67-A72D-01F64602657E}"/>
                  </a:ext>
                </a:extLst>
              </p:cNvPr>
              <p:cNvGrpSpPr/>
              <p:nvPr/>
            </p:nvGrpSpPr>
            <p:grpSpPr>
              <a:xfrm>
                <a:off x="5556192" y="1065196"/>
                <a:ext cx="1096946" cy="139263"/>
                <a:chOff x="5504166" y="128652"/>
                <a:chExt cx="1096946" cy="139263"/>
              </a:xfrm>
            </p:grpSpPr>
            <p:sp>
              <p:nvSpPr>
                <p:cNvPr id="54" name="Flowchart: Connector 53">
                  <a:extLst>
                    <a:ext uri="{FF2B5EF4-FFF2-40B4-BE49-F238E27FC236}">
                      <a16:creationId xmlns:a16="http://schemas.microsoft.com/office/drawing/2014/main" id="{D5C07EFA-9975-4C5A-95F2-366A8EFECF9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Flowchart: Connector 54">
                  <a:extLst>
                    <a:ext uri="{FF2B5EF4-FFF2-40B4-BE49-F238E27FC236}">
                      <a16:creationId xmlns:a16="http://schemas.microsoft.com/office/drawing/2014/main" id="{B49FEF37-8453-4043-BA3E-64085AE035F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6" name="Straight Connector 55">
                  <a:extLst>
                    <a:ext uri="{FF2B5EF4-FFF2-40B4-BE49-F238E27FC236}">
                      <a16:creationId xmlns:a16="http://schemas.microsoft.com/office/drawing/2014/main" id="{66310E87-557F-42C8-99DC-95C28EE64285}"/>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19C54241-936F-4B3F-9C47-5FDC6508E3CB}"/>
                  </a:ext>
                </a:extLst>
              </p:cNvPr>
              <p:cNvGrpSpPr/>
              <p:nvPr/>
            </p:nvGrpSpPr>
            <p:grpSpPr>
              <a:xfrm>
                <a:off x="5541117" y="1396831"/>
                <a:ext cx="1096946" cy="139263"/>
                <a:chOff x="5504166" y="128652"/>
                <a:chExt cx="1096946" cy="139263"/>
              </a:xfrm>
            </p:grpSpPr>
            <p:sp>
              <p:nvSpPr>
                <p:cNvPr id="58" name="Flowchart: Connector 57">
                  <a:extLst>
                    <a:ext uri="{FF2B5EF4-FFF2-40B4-BE49-F238E27FC236}">
                      <a16:creationId xmlns:a16="http://schemas.microsoft.com/office/drawing/2014/main" id="{8820B226-182A-49F1-8843-BBB9978DAA1D}"/>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Flowchart: Connector 58">
                  <a:extLst>
                    <a:ext uri="{FF2B5EF4-FFF2-40B4-BE49-F238E27FC236}">
                      <a16:creationId xmlns:a16="http://schemas.microsoft.com/office/drawing/2014/main" id="{71FBC3D3-CFD3-4821-8ABA-26786EC13A3C}"/>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0" name="Straight Connector 59">
                  <a:extLst>
                    <a:ext uri="{FF2B5EF4-FFF2-40B4-BE49-F238E27FC236}">
                      <a16:creationId xmlns:a16="http://schemas.microsoft.com/office/drawing/2014/main" id="{DC7EA32B-A311-4437-9AA1-465D74944DF1}"/>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58E505E-02B8-42C6-8046-B34BB2C8D8F9}"/>
                  </a:ext>
                </a:extLst>
              </p:cNvPr>
              <p:cNvGrpSpPr/>
              <p:nvPr/>
            </p:nvGrpSpPr>
            <p:grpSpPr>
              <a:xfrm>
                <a:off x="5525870" y="1696322"/>
                <a:ext cx="1096946" cy="139263"/>
                <a:chOff x="5504166" y="128652"/>
                <a:chExt cx="1096946" cy="139263"/>
              </a:xfrm>
            </p:grpSpPr>
            <p:sp>
              <p:nvSpPr>
                <p:cNvPr id="62" name="Flowchart: Connector 61">
                  <a:extLst>
                    <a:ext uri="{FF2B5EF4-FFF2-40B4-BE49-F238E27FC236}">
                      <a16:creationId xmlns:a16="http://schemas.microsoft.com/office/drawing/2014/main" id="{B923FCB9-DE1E-435D-8F99-12D8B9FAB42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Flowchart: Connector 62">
                  <a:extLst>
                    <a:ext uri="{FF2B5EF4-FFF2-40B4-BE49-F238E27FC236}">
                      <a16:creationId xmlns:a16="http://schemas.microsoft.com/office/drawing/2014/main" id="{C69C44EF-1EC3-4113-A4AF-9C7AD9257ED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4" name="Straight Connector 63">
                  <a:extLst>
                    <a:ext uri="{FF2B5EF4-FFF2-40B4-BE49-F238E27FC236}">
                      <a16:creationId xmlns:a16="http://schemas.microsoft.com/office/drawing/2014/main" id="{0E4EDCBB-0356-48FD-8461-518AE68CAA9A}"/>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652842A-C363-4B9B-8F72-D3FD86C3E909}"/>
                  </a:ext>
                </a:extLst>
              </p:cNvPr>
              <p:cNvGrpSpPr/>
              <p:nvPr/>
            </p:nvGrpSpPr>
            <p:grpSpPr>
              <a:xfrm>
                <a:off x="5537418" y="1985886"/>
                <a:ext cx="1096946" cy="139263"/>
                <a:chOff x="5504166" y="128652"/>
                <a:chExt cx="1096946" cy="139263"/>
              </a:xfrm>
            </p:grpSpPr>
            <p:sp>
              <p:nvSpPr>
                <p:cNvPr id="66" name="Flowchart: Connector 65">
                  <a:extLst>
                    <a:ext uri="{FF2B5EF4-FFF2-40B4-BE49-F238E27FC236}">
                      <a16:creationId xmlns:a16="http://schemas.microsoft.com/office/drawing/2014/main" id="{ADEE95B6-CA4B-4E26-A333-E262DFD9806A}"/>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Flowchart: Connector 66">
                  <a:extLst>
                    <a:ext uri="{FF2B5EF4-FFF2-40B4-BE49-F238E27FC236}">
                      <a16:creationId xmlns:a16="http://schemas.microsoft.com/office/drawing/2014/main" id="{7B4781B5-DE91-4258-98C4-24EF156526D7}"/>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68" name="Straight Connector 67">
                  <a:extLst>
                    <a:ext uri="{FF2B5EF4-FFF2-40B4-BE49-F238E27FC236}">
                      <a16:creationId xmlns:a16="http://schemas.microsoft.com/office/drawing/2014/main" id="{7B7EAFBB-87D3-46EA-B9EC-82EDD6AB7AF6}"/>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F5F8DBB-08E8-46CC-A6F0-3EC4E3FAC236}"/>
                  </a:ext>
                </a:extLst>
              </p:cNvPr>
              <p:cNvGrpSpPr/>
              <p:nvPr/>
            </p:nvGrpSpPr>
            <p:grpSpPr>
              <a:xfrm>
                <a:off x="5533989" y="2310935"/>
                <a:ext cx="1096946" cy="139263"/>
                <a:chOff x="5504166" y="128652"/>
                <a:chExt cx="1096946" cy="139263"/>
              </a:xfrm>
            </p:grpSpPr>
            <p:sp>
              <p:nvSpPr>
                <p:cNvPr id="70" name="Flowchart: Connector 69">
                  <a:extLst>
                    <a:ext uri="{FF2B5EF4-FFF2-40B4-BE49-F238E27FC236}">
                      <a16:creationId xmlns:a16="http://schemas.microsoft.com/office/drawing/2014/main" id="{5E70D1E4-7392-4BDD-9808-4E2C60792AF5}"/>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Flowchart: Connector 70">
                  <a:extLst>
                    <a:ext uri="{FF2B5EF4-FFF2-40B4-BE49-F238E27FC236}">
                      <a16:creationId xmlns:a16="http://schemas.microsoft.com/office/drawing/2014/main" id="{C608CA48-5E36-4B5E-B347-60C2728E449A}"/>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2" name="Straight Connector 71">
                  <a:extLst>
                    <a:ext uri="{FF2B5EF4-FFF2-40B4-BE49-F238E27FC236}">
                      <a16:creationId xmlns:a16="http://schemas.microsoft.com/office/drawing/2014/main" id="{E14FBFDD-4D81-4683-99D7-729448D2F6A0}"/>
                    </a:ext>
                  </a:extLst>
                </p:cNvPr>
                <p:cNvCxnSpPr>
                  <a:cxnSpLocks/>
                </p:cNvCxnSpPr>
                <p:nvPr/>
              </p:nvCxnSpPr>
              <p:spPr>
                <a:xfrm>
                  <a:off x="5557990"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1096C283-6147-435A-ACF7-B3D485A4C785}"/>
                  </a:ext>
                </a:extLst>
              </p:cNvPr>
              <p:cNvGrpSpPr/>
              <p:nvPr/>
            </p:nvGrpSpPr>
            <p:grpSpPr>
              <a:xfrm>
                <a:off x="5517813" y="2623160"/>
                <a:ext cx="1096946" cy="139263"/>
                <a:chOff x="5504166" y="128652"/>
                <a:chExt cx="1096946" cy="139263"/>
              </a:xfrm>
            </p:grpSpPr>
            <p:sp>
              <p:nvSpPr>
                <p:cNvPr id="74" name="Flowchart: Connector 73">
                  <a:extLst>
                    <a:ext uri="{FF2B5EF4-FFF2-40B4-BE49-F238E27FC236}">
                      <a16:creationId xmlns:a16="http://schemas.microsoft.com/office/drawing/2014/main" id="{0D7FCEAE-A889-4536-9154-4E589D68D161}"/>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5" name="Flowchart: Connector 74">
                  <a:extLst>
                    <a:ext uri="{FF2B5EF4-FFF2-40B4-BE49-F238E27FC236}">
                      <a16:creationId xmlns:a16="http://schemas.microsoft.com/office/drawing/2014/main" id="{88A0A458-A21E-4464-8FD1-8907E291B0B0}"/>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6" name="Straight Connector 75">
                  <a:extLst>
                    <a:ext uri="{FF2B5EF4-FFF2-40B4-BE49-F238E27FC236}">
                      <a16:creationId xmlns:a16="http://schemas.microsoft.com/office/drawing/2014/main" id="{7285AE7B-8227-4C22-8246-6CFE6C3D8BB4}"/>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D73CBF8-C43F-42B3-8535-7133C2482DF6}"/>
                  </a:ext>
                </a:extLst>
              </p:cNvPr>
              <p:cNvGrpSpPr/>
              <p:nvPr/>
            </p:nvGrpSpPr>
            <p:grpSpPr>
              <a:xfrm>
                <a:off x="5522441" y="2925548"/>
                <a:ext cx="1096946" cy="139263"/>
                <a:chOff x="5504166" y="128652"/>
                <a:chExt cx="1096946" cy="139263"/>
              </a:xfrm>
            </p:grpSpPr>
            <p:sp>
              <p:nvSpPr>
                <p:cNvPr id="78" name="Flowchart: Connector 77">
                  <a:extLst>
                    <a:ext uri="{FF2B5EF4-FFF2-40B4-BE49-F238E27FC236}">
                      <a16:creationId xmlns:a16="http://schemas.microsoft.com/office/drawing/2014/main" id="{9CFDAF95-72A9-42C1-8286-3A5762831657}"/>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Flowchart: Connector 78">
                  <a:extLst>
                    <a:ext uri="{FF2B5EF4-FFF2-40B4-BE49-F238E27FC236}">
                      <a16:creationId xmlns:a16="http://schemas.microsoft.com/office/drawing/2014/main" id="{2FC3EE22-806F-4A43-B703-A02FCAEF5B3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0" name="Straight Connector 79">
                  <a:extLst>
                    <a:ext uri="{FF2B5EF4-FFF2-40B4-BE49-F238E27FC236}">
                      <a16:creationId xmlns:a16="http://schemas.microsoft.com/office/drawing/2014/main" id="{B7BBFF30-C8BF-429F-84C4-1F05E498F343}"/>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E596B34-CD39-45E1-B078-B16757830400}"/>
                  </a:ext>
                </a:extLst>
              </p:cNvPr>
              <p:cNvGrpSpPr/>
              <p:nvPr/>
            </p:nvGrpSpPr>
            <p:grpSpPr>
              <a:xfrm>
                <a:off x="5522441" y="3213928"/>
                <a:ext cx="1096946" cy="139263"/>
                <a:chOff x="5504166" y="128652"/>
                <a:chExt cx="1096946" cy="139263"/>
              </a:xfrm>
            </p:grpSpPr>
            <p:sp>
              <p:nvSpPr>
                <p:cNvPr id="82" name="Flowchart: Connector 81">
                  <a:extLst>
                    <a:ext uri="{FF2B5EF4-FFF2-40B4-BE49-F238E27FC236}">
                      <a16:creationId xmlns:a16="http://schemas.microsoft.com/office/drawing/2014/main" id="{E4D41073-102F-4D6B-9D95-D8596215441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Flowchart: Connector 82">
                  <a:extLst>
                    <a:ext uri="{FF2B5EF4-FFF2-40B4-BE49-F238E27FC236}">
                      <a16:creationId xmlns:a16="http://schemas.microsoft.com/office/drawing/2014/main" id="{DA5E9D6E-E4ED-4534-BDA6-6E67CC9A4E82}"/>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4" name="Straight Connector 83">
                  <a:extLst>
                    <a:ext uri="{FF2B5EF4-FFF2-40B4-BE49-F238E27FC236}">
                      <a16:creationId xmlns:a16="http://schemas.microsoft.com/office/drawing/2014/main" id="{C748B9A3-8CDF-49E5-BB94-2E206F241EEC}"/>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0ABDD262-31E5-4551-9929-55C698E34455}"/>
                  </a:ext>
                </a:extLst>
              </p:cNvPr>
              <p:cNvGrpSpPr/>
              <p:nvPr/>
            </p:nvGrpSpPr>
            <p:grpSpPr>
              <a:xfrm>
                <a:off x="5514384" y="3548861"/>
                <a:ext cx="1096946" cy="139263"/>
                <a:chOff x="5504166" y="128652"/>
                <a:chExt cx="1096946" cy="139263"/>
              </a:xfrm>
            </p:grpSpPr>
            <p:sp>
              <p:nvSpPr>
                <p:cNvPr id="86" name="Flowchart: Connector 85">
                  <a:extLst>
                    <a:ext uri="{FF2B5EF4-FFF2-40B4-BE49-F238E27FC236}">
                      <a16:creationId xmlns:a16="http://schemas.microsoft.com/office/drawing/2014/main" id="{D13FFD6E-A5B4-4D96-B921-5E719921A403}"/>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Flowchart: Connector 86">
                  <a:extLst>
                    <a:ext uri="{FF2B5EF4-FFF2-40B4-BE49-F238E27FC236}">
                      <a16:creationId xmlns:a16="http://schemas.microsoft.com/office/drawing/2014/main" id="{07D24B5E-3143-4A94-BC88-E4CDFAE3D50E}"/>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8" name="Straight Connector 87">
                  <a:extLst>
                    <a:ext uri="{FF2B5EF4-FFF2-40B4-BE49-F238E27FC236}">
                      <a16:creationId xmlns:a16="http://schemas.microsoft.com/office/drawing/2014/main" id="{06011E06-0331-405A-AC0D-586AC0CE1DD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9778A0A9-9FBD-4DE3-B093-2B89A4B70384}"/>
                  </a:ext>
                </a:extLst>
              </p:cNvPr>
              <p:cNvGrpSpPr/>
              <p:nvPr/>
            </p:nvGrpSpPr>
            <p:grpSpPr>
              <a:xfrm>
                <a:off x="5509427" y="3836410"/>
                <a:ext cx="1096946" cy="139263"/>
                <a:chOff x="5504166" y="128652"/>
                <a:chExt cx="1096946" cy="139263"/>
              </a:xfrm>
            </p:grpSpPr>
            <p:sp>
              <p:nvSpPr>
                <p:cNvPr id="90" name="Flowchart: Connector 89">
                  <a:extLst>
                    <a:ext uri="{FF2B5EF4-FFF2-40B4-BE49-F238E27FC236}">
                      <a16:creationId xmlns:a16="http://schemas.microsoft.com/office/drawing/2014/main" id="{CC9E0DA0-4B7B-45D0-8A37-F0A8EE535A4C}"/>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Flowchart: Connector 90">
                  <a:extLst>
                    <a:ext uri="{FF2B5EF4-FFF2-40B4-BE49-F238E27FC236}">
                      <a16:creationId xmlns:a16="http://schemas.microsoft.com/office/drawing/2014/main" id="{0C43FCE9-89AC-4842-87D1-0D6C5FAED456}"/>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2" name="Straight Connector 91">
                  <a:extLst>
                    <a:ext uri="{FF2B5EF4-FFF2-40B4-BE49-F238E27FC236}">
                      <a16:creationId xmlns:a16="http://schemas.microsoft.com/office/drawing/2014/main" id="{206395FF-188C-4DD4-B107-D63AE97125C9}"/>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7B1D7C40-91D0-4A5D-8123-6E0BAD03FDA7}"/>
                  </a:ext>
                </a:extLst>
              </p:cNvPr>
              <p:cNvGrpSpPr/>
              <p:nvPr/>
            </p:nvGrpSpPr>
            <p:grpSpPr>
              <a:xfrm>
                <a:off x="5493251" y="4148635"/>
                <a:ext cx="1108097" cy="139263"/>
                <a:chOff x="5504166" y="128652"/>
                <a:chExt cx="1108097" cy="139263"/>
              </a:xfrm>
            </p:grpSpPr>
            <p:sp>
              <p:nvSpPr>
                <p:cNvPr id="94" name="Flowchart: Connector 93">
                  <a:extLst>
                    <a:ext uri="{FF2B5EF4-FFF2-40B4-BE49-F238E27FC236}">
                      <a16:creationId xmlns:a16="http://schemas.microsoft.com/office/drawing/2014/main" id="{E5316C5B-75DE-47DA-BF90-5423494D10E8}"/>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5" name="Flowchart: Connector 94">
                  <a:extLst>
                    <a:ext uri="{FF2B5EF4-FFF2-40B4-BE49-F238E27FC236}">
                      <a16:creationId xmlns:a16="http://schemas.microsoft.com/office/drawing/2014/main" id="{31386225-6731-4641-9668-A9F33BF14887}"/>
                    </a:ext>
                  </a:extLst>
                </p:cNvPr>
                <p:cNvSpPr/>
                <p:nvPr/>
              </p:nvSpPr>
              <p:spPr>
                <a:xfrm>
                  <a:off x="6513203"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6" name="Straight Connector 95">
                  <a:extLst>
                    <a:ext uri="{FF2B5EF4-FFF2-40B4-BE49-F238E27FC236}">
                      <a16:creationId xmlns:a16="http://schemas.microsoft.com/office/drawing/2014/main" id="{8B785090-0EBE-4213-982A-A7BE320BA0B1}"/>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39FE754-A4F9-400B-8531-F490E2B05F5C}"/>
                  </a:ext>
                </a:extLst>
              </p:cNvPr>
              <p:cNvGrpSpPr/>
              <p:nvPr/>
            </p:nvGrpSpPr>
            <p:grpSpPr>
              <a:xfrm>
                <a:off x="5497879" y="4451023"/>
                <a:ext cx="1096946" cy="139263"/>
                <a:chOff x="5504166" y="128652"/>
                <a:chExt cx="1096946" cy="139263"/>
              </a:xfrm>
            </p:grpSpPr>
            <p:sp>
              <p:nvSpPr>
                <p:cNvPr id="98" name="Flowchart: Connector 97">
                  <a:extLst>
                    <a:ext uri="{FF2B5EF4-FFF2-40B4-BE49-F238E27FC236}">
                      <a16:creationId xmlns:a16="http://schemas.microsoft.com/office/drawing/2014/main" id="{4F07F749-D728-4537-8EB9-2BADE07E231F}"/>
                    </a:ext>
                  </a:extLst>
                </p:cNvPr>
                <p:cNvSpPr/>
                <p:nvPr/>
              </p:nvSpPr>
              <p:spPr>
                <a:xfrm>
                  <a:off x="5504166"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Flowchart: Connector 98">
                  <a:extLst>
                    <a:ext uri="{FF2B5EF4-FFF2-40B4-BE49-F238E27FC236}">
                      <a16:creationId xmlns:a16="http://schemas.microsoft.com/office/drawing/2014/main" id="{DE4E2F11-44DA-468D-BD8B-F7F315A7E97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0" name="Straight Connector 99">
                  <a:extLst>
                    <a:ext uri="{FF2B5EF4-FFF2-40B4-BE49-F238E27FC236}">
                      <a16:creationId xmlns:a16="http://schemas.microsoft.com/office/drawing/2014/main" id="{2F00B9AC-1DD7-48F2-A29E-72F1B859AA86}"/>
                    </a:ext>
                  </a:extLst>
                </p:cNvPr>
                <p:cNvCxnSpPr>
                  <a:cxnSpLocks/>
                </p:cNvCxnSpPr>
                <p:nvPr/>
              </p:nvCxnSpPr>
              <p:spPr>
                <a:xfrm>
                  <a:off x="5546839"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74008A3-BB00-4593-A34F-C0B2C5E3727F}"/>
                  </a:ext>
                </a:extLst>
              </p:cNvPr>
              <p:cNvGrpSpPr/>
              <p:nvPr/>
            </p:nvGrpSpPr>
            <p:grpSpPr>
              <a:xfrm>
                <a:off x="5520181" y="4739403"/>
                <a:ext cx="1074644" cy="139263"/>
                <a:chOff x="5526468" y="128652"/>
                <a:chExt cx="1074644" cy="139263"/>
              </a:xfrm>
            </p:grpSpPr>
            <p:sp>
              <p:nvSpPr>
                <p:cNvPr id="102" name="Flowchart: Connector 101">
                  <a:extLst>
                    <a:ext uri="{FF2B5EF4-FFF2-40B4-BE49-F238E27FC236}">
                      <a16:creationId xmlns:a16="http://schemas.microsoft.com/office/drawing/2014/main" id="{266E587D-06A4-43A4-B22F-6C7CE076DBFE}"/>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3" name="Flowchart: Connector 102">
                  <a:extLst>
                    <a:ext uri="{FF2B5EF4-FFF2-40B4-BE49-F238E27FC236}">
                      <a16:creationId xmlns:a16="http://schemas.microsoft.com/office/drawing/2014/main" id="{4DB4A59B-8C6D-47F1-91D0-5096D5792389}"/>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4" name="Straight Connector 103">
                  <a:extLst>
                    <a:ext uri="{FF2B5EF4-FFF2-40B4-BE49-F238E27FC236}">
                      <a16:creationId xmlns:a16="http://schemas.microsoft.com/office/drawing/2014/main" id="{0112DEC8-AF4A-48CE-914E-158D4C253BB9}"/>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32A1F15E-8A75-4FBE-B143-4F844F7B5B31}"/>
                  </a:ext>
                </a:extLst>
              </p:cNvPr>
              <p:cNvGrpSpPr/>
              <p:nvPr/>
            </p:nvGrpSpPr>
            <p:grpSpPr>
              <a:xfrm>
                <a:off x="5512124" y="5074336"/>
                <a:ext cx="1074644" cy="139263"/>
                <a:chOff x="5526468" y="128652"/>
                <a:chExt cx="1074644" cy="139263"/>
              </a:xfrm>
            </p:grpSpPr>
            <p:sp>
              <p:nvSpPr>
                <p:cNvPr id="106" name="Flowchart: Connector 105">
                  <a:extLst>
                    <a:ext uri="{FF2B5EF4-FFF2-40B4-BE49-F238E27FC236}">
                      <a16:creationId xmlns:a16="http://schemas.microsoft.com/office/drawing/2014/main" id="{F7553AF3-6F3D-4704-BF7B-EE5251AC2C20}"/>
                    </a:ext>
                  </a:extLst>
                </p:cNvPr>
                <p:cNvSpPr/>
                <p:nvPr/>
              </p:nvSpPr>
              <p:spPr>
                <a:xfrm>
                  <a:off x="5526468"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Flowchart: Connector 106">
                  <a:extLst>
                    <a:ext uri="{FF2B5EF4-FFF2-40B4-BE49-F238E27FC236}">
                      <a16:creationId xmlns:a16="http://schemas.microsoft.com/office/drawing/2014/main" id="{6E5E58DC-79F6-4055-B061-5FD90564148B}"/>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8" name="Straight Connector 107">
                  <a:extLst>
                    <a:ext uri="{FF2B5EF4-FFF2-40B4-BE49-F238E27FC236}">
                      <a16:creationId xmlns:a16="http://schemas.microsoft.com/office/drawing/2014/main" id="{600586A1-D090-49F9-80DB-C7850A34EAF6}"/>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B65D3AD-2228-449E-8509-9FAECAD7017D}"/>
                  </a:ext>
                </a:extLst>
              </p:cNvPr>
              <p:cNvGrpSpPr/>
              <p:nvPr/>
            </p:nvGrpSpPr>
            <p:grpSpPr>
              <a:xfrm>
                <a:off x="5482213" y="5406233"/>
                <a:ext cx="1085795" cy="139263"/>
                <a:chOff x="5515317" y="128652"/>
                <a:chExt cx="1085795" cy="139263"/>
              </a:xfrm>
            </p:grpSpPr>
            <p:sp>
              <p:nvSpPr>
                <p:cNvPr id="114" name="Flowchart: Connector 113">
                  <a:extLst>
                    <a:ext uri="{FF2B5EF4-FFF2-40B4-BE49-F238E27FC236}">
                      <a16:creationId xmlns:a16="http://schemas.microsoft.com/office/drawing/2014/main" id="{558CFDF7-BAB1-40D6-9F28-217948F90E78}"/>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5" name="Flowchart: Connector 114">
                  <a:extLst>
                    <a:ext uri="{FF2B5EF4-FFF2-40B4-BE49-F238E27FC236}">
                      <a16:creationId xmlns:a16="http://schemas.microsoft.com/office/drawing/2014/main" id="{EB4DF77A-AACC-48C9-BBF1-1E03514491DD}"/>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16" name="Straight Connector 115">
                  <a:extLst>
                    <a:ext uri="{FF2B5EF4-FFF2-40B4-BE49-F238E27FC236}">
                      <a16:creationId xmlns:a16="http://schemas.microsoft.com/office/drawing/2014/main" id="{737D6CDA-F13E-47E8-9AF1-FD1DBAE287EB}"/>
                    </a:ext>
                  </a:extLst>
                </p:cNvPr>
                <p:cNvCxnSpPr>
                  <a:cxnSpLocks/>
                </p:cNvCxnSpPr>
                <p:nvPr/>
              </p:nvCxnSpPr>
              <p:spPr>
                <a:xfrm>
                  <a:off x="5580292"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565D47D3-4004-4D93-ABBC-A53C64D91E8A}"/>
                  </a:ext>
                </a:extLst>
              </p:cNvPr>
              <p:cNvGrpSpPr/>
              <p:nvPr/>
            </p:nvGrpSpPr>
            <p:grpSpPr>
              <a:xfrm>
                <a:off x="5495642" y="5742065"/>
                <a:ext cx="1085795" cy="139263"/>
                <a:chOff x="5515317" y="128652"/>
                <a:chExt cx="1085795" cy="139263"/>
              </a:xfrm>
            </p:grpSpPr>
            <p:sp>
              <p:nvSpPr>
                <p:cNvPr id="118" name="Flowchart: Connector 117">
                  <a:extLst>
                    <a:ext uri="{FF2B5EF4-FFF2-40B4-BE49-F238E27FC236}">
                      <a16:creationId xmlns:a16="http://schemas.microsoft.com/office/drawing/2014/main" id="{B7F1777F-DA08-4C14-86E1-DF87E1B6CAE5}"/>
                    </a:ext>
                  </a:extLst>
                </p:cNvPr>
                <p:cNvSpPr/>
                <p:nvPr/>
              </p:nvSpPr>
              <p:spPr>
                <a:xfrm>
                  <a:off x="5515317"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9" name="Flowchart: Connector 118">
                  <a:extLst>
                    <a:ext uri="{FF2B5EF4-FFF2-40B4-BE49-F238E27FC236}">
                      <a16:creationId xmlns:a16="http://schemas.microsoft.com/office/drawing/2014/main" id="{D24FCB7A-811E-43D7-BD98-88F8539504A4}"/>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0" name="Straight Connector 119">
                  <a:extLst>
                    <a:ext uri="{FF2B5EF4-FFF2-40B4-BE49-F238E27FC236}">
                      <a16:creationId xmlns:a16="http://schemas.microsoft.com/office/drawing/2014/main" id="{A73302A8-493C-42D8-9DA4-42523AB72AF8}"/>
                    </a:ext>
                  </a:extLst>
                </p:cNvPr>
                <p:cNvCxnSpPr>
                  <a:cxnSpLocks/>
                </p:cNvCxnSpPr>
                <p:nvPr/>
              </p:nvCxnSpPr>
              <p:spPr>
                <a:xfrm>
                  <a:off x="5569141"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EDCA1A09-77EE-42A0-B872-F77C95BE2D0F}"/>
                  </a:ext>
                </a:extLst>
              </p:cNvPr>
              <p:cNvGrpSpPr/>
              <p:nvPr/>
            </p:nvGrpSpPr>
            <p:grpSpPr>
              <a:xfrm>
                <a:off x="5497576" y="6043137"/>
                <a:ext cx="1063493" cy="139263"/>
                <a:chOff x="5537619" y="128652"/>
                <a:chExt cx="1063493" cy="139263"/>
              </a:xfrm>
            </p:grpSpPr>
            <p:sp>
              <p:nvSpPr>
                <p:cNvPr id="122" name="Flowchart: Connector 121">
                  <a:extLst>
                    <a:ext uri="{FF2B5EF4-FFF2-40B4-BE49-F238E27FC236}">
                      <a16:creationId xmlns:a16="http://schemas.microsoft.com/office/drawing/2014/main" id="{F583F504-8A73-4CB6-A544-66E1675F7B19}"/>
                    </a:ext>
                  </a:extLst>
                </p:cNvPr>
                <p:cNvSpPr/>
                <p:nvPr/>
              </p:nvSpPr>
              <p:spPr>
                <a:xfrm>
                  <a:off x="5537619" y="128652"/>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3" name="Flowchart: Connector 122">
                  <a:extLst>
                    <a:ext uri="{FF2B5EF4-FFF2-40B4-BE49-F238E27FC236}">
                      <a16:creationId xmlns:a16="http://schemas.microsoft.com/office/drawing/2014/main" id="{2048A599-DC16-43E5-B3FD-5F61B2FA7D63}"/>
                    </a:ext>
                  </a:extLst>
                </p:cNvPr>
                <p:cNvSpPr/>
                <p:nvPr/>
              </p:nvSpPr>
              <p:spPr>
                <a:xfrm>
                  <a:off x="6502052" y="138579"/>
                  <a:ext cx="99060" cy="12933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4" name="Straight Connector 123">
                  <a:extLst>
                    <a:ext uri="{FF2B5EF4-FFF2-40B4-BE49-F238E27FC236}">
                      <a16:creationId xmlns:a16="http://schemas.microsoft.com/office/drawing/2014/main" id="{C90B4024-654C-4E5E-9428-C02924E9991D}"/>
                    </a:ext>
                  </a:extLst>
                </p:cNvPr>
                <p:cNvCxnSpPr>
                  <a:cxnSpLocks/>
                </p:cNvCxnSpPr>
                <p:nvPr/>
              </p:nvCxnSpPr>
              <p:spPr>
                <a:xfrm>
                  <a:off x="5591443" y="211030"/>
                  <a:ext cx="100474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4" name="文本框 25">
              <a:extLst>
                <a:ext uri="{FF2B5EF4-FFF2-40B4-BE49-F238E27FC236}">
                  <a16:creationId xmlns:a16="http://schemas.microsoft.com/office/drawing/2014/main" id="{5932180D-FDA0-4ACA-AD90-29F95DE0991E}"/>
                </a:ext>
              </a:extLst>
            </p:cNvPr>
            <p:cNvSpPr txBox="1"/>
            <p:nvPr/>
          </p:nvSpPr>
          <p:spPr>
            <a:xfrm>
              <a:off x="6932259" y="892593"/>
              <a:ext cx="3962268" cy="1477328"/>
            </a:xfrm>
            <a:prstGeom prst="rect">
              <a:avLst/>
            </a:prstGeom>
            <a:noFill/>
          </p:spPr>
          <p:txBody>
            <a:bodyPr wrap="square" rtlCol="0">
              <a:spAutoFit/>
            </a:bodyPr>
            <a:lstStyle/>
            <a:p>
              <a:pPr algn="ctr"/>
              <a:r>
                <a:rPr lang="en-US" altLang="zh-CN" sz="6600" b="1" dirty="0">
                  <a:solidFill>
                    <a:schemeClr val="accent4">
                      <a:lumMod val="75000"/>
                    </a:schemeClr>
                  </a:solidFill>
                  <a:latin typeface="Edwardian Script ITC" panose="030303020407070D0804" pitchFamily="66" charset="0"/>
                  <a:cs typeface="+mn-ea"/>
                  <a:sym typeface="+mn-lt"/>
                </a:rPr>
                <a:t>           </a:t>
              </a:r>
            </a:p>
          </p:txBody>
        </p:sp>
      </p:grpSp>
      <p:pic>
        <p:nvPicPr>
          <p:cNvPr id="110" name="Google Shape;666;p35">
            <a:extLst>
              <a:ext uri="{FF2B5EF4-FFF2-40B4-BE49-F238E27FC236}">
                <a16:creationId xmlns:a16="http://schemas.microsoft.com/office/drawing/2014/main" id="{C3BA078C-6EDB-441E-B4A2-5E99498ACB0B}"/>
              </a:ext>
            </a:extLst>
          </p:cNvPr>
          <p:cNvPicPr preferRelativeResize="0"/>
          <p:nvPr/>
        </p:nvPicPr>
        <p:blipFill>
          <a:blip r:embed="rId2">
            <a:alphaModFix/>
          </a:blip>
          <a:stretch>
            <a:fillRect/>
          </a:stretch>
        </p:blipFill>
        <p:spPr>
          <a:xfrm rot="1541352">
            <a:off x="6255425" y="3670680"/>
            <a:ext cx="1209677" cy="1294924"/>
          </a:xfrm>
          <a:prstGeom prst="rect">
            <a:avLst/>
          </a:prstGeom>
          <a:noFill/>
          <a:ln>
            <a:noFill/>
          </a:ln>
        </p:spPr>
      </p:pic>
      <p:sp>
        <p:nvSpPr>
          <p:cNvPr id="5" name="TextBox 4"/>
          <p:cNvSpPr txBox="1"/>
          <p:nvPr/>
        </p:nvSpPr>
        <p:spPr>
          <a:xfrm>
            <a:off x="450787" y="1467289"/>
            <a:ext cx="3511613" cy="1815882"/>
          </a:xfrm>
          <a:prstGeom prst="rect">
            <a:avLst/>
          </a:prstGeom>
          <a:noFill/>
        </p:spPr>
        <p:txBody>
          <a:bodyPr wrap="square" rtlCol="0">
            <a:spAutoFit/>
          </a:bodyPr>
          <a:lstStyle/>
          <a:p>
            <a:r>
              <a:rPr lang="vi-VN" sz="2800" dirty="0">
                <a:latin typeface="#9Slide03 AmpleSoft Bold" panose="02000000000000000000" pitchFamily="2" charset="0"/>
              </a:rPr>
              <a:t>1. Tiêu dùng thông minh và lợi ích của tiêu dùng thông minh</a:t>
            </a:r>
            <a:endParaRPr lang="en-US" sz="2800" dirty="0">
              <a:latin typeface="#9Slide03 AmpleSoft Bold" panose="02000000000000000000" pitchFamily="2" charset="0"/>
            </a:endParaRPr>
          </a:p>
        </p:txBody>
      </p:sp>
      <p:sp>
        <p:nvSpPr>
          <p:cNvPr id="6" name="Rectangle 5"/>
          <p:cNvSpPr/>
          <p:nvPr/>
        </p:nvSpPr>
        <p:spPr>
          <a:xfrm>
            <a:off x="306183" y="3215736"/>
            <a:ext cx="3886210" cy="1938992"/>
          </a:xfrm>
          <a:prstGeom prst="rect">
            <a:avLst/>
          </a:prstGeom>
        </p:spPr>
        <p:txBody>
          <a:bodyPr wrap="square">
            <a:spAutoFit/>
          </a:bodyPr>
          <a:lstStyle/>
          <a:p>
            <a:pPr>
              <a:spcAft>
                <a:spcPts val="0"/>
              </a:spcAft>
            </a:pPr>
            <a:r>
              <a:rPr lang="en-US" sz="2400" dirty="0">
                <a:ea typeface="Times New Roman" panose="02020603050405020304" pitchFamily="18" charset="0"/>
              </a:rPr>
              <a:t>- </a:t>
            </a:r>
            <a:r>
              <a:rPr lang="en-US" sz="2400" dirty="0" err="1">
                <a:ea typeface="Times New Roman" panose="02020603050405020304" pitchFamily="18" charset="0"/>
              </a:rPr>
              <a:t>Tiêu</a:t>
            </a:r>
            <a:r>
              <a:rPr lang="en-US" sz="2400" dirty="0">
                <a:ea typeface="Times New Roman" panose="02020603050405020304" pitchFamily="18" charset="0"/>
              </a:rPr>
              <a:t> </a:t>
            </a:r>
            <a:r>
              <a:rPr lang="en-US" sz="2400" dirty="0" err="1">
                <a:ea typeface="Times New Roman" panose="02020603050405020304" pitchFamily="18" charset="0"/>
              </a:rPr>
              <a:t>dùng</a:t>
            </a:r>
            <a:r>
              <a:rPr lang="en-US" sz="2400" dirty="0">
                <a:ea typeface="Times New Roman" panose="02020603050405020304" pitchFamily="18" charset="0"/>
              </a:rPr>
              <a:t> </a:t>
            </a:r>
            <a:r>
              <a:rPr lang="en-US" sz="2400" dirty="0" err="1">
                <a:ea typeface="Times New Roman" panose="02020603050405020304" pitchFamily="18" charset="0"/>
              </a:rPr>
              <a:t>thông</a:t>
            </a:r>
            <a:r>
              <a:rPr lang="en-US" sz="2400" dirty="0">
                <a:ea typeface="Times New Roman" panose="02020603050405020304" pitchFamily="18" charset="0"/>
              </a:rPr>
              <a:t> minh </a:t>
            </a:r>
            <a:r>
              <a:rPr lang="en-US" sz="2400" dirty="0" err="1">
                <a:ea typeface="Times New Roman" panose="02020603050405020304" pitchFamily="18" charset="0"/>
              </a:rPr>
              <a:t>là</a:t>
            </a:r>
            <a:r>
              <a:rPr lang="en-US" sz="2400" dirty="0">
                <a:ea typeface="Times New Roman" panose="02020603050405020304" pitchFamily="18" charset="0"/>
              </a:rPr>
              <a:t> </a:t>
            </a:r>
            <a:r>
              <a:rPr lang="en-US" sz="2400" dirty="0" err="1">
                <a:ea typeface="Times New Roman" panose="02020603050405020304" pitchFamily="18" charset="0"/>
              </a:rPr>
              <a:t>mua</a:t>
            </a:r>
            <a:r>
              <a:rPr lang="en-US" sz="2400" dirty="0">
                <a:ea typeface="Times New Roman" panose="02020603050405020304" pitchFamily="18" charset="0"/>
              </a:rPr>
              <a:t> </a:t>
            </a:r>
            <a:r>
              <a:rPr lang="en-US" sz="2400" dirty="0" err="1">
                <a:ea typeface="Times New Roman" panose="02020603050405020304" pitchFamily="18" charset="0"/>
              </a:rPr>
              <a:t>sắm</a:t>
            </a:r>
            <a:r>
              <a:rPr lang="en-US" sz="2400" dirty="0">
                <a:ea typeface="Times New Roman" panose="02020603050405020304" pitchFamily="18" charset="0"/>
              </a:rPr>
              <a:t> </a:t>
            </a:r>
            <a:r>
              <a:rPr lang="en-US" sz="2400" dirty="0" err="1">
                <a:ea typeface="Times New Roman" panose="02020603050405020304" pitchFamily="18" charset="0"/>
              </a:rPr>
              <a:t>có</a:t>
            </a:r>
            <a:r>
              <a:rPr lang="en-US" sz="2400" dirty="0">
                <a:ea typeface="Times New Roman" panose="02020603050405020304" pitchFamily="18" charset="0"/>
              </a:rPr>
              <a:t> </a:t>
            </a:r>
            <a:r>
              <a:rPr lang="en-US" sz="2400" dirty="0" err="1">
                <a:ea typeface="Times New Roman" panose="02020603050405020304" pitchFamily="18" charset="0"/>
              </a:rPr>
              <a:t>kế</a:t>
            </a:r>
            <a:r>
              <a:rPr lang="en-US" sz="2400" dirty="0">
                <a:ea typeface="Times New Roman" panose="02020603050405020304" pitchFamily="18" charset="0"/>
              </a:rPr>
              <a:t> </a:t>
            </a:r>
            <a:r>
              <a:rPr lang="en-US" sz="2400" dirty="0" err="1">
                <a:ea typeface="Times New Roman" panose="02020603050405020304" pitchFamily="18" charset="0"/>
              </a:rPr>
              <a:t>hoạch</a:t>
            </a:r>
            <a:r>
              <a:rPr lang="en-US" sz="2400" dirty="0">
                <a:ea typeface="Times New Roman" panose="02020603050405020304" pitchFamily="18" charset="0"/>
              </a:rPr>
              <a:t>, </a:t>
            </a:r>
            <a:r>
              <a:rPr lang="en-US" sz="2400" dirty="0" err="1">
                <a:ea typeface="Times New Roman" panose="02020603050405020304" pitchFamily="18" charset="0"/>
              </a:rPr>
              <a:t>tiết</a:t>
            </a:r>
            <a:r>
              <a:rPr lang="en-US" sz="2400" dirty="0">
                <a:ea typeface="Times New Roman" panose="02020603050405020304" pitchFamily="18" charset="0"/>
              </a:rPr>
              <a:t> </a:t>
            </a:r>
            <a:r>
              <a:rPr lang="en-US" sz="2400" dirty="0" err="1">
                <a:ea typeface="Times New Roman" panose="02020603050405020304" pitchFamily="18" charset="0"/>
              </a:rPr>
              <a:t>kiệm</a:t>
            </a:r>
            <a:r>
              <a:rPr lang="en-US" sz="2400" dirty="0">
                <a:ea typeface="Times New Roman" panose="02020603050405020304" pitchFamily="18" charset="0"/>
              </a:rPr>
              <a:t>, </a:t>
            </a:r>
            <a:r>
              <a:rPr lang="en-US" sz="2400" dirty="0" err="1">
                <a:ea typeface="Times New Roman" panose="02020603050405020304" pitchFamily="18" charset="0"/>
              </a:rPr>
              <a:t>biết</a:t>
            </a:r>
            <a:r>
              <a:rPr lang="en-US" sz="2400" dirty="0">
                <a:ea typeface="Times New Roman" panose="02020603050405020304" pitchFamily="18" charset="0"/>
              </a:rPr>
              <a:t> </a:t>
            </a:r>
            <a:r>
              <a:rPr lang="en-US" sz="2400" dirty="0" err="1">
                <a:ea typeface="Times New Roman" panose="02020603050405020304" pitchFamily="18" charset="0"/>
              </a:rPr>
              <a:t>lựa</a:t>
            </a:r>
            <a:r>
              <a:rPr lang="en-US" sz="2400" dirty="0">
                <a:ea typeface="Times New Roman" panose="02020603050405020304" pitchFamily="18" charset="0"/>
              </a:rPr>
              <a:t> </a:t>
            </a:r>
            <a:r>
              <a:rPr lang="en-US" sz="2400" dirty="0" err="1">
                <a:ea typeface="Times New Roman" panose="02020603050405020304" pitchFamily="18" charset="0"/>
              </a:rPr>
              <a:t>chọn</a:t>
            </a:r>
            <a:r>
              <a:rPr lang="en-US" sz="2400" dirty="0">
                <a:ea typeface="Times New Roman" panose="02020603050405020304" pitchFamily="18" charset="0"/>
              </a:rPr>
              <a:t> </a:t>
            </a:r>
            <a:r>
              <a:rPr lang="en-US" sz="2400" dirty="0" err="1">
                <a:ea typeface="Times New Roman" panose="02020603050405020304" pitchFamily="18" charset="0"/>
              </a:rPr>
              <a:t>sản</a:t>
            </a:r>
            <a:r>
              <a:rPr lang="en-US" sz="2400" dirty="0">
                <a:ea typeface="Times New Roman" panose="02020603050405020304" pitchFamily="18" charset="0"/>
              </a:rPr>
              <a:t> </a:t>
            </a:r>
            <a:r>
              <a:rPr lang="en-US" sz="2400" dirty="0" err="1">
                <a:ea typeface="Times New Roman" panose="02020603050405020304" pitchFamily="18" charset="0"/>
              </a:rPr>
              <a:t>phẩm</a:t>
            </a:r>
            <a:r>
              <a:rPr lang="en-US" sz="2400" dirty="0">
                <a:ea typeface="Times New Roman" panose="02020603050405020304" pitchFamily="18" charset="0"/>
              </a:rPr>
              <a:t> </a:t>
            </a:r>
            <a:r>
              <a:rPr lang="en-US" sz="2400" dirty="0" err="1">
                <a:ea typeface="Times New Roman" panose="02020603050405020304" pitchFamily="18" charset="0"/>
              </a:rPr>
              <a:t>có</a:t>
            </a:r>
            <a:r>
              <a:rPr lang="en-US" sz="2400" dirty="0">
                <a:ea typeface="Times New Roman" panose="02020603050405020304" pitchFamily="18" charset="0"/>
              </a:rPr>
              <a:t> </a:t>
            </a:r>
            <a:r>
              <a:rPr lang="en-US" sz="2400" dirty="0" err="1">
                <a:ea typeface="Times New Roman" panose="02020603050405020304" pitchFamily="18" charset="0"/>
              </a:rPr>
              <a:t>chất</a:t>
            </a:r>
            <a:r>
              <a:rPr lang="en-US" sz="2400" dirty="0">
                <a:ea typeface="Times New Roman" panose="02020603050405020304" pitchFamily="18" charset="0"/>
              </a:rPr>
              <a:t> </a:t>
            </a:r>
            <a:r>
              <a:rPr lang="en-US" sz="2400" dirty="0" err="1">
                <a:ea typeface="Times New Roman" panose="02020603050405020304" pitchFamily="18" charset="0"/>
              </a:rPr>
              <a:t>lượng</a:t>
            </a:r>
            <a:r>
              <a:rPr lang="en-US" sz="2400" dirty="0">
                <a:ea typeface="Times New Roman" panose="02020603050405020304" pitchFamily="18" charset="0"/>
              </a:rPr>
              <a:t>, </a:t>
            </a:r>
            <a:r>
              <a:rPr lang="en-US" sz="2400" dirty="0" err="1">
                <a:ea typeface="Times New Roman" panose="02020603050405020304" pitchFamily="18" charset="0"/>
              </a:rPr>
              <a:t>phù</a:t>
            </a:r>
            <a:r>
              <a:rPr lang="en-US" sz="2400" dirty="0">
                <a:ea typeface="Times New Roman" panose="02020603050405020304" pitchFamily="18" charset="0"/>
              </a:rPr>
              <a:t> </a:t>
            </a:r>
            <a:r>
              <a:rPr lang="en-US" sz="2400" dirty="0" err="1">
                <a:ea typeface="Times New Roman" panose="02020603050405020304" pitchFamily="18" charset="0"/>
              </a:rPr>
              <a:t>hợp</a:t>
            </a:r>
            <a:r>
              <a:rPr lang="en-US" sz="2400" dirty="0">
                <a:ea typeface="Times New Roman" panose="02020603050405020304" pitchFamily="18" charset="0"/>
              </a:rPr>
              <a:t> </a:t>
            </a:r>
            <a:r>
              <a:rPr lang="en-US" sz="2400" dirty="0" err="1">
                <a:ea typeface="Times New Roman" panose="02020603050405020304" pitchFamily="18" charset="0"/>
              </a:rPr>
              <a:t>với</a:t>
            </a:r>
            <a:r>
              <a:rPr lang="en-US" sz="2400" dirty="0">
                <a:ea typeface="Times New Roman" panose="02020603050405020304" pitchFamily="18" charset="0"/>
              </a:rPr>
              <a:t> </a:t>
            </a:r>
            <a:r>
              <a:rPr lang="en-US" sz="2400" dirty="0" err="1">
                <a:ea typeface="Times New Roman" panose="02020603050405020304" pitchFamily="18" charset="0"/>
              </a:rPr>
              <a:t>đặc</a:t>
            </a:r>
            <a:r>
              <a:rPr lang="en-US" sz="2400" dirty="0">
                <a:ea typeface="Times New Roman" panose="02020603050405020304" pitchFamily="18" charset="0"/>
              </a:rPr>
              <a:t> </a:t>
            </a:r>
            <a:r>
              <a:rPr lang="en-US" sz="2400" dirty="0" err="1">
                <a:ea typeface="Times New Roman" panose="02020603050405020304" pitchFamily="18" charset="0"/>
              </a:rPr>
              <a:t>điểm</a:t>
            </a:r>
            <a:r>
              <a:rPr lang="en-US" sz="2400" dirty="0">
                <a:ea typeface="Times New Roman" panose="02020603050405020304" pitchFamily="18" charset="0"/>
              </a:rPr>
              <a:t> </a:t>
            </a:r>
            <a:r>
              <a:rPr lang="en-US" sz="2400" dirty="0" err="1">
                <a:ea typeface="Times New Roman" panose="02020603050405020304" pitchFamily="18" charset="0"/>
              </a:rPr>
              <a:t>của</a:t>
            </a:r>
            <a:r>
              <a:rPr lang="en-US" sz="2400" dirty="0">
                <a:ea typeface="Times New Roman" panose="02020603050405020304" pitchFamily="18" charset="0"/>
              </a:rPr>
              <a:t> </a:t>
            </a:r>
            <a:r>
              <a:rPr lang="en-US" sz="2400" dirty="0" err="1">
                <a:ea typeface="Times New Roman" panose="02020603050405020304" pitchFamily="18" charset="0"/>
              </a:rPr>
              <a:t>cá</a:t>
            </a:r>
            <a:r>
              <a:rPr lang="en-US" sz="2400" dirty="0">
                <a:ea typeface="Times New Roman" panose="02020603050405020304" pitchFamily="18" charset="0"/>
              </a:rPr>
              <a:t> </a:t>
            </a:r>
            <a:r>
              <a:rPr lang="en-US" sz="2400" dirty="0" err="1">
                <a:ea typeface="Times New Roman" panose="02020603050405020304" pitchFamily="18" charset="0"/>
              </a:rPr>
              <a:t>nhân</a:t>
            </a:r>
            <a:r>
              <a:rPr lang="en-US" sz="2400" dirty="0">
                <a:ea typeface="Times New Roman" panose="02020603050405020304" pitchFamily="18" charset="0"/>
              </a:rPr>
              <a:t>.</a:t>
            </a:r>
            <a:endParaRPr lang="en-US" sz="2400" dirty="0">
              <a:effectLst/>
              <a:ea typeface="Times New Roman" panose="02020603050405020304" pitchFamily="18" charset="0"/>
            </a:endParaRPr>
          </a:p>
        </p:txBody>
      </p:sp>
      <p:sp>
        <p:nvSpPr>
          <p:cNvPr id="7" name="TextBox 6"/>
          <p:cNvSpPr txBox="1"/>
          <p:nvPr/>
        </p:nvSpPr>
        <p:spPr>
          <a:xfrm>
            <a:off x="5006368" y="1667030"/>
            <a:ext cx="3530589" cy="3046988"/>
          </a:xfrm>
          <a:prstGeom prst="rect">
            <a:avLst/>
          </a:prstGeom>
          <a:noFill/>
        </p:spPr>
        <p:txBody>
          <a:bodyPr wrap="square" rtlCol="0">
            <a:spAutoFit/>
          </a:bodyPr>
          <a:lstStyle/>
          <a:p>
            <a:r>
              <a:rPr lang="en-US" sz="2400" b="1" dirty="0">
                <a:solidFill>
                  <a:schemeClr val="tx2"/>
                </a:solidFill>
                <a:latin typeface="#9Slide03 Ample" panose="02000000000000000000" pitchFamily="2" charset="0"/>
              </a:rPr>
              <a:t>- </a:t>
            </a:r>
            <a:r>
              <a:rPr lang="en-US" sz="2400" b="1" dirty="0" err="1">
                <a:solidFill>
                  <a:schemeClr val="tx2"/>
                </a:solidFill>
                <a:latin typeface="#9Slide03 Ample" panose="02000000000000000000" pitchFamily="2" charset="0"/>
              </a:rPr>
              <a:t>Lợi</a:t>
            </a:r>
            <a:r>
              <a:rPr lang="en-US" sz="2400" b="1" dirty="0">
                <a:solidFill>
                  <a:schemeClr val="tx2"/>
                </a:solidFill>
                <a:latin typeface="#9Slide03 Ample" panose="02000000000000000000" pitchFamily="2" charset="0"/>
              </a:rPr>
              <a:t> </a:t>
            </a:r>
            <a:r>
              <a:rPr lang="en-US" sz="2400" b="1" dirty="0" err="1">
                <a:solidFill>
                  <a:schemeClr val="tx2"/>
                </a:solidFill>
                <a:latin typeface="#9Slide03 Ample" panose="02000000000000000000" pitchFamily="2" charset="0"/>
              </a:rPr>
              <a:t>ích</a:t>
            </a:r>
            <a:r>
              <a:rPr lang="en-US" sz="2400" b="1" dirty="0">
                <a:solidFill>
                  <a:schemeClr val="tx2"/>
                </a:solidFill>
                <a:latin typeface="#9Slide03 Ample" panose="02000000000000000000" pitchFamily="2" charset="0"/>
              </a:rPr>
              <a:t>:  </a:t>
            </a:r>
          </a:p>
          <a:p>
            <a:r>
              <a:rPr lang="en-US" sz="2400" dirty="0">
                <a:latin typeface="#9Slide03 Ample" panose="02000000000000000000" pitchFamily="2" charset="0"/>
              </a:rPr>
              <a:t>+ </a:t>
            </a:r>
            <a:r>
              <a:rPr lang="en-US" sz="2400" dirty="0" err="1">
                <a:latin typeface="#9Slide03 Ample" panose="02000000000000000000" pitchFamily="2" charset="0"/>
              </a:rPr>
              <a:t>mua</a:t>
            </a:r>
            <a:r>
              <a:rPr lang="en-US" sz="2400" dirty="0">
                <a:latin typeface="#9Slide03 Ample" panose="02000000000000000000" pitchFamily="2" charset="0"/>
              </a:rPr>
              <a:t> </a:t>
            </a:r>
            <a:r>
              <a:rPr lang="en-US" sz="2400" dirty="0" err="1">
                <a:latin typeface="#9Slide03 Ample" panose="02000000000000000000" pitchFamily="2" charset="0"/>
              </a:rPr>
              <a:t>sản</a:t>
            </a:r>
            <a:r>
              <a:rPr lang="en-US" sz="2400" dirty="0">
                <a:latin typeface="#9Slide03 Ample" panose="02000000000000000000" pitchFamily="2" charset="0"/>
              </a:rPr>
              <a:t> </a:t>
            </a:r>
            <a:r>
              <a:rPr lang="en-US" sz="2400" dirty="0" err="1">
                <a:latin typeface="#9Slide03 Ample" panose="02000000000000000000" pitchFamily="2" charset="0"/>
              </a:rPr>
              <a:t>phẩm</a:t>
            </a:r>
            <a:r>
              <a:rPr lang="en-US" sz="2400" dirty="0">
                <a:latin typeface="#9Slide03 Ample" panose="02000000000000000000" pitchFamily="2" charset="0"/>
              </a:rPr>
              <a:t> </a:t>
            </a:r>
            <a:r>
              <a:rPr lang="en-US" sz="2400" dirty="0" err="1">
                <a:latin typeface="#9Slide03 Ample" panose="02000000000000000000" pitchFamily="2" charset="0"/>
              </a:rPr>
              <a:t>có</a:t>
            </a:r>
            <a:r>
              <a:rPr lang="en-US" sz="2400" dirty="0">
                <a:latin typeface="#9Slide03 Ample" panose="02000000000000000000" pitchFamily="2" charset="0"/>
              </a:rPr>
              <a:t> </a:t>
            </a:r>
            <a:r>
              <a:rPr lang="en-US" sz="2400" dirty="0" err="1">
                <a:latin typeface="#9Slide03 Ample" panose="02000000000000000000" pitchFamily="2" charset="0"/>
              </a:rPr>
              <a:t>chất</a:t>
            </a:r>
            <a:r>
              <a:rPr lang="en-US" sz="2400" dirty="0">
                <a:latin typeface="#9Slide03 Ample" panose="02000000000000000000" pitchFamily="2" charset="0"/>
              </a:rPr>
              <a:t> </a:t>
            </a:r>
            <a:r>
              <a:rPr lang="en-US" sz="2400" dirty="0" err="1">
                <a:latin typeface="#9Slide03 Ample" panose="02000000000000000000" pitchFamily="2" charset="0"/>
              </a:rPr>
              <a:t>lượng</a:t>
            </a:r>
            <a:endParaRPr lang="en-US" sz="2400" dirty="0">
              <a:latin typeface="#9Slide03 Ample" panose="02000000000000000000" pitchFamily="2" charset="0"/>
            </a:endParaRPr>
          </a:p>
          <a:p>
            <a:r>
              <a:rPr lang="en-US" sz="2400" dirty="0">
                <a:latin typeface="#9Slide03 Ample" panose="02000000000000000000" pitchFamily="2" charset="0"/>
              </a:rPr>
              <a:t>+ </a:t>
            </a:r>
            <a:r>
              <a:rPr lang="en-US" sz="2400" dirty="0" err="1">
                <a:latin typeface="#9Slide03 Ample" panose="02000000000000000000" pitchFamily="2" charset="0"/>
              </a:rPr>
              <a:t>Tiết</a:t>
            </a:r>
            <a:r>
              <a:rPr lang="en-US" sz="2400" dirty="0">
                <a:latin typeface="#9Slide03 Ample" panose="02000000000000000000" pitchFamily="2" charset="0"/>
              </a:rPr>
              <a:t> </a:t>
            </a:r>
            <a:r>
              <a:rPr lang="en-US" sz="2400" dirty="0" err="1">
                <a:latin typeface="#9Slide03 Ample" panose="02000000000000000000" pitchFamily="2" charset="0"/>
              </a:rPr>
              <a:t>kiệm</a:t>
            </a:r>
            <a:r>
              <a:rPr lang="en-US" sz="2400" dirty="0">
                <a:latin typeface="#9Slide03 Ample" panose="02000000000000000000" pitchFamily="2" charset="0"/>
              </a:rPr>
              <a:t> </a:t>
            </a:r>
            <a:r>
              <a:rPr lang="en-US" sz="2400" dirty="0" err="1">
                <a:latin typeface="#9Slide03 Ample" panose="02000000000000000000" pitchFamily="2" charset="0"/>
              </a:rPr>
              <a:t>được</a:t>
            </a:r>
            <a:r>
              <a:rPr lang="en-US" sz="2400" dirty="0">
                <a:latin typeface="#9Slide03 Ample" panose="02000000000000000000" pitchFamily="2" charset="0"/>
              </a:rPr>
              <a:t> </a:t>
            </a:r>
            <a:r>
              <a:rPr lang="en-US" sz="2400" dirty="0" err="1">
                <a:latin typeface="#9Slide03 Ample" panose="02000000000000000000" pitchFamily="2" charset="0"/>
              </a:rPr>
              <a:t>tiền</a:t>
            </a:r>
            <a:r>
              <a:rPr lang="en-US" sz="2400" dirty="0">
                <a:latin typeface="#9Slide03 Ample" panose="02000000000000000000" pitchFamily="2" charset="0"/>
              </a:rPr>
              <a:t> </a:t>
            </a:r>
            <a:r>
              <a:rPr lang="en-US" sz="2400" dirty="0" err="1">
                <a:latin typeface="#9Slide03 Ample" panose="02000000000000000000" pitchFamily="2" charset="0"/>
              </a:rPr>
              <a:t>bạc</a:t>
            </a:r>
            <a:endParaRPr lang="en-US" sz="2400" dirty="0">
              <a:latin typeface="#9Slide03 Ample" panose="02000000000000000000" pitchFamily="2" charset="0"/>
            </a:endParaRPr>
          </a:p>
          <a:p>
            <a:r>
              <a:rPr lang="en-US" sz="2400" dirty="0">
                <a:latin typeface="#9Slide03 Ample" panose="02000000000000000000" pitchFamily="2" charset="0"/>
              </a:rPr>
              <a:t>+ </a:t>
            </a:r>
            <a:r>
              <a:rPr lang="en-US" sz="2400" dirty="0" err="1">
                <a:latin typeface="#9Slide03 Ample" panose="02000000000000000000" pitchFamily="2" charset="0"/>
              </a:rPr>
              <a:t>Đáp</a:t>
            </a:r>
            <a:r>
              <a:rPr lang="en-US" sz="2400" dirty="0">
                <a:latin typeface="#9Slide03 Ample" panose="02000000000000000000" pitchFamily="2" charset="0"/>
              </a:rPr>
              <a:t> </a:t>
            </a:r>
            <a:r>
              <a:rPr lang="en-US" sz="2400" dirty="0" err="1">
                <a:latin typeface="#9Slide03 Ample" panose="02000000000000000000" pitchFamily="2" charset="0"/>
              </a:rPr>
              <a:t>ứng</a:t>
            </a:r>
            <a:r>
              <a:rPr lang="en-US" sz="2400" dirty="0">
                <a:latin typeface="#9Slide03 Ample" panose="02000000000000000000" pitchFamily="2" charset="0"/>
              </a:rPr>
              <a:t> </a:t>
            </a:r>
            <a:r>
              <a:rPr lang="en-US" sz="2400" dirty="0" err="1">
                <a:latin typeface="#9Slide03 Ample" panose="02000000000000000000" pitchFamily="2" charset="0"/>
              </a:rPr>
              <a:t>được</a:t>
            </a:r>
            <a:r>
              <a:rPr lang="en-US" sz="2400" dirty="0">
                <a:latin typeface="#9Slide03 Ample" panose="02000000000000000000" pitchFamily="2" charset="0"/>
              </a:rPr>
              <a:t> </a:t>
            </a:r>
            <a:r>
              <a:rPr lang="en-US" sz="2400" dirty="0" err="1">
                <a:latin typeface="#9Slide03 Ample" panose="02000000000000000000" pitchFamily="2" charset="0"/>
              </a:rPr>
              <a:t>nhu</a:t>
            </a:r>
            <a:r>
              <a:rPr lang="en-US" sz="2400" dirty="0">
                <a:latin typeface="#9Slide03 Ample" panose="02000000000000000000" pitchFamily="2" charset="0"/>
              </a:rPr>
              <a:t> </a:t>
            </a:r>
            <a:r>
              <a:rPr lang="en-US" sz="2400" dirty="0" err="1">
                <a:latin typeface="#9Slide03 Ample" panose="02000000000000000000" pitchFamily="2" charset="0"/>
              </a:rPr>
              <a:t>cầu</a:t>
            </a:r>
            <a:r>
              <a:rPr lang="en-US" sz="2400" dirty="0">
                <a:latin typeface="#9Slide03 Ample" panose="02000000000000000000" pitchFamily="2" charset="0"/>
              </a:rPr>
              <a:t> </a:t>
            </a:r>
            <a:r>
              <a:rPr lang="en-US" sz="2400" dirty="0" err="1">
                <a:latin typeface="#9Slide03 Ample" panose="02000000000000000000" pitchFamily="2" charset="0"/>
              </a:rPr>
              <a:t>mua</a:t>
            </a:r>
            <a:r>
              <a:rPr lang="en-US" sz="2400" dirty="0">
                <a:latin typeface="#9Slide03 Ample" panose="02000000000000000000" pitchFamily="2" charset="0"/>
              </a:rPr>
              <a:t> </a:t>
            </a:r>
            <a:r>
              <a:rPr lang="en-US" sz="2400" dirty="0" err="1">
                <a:latin typeface="#9Slide03 Ample" panose="02000000000000000000" pitchFamily="2" charset="0"/>
              </a:rPr>
              <a:t>sắm</a:t>
            </a:r>
            <a:endParaRPr lang="en-US" sz="2400" dirty="0">
              <a:latin typeface="#9Slide03 Ample" panose="02000000000000000000" pitchFamily="2" charset="0"/>
            </a:endParaRPr>
          </a:p>
          <a:p>
            <a:r>
              <a:rPr lang="en-US" sz="2400" dirty="0">
                <a:latin typeface="#9Slide03 Ample" panose="02000000000000000000" pitchFamily="2" charset="0"/>
              </a:rPr>
              <a:t>+ </a:t>
            </a:r>
            <a:r>
              <a:rPr lang="en-US" sz="2400" dirty="0" err="1">
                <a:latin typeface="#9Slide03 Ample" panose="02000000000000000000" pitchFamily="2" charset="0"/>
              </a:rPr>
              <a:t>Thực</a:t>
            </a:r>
            <a:r>
              <a:rPr lang="en-US" sz="2400" dirty="0">
                <a:latin typeface="#9Slide03 Ample" panose="02000000000000000000" pitchFamily="2" charset="0"/>
              </a:rPr>
              <a:t> </a:t>
            </a:r>
            <a:r>
              <a:rPr lang="en-US" sz="2400" dirty="0" err="1">
                <a:latin typeface="#9Slide03 Ample" panose="02000000000000000000" pitchFamily="2" charset="0"/>
              </a:rPr>
              <a:t>hiện</a:t>
            </a:r>
            <a:r>
              <a:rPr lang="en-US" sz="2400" dirty="0">
                <a:latin typeface="#9Slide03 Ample" panose="02000000000000000000" pitchFamily="2" charset="0"/>
              </a:rPr>
              <a:t> </a:t>
            </a:r>
            <a:r>
              <a:rPr lang="en-US" sz="2400" dirty="0" err="1">
                <a:latin typeface="#9Slide03 Ample" panose="02000000000000000000" pitchFamily="2" charset="0"/>
              </a:rPr>
              <a:t>được</a:t>
            </a:r>
            <a:r>
              <a:rPr lang="en-US" sz="2400" dirty="0">
                <a:latin typeface="#9Slide03 Ample" panose="02000000000000000000" pitchFamily="2" charset="0"/>
              </a:rPr>
              <a:t> </a:t>
            </a:r>
            <a:r>
              <a:rPr lang="en-US" sz="2400" dirty="0" err="1">
                <a:latin typeface="#9Slide03 Ample" panose="02000000000000000000" pitchFamily="2" charset="0"/>
              </a:rPr>
              <a:t>kế</a:t>
            </a:r>
            <a:r>
              <a:rPr lang="en-US" sz="2400" dirty="0">
                <a:latin typeface="#9Slide03 Ample" panose="02000000000000000000" pitchFamily="2" charset="0"/>
              </a:rPr>
              <a:t> </a:t>
            </a:r>
            <a:r>
              <a:rPr lang="en-US" sz="2400" dirty="0" err="1">
                <a:latin typeface="#9Slide03 Ample" panose="02000000000000000000" pitchFamily="2" charset="0"/>
              </a:rPr>
              <a:t>hoạch</a:t>
            </a:r>
            <a:r>
              <a:rPr lang="en-US" sz="2400" dirty="0">
                <a:latin typeface="#9Slide03 Ample" panose="02000000000000000000" pitchFamily="2" charset="0"/>
              </a:rPr>
              <a:t> chi </a:t>
            </a:r>
            <a:r>
              <a:rPr lang="en-US" sz="2400" dirty="0" err="1">
                <a:latin typeface="#9Slide03 Ample" panose="02000000000000000000" pitchFamily="2" charset="0"/>
              </a:rPr>
              <a:t>tiêu</a:t>
            </a:r>
            <a:endParaRPr lang="en-US" sz="2400" dirty="0">
              <a:latin typeface="#9Slide03 Ample" panose="02000000000000000000" pitchFamily="2" charset="0"/>
            </a:endParaRPr>
          </a:p>
        </p:txBody>
      </p:sp>
    </p:spTree>
    <p:extLst>
      <p:ext uri="{BB962C8B-B14F-4D97-AF65-F5344CB8AC3E}">
        <p14:creationId xmlns:p14="http://schemas.microsoft.com/office/powerpoint/2010/main" val="1633902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randombar(horizont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5/3e/9e/253e9e9c900ca2adb57be27796ad9b5a.jpg"/>
          <p:cNvPicPr>
            <a:picLocks noChangeAspect="1" noChangeArrowheads="1"/>
          </p:cNvPicPr>
          <p:nvPr/>
        </p:nvPicPr>
        <p:blipFill rotWithShape="1">
          <a:blip r:embed="rId3">
            <a:extLst>
              <a:ext uri="{28A0092B-C50C-407E-A947-70E740481C1C}">
                <a14:useLocalDpi xmlns:a14="http://schemas.microsoft.com/office/drawing/2010/main" val="0"/>
              </a:ext>
            </a:extLst>
          </a:blip>
          <a:srcRect t="14130" b="14430"/>
          <a:stretch/>
        </p:blipFill>
        <p:spPr bwMode="auto">
          <a:xfrm rot="191487">
            <a:off x="-357730" y="341837"/>
            <a:ext cx="2823095" cy="3652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199" y="1133386"/>
            <a:ext cx="2067776" cy="1938992"/>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vi-VN" sz="2000" dirty="0">
                <a:latin typeface="Times New Roman" panose="02020603050405020304" pitchFamily="18" charset="0"/>
                <a:cs typeface="Times New Roman" panose="02020603050405020304" pitchFamily="18" charset="0"/>
              </a:rPr>
              <a:t>SGK- T43</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TH 1,2,3</a:t>
            </a:r>
            <a:endParaRPr lang="en-US" sz="2000" dirty="0">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endParaRPr lang="en-US" sz="2000" dirty="0">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2666"/>
            <a:ext cx="1981200" cy="23157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975" y="85531"/>
            <a:ext cx="6730005" cy="6772469"/>
          </a:xfrm>
          <a:prstGeom prst="rect">
            <a:avLst/>
          </a:prstGeom>
        </p:spPr>
      </p:pic>
      <p:sp>
        <p:nvSpPr>
          <p:cNvPr id="3" name="TextBox 2"/>
          <p:cNvSpPr txBox="1"/>
          <p:nvPr/>
        </p:nvSpPr>
        <p:spPr>
          <a:xfrm>
            <a:off x="3320811" y="1082933"/>
            <a:ext cx="5442190" cy="4524315"/>
          </a:xfrm>
          <a:prstGeom prst="rect">
            <a:avLst/>
          </a:prstGeom>
          <a:noFill/>
        </p:spPr>
        <p:txBody>
          <a:bodyPr wrap="square" rtlCol="0">
            <a:spAutoFit/>
          </a:bodyPr>
          <a:lstStyle/>
          <a:p>
            <a:r>
              <a:rPr lang="en-US" sz="2400" b="1" dirty="0" err="1"/>
              <a:t>Nhóm</a:t>
            </a:r>
            <a:r>
              <a:rPr lang="en-US" sz="2400" b="1" dirty="0"/>
              <a:t> 1</a:t>
            </a:r>
            <a:r>
              <a:rPr lang="en-US" sz="2400" dirty="0"/>
              <a:t>: </a:t>
            </a:r>
            <a:r>
              <a:rPr lang="en-US" sz="2400" dirty="0" err="1"/>
              <a:t>Em</a:t>
            </a:r>
            <a:r>
              <a:rPr lang="en-US" sz="2400" dirty="0"/>
              <a:t> </a:t>
            </a:r>
            <a:r>
              <a:rPr lang="en-US" sz="2400" dirty="0" err="1"/>
              <a:t>hãy</a:t>
            </a:r>
            <a:r>
              <a:rPr lang="en-US" sz="2400" dirty="0"/>
              <a:t> </a:t>
            </a:r>
            <a:r>
              <a:rPr lang="en-US" sz="2400" dirty="0" err="1"/>
              <a:t>nhận</a:t>
            </a:r>
            <a:r>
              <a:rPr lang="en-US" sz="2400" dirty="0"/>
              <a:t> </a:t>
            </a:r>
            <a:r>
              <a:rPr lang="en-US" sz="2400" dirty="0" err="1"/>
              <a:t>xét</a:t>
            </a:r>
            <a:r>
              <a:rPr lang="en-US" sz="2400" dirty="0"/>
              <a:t> </a:t>
            </a:r>
            <a:r>
              <a:rPr lang="en-US" sz="2400" dirty="0" err="1"/>
              <a:t>hành</a:t>
            </a:r>
            <a:r>
              <a:rPr lang="en-US" sz="2400" dirty="0"/>
              <a:t> vi </a:t>
            </a:r>
            <a:r>
              <a:rPr lang="en-US" sz="2400" dirty="0" err="1"/>
              <a:t>tiêu</a:t>
            </a:r>
            <a:r>
              <a:rPr lang="en-US" sz="2400" dirty="0"/>
              <a:t> dung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trọng</a:t>
            </a:r>
            <a:r>
              <a:rPr lang="en-US" sz="2400" dirty="0"/>
              <a:t> </a:t>
            </a:r>
            <a:r>
              <a:rPr lang="en-US" sz="2400" dirty="0" err="1"/>
              <a:t>tình</a:t>
            </a:r>
            <a:r>
              <a:rPr lang="en-US" sz="2400" dirty="0"/>
              <a:t> </a:t>
            </a:r>
            <a:r>
              <a:rPr lang="en-US" sz="2400" dirty="0" err="1"/>
              <a:t>huống</a:t>
            </a:r>
            <a:r>
              <a:rPr lang="en-US" sz="2400" dirty="0"/>
              <a:t> 1 </a:t>
            </a:r>
            <a:r>
              <a:rPr lang="en-US" sz="2400" dirty="0" err="1"/>
              <a:t>và</a:t>
            </a:r>
            <a:r>
              <a:rPr lang="en-US" sz="2400" dirty="0"/>
              <a:t> </a:t>
            </a:r>
            <a:r>
              <a:rPr lang="en-US" sz="2400" dirty="0" err="1"/>
              <a:t>áp</a:t>
            </a:r>
            <a:r>
              <a:rPr lang="en-US" sz="2400" dirty="0"/>
              <a:t> </a:t>
            </a:r>
            <a:r>
              <a:rPr lang="en-US" sz="2400" dirty="0" err="1"/>
              <a:t>dụng</a:t>
            </a:r>
            <a:r>
              <a:rPr lang="en-US" sz="2400" dirty="0"/>
              <a:t> </a:t>
            </a:r>
            <a:r>
              <a:rPr lang="en-US" sz="2400" dirty="0" err="1"/>
              <a:t>cách</a:t>
            </a:r>
            <a:r>
              <a:rPr lang="en-US" sz="2400" dirty="0"/>
              <a:t> </a:t>
            </a:r>
            <a:r>
              <a:rPr lang="en-US" sz="2400" dirty="0" err="1"/>
              <a:t>tiêu</a:t>
            </a:r>
            <a:r>
              <a:rPr lang="en-US" sz="2400" dirty="0"/>
              <a:t> dung </a:t>
            </a:r>
            <a:r>
              <a:rPr lang="en-US" sz="2400" dirty="0" err="1"/>
              <a:t>thông</a:t>
            </a:r>
            <a:r>
              <a:rPr lang="en-US" sz="2400" dirty="0"/>
              <a:t> minh </a:t>
            </a:r>
            <a:r>
              <a:rPr lang="en-US" sz="2400" dirty="0" err="1"/>
              <a:t>và</a:t>
            </a:r>
            <a:r>
              <a:rPr lang="en-US" sz="2400" dirty="0"/>
              <a:t> </a:t>
            </a:r>
            <a:r>
              <a:rPr lang="en-US" sz="2400" dirty="0" err="1"/>
              <a:t>đưa</a:t>
            </a:r>
            <a:r>
              <a:rPr lang="en-US" sz="2400" dirty="0"/>
              <a:t> </a:t>
            </a:r>
            <a:r>
              <a:rPr lang="en-US" sz="2400" dirty="0" err="1"/>
              <a:t>ra</a:t>
            </a:r>
            <a:r>
              <a:rPr lang="en-US" sz="2400" dirty="0"/>
              <a:t> </a:t>
            </a:r>
            <a:r>
              <a:rPr lang="en-US" sz="2400" dirty="0" err="1"/>
              <a:t>lời</a:t>
            </a:r>
            <a:r>
              <a:rPr lang="en-US" sz="2400" dirty="0"/>
              <a:t> </a:t>
            </a:r>
            <a:r>
              <a:rPr lang="en-US" sz="2400" dirty="0" err="1"/>
              <a:t>khuyên</a:t>
            </a:r>
            <a:r>
              <a:rPr lang="en-US" sz="2400" dirty="0"/>
              <a:t> </a:t>
            </a:r>
            <a:r>
              <a:rPr lang="en-US" sz="2400" dirty="0" err="1"/>
              <a:t>cho</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đó</a:t>
            </a:r>
            <a:r>
              <a:rPr lang="en-US" sz="2400" dirty="0"/>
              <a:t>?</a:t>
            </a:r>
          </a:p>
          <a:p>
            <a:r>
              <a:rPr lang="en-US" sz="2400" b="1" dirty="0" err="1"/>
              <a:t>Nhóm</a:t>
            </a:r>
            <a:r>
              <a:rPr lang="en-US" sz="2400" b="1" dirty="0"/>
              <a:t> 2</a:t>
            </a:r>
            <a:r>
              <a:rPr lang="en-US" sz="2400" dirty="0"/>
              <a:t>:Em </a:t>
            </a:r>
            <a:r>
              <a:rPr lang="en-US" sz="2400" dirty="0" err="1"/>
              <a:t>hãy</a:t>
            </a:r>
            <a:r>
              <a:rPr lang="en-US" sz="2400" dirty="0"/>
              <a:t> </a:t>
            </a:r>
            <a:r>
              <a:rPr lang="en-US" sz="2400" dirty="0" err="1"/>
              <a:t>nhận</a:t>
            </a:r>
            <a:r>
              <a:rPr lang="en-US" sz="2400" dirty="0"/>
              <a:t> </a:t>
            </a:r>
            <a:r>
              <a:rPr lang="en-US" sz="2400" dirty="0" err="1"/>
              <a:t>xét</a:t>
            </a:r>
            <a:r>
              <a:rPr lang="en-US" sz="2400" dirty="0"/>
              <a:t> </a:t>
            </a:r>
            <a:r>
              <a:rPr lang="en-US" sz="2400" dirty="0" err="1"/>
              <a:t>hành</a:t>
            </a:r>
            <a:r>
              <a:rPr lang="en-US" sz="2400" dirty="0"/>
              <a:t> vi </a:t>
            </a:r>
            <a:r>
              <a:rPr lang="en-US" sz="2400" dirty="0" err="1"/>
              <a:t>tiêu</a:t>
            </a:r>
            <a:r>
              <a:rPr lang="en-US" sz="2400" dirty="0"/>
              <a:t> dung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trọng</a:t>
            </a:r>
            <a:r>
              <a:rPr lang="en-US" sz="2400" dirty="0"/>
              <a:t> </a:t>
            </a:r>
            <a:r>
              <a:rPr lang="en-US" sz="2400" dirty="0" err="1"/>
              <a:t>tình</a:t>
            </a:r>
            <a:r>
              <a:rPr lang="en-US" sz="2400" dirty="0"/>
              <a:t> </a:t>
            </a:r>
            <a:r>
              <a:rPr lang="en-US" sz="2400" dirty="0" err="1"/>
              <a:t>huống</a:t>
            </a:r>
            <a:r>
              <a:rPr lang="en-US" sz="2400" dirty="0"/>
              <a:t> 2 </a:t>
            </a:r>
            <a:r>
              <a:rPr lang="en-US" sz="2400" dirty="0" err="1"/>
              <a:t>và</a:t>
            </a:r>
            <a:r>
              <a:rPr lang="en-US" sz="2400" dirty="0"/>
              <a:t> </a:t>
            </a:r>
            <a:r>
              <a:rPr lang="en-US" sz="2400" dirty="0" err="1"/>
              <a:t>áp</a:t>
            </a:r>
            <a:r>
              <a:rPr lang="en-US" sz="2400" dirty="0"/>
              <a:t> </a:t>
            </a:r>
            <a:r>
              <a:rPr lang="en-US" sz="2400" dirty="0" err="1"/>
              <a:t>dụng</a:t>
            </a:r>
            <a:r>
              <a:rPr lang="en-US" sz="2400" dirty="0"/>
              <a:t> </a:t>
            </a:r>
            <a:r>
              <a:rPr lang="en-US" sz="2400" dirty="0" err="1"/>
              <a:t>cách</a:t>
            </a:r>
            <a:r>
              <a:rPr lang="en-US" sz="2400" dirty="0"/>
              <a:t> </a:t>
            </a:r>
            <a:r>
              <a:rPr lang="en-US" sz="2400" dirty="0" err="1"/>
              <a:t>tiêu</a:t>
            </a:r>
            <a:r>
              <a:rPr lang="en-US" sz="2400" dirty="0"/>
              <a:t> dung </a:t>
            </a:r>
            <a:r>
              <a:rPr lang="en-US" sz="2400" dirty="0" err="1"/>
              <a:t>thông</a:t>
            </a:r>
            <a:r>
              <a:rPr lang="en-US" sz="2400" dirty="0"/>
              <a:t> minh </a:t>
            </a:r>
            <a:r>
              <a:rPr lang="en-US" sz="2400" dirty="0" err="1"/>
              <a:t>và</a:t>
            </a:r>
            <a:r>
              <a:rPr lang="en-US" sz="2400" dirty="0"/>
              <a:t> </a:t>
            </a:r>
            <a:r>
              <a:rPr lang="en-US" sz="2400" dirty="0" err="1"/>
              <a:t>đưa</a:t>
            </a:r>
            <a:r>
              <a:rPr lang="en-US" sz="2400" dirty="0"/>
              <a:t> </a:t>
            </a:r>
            <a:r>
              <a:rPr lang="en-US" sz="2400" dirty="0" err="1"/>
              <a:t>ra</a:t>
            </a:r>
            <a:r>
              <a:rPr lang="en-US" sz="2400" dirty="0"/>
              <a:t> </a:t>
            </a:r>
            <a:r>
              <a:rPr lang="en-US" sz="2400" dirty="0" err="1"/>
              <a:t>lời</a:t>
            </a:r>
            <a:r>
              <a:rPr lang="en-US" sz="2400" dirty="0"/>
              <a:t> </a:t>
            </a:r>
            <a:r>
              <a:rPr lang="en-US" sz="2400" dirty="0" err="1"/>
              <a:t>khuyên</a:t>
            </a:r>
            <a:r>
              <a:rPr lang="en-US" sz="2400" dirty="0"/>
              <a:t> </a:t>
            </a:r>
            <a:r>
              <a:rPr lang="en-US" sz="2400" dirty="0" err="1"/>
              <a:t>cho</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đó</a:t>
            </a:r>
            <a:r>
              <a:rPr lang="en-US" sz="2400" dirty="0"/>
              <a:t>?</a:t>
            </a:r>
          </a:p>
          <a:p>
            <a:r>
              <a:rPr lang="en-US" sz="2400" b="1" dirty="0" err="1"/>
              <a:t>Nhóm</a:t>
            </a:r>
            <a:r>
              <a:rPr lang="en-US" sz="2400" b="1" dirty="0"/>
              <a:t> 3</a:t>
            </a:r>
            <a:r>
              <a:rPr lang="en-US" sz="2400" dirty="0"/>
              <a:t>:Em </a:t>
            </a:r>
            <a:r>
              <a:rPr lang="en-US" sz="2400" dirty="0" err="1"/>
              <a:t>hãy</a:t>
            </a:r>
            <a:r>
              <a:rPr lang="en-US" sz="2400" dirty="0"/>
              <a:t> </a:t>
            </a:r>
            <a:r>
              <a:rPr lang="en-US" sz="2400" dirty="0" err="1"/>
              <a:t>nhận</a:t>
            </a:r>
            <a:r>
              <a:rPr lang="en-US" sz="2400" dirty="0"/>
              <a:t> </a:t>
            </a:r>
            <a:r>
              <a:rPr lang="en-US" sz="2400" dirty="0" err="1"/>
              <a:t>xét</a:t>
            </a:r>
            <a:r>
              <a:rPr lang="en-US" sz="2400" dirty="0"/>
              <a:t> </a:t>
            </a:r>
            <a:r>
              <a:rPr lang="en-US" sz="2400" dirty="0" err="1"/>
              <a:t>hành</a:t>
            </a:r>
            <a:r>
              <a:rPr lang="en-US" sz="2400" dirty="0"/>
              <a:t> vi </a:t>
            </a:r>
            <a:r>
              <a:rPr lang="en-US" sz="2400" dirty="0" err="1"/>
              <a:t>tiêu</a:t>
            </a:r>
            <a:r>
              <a:rPr lang="en-US" sz="2400" dirty="0"/>
              <a:t> dung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trọng</a:t>
            </a:r>
            <a:r>
              <a:rPr lang="en-US" sz="2400" dirty="0"/>
              <a:t> </a:t>
            </a:r>
            <a:r>
              <a:rPr lang="en-US" sz="2400" dirty="0" err="1"/>
              <a:t>tình</a:t>
            </a:r>
            <a:r>
              <a:rPr lang="en-US" sz="2400" dirty="0"/>
              <a:t> </a:t>
            </a:r>
            <a:r>
              <a:rPr lang="en-US" sz="2400" dirty="0" err="1"/>
              <a:t>huống</a:t>
            </a:r>
            <a:r>
              <a:rPr lang="en-US" sz="2400" dirty="0"/>
              <a:t> 3 </a:t>
            </a:r>
            <a:r>
              <a:rPr lang="en-US" sz="2400" dirty="0" err="1"/>
              <a:t>và</a:t>
            </a:r>
            <a:r>
              <a:rPr lang="en-US" sz="2400" dirty="0"/>
              <a:t> </a:t>
            </a:r>
            <a:r>
              <a:rPr lang="en-US" sz="2400" dirty="0" err="1"/>
              <a:t>áp</a:t>
            </a:r>
            <a:r>
              <a:rPr lang="en-US" sz="2400" dirty="0"/>
              <a:t> </a:t>
            </a:r>
            <a:r>
              <a:rPr lang="en-US" sz="2400" dirty="0" err="1"/>
              <a:t>dụng</a:t>
            </a:r>
            <a:r>
              <a:rPr lang="en-US" sz="2400" dirty="0"/>
              <a:t> </a:t>
            </a:r>
            <a:r>
              <a:rPr lang="en-US" sz="2400" dirty="0" err="1"/>
              <a:t>cách</a:t>
            </a:r>
            <a:r>
              <a:rPr lang="en-US" sz="2400" dirty="0"/>
              <a:t> </a:t>
            </a:r>
            <a:r>
              <a:rPr lang="en-US" sz="2400" dirty="0" err="1"/>
              <a:t>tiêu</a:t>
            </a:r>
            <a:r>
              <a:rPr lang="en-US" sz="2400" dirty="0"/>
              <a:t> dung </a:t>
            </a:r>
            <a:r>
              <a:rPr lang="en-US" sz="2400" dirty="0" err="1"/>
              <a:t>thông</a:t>
            </a:r>
            <a:r>
              <a:rPr lang="en-US" sz="2400" dirty="0"/>
              <a:t> minh </a:t>
            </a:r>
            <a:r>
              <a:rPr lang="en-US" sz="2400" dirty="0" err="1"/>
              <a:t>và</a:t>
            </a:r>
            <a:r>
              <a:rPr lang="en-US" sz="2400" dirty="0"/>
              <a:t> </a:t>
            </a:r>
            <a:r>
              <a:rPr lang="en-US" sz="2400" dirty="0" err="1"/>
              <a:t>đưa</a:t>
            </a:r>
            <a:r>
              <a:rPr lang="en-US" sz="2400" dirty="0"/>
              <a:t> </a:t>
            </a:r>
            <a:r>
              <a:rPr lang="en-US" sz="2400" dirty="0" err="1"/>
              <a:t>ra</a:t>
            </a:r>
            <a:r>
              <a:rPr lang="en-US" sz="2400" dirty="0"/>
              <a:t> </a:t>
            </a:r>
            <a:r>
              <a:rPr lang="en-US" sz="2400" dirty="0" err="1"/>
              <a:t>lời</a:t>
            </a:r>
            <a:r>
              <a:rPr lang="en-US" sz="2400" dirty="0"/>
              <a:t> </a:t>
            </a:r>
            <a:r>
              <a:rPr lang="en-US" sz="2400" dirty="0" err="1"/>
              <a:t>khuyên</a:t>
            </a:r>
            <a:r>
              <a:rPr lang="en-US" sz="2400" dirty="0"/>
              <a:t> </a:t>
            </a:r>
            <a:r>
              <a:rPr lang="en-US" sz="2400" dirty="0" err="1"/>
              <a:t>cho</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đó</a:t>
            </a:r>
            <a:r>
              <a:rPr lang="en-US" sz="2400" dirty="0"/>
              <a:t>?</a:t>
            </a:r>
          </a:p>
        </p:txBody>
      </p:sp>
    </p:spTree>
    <p:extLst>
      <p:ext uri="{BB962C8B-B14F-4D97-AF65-F5344CB8AC3E}">
        <p14:creationId xmlns:p14="http://schemas.microsoft.com/office/powerpoint/2010/main" val="1708964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5/3e/9e/253e9e9c900ca2adb57be27796ad9b5a.jpg"/>
          <p:cNvPicPr>
            <a:picLocks noChangeAspect="1" noChangeArrowheads="1"/>
          </p:cNvPicPr>
          <p:nvPr/>
        </p:nvPicPr>
        <p:blipFill rotWithShape="1">
          <a:blip r:embed="rId3">
            <a:extLst>
              <a:ext uri="{28A0092B-C50C-407E-A947-70E740481C1C}">
                <a14:useLocalDpi xmlns:a14="http://schemas.microsoft.com/office/drawing/2010/main" val="0"/>
              </a:ext>
            </a:extLst>
          </a:blip>
          <a:srcRect t="14130" b="14430"/>
          <a:stretch/>
        </p:blipFill>
        <p:spPr bwMode="auto">
          <a:xfrm rot="191487">
            <a:off x="-199305" y="344727"/>
            <a:ext cx="2823095" cy="3652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990600"/>
            <a:ext cx="2067776" cy="415498"/>
          </a:xfrm>
          <a:prstGeom prst="rect">
            <a:avLst/>
          </a:prstGeom>
          <a:noFill/>
        </p:spPr>
        <p:txBody>
          <a:bodyPr wrap="square" rtlCol="0">
            <a:spAutoFit/>
          </a:bodyPr>
          <a:lstStyle/>
          <a:p>
            <a:pPr algn="ctr"/>
            <a:r>
              <a:rPr lang="vi-VN" sz="2100" b="1" dirty="0">
                <a:latin typeface="Times New Roman" panose="02020603050405020304" pitchFamily="18" charset="0"/>
                <a:cs typeface="Times New Roman" panose="02020603050405020304" pitchFamily="18" charset="0"/>
              </a:rPr>
              <a:t>TH 1 </a:t>
            </a:r>
            <a:endParaRPr lang="en-US" sz="21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2666"/>
            <a:ext cx="1981200" cy="23157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975" y="85531"/>
            <a:ext cx="6730005" cy="6772469"/>
          </a:xfrm>
          <a:prstGeom prst="rect">
            <a:avLst/>
          </a:prstGeom>
        </p:spPr>
      </p:pic>
      <p:sp>
        <p:nvSpPr>
          <p:cNvPr id="2" name="TextBox 1"/>
          <p:cNvSpPr txBox="1"/>
          <p:nvPr/>
        </p:nvSpPr>
        <p:spPr>
          <a:xfrm>
            <a:off x="3276600" y="685800"/>
            <a:ext cx="5334000" cy="5262979"/>
          </a:xfrm>
          <a:prstGeom prst="rect">
            <a:avLst/>
          </a:prstGeom>
          <a:noFill/>
        </p:spPr>
        <p:txBody>
          <a:bodyPr wrap="square" rtlCol="0">
            <a:spAutoFit/>
          </a:bodyPr>
          <a:lstStyle/>
          <a:p>
            <a:r>
              <a:rPr lang="en-US" sz="2400" b="1" dirty="0" err="1">
                <a:solidFill>
                  <a:srgbClr val="0070C0"/>
                </a:solidFill>
              </a:rPr>
              <a:t>Nhóm</a:t>
            </a:r>
            <a:r>
              <a:rPr lang="en-US" sz="2400" b="1" dirty="0">
                <a:solidFill>
                  <a:srgbClr val="0070C0"/>
                </a:solidFill>
              </a:rPr>
              <a:t> 1</a:t>
            </a:r>
            <a:r>
              <a:rPr lang="en-US" sz="2400" dirty="0">
                <a:solidFill>
                  <a:srgbClr val="0070C0"/>
                </a:solidFill>
              </a:rPr>
              <a:t>: + </a:t>
            </a:r>
            <a:r>
              <a:rPr lang="en-US" sz="2400" dirty="0" err="1">
                <a:solidFill>
                  <a:srgbClr val="0070C0"/>
                </a:solidFill>
              </a:rPr>
              <a:t>Nhận</a:t>
            </a:r>
            <a:r>
              <a:rPr lang="en-US" sz="2400" dirty="0">
                <a:solidFill>
                  <a:srgbClr val="0070C0"/>
                </a:solidFill>
              </a:rPr>
              <a:t> </a:t>
            </a:r>
            <a:r>
              <a:rPr lang="en-US" sz="2400" dirty="0" err="1">
                <a:solidFill>
                  <a:srgbClr val="0070C0"/>
                </a:solidFill>
              </a:rPr>
              <a:t>xét</a:t>
            </a:r>
            <a:r>
              <a:rPr lang="en-US" sz="2400" dirty="0">
                <a:solidFill>
                  <a:srgbClr val="0070C0"/>
                </a:solidFill>
              </a:rPr>
              <a:t>: </a:t>
            </a:r>
            <a:r>
              <a:rPr lang="en-US" sz="2400" dirty="0" err="1">
                <a:solidFill>
                  <a:srgbClr val="0070C0"/>
                </a:solidFill>
              </a:rPr>
              <a:t>bạn</a:t>
            </a:r>
            <a:r>
              <a:rPr lang="en-US" sz="2400" dirty="0">
                <a:solidFill>
                  <a:srgbClr val="0070C0"/>
                </a:solidFill>
              </a:rPr>
              <a:t> P chi </a:t>
            </a:r>
            <a:r>
              <a:rPr lang="en-US" sz="2400" dirty="0" err="1">
                <a:solidFill>
                  <a:srgbClr val="0070C0"/>
                </a:solidFill>
              </a:rPr>
              <a:t>tiêu</a:t>
            </a:r>
            <a:r>
              <a:rPr lang="en-US" sz="2400" dirty="0">
                <a:solidFill>
                  <a:srgbClr val="0070C0"/>
                </a:solidFill>
              </a:rPr>
              <a:t> </a:t>
            </a:r>
            <a:r>
              <a:rPr lang="en-US" sz="2400" dirty="0" err="1">
                <a:solidFill>
                  <a:srgbClr val="0070C0"/>
                </a:solidFill>
              </a:rPr>
              <a:t>chưa</a:t>
            </a:r>
            <a:r>
              <a:rPr lang="en-US" sz="2400" dirty="0">
                <a:solidFill>
                  <a:srgbClr val="0070C0"/>
                </a:solidFill>
              </a:rPr>
              <a:t> </a:t>
            </a:r>
            <a:r>
              <a:rPr lang="en-US" sz="2400" dirty="0" err="1">
                <a:solidFill>
                  <a:srgbClr val="0070C0"/>
                </a:solidFill>
              </a:rPr>
              <a:t>hợp</a:t>
            </a:r>
            <a:r>
              <a:rPr lang="en-US" sz="2400" dirty="0">
                <a:solidFill>
                  <a:srgbClr val="0070C0"/>
                </a:solidFill>
              </a:rPr>
              <a:t> </a:t>
            </a:r>
            <a:r>
              <a:rPr lang="en-US" sz="2400" dirty="0" err="1">
                <a:solidFill>
                  <a:srgbClr val="0070C0"/>
                </a:solidFill>
              </a:rPr>
              <a:t>lí</a:t>
            </a:r>
            <a:r>
              <a:rPr lang="en-US" sz="2400" dirty="0">
                <a:solidFill>
                  <a:srgbClr val="0070C0"/>
                </a:solidFill>
              </a:rPr>
              <a:t>.</a:t>
            </a:r>
          </a:p>
          <a:p>
            <a:r>
              <a:rPr lang="en-US" sz="2400" dirty="0">
                <a:solidFill>
                  <a:srgbClr val="0070C0"/>
                </a:solidFill>
              </a:rPr>
              <a:t>+ </a:t>
            </a:r>
            <a:r>
              <a:rPr lang="en-US" sz="2400" dirty="0" err="1">
                <a:solidFill>
                  <a:srgbClr val="0070C0"/>
                </a:solidFill>
              </a:rPr>
              <a:t>Lời</a:t>
            </a:r>
            <a:r>
              <a:rPr lang="en-US" sz="2400" dirty="0">
                <a:solidFill>
                  <a:srgbClr val="0070C0"/>
                </a:solidFill>
              </a:rPr>
              <a:t> </a:t>
            </a:r>
            <a:r>
              <a:rPr lang="en-US" sz="2400" dirty="0" err="1">
                <a:solidFill>
                  <a:srgbClr val="0070C0"/>
                </a:solidFill>
              </a:rPr>
              <a:t>khuyên</a:t>
            </a:r>
            <a:r>
              <a:rPr lang="en-US" sz="2400" dirty="0">
                <a:solidFill>
                  <a:srgbClr val="0070C0"/>
                </a:solidFill>
              </a:rPr>
              <a:t>: </a:t>
            </a:r>
            <a:r>
              <a:rPr lang="en-US" sz="2400" dirty="0" err="1">
                <a:solidFill>
                  <a:srgbClr val="0070C0"/>
                </a:solidFill>
              </a:rPr>
              <a:t>hàng</a:t>
            </a:r>
            <a:r>
              <a:rPr lang="en-US" sz="2400" dirty="0">
                <a:solidFill>
                  <a:srgbClr val="0070C0"/>
                </a:solidFill>
              </a:rPr>
              <a:t> </a:t>
            </a:r>
            <a:r>
              <a:rPr lang="en-US" sz="2400" dirty="0" err="1">
                <a:solidFill>
                  <a:srgbClr val="0070C0"/>
                </a:solidFill>
              </a:rPr>
              <a:t>tháng</a:t>
            </a:r>
            <a:r>
              <a:rPr lang="en-US" sz="2400" dirty="0">
                <a:solidFill>
                  <a:srgbClr val="0070C0"/>
                </a:solidFill>
              </a:rPr>
              <a:t>, </a:t>
            </a:r>
            <a:r>
              <a:rPr lang="en-US" sz="2400" dirty="0" err="1">
                <a:solidFill>
                  <a:srgbClr val="0070C0"/>
                </a:solidFill>
              </a:rPr>
              <a:t>trước</a:t>
            </a:r>
            <a:r>
              <a:rPr lang="en-US" sz="2400" dirty="0">
                <a:solidFill>
                  <a:srgbClr val="0070C0"/>
                </a:solidFill>
              </a:rPr>
              <a:t> </a:t>
            </a:r>
            <a:r>
              <a:rPr lang="en-US" sz="2400" dirty="0" err="1">
                <a:solidFill>
                  <a:srgbClr val="0070C0"/>
                </a:solidFill>
              </a:rPr>
              <a:t>khi</a:t>
            </a:r>
            <a:r>
              <a:rPr lang="en-US" sz="2400" dirty="0">
                <a:solidFill>
                  <a:srgbClr val="0070C0"/>
                </a:solidFill>
              </a:rPr>
              <a:t> chi </a:t>
            </a:r>
            <a:r>
              <a:rPr lang="en-US" sz="2400" dirty="0" err="1">
                <a:solidFill>
                  <a:srgbClr val="0070C0"/>
                </a:solidFill>
              </a:rPr>
              <a:t>tiêu</a:t>
            </a:r>
            <a:r>
              <a:rPr lang="en-US" sz="2400" dirty="0">
                <a:solidFill>
                  <a:srgbClr val="0070C0"/>
                </a:solidFill>
              </a:rPr>
              <a:t>, </a:t>
            </a:r>
            <a:r>
              <a:rPr lang="en-US" sz="2400" dirty="0" err="1">
                <a:solidFill>
                  <a:srgbClr val="0070C0"/>
                </a:solidFill>
              </a:rPr>
              <a:t>bạn</a:t>
            </a:r>
            <a:r>
              <a:rPr lang="en-US" sz="2400" dirty="0">
                <a:solidFill>
                  <a:srgbClr val="0070C0"/>
                </a:solidFill>
              </a:rPr>
              <a:t> P </a:t>
            </a:r>
            <a:r>
              <a:rPr lang="en-US" sz="2400" dirty="0" err="1">
                <a:solidFill>
                  <a:srgbClr val="0070C0"/>
                </a:solidFill>
              </a:rPr>
              <a:t>nên</a:t>
            </a:r>
            <a:r>
              <a:rPr lang="en-US" sz="2400" dirty="0">
                <a:solidFill>
                  <a:srgbClr val="0070C0"/>
                </a:solidFill>
              </a:rPr>
              <a:t>:</a:t>
            </a:r>
          </a:p>
          <a:p>
            <a:r>
              <a:rPr lang="en-US" sz="2400" dirty="0">
                <a:solidFill>
                  <a:srgbClr val="0070C0"/>
                </a:solidFill>
              </a:rPr>
              <a:t>▪ Chia </a:t>
            </a:r>
            <a:r>
              <a:rPr lang="en-US" sz="2400" dirty="0" err="1">
                <a:solidFill>
                  <a:srgbClr val="0070C0"/>
                </a:solidFill>
              </a:rPr>
              <a:t>khoản</a:t>
            </a:r>
            <a:r>
              <a:rPr lang="en-US" sz="2400" dirty="0">
                <a:solidFill>
                  <a:srgbClr val="0070C0"/>
                </a:solidFill>
              </a:rPr>
              <a:t> </a:t>
            </a:r>
            <a:r>
              <a:rPr lang="en-US" sz="2400" dirty="0" err="1">
                <a:solidFill>
                  <a:srgbClr val="0070C0"/>
                </a:solidFill>
              </a:rPr>
              <a:t>tiền</a:t>
            </a:r>
            <a:r>
              <a:rPr lang="en-US" sz="2400" dirty="0">
                <a:solidFill>
                  <a:srgbClr val="0070C0"/>
                </a:solidFill>
              </a:rPr>
              <a:t> </a:t>
            </a:r>
            <a:r>
              <a:rPr lang="en-US" sz="2400" dirty="0" err="1">
                <a:solidFill>
                  <a:srgbClr val="0070C0"/>
                </a:solidFill>
              </a:rPr>
              <a:t>mẹ</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thành</a:t>
            </a:r>
            <a:r>
              <a:rPr lang="en-US" sz="2400" dirty="0">
                <a:solidFill>
                  <a:srgbClr val="0070C0"/>
                </a:solidFill>
              </a:rPr>
              <a:t> 2 </a:t>
            </a:r>
            <a:r>
              <a:rPr lang="en-US" sz="2400" dirty="0" err="1">
                <a:solidFill>
                  <a:srgbClr val="0070C0"/>
                </a:solidFill>
              </a:rPr>
              <a:t>khoản</a:t>
            </a:r>
            <a:r>
              <a:rPr lang="en-US" sz="2400" dirty="0">
                <a:solidFill>
                  <a:srgbClr val="0070C0"/>
                </a:solidFill>
              </a:rPr>
              <a:t> </a:t>
            </a:r>
            <a:r>
              <a:rPr lang="en-US" sz="2400" dirty="0" err="1">
                <a:solidFill>
                  <a:srgbClr val="0070C0"/>
                </a:solidFill>
              </a:rPr>
              <a:t>nhỏ</a:t>
            </a:r>
            <a:r>
              <a:rPr lang="en-US" sz="2400" dirty="0">
                <a:solidFill>
                  <a:srgbClr val="0070C0"/>
                </a:solidFill>
              </a:rPr>
              <a:t>, </a:t>
            </a:r>
            <a:r>
              <a:rPr lang="en-US" sz="2400" dirty="0" err="1">
                <a:solidFill>
                  <a:srgbClr val="0070C0"/>
                </a:solidFill>
              </a:rPr>
              <a:t>với</a:t>
            </a:r>
            <a:r>
              <a:rPr lang="en-US" sz="2400" dirty="0">
                <a:solidFill>
                  <a:srgbClr val="0070C0"/>
                </a:solidFill>
              </a:rPr>
              <a:t> </a:t>
            </a:r>
            <a:r>
              <a:rPr lang="en-US" sz="2400" dirty="0" err="1">
                <a:solidFill>
                  <a:srgbClr val="0070C0"/>
                </a:solidFill>
              </a:rPr>
              <a:t>tỉ</a:t>
            </a:r>
            <a:r>
              <a:rPr lang="en-US" sz="2400" dirty="0">
                <a:solidFill>
                  <a:srgbClr val="0070C0"/>
                </a:solidFill>
              </a:rPr>
              <a:t> </a:t>
            </a:r>
            <a:r>
              <a:rPr lang="en-US" sz="2400" dirty="0" err="1">
                <a:solidFill>
                  <a:srgbClr val="0070C0"/>
                </a:solidFill>
              </a:rPr>
              <a:t>lệ</a:t>
            </a:r>
            <a:r>
              <a:rPr lang="en-US" sz="2400" dirty="0">
                <a:solidFill>
                  <a:srgbClr val="0070C0"/>
                </a:solidFill>
              </a:rPr>
              <a:t> </a:t>
            </a:r>
            <a:r>
              <a:rPr lang="en-US" sz="2400" dirty="0" err="1">
                <a:solidFill>
                  <a:srgbClr val="0070C0"/>
                </a:solidFill>
              </a:rPr>
              <a:t>khoảng</a:t>
            </a:r>
            <a:r>
              <a:rPr lang="en-US" sz="2400" dirty="0">
                <a:solidFill>
                  <a:srgbClr val="0070C0"/>
                </a:solidFill>
              </a:rPr>
              <a:t>: 70% </a:t>
            </a:r>
            <a:r>
              <a:rPr lang="en-US" sz="2400" dirty="0" err="1">
                <a:solidFill>
                  <a:srgbClr val="0070C0"/>
                </a:solidFill>
              </a:rPr>
              <a:t>cho</a:t>
            </a:r>
            <a:r>
              <a:rPr lang="en-US" sz="2400" dirty="0">
                <a:solidFill>
                  <a:srgbClr val="0070C0"/>
                </a:solidFill>
              </a:rPr>
              <a:t> chi </a:t>
            </a:r>
            <a:r>
              <a:rPr lang="en-US" sz="2400" dirty="0" err="1">
                <a:solidFill>
                  <a:srgbClr val="0070C0"/>
                </a:solidFill>
              </a:rPr>
              <a:t>tiêu</a:t>
            </a:r>
            <a:r>
              <a:rPr lang="en-US" sz="2400" dirty="0">
                <a:solidFill>
                  <a:srgbClr val="0070C0"/>
                </a:solidFill>
              </a:rPr>
              <a:t>, </a:t>
            </a:r>
            <a:r>
              <a:rPr lang="en-US" sz="2400" dirty="0" err="1">
                <a:solidFill>
                  <a:srgbClr val="0070C0"/>
                </a:solidFill>
              </a:rPr>
              <a:t>mua</a:t>
            </a:r>
            <a:r>
              <a:rPr lang="en-US" sz="2400" dirty="0">
                <a:solidFill>
                  <a:srgbClr val="0070C0"/>
                </a:solidFill>
              </a:rPr>
              <a:t> </a:t>
            </a:r>
            <a:r>
              <a:rPr lang="en-US" sz="2400" dirty="0" err="1">
                <a:solidFill>
                  <a:srgbClr val="0070C0"/>
                </a:solidFill>
              </a:rPr>
              <a:t>sắm</a:t>
            </a:r>
            <a:r>
              <a:rPr lang="en-US" sz="2400" dirty="0">
                <a:solidFill>
                  <a:srgbClr val="0070C0"/>
                </a:solidFill>
              </a:rPr>
              <a:t> </a:t>
            </a:r>
            <a:r>
              <a:rPr lang="en-US" sz="2400" dirty="0" err="1">
                <a:solidFill>
                  <a:srgbClr val="0070C0"/>
                </a:solidFill>
              </a:rPr>
              <a:t>hàng</a:t>
            </a:r>
            <a:r>
              <a:rPr lang="en-US" sz="2400" dirty="0">
                <a:solidFill>
                  <a:srgbClr val="0070C0"/>
                </a:solidFill>
              </a:rPr>
              <a:t> </a:t>
            </a:r>
            <a:r>
              <a:rPr lang="en-US" sz="2400" dirty="0" err="1">
                <a:solidFill>
                  <a:srgbClr val="0070C0"/>
                </a:solidFill>
              </a:rPr>
              <a:t>hóa</a:t>
            </a:r>
            <a:r>
              <a:rPr lang="en-US" sz="2400" dirty="0">
                <a:solidFill>
                  <a:srgbClr val="0070C0"/>
                </a:solidFill>
              </a:rPr>
              <a:t> </a:t>
            </a:r>
            <a:r>
              <a:rPr lang="en-US" sz="2400" dirty="0" err="1">
                <a:solidFill>
                  <a:srgbClr val="0070C0"/>
                </a:solidFill>
              </a:rPr>
              <a:t>và</a:t>
            </a:r>
            <a:r>
              <a:rPr lang="en-US" sz="2400" dirty="0">
                <a:solidFill>
                  <a:srgbClr val="0070C0"/>
                </a:solidFill>
              </a:rPr>
              <a:t> 30% </a:t>
            </a:r>
            <a:r>
              <a:rPr lang="en-US" sz="2400" dirty="0" err="1">
                <a:solidFill>
                  <a:srgbClr val="0070C0"/>
                </a:solidFill>
              </a:rPr>
              <a:t>cho</a:t>
            </a:r>
            <a:r>
              <a:rPr lang="en-US" sz="2400" dirty="0">
                <a:solidFill>
                  <a:srgbClr val="0070C0"/>
                </a:solidFill>
              </a:rPr>
              <a:t> </a:t>
            </a:r>
            <a:r>
              <a:rPr lang="en-US" sz="2400" dirty="0" err="1">
                <a:solidFill>
                  <a:srgbClr val="0070C0"/>
                </a:solidFill>
              </a:rPr>
              <a:t>việc</a:t>
            </a:r>
            <a:r>
              <a:rPr lang="en-US" sz="2400" dirty="0">
                <a:solidFill>
                  <a:srgbClr val="0070C0"/>
                </a:solidFill>
              </a:rPr>
              <a:t> </a:t>
            </a:r>
            <a:r>
              <a:rPr lang="en-US" sz="2400" dirty="0" err="1">
                <a:solidFill>
                  <a:srgbClr val="0070C0"/>
                </a:solidFill>
              </a:rPr>
              <a:t>dự</a:t>
            </a:r>
            <a:r>
              <a:rPr lang="en-US" sz="2400" dirty="0">
                <a:solidFill>
                  <a:srgbClr val="0070C0"/>
                </a:solidFill>
              </a:rPr>
              <a:t> </a:t>
            </a:r>
            <a:r>
              <a:rPr lang="en-US" sz="2400" dirty="0" err="1">
                <a:solidFill>
                  <a:srgbClr val="0070C0"/>
                </a:solidFill>
              </a:rPr>
              <a:t>phòng</a:t>
            </a:r>
            <a:r>
              <a:rPr lang="en-US" sz="2400" dirty="0">
                <a:solidFill>
                  <a:srgbClr val="0070C0"/>
                </a:solidFill>
              </a:rPr>
              <a:t>, </a:t>
            </a:r>
            <a:r>
              <a:rPr lang="en-US" sz="2400" dirty="0" err="1">
                <a:solidFill>
                  <a:srgbClr val="0070C0"/>
                </a:solidFill>
              </a:rPr>
              <a:t>tiết</a:t>
            </a:r>
            <a:r>
              <a:rPr lang="en-US" sz="2400" dirty="0">
                <a:solidFill>
                  <a:srgbClr val="0070C0"/>
                </a:solidFill>
              </a:rPr>
              <a:t> </a:t>
            </a:r>
            <a:r>
              <a:rPr lang="en-US" sz="2400" dirty="0" err="1">
                <a:solidFill>
                  <a:srgbClr val="0070C0"/>
                </a:solidFill>
              </a:rPr>
              <a:t>kiệm</a:t>
            </a:r>
            <a:r>
              <a:rPr lang="en-US" sz="2400" dirty="0">
                <a:solidFill>
                  <a:srgbClr val="0070C0"/>
                </a:solidFill>
              </a:rPr>
              <a:t>.</a:t>
            </a:r>
          </a:p>
          <a:p>
            <a:r>
              <a:rPr lang="en-US" sz="2400" dirty="0">
                <a:solidFill>
                  <a:srgbClr val="0070C0"/>
                </a:solidFill>
              </a:rPr>
              <a:t>▪ </a:t>
            </a:r>
            <a:r>
              <a:rPr lang="en-US" sz="2400" dirty="0" err="1">
                <a:solidFill>
                  <a:srgbClr val="0070C0"/>
                </a:solidFill>
              </a:rPr>
              <a:t>Với</a:t>
            </a:r>
            <a:r>
              <a:rPr lang="en-US" sz="2400" dirty="0">
                <a:solidFill>
                  <a:srgbClr val="0070C0"/>
                </a:solidFill>
              </a:rPr>
              <a:t> 70% </a:t>
            </a:r>
            <a:r>
              <a:rPr lang="en-US" sz="2400" dirty="0" err="1">
                <a:solidFill>
                  <a:srgbClr val="0070C0"/>
                </a:solidFill>
              </a:rPr>
              <a:t>số</a:t>
            </a:r>
            <a:r>
              <a:rPr lang="en-US" sz="2400" dirty="0">
                <a:solidFill>
                  <a:srgbClr val="0070C0"/>
                </a:solidFill>
              </a:rPr>
              <a:t> </a:t>
            </a:r>
            <a:r>
              <a:rPr lang="en-US" sz="2400" dirty="0" err="1">
                <a:solidFill>
                  <a:srgbClr val="0070C0"/>
                </a:solidFill>
              </a:rPr>
              <a:t>tiền</a:t>
            </a:r>
            <a:r>
              <a:rPr lang="en-US" sz="2400" dirty="0">
                <a:solidFill>
                  <a:srgbClr val="0070C0"/>
                </a:solidFill>
              </a:rPr>
              <a:t> </a:t>
            </a:r>
            <a:r>
              <a:rPr lang="en-US" sz="2400" dirty="0" err="1">
                <a:solidFill>
                  <a:srgbClr val="0070C0"/>
                </a:solidFill>
              </a:rPr>
              <a:t>được</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trước</a:t>
            </a:r>
            <a:r>
              <a:rPr lang="en-US" sz="2400" dirty="0">
                <a:solidFill>
                  <a:srgbClr val="0070C0"/>
                </a:solidFill>
              </a:rPr>
              <a:t> </a:t>
            </a:r>
            <a:r>
              <a:rPr lang="en-US" sz="2400" dirty="0" err="1">
                <a:solidFill>
                  <a:srgbClr val="0070C0"/>
                </a:solidFill>
              </a:rPr>
              <a:t>khi</a:t>
            </a:r>
            <a:r>
              <a:rPr lang="en-US" sz="2400" dirty="0">
                <a:solidFill>
                  <a:srgbClr val="0070C0"/>
                </a:solidFill>
              </a:rPr>
              <a:t> chi </a:t>
            </a:r>
            <a:r>
              <a:rPr lang="en-US" sz="2400" dirty="0" err="1">
                <a:solidFill>
                  <a:srgbClr val="0070C0"/>
                </a:solidFill>
              </a:rPr>
              <a:t>tiêu</a:t>
            </a:r>
            <a:r>
              <a:rPr lang="en-US" sz="2400" dirty="0">
                <a:solidFill>
                  <a:srgbClr val="0070C0"/>
                </a:solidFill>
              </a:rPr>
              <a:t>, P </a:t>
            </a:r>
            <a:r>
              <a:rPr lang="en-US" sz="2400" dirty="0" err="1">
                <a:solidFill>
                  <a:srgbClr val="0070C0"/>
                </a:solidFill>
              </a:rPr>
              <a:t>hãy</a:t>
            </a:r>
            <a:r>
              <a:rPr lang="en-US" sz="2400" dirty="0">
                <a:solidFill>
                  <a:srgbClr val="0070C0"/>
                </a:solidFill>
              </a:rPr>
              <a:t> </a:t>
            </a:r>
            <a:r>
              <a:rPr lang="en-US" sz="2400" dirty="0" err="1">
                <a:solidFill>
                  <a:srgbClr val="0070C0"/>
                </a:solidFill>
              </a:rPr>
              <a:t>lập</a:t>
            </a:r>
            <a:r>
              <a:rPr lang="en-US" sz="2400" dirty="0">
                <a:solidFill>
                  <a:srgbClr val="0070C0"/>
                </a:solidFill>
              </a:rPr>
              <a:t> </a:t>
            </a:r>
            <a:r>
              <a:rPr lang="en-US" sz="2400" dirty="0" err="1">
                <a:solidFill>
                  <a:srgbClr val="0070C0"/>
                </a:solidFill>
              </a:rPr>
              <a:t>danh</a:t>
            </a:r>
            <a:r>
              <a:rPr lang="en-US" sz="2400" dirty="0">
                <a:solidFill>
                  <a:srgbClr val="0070C0"/>
                </a:solidFill>
              </a:rPr>
              <a:t> </a:t>
            </a:r>
            <a:r>
              <a:rPr lang="en-US" sz="2400" dirty="0" err="1">
                <a:solidFill>
                  <a:srgbClr val="0070C0"/>
                </a:solidFill>
              </a:rPr>
              <a:t>sách</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mặt</a:t>
            </a:r>
            <a:r>
              <a:rPr lang="en-US" sz="2400" dirty="0">
                <a:solidFill>
                  <a:srgbClr val="0070C0"/>
                </a:solidFill>
              </a:rPr>
              <a:t> </a:t>
            </a:r>
            <a:r>
              <a:rPr lang="en-US" sz="2400" dirty="0" err="1">
                <a:solidFill>
                  <a:srgbClr val="0070C0"/>
                </a:solidFill>
              </a:rPr>
              <a:t>hàng</a:t>
            </a:r>
            <a:r>
              <a:rPr lang="en-US" sz="2400" dirty="0">
                <a:solidFill>
                  <a:srgbClr val="0070C0"/>
                </a:solidFill>
              </a:rPr>
              <a:t> </a:t>
            </a:r>
            <a:r>
              <a:rPr lang="en-US" sz="2400" dirty="0" err="1">
                <a:solidFill>
                  <a:srgbClr val="0070C0"/>
                </a:solidFill>
              </a:rPr>
              <a:t>cần</a:t>
            </a:r>
            <a:r>
              <a:rPr lang="en-US" sz="2400" dirty="0">
                <a:solidFill>
                  <a:srgbClr val="0070C0"/>
                </a:solidFill>
              </a:rPr>
              <a:t> </a:t>
            </a:r>
            <a:r>
              <a:rPr lang="en-US" sz="2400" dirty="0" err="1">
                <a:solidFill>
                  <a:srgbClr val="0070C0"/>
                </a:solidFill>
              </a:rPr>
              <a:t>mua</a:t>
            </a:r>
            <a:r>
              <a:rPr lang="en-US" sz="2400" dirty="0">
                <a:solidFill>
                  <a:srgbClr val="0070C0"/>
                </a:solidFill>
              </a:rPr>
              <a:t>, </a:t>
            </a:r>
            <a:r>
              <a:rPr lang="en-US" sz="2400" dirty="0" err="1">
                <a:solidFill>
                  <a:srgbClr val="0070C0"/>
                </a:solidFill>
              </a:rPr>
              <a:t>phù</a:t>
            </a:r>
            <a:r>
              <a:rPr lang="en-US" sz="2400" dirty="0">
                <a:solidFill>
                  <a:srgbClr val="0070C0"/>
                </a:solidFill>
              </a:rPr>
              <a:t> </a:t>
            </a:r>
            <a:r>
              <a:rPr lang="en-US" sz="2400" dirty="0" err="1">
                <a:solidFill>
                  <a:srgbClr val="0070C0"/>
                </a:solidFill>
              </a:rPr>
              <a:t>hợp</a:t>
            </a:r>
            <a:r>
              <a:rPr lang="en-US" sz="2400" dirty="0">
                <a:solidFill>
                  <a:srgbClr val="0070C0"/>
                </a:solidFill>
              </a:rPr>
              <a:t> </a:t>
            </a:r>
            <a:r>
              <a:rPr lang="en-US" sz="2400" dirty="0" err="1">
                <a:solidFill>
                  <a:srgbClr val="0070C0"/>
                </a:solidFill>
              </a:rPr>
              <a:t>với</a:t>
            </a:r>
            <a:r>
              <a:rPr lang="en-US" sz="2400" dirty="0">
                <a:solidFill>
                  <a:srgbClr val="0070C0"/>
                </a:solidFill>
              </a:rPr>
              <a:t> </a:t>
            </a:r>
            <a:r>
              <a:rPr lang="en-US" sz="2400" dirty="0" err="1">
                <a:solidFill>
                  <a:srgbClr val="0070C0"/>
                </a:solidFill>
              </a:rPr>
              <a:t>nhu</a:t>
            </a:r>
            <a:r>
              <a:rPr lang="en-US" sz="2400" dirty="0">
                <a:solidFill>
                  <a:srgbClr val="0070C0"/>
                </a:solidFill>
              </a:rPr>
              <a:t> </a:t>
            </a:r>
            <a:r>
              <a:rPr lang="en-US" sz="2400" dirty="0" err="1">
                <a:solidFill>
                  <a:srgbClr val="0070C0"/>
                </a:solidFill>
              </a:rPr>
              <a:t>cầu</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bản</a:t>
            </a:r>
            <a:r>
              <a:rPr lang="en-US" sz="2400" dirty="0">
                <a:solidFill>
                  <a:srgbClr val="0070C0"/>
                </a:solidFill>
              </a:rPr>
              <a:t> </a:t>
            </a:r>
            <a:r>
              <a:rPr lang="en-US" sz="2400" dirty="0" err="1">
                <a:solidFill>
                  <a:srgbClr val="0070C0"/>
                </a:solidFill>
              </a:rPr>
              <a:t>thân</a:t>
            </a:r>
            <a:r>
              <a:rPr lang="en-US" sz="2400" dirty="0">
                <a:solidFill>
                  <a:srgbClr val="0070C0"/>
                </a:solidFill>
              </a:rPr>
              <a:t>…</a:t>
            </a:r>
          </a:p>
          <a:p>
            <a:pPr lvl="0"/>
            <a:r>
              <a:rPr lang="en-US" sz="2400" b="1" i="1" dirty="0" err="1">
                <a:solidFill>
                  <a:srgbClr val="0070C0"/>
                </a:solidFill>
              </a:rPr>
              <a:t>Xây</a:t>
            </a:r>
            <a:r>
              <a:rPr lang="en-US" sz="2400" b="1" i="1" dirty="0">
                <a:solidFill>
                  <a:srgbClr val="0070C0"/>
                </a:solidFill>
              </a:rPr>
              <a:t> </a:t>
            </a:r>
            <a:r>
              <a:rPr lang="en-US" sz="2400" b="1" i="1" dirty="0" err="1">
                <a:solidFill>
                  <a:srgbClr val="0070C0"/>
                </a:solidFill>
              </a:rPr>
              <a:t>dựng</a:t>
            </a:r>
            <a:r>
              <a:rPr lang="en-US" sz="2400" b="1" i="1" dirty="0">
                <a:solidFill>
                  <a:srgbClr val="0070C0"/>
                </a:solidFill>
              </a:rPr>
              <a:t> </a:t>
            </a:r>
            <a:r>
              <a:rPr lang="en-US" sz="2400" b="1" i="1" dirty="0" err="1">
                <a:solidFill>
                  <a:srgbClr val="0070C0"/>
                </a:solidFill>
              </a:rPr>
              <a:t>kế</a:t>
            </a:r>
            <a:r>
              <a:rPr lang="en-US" sz="2400" b="1" i="1" dirty="0">
                <a:solidFill>
                  <a:srgbClr val="0070C0"/>
                </a:solidFill>
              </a:rPr>
              <a:t> </a:t>
            </a:r>
            <a:r>
              <a:rPr lang="en-US" sz="2400" b="1" i="1" dirty="0" err="1">
                <a:solidFill>
                  <a:srgbClr val="0070C0"/>
                </a:solidFill>
              </a:rPr>
              <a:t>hoạch</a:t>
            </a:r>
            <a:r>
              <a:rPr lang="en-US" sz="2400" b="1" i="1" dirty="0">
                <a:solidFill>
                  <a:srgbClr val="0070C0"/>
                </a:solidFill>
              </a:rPr>
              <a:t> chi </a:t>
            </a:r>
            <a:r>
              <a:rPr lang="en-US" sz="2400" b="1" i="1" dirty="0" err="1">
                <a:solidFill>
                  <a:srgbClr val="0070C0"/>
                </a:solidFill>
              </a:rPr>
              <a:t>tiêu</a:t>
            </a:r>
            <a:r>
              <a:rPr lang="en-US" sz="2400" b="1" i="1" dirty="0">
                <a:solidFill>
                  <a:srgbClr val="0070C0"/>
                </a:solidFill>
              </a:rPr>
              <a:t> </a:t>
            </a:r>
            <a:r>
              <a:rPr lang="en-US" sz="2400" b="1" i="1" dirty="0" err="1">
                <a:solidFill>
                  <a:srgbClr val="0070C0"/>
                </a:solidFill>
              </a:rPr>
              <a:t>phù</a:t>
            </a:r>
            <a:r>
              <a:rPr lang="en-US" sz="2400" b="1" i="1" dirty="0">
                <a:solidFill>
                  <a:srgbClr val="0070C0"/>
                </a:solidFill>
              </a:rPr>
              <a:t> </a:t>
            </a:r>
            <a:r>
              <a:rPr lang="en-US" sz="2400" b="1" i="1" dirty="0" err="1">
                <a:solidFill>
                  <a:srgbClr val="0070C0"/>
                </a:solidFill>
              </a:rPr>
              <a:t>hợp</a:t>
            </a:r>
            <a:r>
              <a:rPr lang="en-US" sz="2400" b="1" i="1" dirty="0">
                <a:solidFill>
                  <a:srgbClr val="0070C0"/>
                </a:solidFill>
              </a:rPr>
              <a:t> </a:t>
            </a:r>
            <a:r>
              <a:rPr lang="en-US" sz="2400" b="1" i="1" dirty="0" err="1">
                <a:solidFill>
                  <a:srgbClr val="0070C0"/>
                </a:solidFill>
              </a:rPr>
              <a:t>với</a:t>
            </a:r>
            <a:r>
              <a:rPr lang="en-US" sz="2400" b="1" i="1" dirty="0">
                <a:solidFill>
                  <a:srgbClr val="0070C0"/>
                </a:solidFill>
              </a:rPr>
              <a:t> </a:t>
            </a:r>
            <a:r>
              <a:rPr lang="en-US" sz="2400" b="1" i="1" dirty="0" err="1">
                <a:solidFill>
                  <a:srgbClr val="0070C0"/>
                </a:solidFill>
              </a:rPr>
              <a:t>bản</a:t>
            </a:r>
            <a:r>
              <a:rPr lang="en-US" sz="2400" b="1" i="1" dirty="0">
                <a:solidFill>
                  <a:srgbClr val="0070C0"/>
                </a:solidFill>
              </a:rPr>
              <a:t> </a:t>
            </a:r>
            <a:r>
              <a:rPr lang="en-US" sz="2400" b="1" i="1" dirty="0" err="1">
                <a:solidFill>
                  <a:srgbClr val="0070C0"/>
                </a:solidFill>
              </a:rPr>
              <a:t>thân</a:t>
            </a:r>
            <a:r>
              <a:rPr lang="en-US" sz="2400" b="1" i="1" dirty="0">
                <a:solidFill>
                  <a:srgbClr val="0070C0"/>
                </a:solidFill>
              </a:rPr>
              <a:t> </a:t>
            </a:r>
            <a:r>
              <a:rPr lang="en-US" sz="2400" b="1" i="1" dirty="0" err="1">
                <a:solidFill>
                  <a:srgbClr val="0070C0"/>
                </a:solidFill>
              </a:rPr>
              <a:t>và</a:t>
            </a:r>
            <a:r>
              <a:rPr lang="en-US" sz="2400" b="1" i="1" dirty="0">
                <a:solidFill>
                  <a:srgbClr val="0070C0"/>
                </a:solidFill>
              </a:rPr>
              <a:t> </a:t>
            </a:r>
            <a:r>
              <a:rPr lang="en-US" sz="2400" b="1" i="1" dirty="0" err="1">
                <a:solidFill>
                  <a:srgbClr val="0070C0"/>
                </a:solidFill>
              </a:rPr>
              <a:t>gia</a:t>
            </a:r>
            <a:r>
              <a:rPr lang="en-US" sz="2400" b="1" i="1" dirty="0">
                <a:solidFill>
                  <a:srgbClr val="0070C0"/>
                </a:solidFill>
              </a:rPr>
              <a:t> </a:t>
            </a:r>
            <a:r>
              <a:rPr lang="en-US" sz="2400" b="1" i="1" dirty="0" err="1">
                <a:solidFill>
                  <a:srgbClr val="0070C0"/>
                </a:solidFill>
              </a:rPr>
              <a:t>đình</a:t>
            </a:r>
            <a:endParaRPr lang="en-US" sz="2400" dirty="0">
              <a:solidFill>
                <a:srgbClr val="0070C0"/>
              </a:solidFill>
            </a:endParaRPr>
          </a:p>
        </p:txBody>
      </p:sp>
    </p:spTree>
    <p:extLst>
      <p:ext uri="{BB962C8B-B14F-4D97-AF65-F5344CB8AC3E}">
        <p14:creationId xmlns:p14="http://schemas.microsoft.com/office/powerpoint/2010/main" val="188141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 calcmode="lin" valueType="num">
                                      <p:cBhvr additive="base">
                                        <p:cTn id="18" dur="500" fill="hold"/>
                                        <p:tgtEl>
                                          <p:spTgt spid="8194"/>
                                        </p:tgtEl>
                                        <p:attrNameLst>
                                          <p:attrName>ppt_x</p:attrName>
                                        </p:attrNameLst>
                                      </p:cBhvr>
                                      <p:tavLst>
                                        <p:tav tm="0">
                                          <p:val>
                                            <p:strVal val="#ppt_x"/>
                                          </p:val>
                                        </p:tav>
                                        <p:tav tm="100000">
                                          <p:val>
                                            <p:strVal val="#ppt_x"/>
                                          </p:val>
                                        </p:tav>
                                      </p:tavLst>
                                    </p:anim>
                                    <p:anim calcmode="lin" valueType="num">
                                      <p:cBhvr additive="base">
                                        <p:cTn id="19"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2315</Words>
  <Application>Microsoft Office PowerPoint</Application>
  <PresentationFormat>On-screen Show (4:3)</PresentationFormat>
  <Paragraphs>121</Paragraphs>
  <Slides>27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#9Slide03 Ample</vt:lpstr>
      <vt:lpstr>#9Slide03 AmpleSoft Bold</vt:lpstr>
      <vt:lpstr>#9Slide05 Fourth</vt:lpstr>
      <vt:lpstr>Arial</vt:lpstr>
      <vt:lpstr>Calibri</vt:lpstr>
      <vt:lpstr>Edwardian Script ITC</vt:lpstr>
      <vt:lpstr>Open Sans</vt:lpstr>
      <vt:lpstr>SVN-Vanilla Daisy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Danh</dc:creator>
  <cp:lastModifiedBy>Kiem Ba</cp:lastModifiedBy>
  <cp:revision>27</cp:revision>
  <dcterms:created xsi:type="dcterms:W3CDTF">2021-12-27T14:57:24Z</dcterms:created>
  <dcterms:modified xsi:type="dcterms:W3CDTF">2025-03-15T12:10:35Z</dcterms:modified>
</cp:coreProperties>
</file>