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77" r:id="rId1"/>
  </p:sldMasterIdLst>
  <p:notesMasterIdLst>
    <p:notesMasterId r:id="rId42"/>
  </p:notesMasterIdLst>
  <p:sldIdLst>
    <p:sldId id="256" r:id="rId2"/>
    <p:sldId id="258" r:id="rId3"/>
    <p:sldId id="260" r:id="rId4"/>
    <p:sldId id="311" r:id="rId5"/>
    <p:sldId id="328" r:id="rId6"/>
    <p:sldId id="266" r:id="rId7"/>
    <p:sldId id="329" r:id="rId8"/>
    <p:sldId id="313" r:id="rId9"/>
    <p:sldId id="330" r:id="rId10"/>
    <p:sldId id="331" r:id="rId11"/>
    <p:sldId id="332" r:id="rId12"/>
    <p:sldId id="333" r:id="rId13"/>
    <p:sldId id="270" r:id="rId14"/>
    <p:sldId id="334" r:id="rId15"/>
    <p:sldId id="337" r:id="rId16"/>
    <p:sldId id="338" r:id="rId17"/>
    <p:sldId id="322" r:id="rId18"/>
    <p:sldId id="323" r:id="rId19"/>
    <p:sldId id="339" r:id="rId20"/>
    <p:sldId id="274" r:id="rId21"/>
    <p:sldId id="340" r:id="rId22"/>
    <p:sldId id="342" r:id="rId23"/>
    <p:sldId id="341" r:id="rId24"/>
    <p:sldId id="343" r:id="rId25"/>
    <p:sldId id="357" r:id="rId26"/>
    <p:sldId id="344" r:id="rId27"/>
    <p:sldId id="348" r:id="rId28"/>
    <p:sldId id="345" r:id="rId29"/>
    <p:sldId id="346" r:id="rId30"/>
    <p:sldId id="347" r:id="rId31"/>
    <p:sldId id="349" r:id="rId32"/>
    <p:sldId id="351" r:id="rId33"/>
    <p:sldId id="350" r:id="rId34"/>
    <p:sldId id="352" r:id="rId35"/>
    <p:sldId id="353" r:id="rId36"/>
    <p:sldId id="354" r:id="rId37"/>
    <p:sldId id="356" r:id="rId38"/>
    <p:sldId id="355" r:id="rId39"/>
    <p:sldId id="321" r:id="rId40"/>
    <p:sldId id="261" r:id="rId41"/>
  </p:sldIdLst>
  <p:sldSz cx="9144000" cy="5143500" type="screen16x9"/>
  <p:notesSz cx="6858000" cy="9144000"/>
  <p:embeddedFontLst>
    <p:embeddedFont>
      <p:font typeface="Barlow" panose="00000500000000000000" pitchFamily="2" charset="0"/>
      <p:regular r:id="rId43"/>
      <p:bold r:id="rId44"/>
      <p:italic r:id="rId45"/>
      <p:boldItalic r:id="rId46"/>
    </p:embeddedFont>
    <p:embeddedFont>
      <p:font typeface="Barlow Black" panose="00000A00000000000000" pitchFamily="2" charset="0"/>
      <p:bold r:id="rId47"/>
      <p:boldItalic r:id="rId4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FF"/>
    <a:srgbClr val="CC434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BD8BE63-8815-4FC0-A2C2-9C89F5CE271A}">
  <a:tblStyle styleId="{BBD8BE63-8815-4FC0-A2C2-9C89F5CE271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869" autoAdjust="0"/>
  </p:normalViewPr>
  <p:slideViewPr>
    <p:cSldViewPr snapToGrid="0">
      <p:cViewPr varScale="1">
        <p:scale>
          <a:sx n="74" d="100"/>
          <a:sy n="74" d="100"/>
        </p:scale>
        <p:origin x="1060"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font" Target="fonts/font5.fntdata"/><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2.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1.fntdata"/><Relationship Id="rId48" Type="http://schemas.openxmlformats.org/officeDocument/2006/relationships/font" Target="fonts/font6.fntdata"/><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4.fntdata"/><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C55D11C-066B-4C1E-ABEA-E9E72590B5AB}" type="doc">
      <dgm:prSet loTypeId="urn:microsoft.com/office/officeart/2005/8/layout/cycle3" loCatId="cycle" qsTypeId="urn:microsoft.com/office/officeart/2005/8/quickstyle/simple3" qsCatId="simple" csTypeId="urn:microsoft.com/office/officeart/2005/8/colors/accent1_2" csCatId="accent1" phldr="1"/>
      <dgm:spPr/>
      <dgm:t>
        <a:bodyPr/>
        <a:lstStyle/>
        <a:p>
          <a:endParaRPr lang="en-US"/>
        </a:p>
      </dgm:t>
    </dgm:pt>
    <dgm:pt modelId="{93029863-54A2-41AD-BDEA-EEC10F2E6046}">
      <dgm:prSet phldrT="[Text]" custT="1"/>
      <dgm:spPr>
        <a:solidFill>
          <a:schemeClr val="bg2">
            <a:lumMod val="50000"/>
          </a:schemeClr>
        </a:solidFill>
      </dgm:spPr>
      <dgm:t>
        <a:bodyPr/>
        <a:lstStyle/>
        <a:p>
          <a:r>
            <a:rPr lang="en-US" sz="2400" b="0" i="0" dirty="0" err="1">
              <a:latin typeface="Times New Roman" panose="02020603050405020304" pitchFamily="18" charset="0"/>
              <a:cs typeface="Times New Roman" panose="02020603050405020304" pitchFamily="18" charset="0"/>
            </a:rPr>
            <a:t>Giữ</a:t>
          </a:r>
          <a:r>
            <a:rPr lang="en-US" sz="2400" b="0" i="0" dirty="0">
              <a:latin typeface="Times New Roman" panose="02020603050405020304" pitchFamily="18" charset="0"/>
              <a:cs typeface="Times New Roman" panose="02020603050405020304" pitchFamily="18" charset="0"/>
            </a:rPr>
            <a:t> </a:t>
          </a:r>
          <a:r>
            <a:rPr lang="en-US" sz="2400" b="0" i="0" dirty="0" err="1">
              <a:latin typeface="Times New Roman" panose="02020603050405020304" pitchFamily="18" charset="0"/>
              <a:cs typeface="Times New Roman" panose="02020603050405020304" pitchFamily="18" charset="0"/>
            </a:rPr>
            <a:t>bình</a:t>
          </a:r>
          <a:r>
            <a:rPr lang="en-US" sz="2400" b="0" i="0" dirty="0">
              <a:latin typeface="Times New Roman" panose="02020603050405020304" pitchFamily="18" charset="0"/>
              <a:cs typeface="Times New Roman" panose="02020603050405020304" pitchFamily="18" charset="0"/>
            </a:rPr>
            <a:t> </a:t>
          </a:r>
          <a:r>
            <a:rPr lang="en-US" sz="2400" b="0" i="0" dirty="0" err="1">
              <a:latin typeface="Times New Roman" panose="02020603050405020304" pitchFamily="18" charset="0"/>
              <a:cs typeface="Times New Roman" panose="02020603050405020304" pitchFamily="18" charset="0"/>
            </a:rPr>
            <a:t>tĩnh</a:t>
          </a:r>
          <a:r>
            <a:rPr lang="en-US" sz="2400" b="0" i="0" dirty="0">
              <a:latin typeface="Times New Roman" panose="02020603050405020304" pitchFamily="18" charset="0"/>
              <a:cs typeface="Times New Roman" panose="02020603050405020304" pitchFamily="18" charset="0"/>
            </a:rPr>
            <a:t> </a:t>
          </a:r>
          <a:r>
            <a:rPr lang="en-US" sz="2400" b="0" i="0" dirty="0" err="1">
              <a:latin typeface="Times New Roman" panose="02020603050405020304" pitchFamily="18" charset="0"/>
              <a:cs typeface="Times New Roman" panose="02020603050405020304" pitchFamily="18" charset="0"/>
            </a:rPr>
            <a:t>trong</a:t>
          </a:r>
          <a:r>
            <a:rPr lang="en-US" sz="2400" b="0" i="0" dirty="0">
              <a:latin typeface="Times New Roman" panose="02020603050405020304" pitchFamily="18" charset="0"/>
              <a:cs typeface="Times New Roman" panose="02020603050405020304" pitchFamily="18" charset="0"/>
            </a:rPr>
            <a:t> </a:t>
          </a:r>
          <a:r>
            <a:rPr lang="en-US" sz="2400" b="0" i="0" dirty="0" err="1">
              <a:latin typeface="Times New Roman" panose="02020603050405020304" pitchFamily="18" charset="0"/>
              <a:cs typeface="Times New Roman" panose="02020603050405020304" pitchFamily="18" charset="0"/>
            </a:rPr>
            <a:t>mọi</a:t>
          </a:r>
          <a:r>
            <a:rPr lang="en-US" sz="2400" b="0" i="0" dirty="0">
              <a:latin typeface="Times New Roman" panose="02020603050405020304" pitchFamily="18" charset="0"/>
              <a:cs typeface="Times New Roman" panose="02020603050405020304" pitchFamily="18" charset="0"/>
            </a:rPr>
            <a:t> </a:t>
          </a:r>
          <a:r>
            <a:rPr lang="en-US" sz="2400" b="0" i="0" dirty="0" err="1">
              <a:latin typeface="Times New Roman" panose="02020603050405020304" pitchFamily="18" charset="0"/>
              <a:cs typeface="Times New Roman" panose="02020603050405020304" pitchFamily="18" charset="0"/>
            </a:rPr>
            <a:t>hoàn</a:t>
          </a:r>
          <a:r>
            <a:rPr lang="en-US" sz="2400" b="0" i="0" dirty="0">
              <a:latin typeface="Times New Roman" panose="02020603050405020304" pitchFamily="18" charset="0"/>
              <a:cs typeface="Times New Roman" panose="02020603050405020304" pitchFamily="18" charset="0"/>
            </a:rPr>
            <a:t> </a:t>
          </a:r>
          <a:r>
            <a:rPr lang="en-US" sz="2400" b="0" i="0" dirty="0" err="1">
              <a:latin typeface="Times New Roman" panose="02020603050405020304" pitchFamily="18" charset="0"/>
              <a:cs typeface="Times New Roman" panose="02020603050405020304" pitchFamily="18" charset="0"/>
            </a:rPr>
            <a:t>cảnh</a:t>
          </a:r>
          <a:r>
            <a:rPr lang="en-US" sz="2400" b="0" i="0" dirty="0">
              <a:latin typeface="Times New Roman" panose="02020603050405020304" pitchFamily="18" charset="0"/>
              <a:cs typeface="Times New Roman" panose="02020603050405020304" pitchFamily="18" charset="0"/>
            </a:rPr>
            <a:t>.</a:t>
          </a:r>
          <a:endParaRPr lang="en-US" sz="2400" dirty="0"/>
        </a:p>
      </dgm:t>
    </dgm:pt>
    <dgm:pt modelId="{A34A87C6-314B-47ED-9213-1C8A64260248}" type="parTrans" cxnId="{CDD9FEA2-5151-49D1-A82A-6B4EBE0A5AA4}">
      <dgm:prSet/>
      <dgm:spPr/>
      <dgm:t>
        <a:bodyPr/>
        <a:lstStyle/>
        <a:p>
          <a:endParaRPr lang="en-US"/>
        </a:p>
      </dgm:t>
    </dgm:pt>
    <dgm:pt modelId="{3755C069-F587-4398-AF2C-9F90A5A26FC3}" type="sibTrans" cxnId="{CDD9FEA2-5151-49D1-A82A-6B4EBE0A5AA4}">
      <dgm:prSet/>
      <dgm:spPr>
        <a:solidFill>
          <a:schemeClr val="bg1">
            <a:lumMod val="50000"/>
            <a:lumOff val="50000"/>
          </a:schemeClr>
        </a:solidFill>
      </dgm:spPr>
      <dgm:t>
        <a:bodyPr/>
        <a:lstStyle/>
        <a:p>
          <a:endParaRPr lang="en-US"/>
        </a:p>
      </dgm:t>
    </dgm:pt>
    <dgm:pt modelId="{E740CD0A-B7CD-4856-9364-C4C018546DFD}">
      <dgm:prSet phldrT="[Text]" custT="1"/>
      <dgm:spPr>
        <a:solidFill>
          <a:srgbClr val="FF66FF"/>
        </a:solidFill>
      </dgm:spPr>
      <dgm:t>
        <a:bodyPr/>
        <a:lstStyle/>
        <a:p>
          <a:pPr algn="just"/>
          <a:r>
            <a:rPr lang="en-US" sz="2200" b="0" i="0" dirty="0" err="1">
              <a:latin typeface="Times New Roman" panose="02020603050405020304" pitchFamily="18" charset="0"/>
              <a:cs typeface="Times New Roman" panose="02020603050405020304" pitchFamily="18" charset="0"/>
            </a:rPr>
            <a:t>Chủ</a:t>
          </a:r>
          <a:r>
            <a:rPr lang="en-US" sz="2200" b="0" i="0" dirty="0">
              <a:latin typeface="Times New Roman" panose="02020603050405020304" pitchFamily="18" charset="0"/>
              <a:cs typeface="Times New Roman" panose="02020603050405020304" pitchFamily="18" charset="0"/>
            </a:rPr>
            <a:t> </a:t>
          </a:r>
          <a:r>
            <a:rPr lang="en-US" sz="2200" b="0" i="0" dirty="0" err="1">
              <a:latin typeface="Times New Roman" panose="02020603050405020304" pitchFamily="18" charset="0"/>
              <a:cs typeface="Times New Roman" panose="02020603050405020304" pitchFamily="18" charset="0"/>
            </a:rPr>
            <a:t>động</a:t>
          </a:r>
          <a:r>
            <a:rPr lang="en-US" sz="2200" b="0" i="0" dirty="0">
              <a:latin typeface="Times New Roman" panose="02020603050405020304" pitchFamily="18" charset="0"/>
              <a:cs typeface="Times New Roman" panose="02020603050405020304" pitchFamily="18" charset="0"/>
            </a:rPr>
            <a:t> </a:t>
          </a:r>
          <a:r>
            <a:rPr lang="en-US" sz="2200" b="0" i="0" dirty="0" err="1">
              <a:latin typeface="Times New Roman" panose="02020603050405020304" pitchFamily="18" charset="0"/>
              <a:cs typeface="Times New Roman" panose="02020603050405020304" pitchFamily="18" charset="0"/>
            </a:rPr>
            <a:t>tìm</a:t>
          </a:r>
          <a:r>
            <a:rPr lang="en-US" sz="2200" b="0" i="0" dirty="0">
              <a:latin typeface="Times New Roman" panose="02020603050405020304" pitchFamily="18" charset="0"/>
              <a:cs typeface="Times New Roman" panose="02020603050405020304" pitchFamily="18" charset="0"/>
            </a:rPr>
            <a:t> </a:t>
          </a:r>
          <a:r>
            <a:rPr lang="en-US" sz="2200" b="0" i="0" dirty="0" err="1">
              <a:latin typeface="Times New Roman" panose="02020603050405020304" pitchFamily="18" charset="0"/>
              <a:cs typeface="Times New Roman" panose="02020603050405020304" pitchFamily="18" charset="0"/>
            </a:rPr>
            <a:t>cách</a:t>
          </a:r>
          <a:r>
            <a:rPr lang="en-US" sz="2200" b="0" i="0" dirty="0">
              <a:latin typeface="Times New Roman" panose="02020603050405020304" pitchFamily="18" charset="0"/>
              <a:cs typeface="Times New Roman" panose="02020603050405020304" pitchFamily="18" charset="0"/>
            </a:rPr>
            <a:t> </a:t>
          </a:r>
          <a:r>
            <a:rPr lang="vi-VN" sz="2200" b="0" i="0" dirty="0">
              <a:latin typeface="+mj-lt"/>
            </a:rPr>
            <a:t>giải quyết vấn đề theo hướng tích cực.</a:t>
          </a:r>
          <a:endParaRPr lang="en-US" sz="2200" dirty="0"/>
        </a:p>
      </dgm:t>
    </dgm:pt>
    <dgm:pt modelId="{CEFDF7E5-3847-40F4-B44A-98C34D00B3A0}" type="parTrans" cxnId="{706298F4-2B96-4B97-B2D9-3705306F60BA}">
      <dgm:prSet/>
      <dgm:spPr/>
      <dgm:t>
        <a:bodyPr/>
        <a:lstStyle/>
        <a:p>
          <a:endParaRPr lang="en-US"/>
        </a:p>
      </dgm:t>
    </dgm:pt>
    <dgm:pt modelId="{661D793F-E52B-4D7A-BC5C-22303B0B8E02}" type="sibTrans" cxnId="{706298F4-2B96-4B97-B2D9-3705306F60BA}">
      <dgm:prSet/>
      <dgm:spPr/>
      <dgm:t>
        <a:bodyPr/>
        <a:lstStyle/>
        <a:p>
          <a:endParaRPr lang="en-US"/>
        </a:p>
      </dgm:t>
    </dgm:pt>
    <dgm:pt modelId="{8345295C-8CEC-48AE-9A1D-D116485EB70E}">
      <dgm:prSet phldrT="[Text]" custT="1"/>
      <dgm:spPr/>
      <dgm:t>
        <a:bodyPr/>
        <a:lstStyle/>
        <a:p>
          <a:r>
            <a:rPr lang="en-US" sz="2400" dirty="0" err="1"/>
            <a:t>Kiên</a:t>
          </a:r>
          <a:r>
            <a:rPr lang="en-US" sz="2400" dirty="0"/>
            <a:t> </a:t>
          </a:r>
          <a:r>
            <a:rPr lang="en-US" sz="2400" dirty="0" err="1"/>
            <a:t>trì</a:t>
          </a:r>
          <a:r>
            <a:rPr lang="en-US" sz="2400" dirty="0"/>
            <a:t> </a:t>
          </a:r>
          <a:r>
            <a:rPr lang="en-US" sz="2400" dirty="0" err="1"/>
            <a:t>thực</a:t>
          </a:r>
          <a:r>
            <a:rPr lang="en-US" sz="2400" dirty="0"/>
            <a:t> </a:t>
          </a:r>
          <a:r>
            <a:rPr lang="en-US" sz="2400" dirty="0" err="1"/>
            <a:t>hiện</a:t>
          </a:r>
          <a:r>
            <a:rPr lang="en-US" sz="2400" dirty="0"/>
            <a:t> </a:t>
          </a:r>
          <a:r>
            <a:rPr lang="en-US" sz="2400" dirty="0" err="1"/>
            <a:t>thích</a:t>
          </a:r>
          <a:r>
            <a:rPr lang="en-US" sz="2400" dirty="0"/>
            <a:t> </a:t>
          </a:r>
          <a:r>
            <a:rPr lang="en-US" sz="2400" dirty="0" err="1"/>
            <a:t>ứng</a:t>
          </a:r>
          <a:r>
            <a:rPr lang="en-US" sz="2400" dirty="0"/>
            <a:t> </a:t>
          </a:r>
          <a:r>
            <a:rPr lang="en-US" sz="2400" dirty="0" err="1"/>
            <a:t>với</a:t>
          </a:r>
          <a:r>
            <a:rPr lang="en-US" sz="2400" dirty="0"/>
            <a:t> </a:t>
          </a:r>
          <a:r>
            <a:rPr lang="en-US" sz="2400" dirty="0" err="1"/>
            <a:t>sự</a:t>
          </a:r>
          <a:r>
            <a:rPr lang="en-US" sz="2400" dirty="0"/>
            <a:t> </a:t>
          </a:r>
          <a:r>
            <a:rPr lang="en-US" sz="2400" dirty="0" err="1"/>
            <a:t>thay</a:t>
          </a:r>
          <a:r>
            <a:rPr lang="en-US" sz="2400" dirty="0"/>
            <a:t> </a:t>
          </a:r>
          <a:r>
            <a:rPr lang="en-US" sz="2400" dirty="0" err="1"/>
            <a:t>đổi</a:t>
          </a:r>
          <a:endParaRPr lang="en-US" sz="2400" dirty="0"/>
        </a:p>
      </dgm:t>
    </dgm:pt>
    <dgm:pt modelId="{E3129387-275A-4550-9BD5-CD68F83C9AD2}" type="parTrans" cxnId="{276451AC-FB8F-48AA-A85F-981C4BC69A97}">
      <dgm:prSet/>
      <dgm:spPr/>
      <dgm:t>
        <a:bodyPr/>
        <a:lstStyle/>
        <a:p>
          <a:endParaRPr lang="en-US"/>
        </a:p>
      </dgm:t>
    </dgm:pt>
    <dgm:pt modelId="{64137DFC-0925-4F66-B16A-017B631DBB57}" type="sibTrans" cxnId="{276451AC-FB8F-48AA-A85F-981C4BC69A97}">
      <dgm:prSet/>
      <dgm:spPr/>
      <dgm:t>
        <a:bodyPr/>
        <a:lstStyle/>
        <a:p>
          <a:endParaRPr lang="en-US"/>
        </a:p>
      </dgm:t>
    </dgm:pt>
    <dgm:pt modelId="{86B49776-9484-4AC2-B244-F8EFF700AD57}">
      <dgm:prSet phldrT="[Text]" custT="1"/>
      <dgm:spPr>
        <a:solidFill>
          <a:srgbClr val="FFC000"/>
        </a:solidFill>
      </dgm:spPr>
      <dgm:t>
        <a:bodyPr/>
        <a:lstStyle/>
        <a:p>
          <a:r>
            <a:rPr lang="en-US" sz="2000" dirty="0" err="1"/>
            <a:t>Đánh</a:t>
          </a:r>
          <a:r>
            <a:rPr lang="en-US" sz="2000" dirty="0"/>
            <a:t> </a:t>
          </a:r>
          <a:r>
            <a:rPr lang="en-US" sz="2000" dirty="0" err="1"/>
            <a:t>giá</a:t>
          </a:r>
          <a:r>
            <a:rPr lang="en-US" sz="2000" dirty="0"/>
            <a:t> </a:t>
          </a:r>
          <a:r>
            <a:rPr lang="en-US" sz="2000" dirty="0" err="1"/>
            <a:t>hiệu</a:t>
          </a:r>
          <a:r>
            <a:rPr lang="en-US" sz="2000" dirty="0"/>
            <a:t> </a:t>
          </a:r>
          <a:r>
            <a:rPr lang="en-US" sz="2000" dirty="0" err="1"/>
            <a:t>quả</a:t>
          </a:r>
          <a:r>
            <a:rPr lang="en-US" sz="2000" dirty="0"/>
            <a:t>, </a:t>
          </a:r>
          <a:r>
            <a:rPr lang="en-US" sz="2000" dirty="0" err="1"/>
            <a:t>rút</a:t>
          </a:r>
          <a:r>
            <a:rPr lang="en-US" sz="2000" dirty="0"/>
            <a:t> </a:t>
          </a:r>
          <a:r>
            <a:rPr lang="en-US" sz="2000" dirty="0" err="1"/>
            <a:t>ra</a:t>
          </a:r>
          <a:r>
            <a:rPr lang="en-US" sz="2000" dirty="0"/>
            <a:t> </a:t>
          </a:r>
          <a:r>
            <a:rPr lang="en-US" sz="2000" dirty="0" err="1"/>
            <a:t>bài</a:t>
          </a:r>
          <a:r>
            <a:rPr lang="en-US" sz="2000" dirty="0"/>
            <a:t> </a:t>
          </a:r>
          <a:r>
            <a:rPr lang="en-US" sz="2000" dirty="0" err="1"/>
            <a:t>học</a:t>
          </a:r>
          <a:r>
            <a:rPr lang="en-US" sz="2000" dirty="0"/>
            <a:t> </a:t>
          </a:r>
          <a:r>
            <a:rPr lang="en-US" sz="2000" dirty="0" err="1"/>
            <a:t>kinh</a:t>
          </a:r>
          <a:r>
            <a:rPr lang="en-US" sz="2000" dirty="0"/>
            <a:t> </a:t>
          </a:r>
          <a:r>
            <a:rPr lang="en-US" sz="2000" dirty="0" err="1"/>
            <a:t>nghiệm</a:t>
          </a:r>
          <a:r>
            <a:rPr lang="en-US" sz="2000" dirty="0"/>
            <a:t> </a:t>
          </a:r>
          <a:r>
            <a:rPr lang="en-US" sz="2000" dirty="0" err="1"/>
            <a:t>cho</a:t>
          </a:r>
          <a:r>
            <a:rPr lang="en-US" sz="2000" dirty="0"/>
            <a:t> </a:t>
          </a:r>
          <a:r>
            <a:rPr lang="en-US" sz="2000" dirty="0" err="1"/>
            <a:t>bản</a:t>
          </a:r>
          <a:r>
            <a:rPr lang="en-US" sz="2000" dirty="0"/>
            <a:t> </a:t>
          </a:r>
          <a:r>
            <a:rPr lang="en-US" sz="2000" dirty="0" err="1"/>
            <a:t>thân</a:t>
          </a:r>
          <a:endParaRPr lang="en-US" sz="2000" dirty="0"/>
        </a:p>
      </dgm:t>
    </dgm:pt>
    <dgm:pt modelId="{A4D35FFA-917A-4EFF-9F96-4F861BEC7433}" type="parTrans" cxnId="{2E898912-869A-43E6-9946-D948FA22377D}">
      <dgm:prSet/>
      <dgm:spPr/>
      <dgm:t>
        <a:bodyPr/>
        <a:lstStyle/>
        <a:p>
          <a:endParaRPr lang="en-US"/>
        </a:p>
      </dgm:t>
    </dgm:pt>
    <dgm:pt modelId="{8462FFCE-CEF7-4731-8DF1-8BE57A7C94A2}" type="sibTrans" cxnId="{2E898912-869A-43E6-9946-D948FA22377D}">
      <dgm:prSet/>
      <dgm:spPr/>
      <dgm:t>
        <a:bodyPr/>
        <a:lstStyle/>
        <a:p>
          <a:endParaRPr lang="en-US"/>
        </a:p>
      </dgm:t>
    </dgm:pt>
    <dgm:pt modelId="{0D39497B-0096-407D-98EB-88B7B219CC29}">
      <dgm:prSet phldrT="[Text]" custT="1"/>
      <dgm:spPr/>
      <dgm:t>
        <a:bodyPr/>
        <a:lstStyle/>
        <a:p>
          <a:r>
            <a:rPr lang="en-US" sz="2800" b="0" i="0" dirty="0" err="1">
              <a:latin typeface="Times New Roman" panose="02020603050405020304" pitchFamily="18" charset="0"/>
              <a:cs typeface="Times New Roman" panose="02020603050405020304" pitchFamily="18" charset="0"/>
            </a:rPr>
            <a:t>Chấp</a:t>
          </a:r>
          <a:r>
            <a:rPr lang="en-US" sz="2800" b="0" i="0" dirty="0">
              <a:latin typeface="Times New Roman" panose="02020603050405020304" pitchFamily="18" charset="0"/>
              <a:cs typeface="Times New Roman" panose="02020603050405020304" pitchFamily="18" charset="0"/>
            </a:rPr>
            <a:t> </a:t>
          </a:r>
          <a:r>
            <a:rPr lang="en-US" sz="2800" b="0" i="0" dirty="0" err="1">
              <a:latin typeface="Times New Roman" panose="02020603050405020304" pitchFamily="18" charset="0"/>
              <a:cs typeface="Times New Roman" panose="02020603050405020304" pitchFamily="18" charset="0"/>
            </a:rPr>
            <a:t>nhận</a:t>
          </a:r>
          <a:r>
            <a:rPr lang="en-US" sz="2800" b="0" i="0" dirty="0">
              <a:latin typeface="Times New Roman" panose="02020603050405020304" pitchFamily="18" charset="0"/>
              <a:cs typeface="Times New Roman" panose="02020603050405020304" pitchFamily="18" charset="0"/>
            </a:rPr>
            <a:t> </a:t>
          </a:r>
          <a:r>
            <a:rPr lang="en-US" sz="2800" b="0" i="0" dirty="0" err="1">
              <a:latin typeface="Times New Roman" panose="02020603050405020304" pitchFamily="18" charset="0"/>
              <a:cs typeface="Times New Roman" panose="02020603050405020304" pitchFamily="18" charset="0"/>
            </a:rPr>
            <a:t>thay</a:t>
          </a:r>
          <a:r>
            <a:rPr lang="en-US" sz="2800" b="0" i="0" dirty="0">
              <a:latin typeface="Times New Roman" panose="02020603050405020304" pitchFamily="18" charset="0"/>
              <a:cs typeface="Times New Roman" panose="02020603050405020304" pitchFamily="18" charset="0"/>
            </a:rPr>
            <a:t> </a:t>
          </a:r>
          <a:r>
            <a:rPr lang="en-US" sz="2800" b="0" i="0" dirty="0" err="1">
              <a:latin typeface="Times New Roman" panose="02020603050405020304" pitchFamily="18" charset="0"/>
              <a:cs typeface="Times New Roman" panose="02020603050405020304" pitchFamily="18" charset="0"/>
            </a:rPr>
            <a:t>đổi</a:t>
          </a:r>
          <a:r>
            <a:rPr lang="en-US" sz="2800" b="0" i="0" dirty="0">
              <a:latin typeface="Times New Roman" panose="02020603050405020304" pitchFamily="18" charset="0"/>
              <a:cs typeface="Times New Roman" panose="02020603050405020304" pitchFamily="18" charset="0"/>
            </a:rPr>
            <a:t> </a:t>
          </a:r>
          <a:r>
            <a:rPr lang="en-US" sz="2800" b="0" i="0" dirty="0" err="1">
              <a:latin typeface="Times New Roman" panose="02020603050405020304" pitchFamily="18" charset="0"/>
              <a:cs typeface="Times New Roman" panose="02020603050405020304" pitchFamily="18" charset="0"/>
            </a:rPr>
            <a:t>là</a:t>
          </a:r>
          <a:r>
            <a:rPr lang="en-US" sz="2800" b="0" i="0" dirty="0">
              <a:latin typeface="Times New Roman" panose="02020603050405020304" pitchFamily="18" charset="0"/>
              <a:cs typeface="Times New Roman" panose="02020603050405020304" pitchFamily="18" charset="0"/>
            </a:rPr>
            <a:t> </a:t>
          </a:r>
          <a:r>
            <a:rPr lang="en-US" sz="2800" b="0" i="0" dirty="0" err="1">
              <a:latin typeface="Times New Roman" panose="02020603050405020304" pitchFamily="18" charset="0"/>
              <a:cs typeface="Times New Roman" panose="02020603050405020304" pitchFamily="18" charset="0"/>
            </a:rPr>
            <a:t>tất</a:t>
          </a:r>
          <a:r>
            <a:rPr lang="en-US" sz="2800" b="0" i="0" dirty="0">
              <a:latin typeface="Times New Roman" panose="02020603050405020304" pitchFamily="18" charset="0"/>
              <a:cs typeface="Times New Roman" panose="02020603050405020304" pitchFamily="18" charset="0"/>
            </a:rPr>
            <a:t> </a:t>
          </a:r>
          <a:r>
            <a:rPr lang="en-US" sz="2800" b="0" i="0" dirty="0" err="1">
              <a:latin typeface="Times New Roman" panose="02020603050405020304" pitchFamily="18" charset="0"/>
              <a:cs typeface="Times New Roman" panose="02020603050405020304" pitchFamily="18" charset="0"/>
            </a:rPr>
            <a:t>yếu</a:t>
          </a:r>
          <a:endParaRPr lang="en-US" sz="2800" dirty="0"/>
        </a:p>
      </dgm:t>
    </dgm:pt>
    <dgm:pt modelId="{A0370F71-B144-4F7E-BD25-2C3E9426D3D6}" type="parTrans" cxnId="{46C57D11-5065-4588-BDF7-8F4810AA15FE}">
      <dgm:prSet/>
      <dgm:spPr/>
      <dgm:t>
        <a:bodyPr/>
        <a:lstStyle/>
        <a:p>
          <a:endParaRPr lang="en-US"/>
        </a:p>
      </dgm:t>
    </dgm:pt>
    <dgm:pt modelId="{E7AA57A2-B7A3-47CF-B320-3D0BA4925DA0}" type="sibTrans" cxnId="{46C57D11-5065-4588-BDF7-8F4810AA15FE}">
      <dgm:prSet/>
      <dgm:spPr/>
      <dgm:t>
        <a:bodyPr/>
        <a:lstStyle/>
        <a:p>
          <a:endParaRPr lang="en-US"/>
        </a:p>
      </dgm:t>
    </dgm:pt>
    <dgm:pt modelId="{EDF9487E-7E91-4688-9C28-638E28E6B294}" type="pres">
      <dgm:prSet presAssocID="{6C55D11C-066B-4C1E-ABEA-E9E72590B5AB}" presName="Name0" presStyleCnt="0">
        <dgm:presLayoutVars>
          <dgm:dir/>
          <dgm:resizeHandles val="exact"/>
        </dgm:presLayoutVars>
      </dgm:prSet>
      <dgm:spPr/>
    </dgm:pt>
    <dgm:pt modelId="{1384477C-E44D-44B3-A34D-3AEC28411E7C}" type="pres">
      <dgm:prSet presAssocID="{6C55D11C-066B-4C1E-ABEA-E9E72590B5AB}" presName="cycle" presStyleCnt="0"/>
      <dgm:spPr/>
    </dgm:pt>
    <dgm:pt modelId="{5EC7AF52-4DE3-437E-B2CC-CF7823C01395}" type="pres">
      <dgm:prSet presAssocID="{93029863-54A2-41AD-BDEA-EEC10F2E6046}" presName="nodeFirstNode" presStyleLbl="node1" presStyleIdx="0" presStyleCnt="5">
        <dgm:presLayoutVars>
          <dgm:bulletEnabled val="1"/>
        </dgm:presLayoutVars>
      </dgm:prSet>
      <dgm:spPr/>
    </dgm:pt>
    <dgm:pt modelId="{8F9B58DA-8BB8-4A6E-8849-DD4DC63698FB}" type="pres">
      <dgm:prSet presAssocID="{3755C069-F587-4398-AF2C-9F90A5A26FC3}" presName="sibTransFirstNode" presStyleLbl="bgShp" presStyleIdx="0" presStyleCnt="1"/>
      <dgm:spPr/>
    </dgm:pt>
    <dgm:pt modelId="{DF24D434-A5C4-46B7-A589-285BDD770724}" type="pres">
      <dgm:prSet presAssocID="{E740CD0A-B7CD-4856-9364-C4C018546DFD}" presName="nodeFollowingNodes" presStyleLbl="node1" presStyleIdx="1" presStyleCnt="5">
        <dgm:presLayoutVars>
          <dgm:bulletEnabled val="1"/>
        </dgm:presLayoutVars>
      </dgm:prSet>
      <dgm:spPr/>
    </dgm:pt>
    <dgm:pt modelId="{E1C3C880-1E1A-4A76-B72E-91763048CFD9}" type="pres">
      <dgm:prSet presAssocID="{8345295C-8CEC-48AE-9A1D-D116485EB70E}" presName="nodeFollowingNodes" presStyleLbl="node1" presStyleIdx="2" presStyleCnt="5" custRadScaleRad="103306" custRadScaleInc="-10021">
        <dgm:presLayoutVars>
          <dgm:bulletEnabled val="1"/>
        </dgm:presLayoutVars>
      </dgm:prSet>
      <dgm:spPr/>
    </dgm:pt>
    <dgm:pt modelId="{946CF0A6-70E0-432D-852F-071E7A6BD722}" type="pres">
      <dgm:prSet presAssocID="{86B49776-9484-4AC2-B244-F8EFF700AD57}" presName="nodeFollowingNodes" presStyleLbl="node1" presStyleIdx="3" presStyleCnt="5" custRadScaleRad="106098" custRadScaleInc="14772">
        <dgm:presLayoutVars>
          <dgm:bulletEnabled val="1"/>
        </dgm:presLayoutVars>
      </dgm:prSet>
      <dgm:spPr/>
    </dgm:pt>
    <dgm:pt modelId="{90633721-E54C-494B-8683-5941FC007667}" type="pres">
      <dgm:prSet presAssocID="{0D39497B-0096-407D-98EB-88B7B219CC29}" presName="nodeFollowingNodes" presStyleLbl="node1" presStyleIdx="4" presStyleCnt="5">
        <dgm:presLayoutVars>
          <dgm:bulletEnabled val="1"/>
        </dgm:presLayoutVars>
      </dgm:prSet>
      <dgm:spPr/>
    </dgm:pt>
  </dgm:ptLst>
  <dgm:cxnLst>
    <dgm:cxn modelId="{46C57D11-5065-4588-BDF7-8F4810AA15FE}" srcId="{6C55D11C-066B-4C1E-ABEA-E9E72590B5AB}" destId="{0D39497B-0096-407D-98EB-88B7B219CC29}" srcOrd="4" destOrd="0" parTransId="{A0370F71-B144-4F7E-BD25-2C3E9426D3D6}" sibTransId="{E7AA57A2-B7A3-47CF-B320-3D0BA4925DA0}"/>
    <dgm:cxn modelId="{2E898912-869A-43E6-9946-D948FA22377D}" srcId="{6C55D11C-066B-4C1E-ABEA-E9E72590B5AB}" destId="{86B49776-9484-4AC2-B244-F8EFF700AD57}" srcOrd="3" destOrd="0" parTransId="{A4D35FFA-917A-4EFF-9F96-4F861BEC7433}" sibTransId="{8462FFCE-CEF7-4731-8DF1-8BE57A7C94A2}"/>
    <dgm:cxn modelId="{DFBDAC35-7DA3-42D3-BB61-2BCE4F9FE956}" type="presOf" srcId="{86B49776-9484-4AC2-B244-F8EFF700AD57}" destId="{946CF0A6-70E0-432D-852F-071E7A6BD722}" srcOrd="0" destOrd="0" presId="urn:microsoft.com/office/officeart/2005/8/layout/cycle3"/>
    <dgm:cxn modelId="{9425216C-B195-4D68-BBA2-9531FAFB838D}" type="presOf" srcId="{0D39497B-0096-407D-98EB-88B7B219CC29}" destId="{90633721-E54C-494B-8683-5941FC007667}" srcOrd="0" destOrd="0" presId="urn:microsoft.com/office/officeart/2005/8/layout/cycle3"/>
    <dgm:cxn modelId="{9986376F-652D-42D5-8B32-5F6FB4FEEC06}" type="presOf" srcId="{3755C069-F587-4398-AF2C-9F90A5A26FC3}" destId="{8F9B58DA-8BB8-4A6E-8849-DD4DC63698FB}" srcOrd="0" destOrd="0" presId="urn:microsoft.com/office/officeart/2005/8/layout/cycle3"/>
    <dgm:cxn modelId="{8FA38872-6FF7-4B9C-A840-1C8F86AE1F85}" type="presOf" srcId="{8345295C-8CEC-48AE-9A1D-D116485EB70E}" destId="{E1C3C880-1E1A-4A76-B72E-91763048CFD9}" srcOrd="0" destOrd="0" presId="urn:microsoft.com/office/officeart/2005/8/layout/cycle3"/>
    <dgm:cxn modelId="{CDD9FEA2-5151-49D1-A82A-6B4EBE0A5AA4}" srcId="{6C55D11C-066B-4C1E-ABEA-E9E72590B5AB}" destId="{93029863-54A2-41AD-BDEA-EEC10F2E6046}" srcOrd="0" destOrd="0" parTransId="{A34A87C6-314B-47ED-9213-1C8A64260248}" sibTransId="{3755C069-F587-4398-AF2C-9F90A5A26FC3}"/>
    <dgm:cxn modelId="{276451AC-FB8F-48AA-A85F-981C4BC69A97}" srcId="{6C55D11C-066B-4C1E-ABEA-E9E72590B5AB}" destId="{8345295C-8CEC-48AE-9A1D-D116485EB70E}" srcOrd="2" destOrd="0" parTransId="{E3129387-275A-4550-9BD5-CD68F83C9AD2}" sibTransId="{64137DFC-0925-4F66-B16A-017B631DBB57}"/>
    <dgm:cxn modelId="{17AE14B8-5058-4076-867B-62A327F940D2}" type="presOf" srcId="{6C55D11C-066B-4C1E-ABEA-E9E72590B5AB}" destId="{EDF9487E-7E91-4688-9C28-638E28E6B294}" srcOrd="0" destOrd="0" presId="urn:microsoft.com/office/officeart/2005/8/layout/cycle3"/>
    <dgm:cxn modelId="{C18DCEEC-EDAE-46B8-97BC-07A2B204FDD6}" type="presOf" srcId="{93029863-54A2-41AD-BDEA-EEC10F2E6046}" destId="{5EC7AF52-4DE3-437E-B2CC-CF7823C01395}" srcOrd="0" destOrd="0" presId="urn:microsoft.com/office/officeart/2005/8/layout/cycle3"/>
    <dgm:cxn modelId="{706298F4-2B96-4B97-B2D9-3705306F60BA}" srcId="{6C55D11C-066B-4C1E-ABEA-E9E72590B5AB}" destId="{E740CD0A-B7CD-4856-9364-C4C018546DFD}" srcOrd="1" destOrd="0" parTransId="{CEFDF7E5-3847-40F4-B44A-98C34D00B3A0}" sibTransId="{661D793F-E52B-4D7A-BC5C-22303B0B8E02}"/>
    <dgm:cxn modelId="{834775F5-18A3-4FA3-B793-4D8C4D45E0A7}" type="presOf" srcId="{E740CD0A-B7CD-4856-9364-C4C018546DFD}" destId="{DF24D434-A5C4-46B7-A589-285BDD770724}" srcOrd="0" destOrd="0" presId="urn:microsoft.com/office/officeart/2005/8/layout/cycle3"/>
    <dgm:cxn modelId="{CE2D7122-F1D0-4884-BEFD-5DCE30F3CB24}" type="presParOf" srcId="{EDF9487E-7E91-4688-9C28-638E28E6B294}" destId="{1384477C-E44D-44B3-A34D-3AEC28411E7C}" srcOrd="0" destOrd="0" presId="urn:microsoft.com/office/officeart/2005/8/layout/cycle3"/>
    <dgm:cxn modelId="{86D7CB47-1FD0-4B3E-8952-536C499192FB}" type="presParOf" srcId="{1384477C-E44D-44B3-A34D-3AEC28411E7C}" destId="{5EC7AF52-4DE3-437E-B2CC-CF7823C01395}" srcOrd="0" destOrd="0" presId="urn:microsoft.com/office/officeart/2005/8/layout/cycle3"/>
    <dgm:cxn modelId="{1FD0F094-0171-4779-A8DD-823ADCBAD7CC}" type="presParOf" srcId="{1384477C-E44D-44B3-A34D-3AEC28411E7C}" destId="{8F9B58DA-8BB8-4A6E-8849-DD4DC63698FB}" srcOrd="1" destOrd="0" presId="urn:microsoft.com/office/officeart/2005/8/layout/cycle3"/>
    <dgm:cxn modelId="{DCAB6DA0-D590-4A73-B7DC-E2A1DAD6AE3C}" type="presParOf" srcId="{1384477C-E44D-44B3-A34D-3AEC28411E7C}" destId="{DF24D434-A5C4-46B7-A589-285BDD770724}" srcOrd="2" destOrd="0" presId="urn:microsoft.com/office/officeart/2005/8/layout/cycle3"/>
    <dgm:cxn modelId="{13352CD2-FAF1-4ABE-B90F-6CC7E1F6112F}" type="presParOf" srcId="{1384477C-E44D-44B3-A34D-3AEC28411E7C}" destId="{E1C3C880-1E1A-4A76-B72E-91763048CFD9}" srcOrd="3" destOrd="0" presId="urn:microsoft.com/office/officeart/2005/8/layout/cycle3"/>
    <dgm:cxn modelId="{313C8E99-35D5-47CD-A256-5353993AD189}" type="presParOf" srcId="{1384477C-E44D-44B3-A34D-3AEC28411E7C}" destId="{946CF0A6-70E0-432D-852F-071E7A6BD722}" srcOrd="4" destOrd="0" presId="urn:microsoft.com/office/officeart/2005/8/layout/cycle3"/>
    <dgm:cxn modelId="{212E6BA1-D18D-4460-B32B-10C08E1FD8B4}" type="presParOf" srcId="{1384477C-E44D-44B3-A34D-3AEC28411E7C}" destId="{90633721-E54C-494B-8683-5941FC007667}" srcOrd="5"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CBE7D00-7F78-423F-A1C0-A6A8A113FB39}" type="doc">
      <dgm:prSet loTypeId="urn:microsoft.com/office/officeart/2005/8/layout/hList9" loCatId="list" qsTypeId="urn:microsoft.com/office/officeart/2005/8/quickstyle/simple1" qsCatId="simple" csTypeId="urn:microsoft.com/office/officeart/2005/8/colors/accent1_2" csCatId="accent1" phldr="1"/>
      <dgm:spPr/>
      <dgm:t>
        <a:bodyPr/>
        <a:lstStyle/>
        <a:p>
          <a:endParaRPr lang="en-US"/>
        </a:p>
      </dgm:t>
    </dgm:pt>
    <dgm:pt modelId="{04825AB4-7C41-4B8D-AE84-23BA8EE18D3A}">
      <dgm:prSet phldrT="[Text]" custT="1"/>
      <dgm:spPr/>
      <dgm:t>
        <a:bodyPr/>
        <a:lstStyle/>
        <a:p>
          <a:r>
            <a:rPr lang="en-US" sz="2800" b="1" dirty="0"/>
            <a:t>Ý </a:t>
          </a:r>
          <a:r>
            <a:rPr lang="en-US" sz="2800" b="1" dirty="0" err="1"/>
            <a:t>nghĩa</a:t>
          </a:r>
          <a:r>
            <a:rPr lang="en-US" sz="2800" b="1" dirty="0"/>
            <a:t> </a:t>
          </a:r>
          <a:r>
            <a:rPr lang="en-US" sz="2800" b="1" dirty="0" err="1"/>
            <a:t>của</a:t>
          </a:r>
          <a:r>
            <a:rPr lang="en-US" sz="2800" b="1" dirty="0"/>
            <a:t> </a:t>
          </a:r>
          <a:r>
            <a:rPr lang="en-US" sz="2800" b="1" dirty="0" err="1"/>
            <a:t>sự</a:t>
          </a:r>
          <a:r>
            <a:rPr lang="en-US" sz="2800" b="1" dirty="0"/>
            <a:t> </a:t>
          </a:r>
          <a:r>
            <a:rPr lang="en-US" sz="2800" b="1" dirty="0" err="1"/>
            <a:t>thích</a:t>
          </a:r>
          <a:r>
            <a:rPr lang="en-US" sz="2800" b="1" dirty="0"/>
            <a:t> </a:t>
          </a:r>
          <a:r>
            <a:rPr lang="en-US" sz="2800" b="1" dirty="0" err="1"/>
            <a:t>ứng</a:t>
          </a:r>
          <a:endParaRPr lang="en-US" sz="2800" b="1" dirty="0"/>
        </a:p>
      </dgm:t>
    </dgm:pt>
    <dgm:pt modelId="{D91DFE6D-E7B3-441B-96E6-13ECF9D77DED}" type="parTrans" cxnId="{5896563C-9E8B-4122-968C-C7AFB8EF964B}">
      <dgm:prSet/>
      <dgm:spPr/>
      <dgm:t>
        <a:bodyPr/>
        <a:lstStyle/>
        <a:p>
          <a:endParaRPr lang="en-US"/>
        </a:p>
      </dgm:t>
    </dgm:pt>
    <dgm:pt modelId="{87190835-351B-4B6B-8994-259D6DB77383}" type="sibTrans" cxnId="{5896563C-9E8B-4122-968C-C7AFB8EF964B}">
      <dgm:prSet/>
      <dgm:spPr/>
      <dgm:t>
        <a:bodyPr/>
        <a:lstStyle/>
        <a:p>
          <a:endParaRPr lang="en-US"/>
        </a:p>
      </dgm:t>
    </dgm:pt>
    <dgm:pt modelId="{4ADFD833-141B-4E6A-A556-40D6CFC7DCE5}">
      <dgm:prSet phldrT="[Text]"/>
      <dgm:spPr>
        <a:solidFill>
          <a:schemeClr val="bg1">
            <a:lumMod val="50000"/>
            <a:lumOff val="50000"/>
          </a:schemeClr>
        </a:solidFill>
        <a:ln w="6350"/>
      </dgm:spPr>
      <dgm:t>
        <a:bodyPr/>
        <a:lstStyle/>
        <a:p>
          <a:pPr algn="just"/>
          <a:r>
            <a:rPr lang="vi-VN" b="0" i="0" dirty="0">
              <a:solidFill>
                <a:schemeClr val="accent6"/>
              </a:solidFill>
              <a:latin typeface="+mj-lt"/>
            </a:rPr>
            <a:t>Giúp mỗi người vượt qua sự thay đổi của hoàn cảnh.</a:t>
          </a:r>
          <a:endParaRPr lang="en-US" dirty="0">
            <a:solidFill>
              <a:schemeClr val="accent6"/>
            </a:solidFill>
            <a:latin typeface="+mj-lt"/>
          </a:endParaRPr>
        </a:p>
      </dgm:t>
    </dgm:pt>
    <dgm:pt modelId="{DD4010F5-0579-450B-A052-C1930FD27B2B}" type="parTrans" cxnId="{E38C9572-EE32-4114-9B49-43422B23FE77}">
      <dgm:prSet/>
      <dgm:spPr/>
      <dgm:t>
        <a:bodyPr/>
        <a:lstStyle/>
        <a:p>
          <a:endParaRPr lang="en-US"/>
        </a:p>
      </dgm:t>
    </dgm:pt>
    <dgm:pt modelId="{DE678F81-61C5-4443-A7FB-A7F51D651F9E}" type="sibTrans" cxnId="{E38C9572-EE32-4114-9B49-43422B23FE77}">
      <dgm:prSet/>
      <dgm:spPr/>
      <dgm:t>
        <a:bodyPr/>
        <a:lstStyle/>
        <a:p>
          <a:endParaRPr lang="en-US"/>
        </a:p>
      </dgm:t>
    </dgm:pt>
    <dgm:pt modelId="{FF53DFE0-AE83-404E-8603-F95BCA4C2AB9}">
      <dgm:prSet phldrT="[Text]" custT="1"/>
      <dgm:spPr>
        <a:ln w="19050">
          <a:solidFill>
            <a:schemeClr val="accent2">
              <a:lumMod val="20000"/>
              <a:lumOff val="80000"/>
              <a:alpha val="90000"/>
            </a:schemeClr>
          </a:solidFill>
        </a:ln>
      </dgm:spPr>
      <dgm:t>
        <a:bodyPr/>
        <a:lstStyle/>
        <a:p>
          <a:pPr algn="just"/>
          <a:r>
            <a:rPr lang="en-US" sz="2400" b="0" i="0" dirty="0" err="1">
              <a:latin typeface="Times New Roman" panose="02020603050405020304" pitchFamily="18" charset="0"/>
              <a:cs typeface="Times New Roman" panose="02020603050405020304" pitchFamily="18" charset="0"/>
            </a:rPr>
            <a:t>Sống</a:t>
          </a:r>
          <a:r>
            <a:rPr lang="en-US" sz="2400" b="0" i="0" dirty="0">
              <a:latin typeface="Times New Roman" panose="02020603050405020304" pitchFamily="18" charset="0"/>
              <a:cs typeface="Times New Roman" panose="02020603050405020304" pitchFamily="18" charset="0"/>
            </a:rPr>
            <a:t> </a:t>
          </a:r>
          <a:r>
            <a:rPr lang="en-US" sz="2400" b="0" i="0" dirty="0" err="1">
              <a:latin typeface="Times New Roman" panose="02020603050405020304" pitchFamily="18" charset="0"/>
              <a:cs typeface="Times New Roman" panose="02020603050405020304" pitchFamily="18" charset="0"/>
            </a:rPr>
            <a:t>phù</a:t>
          </a:r>
          <a:r>
            <a:rPr lang="en-US" sz="2400" b="0" i="0" dirty="0">
              <a:latin typeface="Times New Roman" panose="02020603050405020304" pitchFamily="18" charset="0"/>
              <a:cs typeface="Times New Roman" panose="02020603050405020304" pitchFamily="18" charset="0"/>
            </a:rPr>
            <a:t> </a:t>
          </a:r>
          <a:r>
            <a:rPr lang="en-US" sz="2400" b="0" i="0" dirty="0" err="1">
              <a:latin typeface="Times New Roman" panose="02020603050405020304" pitchFamily="18" charset="0"/>
              <a:cs typeface="Times New Roman" panose="02020603050405020304" pitchFamily="18" charset="0"/>
            </a:rPr>
            <a:t>hợp</a:t>
          </a:r>
          <a:r>
            <a:rPr lang="en-US" sz="2400" b="0" i="0" dirty="0">
              <a:latin typeface="Times New Roman" panose="02020603050405020304" pitchFamily="18" charset="0"/>
              <a:cs typeface="Times New Roman" panose="02020603050405020304" pitchFamily="18" charset="0"/>
            </a:rPr>
            <a:t> </a:t>
          </a:r>
          <a:r>
            <a:rPr lang="en-US" sz="2400" b="0" i="0" dirty="0" err="1">
              <a:latin typeface="Times New Roman" panose="02020603050405020304" pitchFamily="18" charset="0"/>
              <a:cs typeface="Times New Roman" panose="02020603050405020304" pitchFamily="18" charset="0"/>
            </a:rPr>
            <a:t>với</a:t>
          </a:r>
          <a:r>
            <a:rPr lang="en-US" sz="2400" b="0" i="0" dirty="0">
              <a:latin typeface="Times New Roman" panose="02020603050405020304" pitchFamily="18" charset="0"/>
              <a:cs typeface="Times New Roman" panose="02020603050405020304" pitchFamily="18" charset="0"/>
            </a:rPr>
            <a:t> </a:t>
          </a:r>
          <a:r>
            <a:rPr lang="en-US" sz="2400" b="0" i="0" dirty="0" err="1">
              <a:latin typeface="Times New Roman" panose="02020603050405020304" pitchFamily="18" charset="0"/>
              <a:cs typeface="Times New Roman" panose="02020603050405020304" pitchFamily="18" charset="0"/>
            </a:rPr>
            <a:t>hoàn</a:t>
          </a:r>
          <a:r>
            <a:rPr lang="en-US" sz="2400" b="0" i="0" dirty="0">
              <a:latin typeface="Times New Roman" panose="02020603050405020304" pitchFamily="18" charset="0"/>
              <a:cs typeface="Times New Roman" panose="02020603050405020304" pitchFamily="18" charset="0"/>
            </a:rPr>
            <a:t> </a:t>
          </a:r>
          <a:r>
            <a:rPr lang="en-US" sz="2400" b="0" i="0" dirty="0" err="1">
              <a:latin typeface="Times New Roman" panose="02020603050405020304" pitchFamily="18" charset="0"/>
              <a:cs typeface="Times New Roman" panose="02020603050405020304" pitchFamily="18" charset="0"/>
            </a:rPr>
            <a:t>cảnh</a:t>
          </a:r>
          <a:r>
            <a:rPr lang="en-US" sz="2400" b="0" i="0" dirty="0">
              <a:latin typeface="Times New Roman" panose="02020603050405020304" pitchFamily="18" charset="0"/>
              <a:cs typeface="Times New Roman" panose="02020603050405020304" pitchFamily="18" charset="0"/>
            </a:rPr>
            <a:t>, qua </a:t>
          </a:r>
          <a:r>
            <a:rPr lang="en-US" sz="2400" b="0" i="0" dirty="0" err="1">
              <a:latin typeface="Times New Roman" panose="02020603050405020304" pitchFamily="18" charset="0"/>
              <a:cs typeface="Times New Roman" panose="02020603050405020304" pitchFamily="18" charset="0"/>
            </a:rPr>
            <a:t>đó</a:t>
          </a:r>
          <a:r>
            <a:rPr lang="en-US" sz="2400" b="0" i="0" dirty="0">
              <a:latin typeface="Times New Roman" panose="02020603050405020304" pitchFamily="18" charset="0"/>
              <a:cs typeface="Times New Roman" panose="02020603050405020304" pitchFamily="18" charset="0"/>
            </a:rPr>
            <a:t> </a:t>
          </a:r>
          <a:r>
            <a:rPr lang="en-US" sz="2400" b="0" i="0" dirty="0" err="1">
              <a:latin typeface="Times New Roman" panose="02020603050405020304" pitchFamily="18" charset="0"/>
              <a:cs typeface="Times New Roman" panose="02020603050405020304" pitchFamily="18" charset="0"/>
            </a:rPr>
            <a:t>tự</a:t>
          </a:r>
          <a:r>
            <a:rPr lang="en-US" sz="2400" b="0" i="0" dirty="0">
              <a:latin typeface="Times New Roman" panose="02020603050405020304" pitchFamily="18" charset="0"/>
              <a:cs typeface="Times New Roman" panose="02020603050405020304" pitchFamily="18" charset="0"/>
            </a:rPr>
            <a:t> </a:t>
          </a:r>
          <a:r>
            <a:rPr lang="en-US" sz="2400" b="0" i="0" dirty="0" err="1">
              <a:latin typeface="Times New Roman" panose="02020603050405020304" pitchFamily="18" charset="0"/>
              <a:cs typeface="Times New Roman" panose="02020603050405020304" pitchFamily="18" charset="0"/>
            </a:rPr>
            <a:t>hoàn</a:t>
          </a:r>
          <a:r>
            <a:rPr lang="en-US" sz="2400" b="0" i="0" dirty="0">
              <a:latin typeface="Times New Roman" panose="02020603050405020304" pitchFamily="18" charset="0"/>
              <a:cs typeface="Times New Roman" panose="02020603050405020304" pitchFamily="18" charset="0"/>
            </a:rPr>
            <a:t> </a:t>
          </a:r>
          <a:r>
            <a:rPr lang="en-US" sz="2400" b="0" i="0" dirty="0" err="1">
              <a:latin typeface="Times New Roman" panose="02020603050405020304" pitchFamily="18" charset="0"/>
              <a:cs typeface="Times New Roman" panose="02020603050405020304" pitchFamily="18" charset="0"/>
            </a:rPr>
            <a:t>thiện</a:t>
          </a:r>
          <a:r>
            <a:rPr lang="en-US" sz="2400" b="0" i="0" dirty="0">
              <a:latin typeface="Times New Roman" panose="02020603050405020304" pitchFamily="18" charset="0"/>
              <a:cs typeface="Times New Roman" panose="02020603050405020304" pitchFamily="18" charset="0"/>
            </a:rPr>
            <a:t> </a:t>
          </a:r>
          <a:r>
            <a:rPr lang="en-US" sz="2400" b="0" i="0" dirty="0" err="1">
              <a:latin typeface="Times New Roman" panose="02020603050405020304" pitchFamily="18" charset="0"/>
              <a:cs typeface="Times New Roman" panose="02020603050405020304" pitchFamily="18" charset="0"/>
            </a:rPr>
            <a:t>và</a:t>
          </a:r>
          <a:r>
            <a:rPr lang="en-US" sz="2400" b="0" i="0" dirty="0">
              <a:latin typeface="Times New Roman" panose="02020603050405020304" pitchFamily="18" charset="0"/>
              <a:cs typeface="Times New Roman" panose="02020603050405020304" pitchFamily="18" charset="0"/>
            </a:rPr>
            <a:t> </a:t>
          </a:r>
          <a:r>
            <a:rPr lang="en-US" sz="2400" b="0" i="0" dirty="0" err="1">
              <a:latin typeface="Times New Roman" panose="02020603050405020304" pitchFamily="18" charset="0"/>
              <a:cs typeface="Times New Roman" panose="02020603050405020304" pitchFamily="18" charset="0"/>
            </a:rPr>
            <a:t>phát</a:t>
          </a:r>
          <a:r>
            <a:rPr lang="en-US" sz="2400" b="0" i="0" dirty="0">
              <a:latin typeface="Times New Roman" panose="02020603050405020304" pitchFamily="18" charset="0"/>
              <a:cs typeface="Times New Roman" panose="02020603050405020304" pitchFamily="18" charset="0"/>
            </a:rPr>
            <a:t> </a:t>
          </a:r>
          <a:r>
            <a:rPr lang="en-US" sz="2400" b="0" i="0" dirty="0" err="1">
              <a:latin typeface="Times New Roman" panose="02020603050405020304" pitchFamily="18" charset="0"/>
              <a:cs typeface="Times New Roman" panose="02020603050405020304" pitchFamily="18" charset="0"/>
            </a:rPr>
            <a:t>triển</a:t>
          </a:r>
          <a:r>
            <a:rPr lang="en-US" sz="2400" b="0" i="0" dirty="0">
              <a:latin typeface="Times New Roman" panose="02020603050405020304" pitchFamily="18" charset="0"/>
              <a:cs typeface="Times New Roman" panose="02020603050405020304" pitchFamily="18" charset="0"/>
            </a:rPr>
            <a:t> </a:t>
          </a:r>
          <a:r>
            <a:rPr lang="en-US" sz="2400" b="0" i="0" dirty="0" err="1">
              <a:latin typeface="Times New Roman" panose="02020603050405020304" pitchFamily="18" charset="0"/>
              <a:cs typeface="Times New Roman" panose="02020603050405020304" pitchFamily="18" charset="0"/>
            </a:rPr>
            <a:t>bản</a:t>
          </a:r>
          <a:r>
            <a:rPr lang="en-US" sz="2400" b="0" i="0" dirty="0">
              <a:latin typeface="Times New Roman" panose="02020603050405020304" pitchFamily="18" charset="0"/>
              <a:cs typeface="Times New Roman" panose="02020603050405020304" pitchFamily="18" charset="0"/>
            </a:rPr>
            <a:t> </a:t>
          </a:r>
          <a:r>
            <a:rPr lang="en-US" sz="2400" b="0" i="0" dirty="0" err="1">
              <a:latin typeface="Times New Roman" panose="02020603050405020304" pitchFamily="18" charset="0"/>
              <a:cs typeface="Times New Roman" panose="02020603050405020304" pitchFamily="18" charset="0"/>
            </a:rPr>
            <a:t>thân</a:t>
          </a:r>
          <a:r>
            <a:rPr lang="en-US" sz="2400" b="0" i="0" dirty="0">
              <a:latin typeface="Times New Roman" panose="02020603050405020304" pitchFamily="18" charset="0"/>
              <a:cs typeface="Times New Roman" panose="02020603050405020304" pitchFamily="18" charset="0"/>
            </a:rPr>
            <a:t> </a:t>
          </a:r>
          <a:r>
            <a:rPr lang="en-US" sz="2400" b="0" i="0" dirty="0" err="1">
              <a:latin typeface="Times New Roman" panose="02020603050405020304" pitchFamily="18" charset="0"/>
              <a:cs typeface="Times New Roman" panose="02020603050405020304" pitchFamily="18" charset="0"/>
            </a:rPr>
            <a:t>trong</a:t>
          </a:r>
          <a:r>
            <a:rPr lang="en-US" sz="2400" b="0" i="0" dirty="0">
              <a:latin typeface="Times New Roman" panose="02020603050405020304" pitchFamily="18" charset="0"/>
              <a:cs typeface="Times New Roman" panose="02020603050405020304" pitchFamily="18" charset="0"/>
            </a:rPr>
            <a:t> </a:t>
          </a:r>
          <a:r>
            <a:rPr lang="en-US" sz="2400" b="0" i="0" dirty="0" err="1">
              <a:latin typeface="Times New Roman" panose="02020603050405020304" pitchFamily="18" charset="0"/>
              <a:cs typeface="Times New Roman" panose="02020603050405020304" pitchFamily="18" charset="0"/>
            </a:rPr>
            <a:t>những</a:t>
          </a:r>
          <a:r>
            <a:rPr lang="en-US" sz="2400" b="0" i="0" dirty="0">
              <a:latin typeface="Times New Roman" panose="02020603050405020304" pitchFamily="18" charset="0"/>
              <a:cs typeface="Times New Roman" panose="02020603050405020304" pitchFamily="18" charset="0"/>
            </a:rPr>
            <a:t> </a:t>
          </a:r>
          <a:r>
            <a:rPr lang="en-US" sz="2400" b="0" i="0" dirty="0" err="1">
              <a:latin typeface="Times New Roman" panose="02020603050405020304" pitchFamily="18" charset="0"/>
              <a:cs typeface="Times New Roman" panose="02020603050405020304" pitchFamily="18" charset="0"/>
            </a:rPr>
            <a:t>điều</a:t>
          </a:r>
          <a:r>
            <a:rPr lang="en-US" sz="2400" b="0" i="0" dirty="0">
              <a:latin typeface="Times New Roman" panose="02020603050405020304" pitchFamily="18" charset="0"/>
              <a:cs typeface="Times New Roman" panose="02020603050405020304" pitchFamily="18" charset="0"/>
            </a:rPr>
            <a:t> </a:t>
          </a:r>
          <a:r>
            <a:rPr lang="en-US" sz="2400" b="0" i="0" dirty="0" err="1">
              <a:latin typeface="Times New Roman" panose="02020603050405020304" pitchFamily="18" charset="0"/>
              <a:cs typeface="Times New Roman" panose="02020603050405020304" pitchFamily="18" charset="0"/>
            </a:rPr>
            <a:t>kiện</a:t>
          </a:r>
          <a:r>
            <a:rPr lang="en-US" sz="2400" b="0" i="0" dirty="0">
              <a:latin typeface="Times New Roman" panose="02020603050405020304" pitchFamily="18" charset="0"/>
              <a:cs typeface="Times New Roman" panose="02020603050405020304" pitchFamily="18" charset="0"/>
            </a:rPr>
            <a:t> </a:t>
          </a:r>
          <a:r>
            <a:rPr lang="en-US" sz="2400" b="0" i="0" dirty="0" err="1">
              <a:latin typeface="Times New Roman" panose="02020603050405020304" pitchFamily="18" charset="0"/>
              <a:cs typeface="Times New Roman" panose="02020603050405020304" pitchFamily="18" charset="0"/>
            </a:rPr>
            <a:t>mới</a:t>
          </a:r>
          <a:r>
            <a:rPr lang="en-US" sz="2400" b="0" i="0"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dgm:t>
    </dgm:pt>
    <dgm:pt modelId="{5DAB6352-2A7D-4C6D-B756-733034E1FDDE}" type="parTrans" cxnId="{1DE11618-F3C2-4EE4-8463-D4C28681CFEE}">
      <dgm:prSet/>
      <dgm:spPr/>
      <dgm:t>
        <a:bodyPr/>
        <a:lstStyle/>
        <a:p>
          <a:endParaRPr lang="en-US"/>
        </a:p>
      </dgm:t>
    </dgm:pt>
    <dgm:pt modelId="{C81EF411-275E-4D78-8027-5C0883D0CEBF}" type="sibTrans" cxnId="{1DE11618-F3C2-4EE4-8463-D4C28681CFEE}">
      <dgm:prSet/>
      <dgm:spPr/>
      <dgm:t>
        <a:bodyPr/>
        <a:lstStyle/>
        <a:p>
          <a:endParaRPr lang="en-US"/>
        </a:p>
      </dgm:t>
    </dgm:pt>
    <dgm:pt modelId="{28607BAC-3122-474E-AEDF-59D817DAD6D7}" type="pres">
      <dgm:prSet presAssocID="{0CBE7D00-7F78-423F-A1C0-A6A8A113FB39}" presName="list" presStyleCnt="0">
        <dgm:presLayoutVars>
          <dgm:dir/>
          <dgm:animLvl val="lvl"/>
        </dgm:presLayoutVars>
      </dgm:prSet>
      <dgm:spPr/>
    </dgm:pt>
    <dgm:pt modelId="{00267F40-11FE-4C4F-960C-F78D3A2F5E8B}" type="pres">
      <dgm:prSet presAssocID="{04825AB4-7C41-4B8D-AE84-23BA8EE18D3A}" presName="posSpace" presStyleCnt="0"/>
      <dgm:spPr/>
    </dgm:pt>
    <dgm:pt modelId="{5FCF4AB5-3AB8-496B-9D35-E3880896CB07}" type="pres">
      <dgm:prSet presAssocID="{04825AB4-7C41-4B8D-AE84-23BA8EE18D3A}" presName="vertFlow" presStyleCnt="0"/>
      <dgm:spPr/>
    </dgm:pt>
    <dgm:pt modelId="{69D2AC4B-E12B-4934-81EE-ECE4EC6E7C59}" type="pres">
      <dgm:prSet presAssocID="{04825AB4-7C41-4B8D-AE84-23BA8EE18D3A}" presName="topSpace" presStyleCnt="0"/>
      <dgm:spPr/>
    </dgm:pt>
    <dgm:pt modelId="{67E9E1B1-8D4E-4E53-BDD3-3D5C33187E0F}" type="pres">
      <dgm:prSet presAssocID="{04825AB4-7C41-4B8D-AE84-23BA8EE18D3A}" presName="firstComp" presStyleCnt="0"/>
      <dgm:spPr/>
    </dgm:pt>
    <dgm:pt modelId="{29BAEBDD-7130-4DBE-91A8-E38CAECF4F52}" type="pres">
      <dgm:prSet presAssocID="{04825AB4-7C41-4B8D-AE84-23BA8EE18D3A}" presName="firstChild" presStyleLbl="bgAccFollowNode1" presStyleIdx="0" presStyleCnt="2" custLinFactNeighborX="0" custLinFactNeighborY="-11794"/>
      <dgm:spPr/>
    </dgm:pt>
    <dgm:pt modelId="{FD1E42AD-98A9-4A5F-8FA1-FCC14C75B552}" type="pres">
      <dgm:prSet presAssocID="{04825AB4-7C41-4B8D-AE84-23BA8EE18D3A}" presName="firstChildTx" presStyleLbl="bgAccFollowNode1" presStyleIdx="0" presStyleCnt="2">
        <dgm:presLayoutVars>
          <dgm:bulletEnabled val="1"/>
        </dgm:presLayoutVars>
      </dgm:prSet>
      <dgm:spPr/>
    </dgm:pt>
    <dgm:pt modelId="{E5489F6A-38D0-4623-9E16-27B5EC821764}" type="pres">
      <dgm:prSet presAssocID="{FF53DFE0-AE83-404E-8603-F95BCA4C2AB9}" presName="comp" presStyleCnt="0"/>
      <dgm:spPr/>
    </dgm:pt>
    <dgm:pt modelId="{53F43445-1EF8-48C6-ABC4-E4182532A6E5}" type="pres">
      <dgm:prSet presAssocID="{FF53DFE0-AE83-404E-8603-F95BCA4C2AB9}" presName="child" presStyleLbl="bgAccFollowNode1" presStyleIdx="1" presStyleCnt="2"/>
      <dgm:spPr/>
    </dgm:pt>
    <dgm:pt modelId="{36058A8E-2B09-4C19-8475-7C7B48D4902C}" type="pres">
      <dgm:prSet presAssocID="{FF53DFE0-AE83-404E-8603-F95BCA4C2AB9}" presName="childTx" presStyleLbl="bgAccFollowNode1" presStyleIdx="1" presStyleCnt="2">
        <dgm:presLayoutVars>
          <dgm:bulletEnabled val="1"/>
        </dgm:presLayoutVars>
      </dgm:prSet>
      <dgm:spPr/>
    </dgm:pt>
    <dgm:pt modelId="{A1919B1B-E9ED-4AC2-885C-62EA5E4F31CD}" type="pres">
      <dgm:prSet presAssocID="{04825AB4-7C41-4B8D-AE84-23BA8EE18D3A}" presName="negSpace" presStyleCnt="0"/>
      <dgm:spPr/>
    </dgm:pt>
    <dgm:pt modelId="{8D84A30E-2B88-4028-BBE1-DDB31DD182E2}" type="pres">
      <dgm:prSet presAssocID="{04825AB4-7C41-4B8D-AE84-23BA8EE18D3A}" presName="circle" presStyleLbl="node1" presStyleIdx="0" presStyleCnt="1" custLinFactNeighborX="-23234" custLinFactNeighborY="76697"/>
      <dgm:spPr/>
    </dgm:pt>
  </dgm:ptLst>
  <dgm:cxnLst>
    <dgm:cxn modelId="{1DE11618-F3C2-4EE4-8463-D4C28681CFEE}" srcId="{04825AB4-7C41-4B8D-AE84-23BA8EE18D3A}" destId="{FF53DFE0-AE83-404E-8603-F95BCA4C2AB9}" srcOrd="1" destOrd="0" parTransId="{5DAB6352-2A7D-4C6D-B756-733034E1FDDE}" sibTransId="{C81EF411-275E-4D78-8027-5C0883D0CEBF}"/>
    <dgm:cxn modelId="{C2C2D729-7E80-430D-92A8-7994524977A4}" type="presOf" srcId="{0CBE7D00-7F78-423F-A1C0-A6A8A113FB39}" destId="{28607BAC-3122-474E-AEDF-59D817DAD6D7}" srcOrd="0" destOrd="0" presId="urn:microsoft.com/office/officeart/2005/8/layout/hList9"/>
    <dgm:cxn modelId="{5896563C-9E8B-4122-968C-C7AFB8EF964B}" srcId="{0CBE7D00-7F78-423F-A1C0-A6A8A113FB39}" destId="{04825AB4-7C41-4B8D-AE84-23BA8EE18D3A}" srcOrd="0" destOrd="0" parTransId="{D91DFE6D-E7B3-441B-96E6-13ECF9D77DED}" sibTransId="{87190835-351B-4B6B-8994-259D6DB77383}"/>
    <dgm:cxn modelId="{E04DAE46-6ECC-422C-A9E3-4E360FE39EF4}" type="presOf" srcId="{4ADFD833-141B-4E6A-A556-40D6CFC7DCE5}" destId="{29BAEBDD-7130-4DBE-91A8-E38CAECF4F52}" srcOrd="0" destOrd="0" presId="urn:microsoft.com/office/officeart/2005/8/layout/hList9"/>
    <dgm:cxn modelId="{15232B6D-FEA8-464A-AD54-F5FCB95D3832}" type="presOf" srcId="{04825AB4-7C41-4B8D-AE84-23BA8EE18D3A}" destId="{8D84A30E-2B88-4028-BBE1-DDB31DD182E2}" srcOrd="0" destOrd="0" presId="urn:microsoft.com/office/officeart/2005/8/layout/hList9"/>
    <dgm:cxn modelId="{E38C9572-EE32-4114-9B49-43422B23FE77}" srcId="{04825AB4-7C41-4B8D-AE84-23BA8EE18D3A}" destId="{4ADFD833-141B-4E6A-A556-40D6CFC7DCE5}" srcOrd="0" destOrd="0" parTransId="{DD4010F5-0579-450B-A052-C1930FD27B2B}" sibTransId="{DE678F81-61C5-4443-A7FB-A7F51D651F9E}"/>
    <dgm:cxn modelId="{3E2A5CDA-18D0-4358-8B9F-3EA6989CC39B}" type="presOf" srcId="{4ADFD833-141B-4E6A-A556-40D6CFC7DCE5}" destId="{FD1E42AD-98A9-4A5F-8FA1-FCC14C75B552}" srcOrd="1" destOrd="0" presId="urn:microsoft.com/office/officeart/2005/8/layout/hList9"/>
    <dgm:cxn modelId="{324106E1-54F9-49E2-9089-9E86DF87B49F}" type="presOf" srcId="{FF53DFE0-AE83-404E-8603-F95BCA4C2AB9}" destId="{36058A8E-2B09-4C19-8475-7C7B48D4902C}" srcOrd="1" destOrd="0" presId="urn:microsoft.com/office/officeart/2005/8/layout/hList9"/>
    <dgm:cxn modelId="{16FE36F6-0AED-4AA4-99B8-3F7815BA77BC}" type="presOf" srcId="{FF53DFE0-AE83-404E-8603-F95BCA4C2AB9}" destId="{53F43445-1EF8-48C6-ABC4-E4182532A6E5}" srcOrd="0" destOrd="0" presId="urn:microsoft.com/office/officeart/2005/8/layout/hList9"/>
    <dgm:cxn modelId="{E8C5A763-C08E-45CA-90DC-134C559FEB22}" type="presParOf" srcId="{28607BAC-3122-474E-AEDF-59D817DAD6D7}" destId="{00267F40-11FE-4C4F-960C-F78D3A2F5E8B}" srcOrd="0" destOrd="0" presId="urn:microsoft.com/office/officeart/2005/8/layout/hList9"/>
    <dgm:cxn modelId="{38F46F09-3D7C-4A94-A9FB-CE6A81561672}" type="presParOf" srcId="{28607BAC-3122-474E-AEDF-59D817DAD6D7}" destId="{5FCF4AB5-3AB8-496B-9D35-E3880896CB07}" srcOrd="1" destOrd="0" presId="urn:microsoft.com/office/officeart/2005/8/layout/hList9"/>
    <dgm:cxn modelId="{54D2CA02-6666-4E4B-AAEA-C20B3C4FBBF6}" type="presParOf" srcId="{5FCF4AB5-3AB8-496B-9D35-E3880896CB07}" destId="{69D2AC4B-E12B-4934-81EE-ECE4EC6E7C59}" srcOrd="0" destOrd="0" presId="urn:microsoft.com/office/officeart/2005/8/layout/hList9"/>
    <dgm:cxn modelId="{C6350905-C258-4068-A94E-3977FAC5D6FB}" type="presParOf" srcId="{5FCF4AB5-3AB8-496B-9D35-E3880896CB07}" destId="{67E9E1B1-8D4E-4E53-BDD3-3D5C33187E0F}" srcOrd="1" destOrd="0" presId="urn:microsoft.com/office/officeart/2005/8/layout/hList9"/>
    <dgm:cxn modelId="{87CE1AE6-C58B-4219-89B2-C524D431763E}" type="presParOf" srcId="{67E9E1B1-8D4E-4E53-BDD3-3D5C33187E0F}" destId="{29BAEBDD-7130-4DBE-91A8-E38CAECF4F52}" srcOrd="0" destOrd="0" presId="urn:microsoft.com/office/officeart/2005/8/layout/hList9"/>
    <dgm:cxn modelId="{9C2FD6E2-8766-40DF-92F8-F7D8A29454E5}" type="presParOf" srcId="{67E9E1B1-8D4E-4E53-BDD3-3D5C33187E0F}" destId="{FD1E42AD-98A9-4A5F-8FA1-FCC14C75B552}" srcOrd="1" destOrd="0" presId="urn:microsoft.com/office/officeart/2005/8/layout/hList9"/>
    <dgm:cxn modelId="{C4EC5132-F7A6-4016-9021-FA77588E281D}" type="presParOf" srcId="{5FCF4AB5-3AB8-496B-9D35-E3880896CB07}" destId="{E5489F6A-38D0-4623-9E16-27B5EC821764}" srcOrd="2" destOrd="0" presId="urn:microsoft.com/office/officeart/2005/8/layout/hList9"/>
    <dgm:cxn modelId="{BB93B47E-41E9-4D7E-8F11-28EEAD762610}" type="presParOf" srcId="{E5489F6A-38D0-4623-9E16-27B5EC821764}" destId="{53F43445-1EF8-48C6-ABC4-E4182532A6E5}" srcOrd="0" destOrd="0" presId="urn:microsoft.com/office/officeart/2005/8/layout/hList9"/>
    <dgm:cxn modelId="{F7C3480D-99AB-46D7-A4EC-EA78417D9290}" type="presParOf" srcId="{E5489F6A-38D0-4623-9E16-27B5EC821764}" destId="{36058A8E-2B09-4C19-8475-7C7B48D4902C}" srcOrd="1" destOrd="0" presId="urn:microsoft.com/office/officeart/2005/8/layout/hList9"/>
    <dgm:cxn modelId="{5229F0B6-A981-4A69-95A2-30898BA268C1}" type="presParOf" srcId="{28607BAC-3122-474E-AEDF-59D817DAD6D7}" destId="{A1919B1B-E9ED-4AC2-885C-62EA5E4F31CD}" srcOrd="2" destOrd="0" presId="urn:microsoft.com/office/officeart/2005/8/layout/hList9"/>
    <dgm:cxn modelId="{4289A8B8-F05D-4CF8-B5A1-79AC60294A4D}" type="presParOf" srcId="{28607BAC-3122-474E-AEDF-59D817DAD6D7}" destId="{8D84A30E-2B88-4028-BBE1-DDB31DD182E2}" srcOrd="3" destOrd="0" presId="urn:microsoft.com/office/officeart/2005/8/layout/hList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9B58DA-8BB8-4A6E-8849-DD4DC63698FB}">
      <dsp:nvSpPr>
        <dsp:cNvPr id="0" name=""/>
        <dsp:cNvSpPr/>
      </dsp:nvSpPr>
      <dsp:spPr>
        <a:xfrm>
          <a:off x="1126300" y="-28777"/>
          <a:ext cx="4985480" cy="4985480"/>
        </a:xfrm>
        <a:prstGeom prst="circularArrow">
          <a:avLst>
            <a:gd name="adj1" fmla="val 5544"/>
            <a:gd name="adj2" fmla="val 330680"/>
            <a:gd name="adj3" fmla="val 13784858"/>
            <a:gd name="adj4" fmla="val 17380530"/>
            <a:gd name="adj5" fmla="val 5757"/>
          </a:avLst>
        </a:prstGeom>
        <a:solidFill>
          <a:schemeClr val="bg1">
            <a:lumMod val="50000"/>
            <a:lumOff val="5000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sp>
    <dsp:sp modelId="{5EC7AF52-4DE3-437E-B2CC-CF7823C01395}">
      <dsp:nvSpPr>
        <dsp:cNvPr id="0" name=""/>
        <dsp:cNvSpPr/>
      </dsp:nvSpPr>
      <dsp:spPr>
        <a:xfrm>
          <a:off x="2456282" y="1969"/>
          <a:ext cx="2325516" cy="1162758"/>
        </a:xfrm>
        <a:prstGeom prst="roundRect">
          <a:avLst/>
        </a:prstGeom>
        <a:solidFill>
          <a:schemeClr val="bg2">
            <a:lumMod val="5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i="0" kern="1200" dirty="0" err="1">
              <a:latin typeface="Times New Roman" panose="02020603050405020304" pitchFamily="18" charset="0"/>
              <a:cs typeface="Times New Roman" panose="02020603050405020304" pitchFamily="18" charset="0"/>
            </a:rPr>
            <a:t>Giữ</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bình</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tĩnh</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trong</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mọi</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hoàn</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cảnh</a:t>
          </a:r>
          <a:r>
            <a:rPr lang="en-US" sz="2400" b="0" i="0" kern="1200" dirty="0">
              <a:latin typeface="Times New Roman" panose="02020603050405020304" pitchFamily="18" charset="0"/>
              <a:cs typeface="Times New Roman" panose="02020603050405020304" pitchFamily="18" charset="0"/>
            </a:rPr>
            <a:t>.</a:t>
          </a:r>
          <a:endParaRPr lang="en-US" sz="2400" kern="1200" dirty="0"/>
        </a:p>
      </dsp:txBody>
      <dsp:txXfrm>
        <a:off x="2513043" y="58730"/>
        <a:ext cx="2211994" cy="1049236"/>
      </dsp:txXfrm>
    </dsp:sp>
    <dsp:sp modelId="{DF24D434-A5C4-46B7-A589-285BDD770724}">
      <dsp:nvSpPr>
        <dsp:cNvPr id="0" name=""/>
        <dsp:cNvSpPr/>
      </dsp:nvSpPr>
      <dsp:spPr>
        <a:xfrm>
          <a:off x="4478232" y="1471002"/>
          <a:ext cx="2325516" cy="1162758"/>
        </a:xfrm>
        <a:prstGeom prst="roundRect">
          <a:avLst/>
        </a:prstGeom>
        <a:solidFill>
          <a:srgbClr val="FF66FF"/>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just" defTabSz="977900">
            <a:lnSpc>
              <a:spcPct val="90000"/>
            </a:lnSpc>
            <a:spcBef>
              <a:spcPct val="0"/>
            </a:spcBef>
            <a:spcAft>
              <a:spcPct val="35000"/>
            </a:spcAft>
            <a:buNone/>
          </a:pPr>
          <a:r>
            <a:rPr lang="en-US" sz="2200" b="0" i="0" kern="1200" dirty="0" err="1">
              <a:latin typeface="Times New Roman" panose="02020603050405020304" pitchFamily="18" charset="0"/>
              <a:cs typeface="Times New Roman" panose="02020603050405020304" pitchFamily="18" charset="0"/>
            </a:rPr>
            <a:t>Chủ</a:t>
          </a:r>
          <a:r>
            <a:rPr lang="en-US" sz="2200" b="0" i="0" kern="1200" dirty="0">
              <a:latin typeface="Times New Roman" panose="02020603050405020304" pitchFamily="18" charset="0"/>
              <a:cs typeface="Times New Roman" panose="02020603050405020304" pitchFamily="18" charset="0"/>
            </a:rPr>
            <a:t> </a:t>
          </a:r>
          <a:r>
            <a:rPr lang="en-US" sz="2200" b="0" i="0" kern="1200" dirty="0" err="1">
              <a:latin typeface="Times New Roman" panose="02020603050405020304" pitchFamily="18" charset="0"/>
              <a:cs typeface="Times New Roman" panose="02020603050405020304" pitchFamily="18" charset="0"/>
            </a:rPr>
            <a:t>động</a:t>
          </a:r>
          <a:r>
            <a:rPr lang="en-US" sz="2200" b="0" i="0" kern="1200" dirty="0">
              <a:latin typeface="Times New Roman" panose="02020603050405020304" pitchFamily="18" charset="0"/>
              <a:cs typeface="Times New Roman" panose="02020603050405020304" pitchFamily="18" charset="0"/>
            </a:rPr>
            <a:t> </a:t>
          </a:r>
          <a:r>
            <a:rPr lang="en-US" sz="2200" b="0" i="0" kern="1200" dirty="0" err="1">
              <a:latin typeface="Times New Roman" panose="02020603050405020304" pitchFamily="18" charset="0"/>
              <a:cs typeface="Times New Roman" panose="02020603050405020304" pitchFamily="18" charset="0"/>
            </a:rPr>
            <a:t>tìm</a:t>
          </a:r>
          <a:r>
            <a:rPr lang="en-US" sz="2200" b="0" i="0" kern="1200" dirty="0">
              <a:latin typeface="Times New Roman" panose="02020603050405020304" pitchFamily="18" charset="0"/>
              <a:cs typeface="Times New Roman" panose="02020603050405020304" pitchFamily="18" charset="0"/>
            </a:rPr>
            <a:t> </a:t>
          </a:r>
          <a:r>
            <a:rPr lang="en-US" sz="2200" b="0" i="0" kern="1200" dirty="0" err="1">
              <a:latin typeface="Times New Roman" panose="02020603050405020304" pitchFamily="18" charset="0"/>
              <a:cs typeface="Times New Roman" panose="02020603050405020304" pitchFamily="18" charset="0"/>
            </a:rPr>
            <a:t>cách</a:t>
          </a:r>
          <a:r>
            <a:rPr lang="en-US" sz="2200" b="0" i="0" kern="1200" dirty="0">
              <a:latin typeface="Times New Roman" panose="02020603050405020304" pitchFamily="18" charset="0"/>
              <a:cs typeface="Times New Roman" panose="02020603050405020304" pitchFamily="18" charset="0"/>
            </a:rPr>
            <a:t> </a:t>
          </a:r>
          <a:r>
            <a:rPr lang="vi-VN" sz="2200" b="0" i="0" kern="1200" dirty="0">
              <a:latin typeface="+mj-lt"/>
            </a:rPr>
            <a:t>giải quyết vấn đề theo hướng tích cực.</a:t>
          </a:r>
          <a:endParaRPr lang="en-US" sz="2200" kern="1200" dirty="0"/>
        </a:p>
      </dsp:txBody>
      <dsp:txXfrm>
        <a:off x="4534993" y="1527763"/>
        <a:ext cx="2211994" cy="1049236"/>
      </dsp:txXfrm>
    </dsp:sp>
    <dsp:sp modelId="{E1C3C880-1E1A-4A76-B72E-91763048CFD9}">
      <dsp:nvSpPr>
        <dsp:cNvPr id="0" name=""/>
        <dsp:cNvSpPr/>
      </dsp:nvSpPr>
      <dsp:spPr>
        <a:xfrm>
          <a:off x="3926246" y="3759812"/>
          <a:ext cx="2325516" cy="1162758"/>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err="1"/>
            <a:t>Kiên</a:t>
          </a:r>
          <a:r>
            <a:rPr lang="en-US" sz="2400" kern="1200" dirty="0"/>
            <a:t> </a:t>
          </a:r>
          <a:r>
            <a:rPr lang="en-US" sz="2400" kern="1200" dirty="0" err="1"/>
            <a:t>trì</a:t>
          </a:r>
          <a:r>
            <a:rPr lang="en-US" sz="2400" kern="1200" dirty="0"/>
            <a:t> </a:t>
          </a:r>
          <a:r>
            <a:rPr lang="en-US" sz="2400" kern="1200" dirty="0" err="1"/>
            <a:t>thực</a:t>
          </a:r>
          <a:r>
            <a:rPr lang="en-US" sz="2400" kern="1200" dirty="0"/>
            <a:t> </a:t>
          </a:r>
          <a:r>
            <a:rPr lang="en-US" sz="2400" kern="1200" dirty="0" err="1"/>
            <a:t>hiện</a:t>
          </a:r>
          <a:r>
            <a:rPr lang="en-US" sz="2400" kern="1200" dirty="0"/>
            <a:t> </a:t>
          </a:r>
          <a:r>
            <a:rPr lang="en-US" sz="2400" kern="1200" dirty="0" err="1"/>
            <a:t>thích</a:t>
          </a:r>
          <a:r>
            <a:rPr lang="en-US" sz="2400" kern="1200" dirty="0"/>
            <a:t> </a:t>
          </a:r>
          <a:r>
            <a:rPr lang="en-US" sz="2400" kern="1200" dirty="0" err="1"/>
            <a:t>ứng</a:t>
          </a:r>
          <a:r>
            <a:rPr lang="en-US" sz="2400" kern="1200" dirty="0"/>
            <a:t> </a:t>
          </a:r>
          <a:r>
            <a:rPr lang="en-US" sz="2400" kern="1200" dirty="0" err="1"/>
            <a:t>với</a:t>
          </a:r>
          <a:r>
            <a:rPr lang="en-US" sz="2400" kern="1200" dirty="0"/>
            <a:t> </a:t>
          </a:r>
          <a:r>
            <a:rPr lang="en-US" sz="2400" kern="1200" dirty="0" err="1"/>
            <a:t>sự</a:t>
          </a:r>
          <a:r>
            <a:rPr lang="en-US" sz="2400" kern="1200" dirty="0"/>
            <a:t> </a:t>
          </a:r>
          <a:r>
            <a:rPr lang="en-US" sz="2400" kern="1200" dirty="0" err="1"/>
            <a:t>thay</a:t>
          </a:r>
          <a:r>
            <a:rPr lang="en-US" sz="2400" kern="1200" dirty="0"/>
            <a:t> </a:t>
          </a:r>
          <a:r>
            <a:rPr lang="en-US" sz="2400" kern="1200" dirty="0" err="1"/>
            <a:t>đổi</a:t>
          </a:r>
          <a:endParaRPr lang="en-US" sz="2400" kern="1200" dirty="0"/>
        </a:p>
      </dsp:txBody>
      <dsp:txXfrm>
        <a:off x="3983007" y="3816573"/>
        <a:ext cx="2211994" cy="1049236"/>
      </dsp:txXfrm>
    </dsp:sp>
    <dsp:sp modelId="{946CF0A6-70E0-432D-852F-071E7A6BD722}">
      <dsp:nvSpPr>
        <dsp:cNvPr id="0" name=""/>
        <dsp:cNvSpPr/>
      </dsp:nvSpPr>
      <dsp:spPr>
        <a:xfrm>
          <a:off x="865111" y="3726761"/>
          <a:ext cx="2325516" cy="1162758"/>
        </a:xfrm>
        <a:prstGeom prst="roundRect">
          <a:avLst/>
        </a:prstGeom>
        <a:solidFill>
          <a:srgbClr val="FFC000"/>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err="1"/>
            <a:t>Đánh</a:t>
          </a:r>
          <a:r>
            <a:rPr lang="en-US" sz="2000" kern="1200" dirty="0"/>
            <a:t> </a:t>
          </a:r>
          <a:r>
            <a:rPr lang="en-US" sz="2000" kern="1200" dirty="0" err="1"/>
            <a:t>giá</a:t>
          </a:r>
          <a:r>
            <a:rPr lang="en-US" sz="2000" kern="1200" dirty="0"/>
            <a:t> </a:t>
          </a:r>
          <a:r>
            <a:rPr lang="en-US" sz="2000" kern="1200" dirty="0" err="1"/>
            <a:t>hiệu</a:t>
          </a:r>
          <a:r>
            <a:rPr lang="en-US" sz="2000" kern="1200" dirty="0"/>
            <a:t> </a:t>
          </a:r>
          <a:r>
            <a:rPr lang="en-US" sz="2000" kern="1200" dirty="0" err="1"/>
            <a:t>quả</a:t>
          </a:r>
          <a:r>
            <a:rPr lang="en-US" sz="2000" kern="1200" dirty="0"/>
            <a:t>, </a:t>
          </a:r>
          <a:r>
            <a:rPr lang="en-US" sz="2000" kern="1200" dirty="0" err="1"/>
            <a:t>rút</a:t>
          </a:r>
          <a:r>
            <a:rPr lang="en-US" sz="2000" kern="1200" dirty="0"/>
            <a:t> </a:t>
          </a:r>
          <a:r>
            <a:rPr lang="en-US" sz="2000" kern="1200" dirty="0" err="1"/>
            <a:t>ra</a:t>
          </a:r>
          <a:r>
            <a:rPr lang="en-US" sz="2000" kern="1200" dirty="0"/>
            <a:t> </a:t>
          </a:r>
          <a:r>
            <a:rPr lang="en-US" sz="2000" kern="1200" dirty="0" err="1"/>
            <a:t>bài</a:t>
          </a:r>
          <a:r>
            <a:rPr lang="en-US" sz="2000" kern="1200" dirty="0"/>
            <a:t> </a:t>
          </a:r>
          <a:r>
            <a:rPr lang="en-US" sz="2000" kern="1200" dirty="0" err="1"/>
            <a:t>học</a:t>
          </a:r>
          <a:r>
            <a:rPr lang="en-US" sz="2000" kern="1200" dirty="0"/>
            <a:t> </a:t>
          </a:r>
          <a:r>
            <a:rPr lang="en-US" sz="2000" kern="1200" dirty="0" err="1"/>
            <a:t>kinh</a:t>
          </a:r>
          <a:r>
            <a:rPr lang="en-US" sz="2000" kern="1200" dirty="0"/>
            <a:t> </a:t>
          </a:r>
          <a:r>
            <a:rPr lang="en-US" sz="2000" kern="1200" dirty="0" err="1"/>
            <a:t>nghiệm</a:t>
          </a:r>
          <a:r>
            <a:rPr lang="en-US" sz="2000" kern="1200" dirty="0"/>
            <a:t> </a:t>
          </a:r>
          <a:r>
            <a:rPr lang="en-US" sz="2000" kern="1200" dirty="0" err="1"/>
            <a:t>cho</a:t>
          </a:r>
          <a:r>
            <a:rPr lang="en-US" sz="2000" kern="1200" dirty="0"/>
            <a:t> </a:t>
          </a:r>
          <a:r>
            <a:rPr lang="en-US" sz="2000" kern="1200" dirty="0" err="1"/>
            <a:t>bản</a:t>
          </a:r>
          <a:r>
            <a:rPr lang="en-US" sz="2000" kern="1200" dirty="0"/>
            <a:t> </a:t>
          </a:r>
          <a:r>
            <a:rPr lang="en-US" sz="2000" kern="1200" dirty="0" err="1"/>
            <a:t>thân</a:t>
          </a:r>
          <a:endParaRPr lang="en-US" sz="2000" kern="1200" dirty="0"/>
        </a:p>
      </dsp:txBody>
      <dsp:txXfrm>
        <a:off x="921872" y="3783522"/>
        <a:ext cx="2211994" cy="1049236"/>
      </dsp:txXfrm>
    </dsp:sp>
    <dsp:sp modelId="{90633721-E54C-494B-8683-5941FC007667}">
      <dsp:nvSpPr>
        <dsp:cNvPr id="0" name=""/>
        <dsp:cNvSpPr/>
      </dsp:nvSpPr>
      <dsp:spPr>
        <a:xfrm>
          <a:off x="434332" y="1471002"/>
          <a:ext cx="2325516" cy="1162758"/>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0" i="0" kern="1200" dirty="0" err="1">
              <a:latin typeface="Times New Roman" panose="02020603050405020304" pitchFamily="18" charset="0"/>
              <a:cs typeface="Times New Roman" panose="02020603050405020304" pitchFamily="18" charset="0"/>
            </a:rPr>
            <a:t>Chấp</a:t>
          </a:r>
          <a:r>
            <a:rPr lang="en-US" sz="2800" b="0" i="0" kern="1200" dirty="0">
              <a:latin typeface="Times New Roman" panose="02020603050405020304" pitchFamily="18" charset="0"/>
              <a:cs typeface="Times New Roman" panose="02020603050405020304" pitchFamily="18" charset="0"/>
            </a:rPr>
            <a:t> </a:t>
          </a:r>
          <a:r>
            <a:rPr lang="en-US" sz="2800" b="0" i="0" kern="1200" dirty="0" err="1">
              <a:latin typeface="Times New Roman" panose="02020603050405020304" pitchFamily="18" charset="0"/>
              <a:cs typeface="Times New Roman" panose="02020603050405020304" pitchFamily="18" charset="0"/>
            </a:rPr>
            <a:t>nhận</a:t>
          </a:r>
          <a:r>
            <a:rPr lang="en-US" sz="2800" b="0" i="0" kern="1200" dirty="0">
              <a:latin typeface="Times New Roman" panose="02020603050405020304" pitchFamily="18" charset="0"/>
              <a:cs typeface="Times New Roman" panose="02020603050405020304" pitchFamily="18" charset="0"/>
            </a:rPr>
            <a:t> </a:t>
          </a:r>
          <a:r>
            <a:rPr lang="en-US" sz="2800" b="0" i="0" kern="1200" dirty="0" err="1">
              <a:latin typeface="Times New Roman" panose="02020603050405020304" pitchFamily="18" charset="0"/>
              <a:cs typeface="Times New Roman" panose="02020603050405020304" pitchFamily="18" charset="0"/>
            </a:rPr>
            <a:t>thay</a:t>
          </a:r>
          <a:r>
            <a:rPr lang="en-US" sz="2800" b="0" i="0" kern="1200" dirty="0">
              <a:latin typeface="Times New Roman" panose="02020603050405020304" pitchFamily="18" charset="0"/>
              <a:cs typeface="Times New Roman" panose="02020603050405020304" pitchFamily="18" charset="0"/>
            </a:rPr>
            <a:t> </a:t>
          </a:r>
          <a:r>
            <a:rPr lang="en-US" sz="2800" b="0" i="0" kern="1200" dirty="0" err="1">
              <a:latin typeface="Times New Roman" panose="02020603050405020304" pitchFamily="18" charset="0"/>
              <a:cs typeface="Times New Roman" panose="02020603050405020304" pitchFamily="18" charset="0"/>
            </a:rPr>
            <a:t>đổi</a:t>
          </a:r>
          <a:r>
            <a:rPr lang="en-US" sz="2800" b="0" i="0" kern="1200" dirty="0">
              <a:latin typeface="Times New Roman" panose="02020603050405020304" pitchFamily="18" charset="0"/>
              <a:cs typeface="Times New Roman" panose="02020603050405020304" pitchFamily="18" charset="0"/>
            </a:rPr>
            <a:t> </a:t>
          </a:r>
          <a:r>
            <a:rPr lang="en-US" sz="2800" b="0" i="0" kern="1200" dirty="0" err="1">
              <a:latin typeface="Times New Roman" panose="02020603050405020304" pitchFamily="18" charset="0"/>
              <a:cs typeface="Times New Roman" panose="02020603050405020304" pitchFamily="18" charset="0"/>
            </a:rPr>
            <a:t>là</a:t>
          </a:r>
          <a:r>
            <a:rPr lang="en-US" sz="2800" b="0" i="0" kern="1200" dirty="0">
              <a:latin typeface="Times New Roman" panose="02020603050405020304" pitchFamily="18" charset="0"/>
              <a:cs typeface="Times New Roman" panose="02020603050405020304" pitchFamily="18" charset="0"/>
            </a:rPr>
            <a:t> </a:t>
          </a:r>
          <a:r>
            <a:rPr lang="en-US" sz="2800" b="0" i="0" kern="1200" dirty="0" err="1">
              <a:latin typeface="Times New Roman" panose="02020603050405020304" pitchFamily="18" charset="0"/>
              <a:cs typeface="Times New Roman" panose="02020603050405020304" pitchFamily="18" charset="0"/>
            </a:rPr>
            <a:t>tất</a:t>
          </a:r>
          <a:r>
            <a:rPr lang="en-US" sz="2800" b="0" i="0" kern="1200" dirty="0">
              <a:latin typeface="Times New Roman" panose="02020603050405020304" pitchFamily="18" charset="0"/>
              <a:cs typeface="Times New Roman" panose="02020603050405020304" pitchFamily="18" charset="0"/>
            </a:rPr>
            <a:t> </a:t>
          </a:r>
          <a:r>
            <a:rPr lang="en-US" sz="2800" b="0" i="0" kern="1200" dirty="0" err="1">
              <a:latin typeface="Times New Roman" panose="02020603050405020304" pitchFamily="18" charset="0"/>
              <a:cs typeface="Times New Roman" panose="02020603050405020304" pitchFamily="18" charset="0"/>
            </a:rPr>
            <a:t>yếu</a:t>
          </a:r>
          <a:endParaRPr lang="en-US" sz="2800" kern="1200" dirty="0"/>
        </a:p>
      </dsp:txBody>
      <dsp:txXfrm>
        <a:off x="491093" y="1527763"/>
        <a:ext cx="2211994" cy="104923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BAEBDD-7130-4DBE-91A8-E38CAECF4F52}">
      <dsp:nvSpPr>
        <dsp:cNvPr id="0" name=""/>
        <dsp:cNvSpPr/>
      </dsp:nvSpPr>
      <dsp:spPr>
        <a:xfrm>
          <a:off x="3252118" y="579708"/>
          <a:ext cx="3083404" cy="2056630"/>
        </a:xfrm>
        <a:prstGeom prst="rect">
          <a:avLst/>
        </a:prstGeom>
        <a:solidFill>
          <a:schemeClr val="bg1">
            <a:lumMod val="50000"/>
            <a:lumOff val="50000"/>
          </a:schemeClr>
        </a:solidFill>
        <a:ln w="6350" cap="flat" cmpd="sng" algn="ctr">
          <a:solidFill>
            <a:scrgbClr r="0" g="0" b="0"/>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213360" rIns="213360" bIns="213360" numCol="1" spcCol="1270" anchor="ctr" anchorCtr="0">
          <a:noAutofit/>
        </a:bodyPr>
        <a:lstStyle/>
        <a:p>
          <a:pPr marL="0" lvl="0" indent="0" algn="just" defTabSz="1333500">
            <a:lnSpc>
              <a:spcPct val="90000"/>
            </a:lnSpc>
            <a:spcBef>
              <a:spcPct val="0"/>
            </a:spcBef>
            <a:spcAft>
              <a:spcPct val="35000"/>
            </a:spcAft>
            <a:buNone/>
          </a:pPr>
          <a:r>
            <a:rPr lang="vi-VN" sz="3000" b="0" i="0" kern="1200" dirty="0">
              <a:solidFill>
                <a:schemeClr val="accent6"/>
              </a:solidFill>
              <a:latin typeface="+mj-lt"/>
            </a:rPr>
            <a:t>Giúp mỗi người vượt qua sự thay đổi của hoàn cảnh.</a:t>
          </a:r>
          <a:endParaRPr lang="en-US" sz="3000" kern="1200" dirty="0">
            <a:solidFill>
              <a:schemeClr val="accent6"/>
            </a:solidFill>
            <a:latin typeface="+mj-lt"/>
          </a:endParaRPr>
        </a:p>
      </dsp:txBody>
      <dsp:txXfrm>
        <a:off x="3745463" y="579708"/>
        <a:ext cx="2590059" cy="2056630"/>
      </dsp:txXfrm>
    </dsp:sp>
    <dsp:sp modelId="{53F43445-1EF8-48C6-ABC4-E4182532A6E5}">
      <dsp:nvSpPr>
        <dsp:cNvPr id="0" name=""/>
        <dsp:cNvSpPr/>
      </dsp:nvSpPr>
      <dsp:spPr>
        <a:xfrm>
          <a:off x="3252118" y="2878898"/>
          <a:ext cx="3083404" cy="2056630"/>
        </a:xfrm>
        <a:prstGeom prst="rect">
          <a:avLst/>
        </a:prstGeom>
        <a:solidFill>
          <a:schemeClr val="accent1">
            <a:alpha val="90000"/>
            <a:tint val="40000"/>
            <a:hueOff val="0"/>
            <a:satOff val="0"/>
            <a:lumOff val="0"/>
            <a:alphaOff val="0"/>
          </a:schemeClr>
        </a:solidFill>
        <a:ln w="19050" cap="flat" cmpd="sng" algn="ctr">
          <a:solidFill>
            <a:schemeClr val="accent2">
              <a:lumMod val="20000"/>
              <a:lumOff val="80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70688" rIns="170688" bIns="170688" numCol="1" spcCol="1270" anchor="ctr" anchorCtr="0">
          <a:noAutofit/>
        </a:bodyPr>
        <a:lstStyle/>
        <a:p>
          <a:pPr marL="0" lvl="0" indent="0" algn="just" defTabSz="1066800">
            <a:lnSpc>
              <a:spcPct val="90000"/>
            </a:lnSpc>
            <a:spcBef>
              <a:spcPct val="0"/>
            </a:spcBef>
            <a:spcAft>
              <a:spcPct val="35000"/>
            </a:spcAft>
            <a:buNone/>
          </a:pPr>
          <a:r>
            <a:rPr lang="en-US" sz="2400" b="0" i="0" kern="1200" dirty="0" err="1">
              <a:latin typeface="Times New Roman" panose="02020603050405020304" pitchFamily="18" charset="0"/>
              <a:cs typeface="Times New Roman" panose="02020603050405020304" pitchFamily="18" charset="0"/>
            </a:rPr>
            <a:t>Sống</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phù</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hợp</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với</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hoàn</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cảnh</a:t>
          </a:r>
          <a:r>
            <a:rPr lang="en-US" sz="2400" b="0" i="0" kern="1200" dirty="0">
              <a:latin typeface="Times New Roman" panose="02020603050405020304" pitchFamily="18" charset="0"/>
              <a:cs typeface="Times New Roman" panose="02020603050405020304" pitchFamily="18" charset="0"/>
            </a:rPr>
            <a:t>, qua </a:t>
          </a:r>
          <a:r>
            <a:rPr lang="en-US" sz="2400" b="0" i="0" kern="1200" dirty="0" err="1">
              <a:latin typeface="Times New Roman" panose="02020603050405020304" pitchFamily="18" charset="0"/>
              <a:cs typeface="Times New Roman" panose="02020603050405020304" pitchFamily="18" charset="0"/>
            </a:rPr>
            <a:t>đó</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tự</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hoàn</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thiện</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và</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phát</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triển</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bản</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thân</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trong</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những</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điều</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kiện</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mới</a:t>
          </a:r>
          <a:r>
            <a:rPr lang="en-US" sz="2400" b="0" i="0" kern="1200" dirty="0">
              <a:latin typeface="Times New Roman" panose="02020603050405020304" pitchFamily="18" charset="0"/>
              <a:cs typeface="Times New Roman" panose="02020603050405020304" pitchFamily="18" charset="0"/>
            </a:rPr>
            <a:t>.</a:t>
          </a:r>
          <a:endParaRPr lang="en-US" sz="2400" kern="1200" dirty="0">
            <a:latin typeface="Times New Roman" panose="02020603050405020304" pitchFamily="18" charset="0"/>
            <a:cs typeface="Times New Roman" panose="02020603050405020304" pitchFamily="18" charset="0"/>
          </a:endParaRPr>
        </a:p>
      </dsp:txBody>
      <dsp:txXfrm>
        <a:off x="3745463" y="2878898"/>
        <a:ext cx="2590059" cy="2056630"/>
      </dsp:txXfrm>
    </dsp:sp>
    <dsp:sp modelId="{8D84A30E-2B88-4028-BBE1-DDB31DD182E2}">
      <dsp:nvSpPr>
        <dsp:cNvPr id="0" name=""/>
        <dsp:cNvSpPr/>
      </dsp:nvSpPr>
      <dsp:spPr>
        <a:xfrm>
          <a:off x="509159" y="1576612"/>
          <a:ext cx="2055602" cy="205560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r>
            <a:rPr lang="en-US" sz="2800" b="1" kern="1200" dirty="0"/>
            <a:t>Ý </a:t>
          </a:r>
          <a:r>
            <a:rPr lang="en-US" sz="2800" b="1" kern="1200" dirty="0" err="1"/>
            <a:t>nghĩa</a:t>
          </a:r>
          <a:r>
            <a:rPr lang="en-US" sz="2800" b="1" kern="1200" dirty="0"/>
            <a:t> </a:t>
          </a:r>
          <a:r>
            <a:rPr lang="en-US" sz="2800" b="1" kern="1200" dirty="0" err="1"/>
            <a:t>của</a:t>
          </a:r>
          <a:r>
            <a:rPr lang="en-US" sz="2800" b="1" kern="1200" dirty="0"/>
            <a:t> </a:t>
          </a:r>
          <a:r>
            <a:rPr lang="en-US" sz="2800" b="1" kern="1200" dirty="0" err="1"/>
            <a:t>sự</a:t>
          </a:r>
          <a:r>
            <a:rPr lang="en-US" sz="2800" b="1" kern="1200" dirty="0"/>
            <a:t> </a:t>
          </a:r>
          <a:r>
            <a:rPr lang="en-US" sz="2800" b="1" kern="1200" dirty="0" err="1"/>
            <a:t>thích</a:t>
          </a:r>
          <a:r>
            <a:rPr lang="en-US" sz="2800" b="1" kern="1200" dirty="0"/>
            <a:t> </a:t>
          </a:r>
          <a:r>
            <a:rPr lang="en-US" sz="2800" b="1" kern="1200" dirty="0" err="1"/>
            <a:t>ứng</a:t>
          </a:r>
          <a:endParaRPr lang="en-US" sz="2800" b="1" kern="1200" dirty="0"/>
        </a:p>
      </dsp:txBody>
      <dsp:txXfrm>
        <a:off x="810195" y="1877648"/>
        <a:ext cx="1453530" cy="1453530"/>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39405647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139353645e0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 name="Google Shape;280;g139353645e0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8083272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510593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spcBef>
                <a:spcPts val="0"/>
              </a:spcBef>
              <a:spcAft>
                <a:spcPts val="0"/>
              </a:spcAft>
              <a:buNone/>
            </a:pPr>
            <a:endParaRPr lang="en-US" dirty="0"/>
          </a:p>
          <a:p>
            <a:endParaRPr lang="en-US" dirty="0"/>
          </a:p>
        </p:txBody>
      </p:sp>
    </p:spTree>
    <p:extLst>
      <p:ext uri="{BB962C8B-B14F-4D97-AF65-F5344CB8AC3E}">
        <p14:creationId xmlns:p14="http://schemas.microsoft.com/office/powerpoint/2010/main" val="2609603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spcBef>
                <a:spcPts val="0"/>
              </a:spcBef>
              <a:spcAft>
                <a:spcPts val="0"/>
              </a:spcAft>
              <a:buNone/>
            </a:pPr>
            <a:endParaRPr lang="en-US" dirty="0"/>
          </a:p>
          <a:p>
            <a:endParaRPr lang="en-US" dirty="0"/>
          </a:p>
        </p:txBody>
      </p:sp>
    </p:spTree>
    <p:extLst>
      <p:ext uri="{BB962C8B-B14F-4D97-AF65-F5344CB8AC3E}">
        <p14:creationId xmlns:p14="http://schemas.microsoft.com/office/powerpoint/2010/main" val="36744120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g1596bca900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7" name="Google Shape;547;g1596bca900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2351121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spcBef>
                <a:spcPts val="0"/>
              </a:spcBef>
              <a:spcAft>
                <a:spcPts val="0"/>
              </a:spcAft>
              <a:buNone/>
            </a:pPr>
            <a:endParaRPr lang="en-US" dirty="0"/>
          </a:p>
          <a:p>
            <a:endParaRPr lang="en-US" dirty="0"/>
          </a:p>
        </p:txBody>
      </p:sp>
    </p:spTree>
    <p:extLst>
      <p:ext uri="{BB962C8B-B14F-4D97-AF65-F5344CB8AC3E}">
        <p14:creationId xmlns:p14="http://schemas.microsoft.com/office/powerpoint/2010/main" val="223174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spcBef>
                <a:spcPts val="0"/>
              </a:spcBef>
              <a:spcAft>
                <a:spcPts val="0"/>
              </a:spcAft>
              <a:buNone/>
            </a:pPr>
            <a:endParaRPr lang="en-US" dirty="0"/>
          </a:p>
          <a:p>
            <a:endParaRPr lang="en-US" dirty="0"/>
          </a:p>
        </p:txBody>
      </p:sp>
    </p:spTree>
    <p:extLst>
      <p:ext uri="{BB962C8B-B14F-4D97-AF65-F5344CB8AC3E}">
        <p14:creationId xmlns:p14="http://schemas.microsoft.com/office/powerpoint/2010/main" val="19301350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006192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28040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spcBef>
                <a:spcPts val="0"/>
              </a:spcBef>
              <a:spcAft>
                <a:spcPts val="0"/>
              </a:spcAft>
              <a:buNone/>
            </a:pPr>
            <a:endParaRPr lang="en-US" dirty="0"/>
          </a:p>
          <a:p>
            <a:endParaRPr lang="en-US" dirty="0"/>
          </a:p>
        </p:txBody>
      </p:sp>
    </p:spTree>
    <p:extLst>
      <p:ext uri="{BB962C8B-B14F-4D97-AF65-F5344CB8AC3E}">
        <p14:creationId xmlns:p14="http://schemas.microsoft.com/office/powerpoint/2010/main" val="27710203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spcBef>
                <a:spcPts val="0"/>
              </a:spcBef>
              <a:spcAft>
                <a:spcPts val="0"/>
              </a:spcAft>
              <a:buNone/>
            </a:pPr>
            <a:endParaRPr lang="en-US" dirty="0"/>
          </a:p>
          <a:p>
            <a:endParaRPr lang="en-US" dirty="0"/>
          </a:p>
        </p:txBody>
      </p:sp>
    </p:spTree>
    <p:extLst>
      <p:ext uri="{BB962C8B-B14F-4D97-AF65-F5344CB8AC3E}">
        <p14:creationId xmlns:p14="http://schemas.microsoft.com/office/powerpoint/2010/main" val="26927937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1003d90df77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5" name="Google Shape;295;g1003d90df77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35695643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6"/>
        <p:cNvGrpSpPr/>
        <p:nvPr/>
      </p:nvGrpSpPr>
      <p:grpSpPr>
        <a:xfrm>
          <a:off x="0" y="0"/>
          <a:ext cx="0" cy="0"/>
          <a:chOff x="0" y="0"/>
          <a:chExt cx="0" cy="0"/>
        </a:xfrm>
      </p:grpSpPr>
      <p:sp>
        <p:nvSpPr>
          <p:cNvPr id="667" name="Google Shape;667;g1395c83aaa1_0_1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8" name="Google Shape;668;g1395c83aaa1_0_1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2426830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spcBef>
                <a:spcPts val="0"/>
              </a:spcBef>
              <a:spcAft>
                <a:spcPts val="0"/>
              </a:spcAft>
              <a:buNone/>
            </a:pPr>
            <a:endParaRPr lang="en-US" dirty="0"/>
          </a:p>
          <a:p>
            <a:endParaRPr lang="en-US" dirty="0"/>
          </a:p>
        </p:txBody>
      </p:sp>
    </p:spTree>
    <p:extLst>
      <p:ext uri="{BB962C8B-B14F-4D97-AF65-F5344CB8AC3E}">
        <p14:creationId xmlns:p14="http://schemas.microsoft.com/office/powerpoint/2010/main" val="24660269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spcBef>
                <a:spcPts val="0"/>
              </a:spcBef>
              <a:spcAft>
                <a:spcPts val="0"/>
              </a:spcAft>
              <a:buNone/>
            </a:pPr>
            <a:endParaRPr lang="en-US" dirty="0"/>
          </a:p>
          <a:p>
            <a:endParaRPr lang="en-US" dirty="0"/>
          </a:p>
        </p:txBody>
      </p:sp>
    </p:spTree>
    <p:extLst>
      <p:ext uri="{BB962C8B-B14F-4D97-AF65-F5344CB8AC3E}">
        <p14:creationId xmlns:p14="http://schemas.microsoft.com/office/powerpoint/2010/main" val="38052535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804890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409548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spcBef>
                <a:spcPts val="0"/>
              </a:spcBef>
              <a:spcAft>
                <a:spcPts val="0"/>
              </a:spcAft>
              <a:buNone/>
            </a:pPr>
            <a:endParaRPr lang="en-US" dirty="0"/>
          </a:p>
          <a:p>
            <a:endParaRPr lang="en-US" dirty="0"/>
          </a:p>
        </p:txBody>
      </p:sp>
    </p:spTree>
    <p:extLst>
      <p:ext uri="{BB962C8B-B14F-4D97-AF65-F5344CB8AC3E}">
        <p14:creationId xmlns:p14="http://schemas.microsoft.com/office/powerpoint/2010/main" val="14313642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spcBef>
                <a:spcPts val="0"/>
              </a:spcBef>
              <a:spcAft>
                <a:spcPts val="0"/>
              </a:spcAft>
              <a:buNone/>
            </a:pPr>
            <a:endParaRPr lang="en-US" dirty="0"/>
          </a:p>
          <a:p>
            <a:endParaRPr lang="en-US" dirty="0"/>
          </a:p>
        </p:txBody>
      </p:sp>
    </p:spTree>
    <p:extLst>
      <p:ext uri="{BB962C8B-B14F-4D97-AF65-F5344CB8AC3E}">
        <p14:creationId xmlns:p14="http://schemas.microsoft.com/office/powerpoint/2010/main" val="42038023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530683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spcBef>
                <a:spcPts val="0"/>
              </a:spcBef>
              <a:spcAft>
                <a:spcPts val="0"/>
              </a:spcAft>
              <a:buNone/>
            </a:pPr>
            <a:endParaRPr lang="en-US" dirty="0"/>
          </a:p>
          <a:p>
            <a:endParaRPr lang="en-US" dirty="0"/>
          </a:p>
        </p:txBody>
      </p:sp>
    </p:spTree>
    <p:extLst>
      <p:ext uri="{BB962C8B-B14F-4D97-AF65-F5344CB8AC3E}">
        <p14:creationId xmlns:p14="http://schemas.microsoft.com/office/powerpoint/2010/main" val="32177647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dirty="0" err="1">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Quyên</a:t>
            </a:r>
            <a:r>
              <a:rPr lang="en-US" b="1"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b="1" dirty="0" err="1">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Nguyễn</a:t>
            </a:r>
            <a:r>
              <a:rPr lang="en-US" b="1"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0989037260 </a:t>
            </a:r>
            <a:r>
              <a:rPr lang="en-US" b="1" dirty="0" err="1">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nhận</a:t>
            </a:r>
            <a:r>
              <a:rPr lang="en-US" b="1" baseline="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b="1" baseline="0" dirty="0" err="1">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hỗ</a:t>
            </a:r>
            <a:r>
              <a:rPr lang="en-US" b="1" baseline="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b="1" baseline="0" dirty="0" err="1">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trợ</a:t>
            </a:r>
            <a:r>
              <a:rPr lang="en-US" b="1" baseline="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b="1" baseline="0" dirty="0" err="1">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giáo</a:t>
            </a:r>
            <a:r>
              <a:rPr lang="en-US" b="1" baseline="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b="1" baseline="0" dirty="0" err="1">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án,SKKN</a:t>
            </a:r>
            <a:endParaRPr lang="en-US" b="1"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a:p>
            <a:pPr marL="0" lvl="0" indent="0" algn="l" rtl="0">
              <a:spcBef>
                <a:spcPts val="0"/>
              </a:spcBef>
              <a:spcAft>
                <a:spcPts val="0"/>
              </a:spcAft>
              <a:buNone/>
            </a:pPr>
            <a:endParaRPr lang="en-US" dirty="0"/>
          </a:p>
          <a:p>
            <a:endParaRPr lang="en-US" dirty="0"/>
          </a:p>
        </p:txBody>
      </p:sp>
    </p:spTree>
    <p:extLst>
      <p:ext uri="{BB962C8B-B14F-4D97-AF65-F5344CB8AC3E}">
        <p14:creationId xmlns:p14="http://schemas.microsoft.com/office/powerpoint/2010/main" val="23542429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1185c551acd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5" name="Google Shape;325;g1185c551acd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36226438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spcBef>
                <a:spcPts val="0"/>
              </a:spcBef>
              <a:spcAft>
                <a:spcPts val="0"/>
              </a:spcAft>
              <a:buNone/>
            </a:pPr>
            <a:endParaRPr lang="en-US" dirty="0"/>
          </a:p>
          <a:p>
            <a:endParaRPr lang="en-US" dirty="0"/>
          </a:p>
        </p:txBody>
      </p:sp>
    </p:spTree>
    <p:extLst>
      <p:ext uri="{BB962C8B-B14F-4D97-AF65-F5344CB8AC3E}">
        <p14:creationId xmlns:p14="http://schemas.microsoft.com/office/powerpoint/2010/main" val="10582498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spcBef>
                <a:spcPts val="0"/>
              </a:spcBef>
              <a:spcAft>
                <a:spcPts val="0"/>
              </a:spcAft>
              <a:buNone/>
            </a:pPr>
            <a:endParaRPr lang="en-US" dirty="0"/>
          </a:p>
          <a:p>
            <a:endParaRPr lang="en-US" dirty="0"/>
          </a:p>
        </p:txBody>
      </p:sp>
    </p:spTree>
    <p:extLst>
      <p:ext uri="{BB962C8B-B14F-4D97-AF65-F5344CB8AC3E}">
        <p14:creationId xmlns:p14="http://schemas.microsoft.com/office/powerpoint/2010/main" val="15319221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spcBef>
                <a:spcPts val="0"/>
              </a:spcBef>
              <a:spcAft>
                <a:spcPts val="0"/>
              </a:spcAft>
              <a:buNone/>
            </a:pPr>
            <a:endParaRPr lang="en-US" dirty="0"/>
          </a:p>
          <a:p>
            <a:endParaRPr lang="en-US" dirty="0"/>
          </a:p>
        </p:txBody>
      </p:sp>
    </p:spTree>
    <p:extLst>
      <p:ext uri="{BB962C8B-B14F-4D97-AF65-F5344CB8AC3E}">
        <p14:creationId xmlns:p14="http://schemas.microsoft.com/office/powerpoint/2010/main" val="170614496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spcBef>
                <a:spcPts val="0"/>
              </a:spcBef>
              <a:spcAft>
                <a:spcPts val="0"/>
              </a:spcAft>
              <a:buNone/>
            </a:pPr>
            <a:endParaRPr lang="en-US" dirty="0"/>
          </a:p>
          <a:p>
            <a:endParaRPr lang="en-US" dirty="0"/>
          </a:p>
        </p:txBody>
      </p:sp>
    </p:spTree>
    <p:extLst>
      <p:ext uri="{BB962C8B-B14F-4D97-AF65-F5344CB8AC3E}">
        <p14:creationId xmlns:p14="http://schemas.microsoft.com/office/powerpoint/2010/main" val="273497290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spcBef>
                <a:spcPts val="0"/>
              </a:spcBef>
              <a:spcAft>
                <a:spcPts val="0"/>
              </a:spcAft>
              <a:buNone/>
            </a:pPr>
            <a:endParaRPr lang="en-US" dirty="0"/>
          </a:p>
          <a:p>
            <a:endParaRPr lang="en-US" dirty="0"/>
          </a:p>
        </p:txBody>
      </p:sp>
    </p:spTree>
    <p:extLst>
      <p:ext uri="{BB962C8B-B14F-4D97-AF65-F5344CB8AC3E}">
        <p14:creationId xmlns:p14="http://schemas.microsoft.com/office/powerpoint/2010/main" val="418112653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6128453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dirty="0" err="1">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Quyên</a:t>
            </a:r>
            <a:r>
              <a:rPr lang="en-US" b="1"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b="1" dirty="0" err="1">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Nguyễn</a:t>
            </a:r>
            <a:r>
              <a:rPr lang="en-US" b="1"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0989037260 </a:t>
            </a:r>
            <a:r>
              <a:rPr lang="en-US" b="1" dirty="0" err="1">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nhận</a:t>
            </a:r>
            <a:r>
              <a:rPr lang="en-US" b="1" baseline="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b="1" baseline="0" dirty="0" err="1">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hỗ</a:t>
            </a:r>
            <a:r>
              <a:rPr lang="en-US" b="1" baseline="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b="1" baseline="0" dirty="0" err="1">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trợ</a:t>
            </a:r>
            <a:r>
              <a:rPr lang="en-US" b="1" baseline="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b="1" baseline="0" dirty="0" err="1">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giáo</a:t>
            </a:r>
            <a:r>
              <a:rPr lang="en-US" b="1" baseline="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b="1" baseline="0" dirty="0" err="1">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án,SKKN</a:t>
            </a:r>
            <a:endParaRPr lang="en-US" b="1"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a:p>
            <a:pPr marL="0" lvl="0" indent="0" algn="l" rtl="0">
              <a:spcBef>
                <a:spcPts val="0"/>
              </a:spcBef>
              <a:spcAft>
                <a:spcPts val="0"/>
              </a:spcAft>
              <a:buNone/>
            </a:pPr>
            <a:endParaRPr lang="en-US" dirty="0"/>
          </a:p>
          <a:p>
            <a:endParaRPr lang="en-US" dirty="0"/>
          </a:p>
        </p:txBody>
      </p:sp>
    </p:spTree>
    <p:extLst>
      <p:ext uri="{BB962C8B-B14F-4D97-AF65-F5344CB8AC3E}">
        <p14:creationId xmlns:p14="http://schemas.microsoft.com/office/powerpoint/2010/main" val="75257536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0475480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spcBef>
                <a:spcPts val="0"/>
              </a:spcBef>
              <a:spcAft>
                <a:spcPts val="0"/>
              </a:spcAft>
              <a:buNone/>
            </a:pPr>
            <a:endParaRPr lang="en-US" dirty="0"/>
          </a:p>
        </p:txBody>
      </p:sp>
    </p:spTree>
    <p:extLst>
      <p:ext uri="{BB962C8B-B14F-4D97-AF65-F5344CB8AC3E}">
        <p14:creationId xmlns:p14="http://schemas.microsoft.com/office/powerpoint/2010/main" val="394528995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1303be3818b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2" name="Google Shape;332;g1303be3818b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886979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spcBef>
                <a:spcPts val="0"/>
              </a:spcBef>
              <a:spcAft>
                <a:spcPts val="0"/>
              </a:spcAft>
              <a:buNone/>
            </a:pPr>
            <a:endParaRPr lang="en-US" dirty="0"/>
          </a:p>
          <a:p>
            <a:endParaRPr lang="en-US" dirty="0"/>
          </a:p>
        </p:txBody>
      </p:sp>
    </p:spTree>
    <p:extLst>
      <p:ext uri="{BB962C8B-B14F-4D97-AF65-F5344CB8AC3E}">
        <p14:creationId xmlns:p14="http://schemas.microsoft.com/office/powerpoint/2010/main" val="8671523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spcBef>
                <a:spcPts val="0"/>
              </a:spcBef>
              <a:spcAft>
                <a:spcPts val="0"/>
              </a:spcAft>
              <a:buNone/>
            </a:pPr>
            <a:endParaRPr lang="en-US" dirty="0"/>
          </a:p>
          <a:p>
            <a:endParaRPr lang="en-US" dirty="0"/>
          </a:p>
        </p:txBody>
      </p:sp>
    </p:spTree>
    <p:extLst>
      <p:ext uri="{BB962C8B-B14F-4D97-AF65-F5344CB8AC3E}">
        <p14:creationId xmlns:p14="http://schemas.microsoft.com/office/powerpoint/2010/main" val="34880578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g1303be3818b_0_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8" name="Google Shape;438;g1303be3818b_0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39386079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158750" indent="0">
              <a:buNone/>
              <a:defRPr/>
            </a:pPr>
            <a:endParaRPr lang="en-US" dirty="0"/>
          </a:p>
        </p:txBody>
      </p:sp>
      <p:sp>
        <p:nvSpPr>
          <p:cNvPr id="43012" name="Slide Number Placeholder 3"/>
          <p:cNvSpPr>
            <a:spLocks noGrp="1"/>
          </p:cNvSpPr>
          <p:nvPr>
            <p:ph type="sldNum" sz="quarter" idx="5"/>
          </p:nvPr>
        </p:nvSpPr>
        <p:spPr bwMode="auto">
          <a:xfrm>
            <a:off x="3884613" y="8685213"/>
            <a:ext cx="2971800" cy="4587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452FAD4-80F6-4B27-9A1A-F6F0DD4D3B4F}" type="slidenum">
              <a:rPr lang="en-US" altLang="en-US" smtClean="0">
                <a:latin typeface="Calibri" panose="020F0502020204030204" pitchFamily="34" charset="0"/>
              </a:rPr>
              <a:pPr/>
              <a:t>7</a:t>
            </a:fld>
            <a:endParaRPr lang="en-US" altLang="en-US">
              <a:latin typeface="Calibri" panose="020F0502020204030204" pitchFamily="34" charset="0"/>
            </a:endParaRPr>
          </a:p>
        </p:txBody>
      </p:sp>
    </p:spTree>
    <p:extLst>
      <p:ext uri="{BB962C8B-B14F-4D97-AF65-F5344CB8AC3E}">
        <p14:creationId xmlns:p14="http://schemas.microsoft.com/office/powerpoint/2010/main" val="19193859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spcBef>
                <a:spcPts val="0"/>
              </a:spcBef>
              <a:spcAft>
                <a:spcPts val="0"/>
              </a:spcAft>
              <a:buNone/>
            </a:pPr>
            <a:endParaRPr lang="en-US" dirty="0"/>
          </a:p>
          <a:p>
            <a:pPr marL="158750" indent="0">
              <a:buNone/>
            </a:pPr>
            <a:endParaRPr lang="en-US" dirty="0"/>
          </a:p>
        </p:txBody>
      </p:sp>
    </p:spTree>
    <p:extLst>
      <p:ext uri="{BB962C8B-B14F-4D97-AF65-F5344CB8AC3E}">
        <p14:creationId xmlns:p14="http://schemas.microsoft.com/office/powerpoint/2010/main" val="20831722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spcBef>
                <a:spcPts val="0"/>
              </a:spcBef>
              <a:spcAft>
                <a:spcPts val="0"/>
              </a:spcAft>
              <a:buNone/>
            </a:pPr>
            <a:endParaRPr lang="en-US" dirty="0"/>
          </a:p>
          <a:p>
            <a:endParaRPr lang="en-US" dirty="0"/>
          </a:p>
        </p:txBody>
      </p:sp>
    </p:spTree>
    <p:extLst>
      <p:ext uri="{BB962C8B-B14F-4D97-AF65-F5344CB8AC3E}">
        <p14:creationId xmlns:p14="http://schemas.microsoft.com/office/powerpoint/2010/main" val="16132472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18.png"/><Relationship Id="rId4" Type="http://schemas.openxmlformats.org/officeDocument/2006/relationships/image" Target="../media/image17.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22.png"/><Relationship Id="rId4" Type="http://schemas.openxmlformats.org/officeDocument/2006/relationships/image" Target="../media/image21.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1.pn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18.png"/><Relationship Id="rId4" Type="http://schemas.openxmlformats.org/officeDocument/2006/relationships/image" Target="../media/image17.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1.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7.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25.png"/><Relationship Id="rId4" Type="http://schemas.openxmlformats.org/officeDocument/2006/relationships/image" Target="../media/image24.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subTitle" idx="1"/>
          </p:nvPr>
        </p:nvSpPr>
        <p:spPr>
          <a:xfrm rot="-496">
            <a:off x="2491800" y="3600260"/>
            <a:ext cx="4160400" cy="4176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b" anchorCtr="0">
            <a:noAutofit/>
          </a:bodyPr>
          <a:lstStyle>
            <a:lvl1pPr lvl="0" algn="ctr">
              <a:lnSpc>
                <a:spcPct val="100000"/>
              </a:lnSpc>
              <a:spcBef>
                <a:spcPts val="0"/>
              </a:spcBef>
              <a:spcAft>
                <a:spcPts val="0"/>
              </a:spcAft>
              <a:buSzPts val="1400"/>
              <a:buNone/>
              <a:defRPr sz="1600"/>
            </a:lvl1pPr>
            <a:lvl2pPr lvl="1">
              <a:lnSpc>
                <a:spcPct val="100000"/>
              </a:lnSpc>
              <a:spcBef>
                <a:spcPts val="0"/>
              </a:spcBef>
              <a:spcAft>
                <a:spcPts val="0"/>
              </a:spcAft>
              <a:buSzPts val="1800"/>
              <a:buNone/>
              <a:defRPr sz="1800"/>
            </a:lvl2pPr>
            <a:lvl3pPr lvl="2">
              <a:lnSpc>
                <a:spcPct val="100000"/>
              </a:lnSpc>
              <a:spcBef>
                <a:spcPts val="0"/>
              </a:spcBef>
              <a:spcAft>
                <a:spcPts val="0"/>
              </a:spcAft>
              <a:buSzPts val="1800"/>
              <a:buNone/>
              <a:defRPr sz="1800"/>
            </a:lvl3pPr>
            <a:lvl4pPr lvl="3">
              <a:lnSpc>
                <a:spcPct val="100000"/>
              </a:lnSpc>
              <a:spcBef>
                <a:spcPts val="0"/>
              </a:spcBef>
              <a:spcAft>
                <a:spcPts val="0"/>
              </a:spcAft>
              <a:buSzPts val="1800"/>
              <a:buNone/>
              <a:defRPr sz="1800"/>
            </a:lvl4pPr>
            <a:lvl5pPr lvl="4">
              <a:lnSpc>
                <a:spcPct val="100000"/>
              </a:lnSpc>
              <a:spcBef>
                <a:spcPts val="0"/>
              </a:spcBef>
              <a:spcAft>
                <a:spcPts val="0"/>
              </a:spcAft>
              <a:buSzPts val="1800"/>
              <a:buNone/>
              <a:defRPr sz="1800"/>
            </a:lvl5pPr>
            <a:lvl6pPr lvl="5">
              <a:lnSpc>
                <a:spcPct val="100000"/>
              </a:lnSpc>
              <a:spcBef>
                <a:spcPts val="0"/>
              </a:spcBef>
              <a:spcAft>
                <a:spcPts val="0"/>
              </a:spcAft>
              <a:buSzPts val="1800"/>
              <a:buNone/>
              <a:defRPr sz="1800"/>
            </a:lvl6pPr>
            <a:lvl7pPr lvl="6">
              <a:lnSpc>
                <a:spcPct val="100000"/>
              </a:lnSpc>
              <a:spcBef>
                <a:spcPts val="0"/>
              </a:spcBef>
              <a:spcAft>
                <a:spcPts val="0"/>
              </a:spcAft>
              <a:buSzPts val="1800"/>
              <a:buNone/>
              <a:defRPr sz="1800"/>
            </a:lvl7pPr>
            <a:lvl8pPr lvl="7">
              <a:lnSpc>
                <a:spcPct val="100000"/>
              </a:lnSpc>
              <a:spcBef>
                <a:spcPts val="0"/>
              </a:spcBef>
              <a:spcAft>
                <a:spcPts val="0"/>
              </a:spcAft>
              <a:buSzPts val="1800"/>
              <a:buNone/>
              <a:defRPr sz="1800"/>
            </a:lvl8pPr>
            <a:lvl9pPr lvl="8">
              <a:lnSpc>
                <a:spcPct val="100000"/>
              </a:lnSpc>
              <a:spcBef>
                <a:spcPts val="0"/>
              </a:spcBef>
              <a:spcAft>
                <a:spcPts val="0"/>
              </a:spcAft>
              <a:buSzPts val="1800"/>
              <a:buNone/>
              <a:defRPr sz="1800"/>
            </a:lvl9pPr>
          </a:lstStyle>
          <a:p>
            <a:endParaRPr/>
          </a:p>
        </p:txBody>
      </p:sp>
      <p:sp>
        <p:nvSpPr>
          <p:cNvPr id="10" name="Google Shape;10;p2"/>
          <p:cNvSpPr txBox="1">
            <a:spLocks noGrp="1"/>
          </p:cNvSpPr>
          <p:nvPr>
            <p:ph type="ctrTitle"/>
          </p:nvPr>
        </p:nvSpPr>
        <p:spPr>
          <a:xfrm>
            <a:off x="1500450" y="1125325"/>
            <a:ext cx="6143100" cy="24678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191919"/>
              </a:buClr>
              <a:buSzPts val="5200"/>
              <a:buNone/>
              <a:defRPr sz="6000"/>
            </a:lvl1pPr>
            <a:lvl2pPr lvl="1" rtl="0">
              <a:spcBef>
                <a:spcPts val="0"/>
              </a:spcBef>
              <a:spcAft>
                <a:spcPts val="0"/>
              </a:spcAft>
              <a:buClr>
                <a:srgbClr val="191919"/>
              </a:buClr>
              <a:buSzPts val="5200"/>
              <a:buNone/>
              <a:defRPr sz="5200">
                <a:solidFill>
                  <a:srgbClr val="191919"/>
                </a:solidFill>
              </a:defRPr>
            </a:lvl2pPr>
            <a:lvl3pPr lvl="2" rtl="0">
              <a:spcBef>
                <a:spcPts val="0"/>
              </a:spcBef>
              <a:spcAft>
                <a:spcPts val="0"/>
              </a:spcAft>
              <a:buClr>
                <a:srgbClr val="191919"/>
              </a:buClr>
              <a:buSzPts val="5200"/>
              <a:buNone/>
              <a:defRPr sz="5200">
                <a:solidFill>
                  <a:srgbClr val="191919"/>
                </a:solidFill>
              </a:defRPr>
            </a:lvl3pPr>
            <a:lvl4pPr lvl="3" rtl="0">
              <a:spcBef>
                <a:spcPts val="0"/>
              </a:spcBef>
              <a:spcAft>
                <a:spcPts val="0"/>
              </a:spcAft>
              <a:buClr>
                <a:srgbClr val="191919"/>
              </a:buClr>
              <a:buSzPts val="5200"/>
              <a:buNone/>
              <a:defRPr sz="5200">
                <a:solidFill>
                  <a:srgbClr val="191919"/>
                </a:solidFill>
              </a:defRPr>
            </a:lvl4pPr>
            <a:lvl5pPr lvl="4" rtl="0">
              <a:spcBef>
                <a:spcPts val="0"/>
              </a:spcBef>
              <a:spcAft>
                <a:spcPts val="0"/>
              </a:spcAft>
              <a:buClr>
                <a:srgbClr val="191919"/>
              </a:buClr>
              <a:buSzPts val="5200"/>
              <a:buNone/>
              <a:defRPr sz="5200">
                <a:solidFill>
                  <a:srgbClr val="191919"/>
                </a:solidFill>
              </a:defRPr>
            </a:lvl5pPr>
            <a:lvl6pPr lvl="5" rtl="0">
              <a:spcBef>
                <a:spcPts val="0"/>
              </a:spcBef>
              <a:spcAft>
                <a:spcPts val="0"/>
              </a:spcAft>
              <a:buClr>
                <a:srgbClr val="191919"/>
              </a:buClr>
              <a:buSzPts val="5200"/>
              <a:buNone/>
              <a:defRPr sz="5200">
                <a:solidFill>
                  <a:srgbClr val="191919"/>
                </a:solidFill>
              </a:defRPr>
            </a:lvl6pPr>
            <a:lvl7pPr lvl="6" rtl="0">
              <a:spcBef>
                <a:spcPts val="0"/>
              </a:spcBef>
              <a:spcAft>
                <a:spcPts val="0"/>
              </a:spcAft>
              <a:buClr>
                <a:srgbClr val="191919"/>
              </a:buClr>
              <a:buSzPts val="5200"/>
              <a:buNone/>
              <a:defRPr sz="5200">
                <a:solidFill>
                  <a:srgbClr val="191919"/>
                </a:solidFill>
              </a:defRPr>
            </a:lvl7pPr>
            <a:lvl8pPr lvl="7" rtl="0">
              <a:spcBef>
                <a:spcPts val="0"/>
              </a:spcBef>
              <a:spcAft>
                <a:spcPts val="0"/>
              </a:spcAft>
              <a:buClr>
                <a:srgbClr val="191919"/>
              </a:buClr>
              <a:buSzPts val="5200"/>
              <a:buNone/>
              <a:defRPr sz="5200">
                <a:solidFill>
                  <a:srgbClr val="191919"/>
                </a:solidFill>
              </a:defRPr>
            </a:lvl8pPr>
            <a:lvl9pPr lvl="8" rtl="0">
              <a:spcBef>
                <a:spcPts val="0"/>
              </a:spcBef>
              <a:spcAft>
                <a:spcPts val="0"/>
              </a:spcAft>
              <a:buClr>
                <a:srgbClr val="191919"/>
              </a:buClr>
              <a:buSzPts val="5200"/>
              <a:buNone/>
              <a:defRPr sz="5200">
                <a:solidFill>
                  <a:srgbClr val="191919"/>
                </a:solidFill>
              </a:defRPr>
            </a:lvl9pPr>
          </a:lstStyle>
          <a:p>
            <a:endParaRPr/>
          </a:p>
        </p:txBody>
      </p:sp>
      <p:grpSp>
        <p:nvGrpSpPr>
          <p:cNvPr id="11" name="Google Shape;11;p2"/>
          <p:cNvGrpSpPr/>
          <p:nvPr/>
        </p:nvGrpSpPr>
        <p:grpSpPr>
          <a:xfrm>
            <a:off x="0" y="-4"/>
            <a:ext cx="9144000" cy="5143504"/>
            <a:chOff x="0" y="-4"/>
            <a:chExt cx="9144000" cy="5143504"/>
          </a:xfrm>
        </p:grpSpPr>
        <p:pic>
          <p:nvPicPr>
            <p:cNvPr id="12" name="Google Shape;12;p2"/>
            <p:cNvPicPr preferRelativeResize="0"/>
            <p:nvPr/>
          </p:nvPicPr>
          <p:blipFill rotWithShape="1">
            <a:blip r:embed="rId2">
              <a:alphaModFix/>
            </a:blip>
            <a:srcRect b="55343"/>
            <a:stretch/>
          </p:blipFill>
          <p:spPr>
            <a:xfrm>
              <a:off x="239075" y="4253624"/>
              <a:ext cx="1992725" cy="889875"/>
            </a:xfrm>
            <a:prstGeom prst="rect">
              <a:avLst/>
            </a:prstGeom>
            <a:noFill/>
            <a:ln>
              <a:noFill/>
            </a:ln>
          </p:spPr>
        </p:pic>
        <p:pic>
          <p:nvPicPr>
            <p:cNvPr id="13" name="Google Shape;13;p2"/>
            <p:cNvPicPr preferRelativeResize="0"/>
            <p:nvPr/>
          </p:nvPicPr>
          <p:blipFill rotWithShape="1">
            <a:blip r:embed="rId3">
              <a:alphaModFix/>
            </a:blip>
            <a:srcRect l="49652"/>
            <a:stretch/>
          </p:blipFill>
          <p:spPr>
            <a:xfrm>
              <a:off x="0" y="1284900"/>
              <a:ext cx="1203950" cy="2391275"/>
            </a:xfrm>
            <a:prstGeom prst="rect">
              <a:avLst/>
            </a:prstGeom>
            <a:noFill/>
            <a:ln>
              <a:noFill/>
            </a:ln>
          </p:spPr>
        </p:pic>
        <p:pic>
          <p:nvPicPr>
            <p:cNvPr id="14" name="Google Shape;14;p2"/>
            <p:cNvPicPr preferRelativeResize="0"/>
            <p:nvPr/>
          </p:nvPicPr>
          <p:blipFill rotWithShape="1">
            <a:blip r:embed="rId4">
              <a:alphaModFix/>
            </a:blip>
            <a:srcRect b="62786"/>
            <a:stretch/>
          </p:blipFill>
          <p:spPr>
            <a:xfrm>
              <a:off x="5608850" y="4253625"/>
              <a:ext cx="2391275" cy="889875"/>
            </a:xfrm>
            <a:prstGeom prst="rect">
              <a:avLst/>
            </a:prstGeom>
            <a:noFill/>
            <a:ln>
              <a:noFill/>
            </a:ln>
          </p:spPr>
        </p:pic>
        <p:pic>
          <p:nvPicPr>
            <p:cNvPr id="15" name="Google Shape;15;p2"/>
            <p:cNvPicPr preferRelativeResize="0"/>
            <p:nvPr/>
          </p:nvPicPr>
          <p:blipFill rotWithShape="1">
            <a:blip r:embed="rId5">
              <a:alphaModFix/>
            </a:blip>
            <a:srcRect r="47797"/>
            <a:stretch/>
          </p:blipFill>
          <p:spPr>
            <a:xfrm>
              <a:off x="7895700" y="1087400"/>
              <a:ext cx="1248300" cy="2391275"/>
            </a:xfrm>
            <a:prstGeom prst="rect">
              <a:avLst/>
            </a:prstGeom>
            <a:noFill/>
            <a:ln>
              <a:noFill/>
            </a:ln>
          </p:spPr>
        </p:pic>
        <p:pic>
          <p:nvPicPr>
            <p:cNvPr id="16" name="Google Shape;16;p2"/>
            <p:cNvPicPr preferRelativeResize="0"/>
            <p:nvPr/>
          </p:nvPicPr>
          <p:blipFill rotWithShape="1">
            <a:blip r:embed="rId6">
              <a:alphaModFix/>
            </a:blip>
            <a:srcRect t="58989"/>
            <a:stretch/>
          </p:blipFill>
          <p:spPr>
            <a:xfrm>
              <a:off x="773075" y="-4"/>
              <a:ext cx="2169876" cy="889876"/>
            </a:xfrm>
            <a:prstGeom prst="rect">
              <a:avLst/>
            </a:prstGeom>
            <a:noFill/>
            <a:ln>
              <a:noFill/>
            </a:ln>
          </p:spPr>
        </p:pic>
        <p:pic>
          <p:nvPicPr>
            <p:cNvPr id="17" name="Google Shape;17;p2"/>
            <p:cNvPicPr preferRelativeResize="0"/>
            <p:nvPr/>
          </p:nvPicPr>
          <p:blipFill>
            <a:blip r:embed="rId7">
              <a:alphaModFix/>
            </a:blip>
            <a:stretch>
              <a:fillRect/>
            </a:stretch>
          </p:blipFill>
          <p:spPr>
            <a:xfrm>
              <a:off x="8081300" y="319050"/>
              <a:ext cx="570825" cy="570825"/>
            </a:xfrm>
            <a:prstGeom prst="rect">
              <a:avLst/>
            </a:prstGeom>
            <a:noFill/>
            <a:ln>
              <a:noFill/>
            </a:ln>
          </p:spPr>
        </p:pic>
        <p:pic>
          <p:nvPicPr>
            <p:cNvPr id="18" name="Google Shape;18;p2"/>
            <p:cNvPicPr preferRelativeResize="0"/>
            <p:nvPr/>
          </p:nvPicPr>
          <p:blipFill>
            <a:blip r:embed="rId7">
              <a:alphaModFix/>
            </a:blip>
            <a:stretch>
              <a:fillRect/>
            </a:stretch>
          </p:blipFill>
          <p:spPr>
            <a:xfrm>
              <a:off x="2274300" y="4572675"/>
              <a:ext cx="570825" cy="570825"/>
            </a:xfrm>
            <a:prstGeom prst="rect">
              <a:avLst/>
            </a:prstGeom>
            <a:noFill/>
            <a:ln>
              <a:noFill/>
            </a:ln>
          </p:spPr>
        </p:pic>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hree columns">
  <p:cSld name="BLANK_1_1_1_2">
    <p:spTree>
      <p:nvGrpSpPr>
        <p:cNvPr id="1" name="Shape 178"/>
        <p:cNvGrpSpPr/>
        <p:nvPr/>
      </p:nvGrpSpPr>
      <p:grpSpPr>
        <a:xfrm>
          <a:off x="0" y="0"/>
          <a:ext cx="0" cy="0"/>
          <a:chOff x="0" y="0"/>
          <a:chExt cx="0" cy="0"/>
        </a:xfrm>
      </p:grpSpPr>
      <p:sp>
        <p:nvSpPr>
          <p:cNvPr id="179" name="Google Shape;179;p21"/>
          <p:cNvSpPr txBox="1">
            <a:spLocks noGrp="1"/>
          </p:cNvSpPr>
          <p:nvPr>
            <p:ph type="subTitle" idx="1"/>
          </p:nvPr>
        </p:nvSpPr>
        <p:spPr>
          <a:xfrm>
            <a:off x="1041138" y="3110700"/>
            <a:ext cx="2286300" cy="546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0" name="Google Shape;180;p21"/>
          <p:cNvSpPr txBox="1">
            <a:spLocks noGrp="1"/>
          </p:cNvSpPr>
          <p:nvPr>
            <p:ph type="subTitle" idx="2"/>
          </p:nvPr>
        </p:nvSpPr>
        <p:spPr>
          <a:xfrm>
            <a:off x="3428853" y="3110712"/>
            <a:ext cx="2286300" cy="546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1" name="Google Shape;181;p21"/>
          <p:cNvSpPr txBox="1">
            <a:spLocks noGrp="1"/>
          </p:cNvSpPr>
          <p:nvPr>
            <p:ph type="subTitle" idx="3"/>
          </p:nvPr>
        </p:nvSpPr>
        <p:spPr>
          <a:xfrm>
            <a:off x="5816562" y="3110722"/>
            <a:ext cx="2286300" cy="546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2" name="Google Shape;182;p21"/>
          <p:cNvSpPr txBox="1">
            <a:spLocks noGrp="1"/>
          </p:cNvSpPr>
          <p:nvPr>
            <p:ph type="subTitle" idx="4"/>
          </p:nvPr>
        </p:nvSpPr>
        <p:spPr>
          <a:xfrm>
            <a:off x="1041138" y="2751000"/>
            <a:ext cx="2286300" cy="467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Font typeface="Poller One"/>
              <a:buNone/>
              <a:defRPr sz="2000">
                <a:latin typeface="Barlow Black"/>
                <a:ea typeface="Barlow Black"/>
                <a:cs typeface="Barlow Black"/>
                <a:sym typeface="Barlow Black"/>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83" name="Google Shape;183;p21"/>
          <p:cNvSpPr txBox="1">
            <a:spLocks noGrp="1"/>
          </p:cNvSpPr>
          <p:nvPr>
            <p:ph type="subTitle" idx="5"/>
          </p:nvPr>
        </p:nvSpPr>
        <p:spPr>
          <a:xfrm>
            <a:off x="3428853" y="2751000"/>
            <a:ext cx="2286300" cy="467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Font typeface="Poller One"/>
              <a:buNone/>
              <a:defRPr sz="2000">
                <a:latin typeface="Barlow Black"/>
                <a:ea typeface="Barlow Black"/>
                <a:cs typeface="Barlow Black"/>
                <a:sym typeface="Barlow Black"/>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84" name="Google Shape;184;p21"/>
          <p:cNvSpPr txBox="1">
            <a:spLocks noGrp="1"/>
          </p:cNvSpPr>
          <p:nvPr>
            <p:ph type="subTitle" idx="6"/>
          </p:nvPr>
        </p:nvSpPr>
        <p:spPr>
          <a:xfrm>
            <a:off x="5816562" y="2751000"/>
            <a:ext cx="2286300" cy="467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Font typeface="Poller One"/>
              <a:buNone/>
              <a:defRPr sz="2000">
                <a:latin typeface="Barlow Black"/>
                <a:ea typeface="Barlow Black"/>
                <a:cs typeface="Barlow Black"/>
                <a:sym typeface="Barlow Black"/>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85" name="Google Shape;185;p21"/>
          <p:cNvSpPr txBox="1">
            <a:spLocks noGrp="1"/>
          </p:cNvSpPr>
          <p:nvPr>
            <p:ph type="title"/>
          </p:nvPr>
        </p:nvSpPr>
        <p:spPr>
          <a:xfrm>
            <a:off x="720000" y="540000"/>
            <a:ext cx="7704000" cy="6345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186" name="Google Shape;186;p21"/>
          <p:cNvGrpSpPr/>
          <p:nvPr/>
        </p:nvGrpSpPr>
        <p:grpSpPr>
          <a:xfrm>
            <a:off x="0" y="-1"/>
            <a:ext cx="9144003" cy="5160707"/>
            <a:chOff x="0" y="-1"/>
            <a:chExt cx="9144003" cy="5160707"/>
          </a:xfrm>
        </p:grpSpPr>
        <p:pic>
          <p:nvPicPr>
            <p:cNvPr id="187" name="Google Shape;187;p21"/>
            <p:cNvPicPr preferRelativeResize="0"/>
            <p:nvPr/>
          </p:nvPicPr>
          <p:blipFill rotWithShape="1">
            <a:blip r:embed="rId2">
              <a:alphaModFix/>
            </a:blip>
            <a:srcRect t="24207"/>
            <a:stretch/>
          </p:blipFill>
          <p:spPr>
            <a:xfrm>
              <a:off x="6459850" y="-1"/>
              <a:ext cx="1264825" cy="958625"/>
            </a:xfrm>
            <a:prstGeom prst="rect">
              <a:avLst/>
            </a:prstGeom>
            <a:noFill/>
            <a:ln>
              <a:noFill/>
            </a:ln>
          </p:spPr>
        </p:pic>
        <p:pic>
          <p:nvPicPr>
            <p:cNvPr id="188" name="Google Shape;188;p21"/>
            <p:cNvPicPr preferRelativeResize="0"/>
            <p:nvPr/>
          </p:nvPicPr>
          <p:blipFill>
            <a:blip r:embed="rId3">
              <a:alphaModFix/>
            </a:blip>
            <a:stretch>
              <a:fillRect/>
            </a:stretch>
          </p:blipFill>
          <p:spPr>
            <a:xfrm>
              <a:off x="4414670" y="4612620"/>
              <a:ext cx="548086" cy="548086"/>
            </a:xfrm>
            <a:prstGeom prst="rect">
              <a:avLst/>
            </a:prstGeom>
            <a:noFill/>
            <a:ln>
              <a:noFill/>
            </a:ln>
          </p:spPr>
        </p:pic>
        <p:pic>
          <p:nvPicPr>
            <p:cNvPr id="189" name="Google Shape;189;p21"/>
            <p:cNvPicPr preferRelativeResize="0"/>
            <p:nvPr/>
          </p:nvPicPr>
          <p:blipFill rotWithShape="1">
            <a:blip r:embed="rId4">
              <a:alphaModFix/>
            </a:blip>
            <a:srcRect b="33079"/>
            <a:stretch/>
          </p:blipFill>
          <p:spPr>
            <a:xfrm>
              <a:off x="2568225" y="4127775"/>
              <a:ext cx="1517774" cy="1015726"/>
            </a:xfrm>
            <a:prstGeom prst="rect">
              <a:avLst/>
            </a:prstGeom>
            <a:noFill/>
            <a:ln>
              <a:noFill/>
            </a:ln>
          </p:spPr>
        </p:pic>
        <p:pic>
          <p:nvPicPr>
            <p:cNvPr id="190" name="Google Shape;190;p21"/>
            <p:cNvPicPr preferRelativeResize="0"/>
            <p:nvPr/>
          </p:nvPicPr>
          <p:blipFill rotWithShape="1">
            <a:blip r:embed="rId5">
              <a:alphaModFix/>
            </a:blip>
            <a:srcRect l="32441"/>
            <a:stretch/>
          </p:blipFill>
          <p:spPr>
            <a:xfrm>
              <a:off x="0" y="1619050"/>
              <a:ext cx="720000" cy="1065750"/>
            </a:xfrm>
            <a:prstGeom prst="rect">
              <a:avLst/>
            </a:prstGeom>
            <a:noFill/>
            <a:ln>
              <a:noFill/>
            </a:ln>
          </p:spPr>
        </p:pic>
        <p:pic>
          <p:nvPicPr>
            <p:cNvPr id="191" name="Google Shape;191;p21"/>
            <p:cNvPicPr preferRelativeResize="0"/>
            <p:nvPr/>
          </p:nvPicPr>
          <p:blipFill rotWithShape="1">
            <a:blip r:embed="rId6">
              <a:alphaModFix/>
            </a:blip>
            <a:srcRect r="26340"/>
            <a:stretch/>
          </p:blipFill>
          <p:spPr>
            <a:xfrm>
              <a:off x="8026053" y="236450"/>
              <a:ext cx="1117949" cy="1517775"/>
            </a:xfrm>
            <a:prstGeom prst="rect">
              <a:avLst/>
            </a:prstGeom>
            <a:noFill/>
            <a:ln>
              <a:noFill/>
            </a:ln>
          </p:spPr>
        </p:pic>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p:cSld name="BLANK_2">
    <p:spTree>
      <p:nvGrpSpPr>
        <p:cNvPr id="1" name="Shape 256"/>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1">
  <p:cSld name="BLANK_2_1">
    <p:spTree>
      <p:nvGrpSpPr>
        <p:cNvPr id="1" name="Shape 257"/>
        <p:cNvGrpSpPr/>
        <p:nvPr/>
      </p:nvGrpSpPr>
      <p:grpSpPr>
        <a:xfrm>
          <a:off x="0" y="0"/>
          <a:ext cx="0" cy="0"/>
          <a:chOff x="0" y="0"/>
          <a:chExt cx="0" cy="0"/>
        </a:xfrm>
      </p:grpSpPr>
      <p:grpSp>
        <p:nvGrpSpPr>
          <p:cNvPr id="258" name="Google Shape;258;p27"/>
          <p:cNvGrpSpPr/>
          <p:nvPr/>
        </p:nvGrpSpPr>
        <p:grpSpPr>
          <a:xfrm>
            <a:off x="0" y="0"/>
            <a:ext cx="9165974" cy="5143505"/>
            <a:chOff x="0" y="0"/>
            <a:chExt cx="9165974" cy="5143505"/>
          </a:xfrm>
        </p:grpSpPr>
        <p:pic>
          <p:nvPicPr>
            <p:cNvPr id="259" name="Google Shape;259;p27"/>
            <p:cNvPicPr preferRelativeResize="0"/>
            <p:nvPr/>
          </p:nvPicPr>
          <p:blipFill rotWithShape="1">
            <a:blip r:embed="rId2">
              <a:alphaModFix/>
            </a:blip>
            <a:srcRect t="27886"/>
            <a:stretch/>
          </p:blipFill>
          <p:spPr>
            <a:xfrm>
              <a:off x="7313625" y="0"/>
              <a:ext cx="1628675" cy="1174500"/>
            </a:xfrm>
            <a:prstGeom prst="rect">
              <a:avLst/>
            </a:prstGeom>
            <a:noFill/>
            <a:ln>
              <a:noFill/>
            </a:ln>
          </p:spPr>
        </p:pic>
        <p:pic>
          <p:nvPicPr>
            <p:cNvPr id="260" name="Google Shape;260;p27"/>
            <p:cNvPicPr preferRelativeResize="0"/>
            <p:nvPr/>
          </p:nvPicPr>
          <p:blipFill>
            <a:blip r:embed="rId3">
              <a:alphaModFix/>
            </a:blip>
            <a:stretch>
              <a:fillRect/>
            </a:stretch>
          </p:blipFill>
          <p:spPr>
            <a:xfrm>
              <a:off x="8424012" y="1584299"/>
              <a:ext cx="741952" cy="741952"/>
            </a:xfrm>
            <a:prstGeom prst="rect">
              <a:avLst/>
            </a:prstGeom>
            <a:noFill/>
            <a:ln>
              <a:noFill/>
            </a:ln>
          </p:spPr>
        </p:pic>
        <p:pic>
          <p:nvPicPr>
            <p:cNvPr id="261" name="Google Shape;261;p27"/>
            <p:cNvPicPr preferRelativeResize="0"/>
            <p:nvPr/>
          </p:nvPicPr>
          <p:blipFill rotWithShape="1">
            <a:blip r:embed="rId4">
              <a:alphaModFix/>
            </a:blip>
            <a:srcRect r="61258"/>
            <a:stretch/>
          </p:blipFill>
          <p:spPr>
            <a:xfrm>
              <a:off x="8544375" y="2414075"/>
              <a:ext cx="621599" cy="1604551"/>
            </a:xfrm>
            <a:prstGeom prst="rect">
              <a:avLst/>
            </a:prstGeom>
            <a:noFill/>
            <a:ln>
              <a:noFill/>
            </a:ln>
          </p:spPr>
        </p:pic>
        <p:pic>
          <p:nvPicPr>
            <p:cNvPr id="262" name="Google Shape;262;p27"/>
            <p:cNvPicPr preferRelativeResize="0"/>
            <p:nvPr/>
          </p:nvPicPr>
          <p:blipFill rotWithShape="1">
            <a:blip r:embed="rId5">
              <a:alphaModFix/>
            </a:blip>
            <a:srcRect b="44809"/>
            <a:stretch/>
          </p:blipFill>
          <p:spPr>
            <a:xfrm>
              <a:off x="4334125" y="4244605"/>
              <a:ext cx="1628675" cy="898900"/>
            </a:xfrm>
            <a:prstGeom prst="rect">
              <a:avLst/>
            </a:prstGeom>
            <a:noFill/>
            <a:ln>
              <a:noFill/>
            </a:ln>
          </p:spPr>
        </p:pic>
        <p:pic>
          <p:nvPicPr>
            <p:cNvPr id="263" name="Google Shape;263;p27"/>
            <p:cNvPicPr preferRelativeResize="0"/>
            <p:nvPr/>
          </p:nvPicPr>
          <p:blipFill>
            <a:blip r:embed="rId6">
              <a:alphaModFix/>
            </a:blip>
            <a:stretch>
              <a:fillRect/>
            </a:stretch>
          </p:blipFill>
          <p:spPr>
            <a:xfrm>
              <a:off x="3616301" y="4244588"/>
              <a:ext cx="717823" cy="717823"/>
            </a:xfrm>
            <a:prstGeom prst="rect">
              <a:avLst/>
            </a:prstGeom>
            <a:noFill/>
            <a:ln>
              <a:noFill/>
            </a:ln>
          </p:spPr>
        </p:pic>
        <p:pic>
          <p:nvPicPr>
            <p:cNvPr id="264" name="Google Shape;264;p27"/>
            <p:cNvPicPr preferRelativeResize="0"/>
            <p:nvPr/>
          </p:nvPicPr>
          <p:blipFill rotWithShape="1">
            <a:blip r:embed="rId7">
              <a:alphaModFix/>
            </a:blip>
            <a:srcRect l="55896"/>
            <a:stretch/>
          </p:blipFill>
          <p:spPr>
            <a:xfrm>
              <a:off x="0" y="2511650"/>
              <a:ext cx="621599" cy="1409400"/>
            </a:xfrm>
            <a:prstGeom prst="rect">
              <a:avLst/>
            </a:prstGeom>
            <a:noFill/>
            <a:ln>
              <a:noFill/>
            </a:ln>
          </p:spPr>
        </p:pic>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2">
  <p:cSld name="BLANK_2_1_1">
    <p:spTree>
      <p:nvGrpSpPr>
        <p:cNvPr id="1" name="Shape 265"/>
        <p:cNvGrpSpPr/>
        <p:nvPr/>
      </p:nvGrpSpPr>
      <p:grpSpPr>
        <a:xfrm>
          <a:off x="0" y="0"/>
          <a:ext cx="0" cy="0"/>
          <a:chOff x="0" y="0"/>
          <a:chExt cx="0" cy="0"/>
        </a:xfrm>
      </p:grpSpPr>
      <p:grpSp>
        <p:nvGrpSpPr>
          <p:cNvPr id="266" name="Google Shape;266;p28"/>
          <p:cNvGrpSpPr/>
          <p:nvPr/>
        </p:nvGrpSpPr>
        <p:grpSpPr>
          <a:xfrm>
            <a:off x="0" y="-1"/>
            <a:ext cx="9167996" cy="5143501"/>
            <a:chOff x="0" y="-1"/>
            <a:chExt cx="9167996" cy="5143501"/>
          </a:xfrm>
        </p:grpSpPr>
        <p:pic>
          <p:nvPicPr>
            <p:cNvPr id="267" name="Google Shape;267;p28"/>
            <p:cNvPicPr preferRelativeResize="0"/>
            <p:nvPr/>
          </p:nvPicPr>
          <p:blipFill rotWithShape="1">
            <a:blip r:embed="rId2">
              <a:alphaModFix/>
            </a:blip>
            <a:srcRect r="57722"/>
            <a:stretch/>
          </p:blipFill>
          <p:spPr>
            <a:xfrm>
              <a:off x="8447993" y="1174500"/>
              <a:ext cx="720001" cy="1703026"/>
            </a:xfrm>
            <a:prstGeom prst="rect">
              <a:avLst/>
            </a:prstGeom>
            <a:noFill/>
            <a:ln>
              <a:noFill/>
            </a:ln>
          </p:spPr>
        </p:pic>
        <p:pic>
          <p:nvPicPr>
            <p:cNvPr id="268" name="Google Shape;268;p28"/>
            <p:cNvPicPr preferRelativeResize="0"/>
            <p:nvPr/>
          </p:nvPicPr>
          <p:blipFill rotWithShape="1">
            <a:blip r:embed="rId3">
              <a:alphaModFix/>
            </a:blip>
            <a:srcRect r="32655"/>
            <a:stretch/>
          </p:blipFill>
          <p:spPr>
            <a:xfrm>
              <a:off x="8021096" y="2980600"/>
              <a:ext cx="1146900" cy="1703050"/>
            </a:xfrm>
            <a:prstGeom prst="rect">
              <a:avLst/>
            </a:prstGeom>
            <a:noFill/>
            <a:ln>
              <a:noFill/>
            </a:ln>
          </p:spPr>
        </p:pic>
        <p:pic>
          <p:nvPicPr>
            <p:cNvPr id="269" name="Google Shape;269;p28"/>
            <p:cNvPicPr preferRelativeResize="0"/>
            <p:nvPr/>
          </p:nvPicPr>
          <p:blipFill rotWithShape="1">
            <a:blip r:embed="rId4">
              <a:alphaModFix/>
            </a:blip>
            <a:srcRect l="57722"/>
            <a:stretch/>
          </p:blipFill>
          <p:spPr>
            <a:xfrm>
              <a:off x="0" y="2571750"/>
              <a:ext cx="720000" cy="1703024"/>
            </a:xfrm>
            <a:prstGeom prst="rect">
              <a:avLst/>
            </a:prstGeom>
            <a:noFill/>
            <a:ln>
              <a:noFill/>
            </a:ln>
          </p:spPr>
        </p:pic>
        <p:pic>
          <p:nvPicPr>
            <p:cNvPr id="270" name="Google Shape;270;p28"/>
            <p:cNvPicPr preferRelativeResize="0"/>
            <p:nvPr/>
          </p:nvPicPr>
          <p:blipFill rotWithShape="1">
            <a:blip r:embed="rId5">
              <a:alphaModFix/>
            </a:blip>
            <a:srcRect b="47802"/>
            <a:stretch/>
          </p:blipFill>
          <p:spPr>
            <a:xfrm>
              <a:off x="720000" y="4254550"/>
              <a:ext cx="1703025" cy="888950"/>
            </a:xfrm>
            <a:prstGeom prst="rect">
              <a:avLst/>
            </a:prstGeom>
            <a:noFill/>
            <a:ln>
              <a:noFill/>
            </a:ln>
          </p:spPr>
        </p:pic>
        <p:pic>
          <p:nvPicPr>
            <p:cNvPr id="271" name="Google Shape;271;p28"/>
            <p:cNvPicPr preferRelativeResize="0"/>
            <p:nvPr/>
          </p:nvPicPr>
          <p:blipFill rotWithShape="1">
            <a:blip r:embed="rId6">
              <a:alphaModFix/>
            </a:blip>
            <a:srcRect t="62321"/>
            <a:stretch/>
          </p:blipFill>
          <p:spPr>
            <a:xfrm>
              <a:off x="6972125" y="-1"/>
              <a:ext cx="1900924" cy="716250"/>
            </a:xfrm>
            <a:prstGeom prst="rect">
              <a:avLst/>
            </a:prstGeom>
            <a:noFill/>
            <a:ln>
              <a:noFill/>
            </a:ln>
          </p:spPr>
        </p:pic>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sp>
        <p:nvSpPr>
          <p:cNvPr id="20" name="Google Shape;20;p3"/>
          <p:cNvSpPr txBox="1">
            <a:spLocks noGrp="1"/>
          </p:cNvSpPr>
          <p:nvPr>
            <p:ph type="title" hasCustomPrompt="1"/>
          </p:nvPr>
        </p:nvSpPr>
        <p:spPr>
          <a:xfrm>
            <a:off x="720000" y="1311425"/>
            <a:ext cx="1127100" cy="10827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lvl1pPr lvl="0" rtl="0">
              <a:spcBef>
                <a:spcPts val="0"/>
              </a:spcBef>
              <a:spcAft>
                <a:spcPts val="0"/>
              </a:spcAft>
              <a:buSzPts val="6000"/>
              <a:buNone/>
              <a:defRPr sz="75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1" name="Google Shape;21;p3"/>
          <p:cNvSpPr txBox="1">
            <a:spLocks noGrp="1"/>
          </p:cNvSpPr>
          <p:nvPr>
            <p:ph type="subTitle" idx="1"/>
          </p:nvPr>
        </p:nvSpPr>
        <p:spPr>
          <a:xfrm rot="263">
            <a:off x="720000" y="3232833"/>
            <a:ext cx="3924600" cy="458100"/>
          </a:xfrm>
          <a:prstGeom prst="rect">
            <a:avLst/>
          </a:prstGeom>
          <a:noFill/>
          <a:ln>
            <a:noFill/>
          </a:ln>
        </p:spPr>
        <p:txBody>
          <a:bodyPr spcFirstLastPara="1" wrap="square" lIns="91425" tIns="91425" rIns="91425" bIns="91425" anchor="b" anchorCtr="0">
            <a:noAutofit/>
          </a:bodyPr>
          <a:lstStyle>
            <a:lvl1pPr lvl="0"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2" name="Google Shape;22;p3"/>
          <p:cNvSpPr txBox="1">
            <a:spLocks noGrp="1"/>
          </p:cNvSpPr>
          <p:nvPr>
            <p:ph type="title" idx="2"/>
          </p:nvPr>
        </p:nvSpPr>
        <p:spPr>
          <a:xfrm>
            <a:off x="720000" y="2543288"/>
            <a:ext cx="3924600" cy="8418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sz="43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grpSp>
        <p:nvGrpSpPr>
          <p:cNvPr id="23" name="Google Shape;23;p3"/>
          <p:cNvGrpSpPr/>
          <p:nvPr/>
        </p:nvGrpSpPr>
        <p:grpSpPr>
          <a:xfrm>
            <a:off x="2044950" y="0"/>
            <a:ext cx="7099045" cy="5143507"/>
            <a:chOff x="2044950" y="0"/>
            <a:chExt cx="7099045" cy="5143507"/>
          </a:xfrm>
        </p:grpSpPr>
        <p:pic>
          <p:nvPicPr>
            <p:cNvPr id="24" name="Google Shape;24;p3"/>
            <p:cNvPicPr preferRelativeResize="0"/>
            <p:nvPr/>
          </p:nvPicPr>
          <p:blipFill rotWithShape="1">
            <a:blip r:embed="rId2">
              <a:alphaModFix/>
            </a:blip>
            <a:srcRect r="49974"/>
            <a:stretch/>
          </p:blipFill>
          <p:spPr>
            <a:xfrm>
              <a:off x="7893120" y="1321475"/>
              <a:ext cx="1250875" cy="2500549"/>
            </a:xfrm>
            <a:prstGeom prst="rect">
              <a:avLst/>
            </a:prstGeom>
            <a:noFill/>
            <a:ln>
              <a:noFill/>
            </a:ln>
          </p:spPr>
        </p:pic>
        <p:pic>
          <p:nvPicPr>
            <p:cNvPr id="25" name="Google Shape;25;p3"/>
            <p:cNvPicPr preferRelativeResize="0"/>
            <p:nvPr/>
          </p:nvPicPr>
          <p:blipFill rotWithShape="1">
            <a:blip r:embed="rId3">
              <a:alphaModFix/>
            </a:blip>
            <a:srcRect t="20785"/>
            <a:stretch/>
          </p:blipFill>
          <p:spPr>
            <a:xfrm>
              <a:off x="6033600" y="3"/>
              <a:ext cx="1334450" cy="1057075"/>
            </a:xfrm>
            <a:prstGeom prst="rect">
              <a:avLst/>
            </a:prstGeom>
            <a:noFill/>
            <a:ln>
              <a:noFill/>
            </a:ln>
          </p:spPr>
        </p:pic>
        <p:pic>
          <p:nvPicPr>
            <p:cNvPr id="26" name="Google Shape;26;p3"/>
            <p:cNvPicPr preferRelativeResize="0"/>
            <p:nvPr/>
          </p:nvPicPr>
          <p:blipFill rotWithShape="1">
            <a:blip r:embed="rId4">
              <a:alphaModFix/>
            </a:blip>
            <a:srcRect b="56902"/>
            <a:stretch/>
          </p:blipFill>
          <p:spPr>
            <a:xfrm>
              <a:off x="5095575" y="3822031"/>
              <a:ext cx="3066200" cy="1321475"/>
            </a:xfrm>
            <a:prstGeom prst="rect">
              <a:avLst/>
            </a:prstGeom>
            <a:noFill/>
            <a:ln>
              <a:noFill/>
            </a:ln>
          </p:spPr>
        </p:pic>
        <p:pic>
          <p:nvPicPr>
            <p:cNvPr id="27" name="Google Shape;27;p3"/>
            <p:cNvPicPr preferRelativeResize="0"/>
            <p:nvPr/>
          </p:nvPicPr>
          <p:blipFill rotWithShape="1">
            <a:blip r:embed="rId5">
              <a:alphaModFix/>
            </a:blip>
            <a:srcRect t="36724"/>
            <a:stretch/>
          </p:blipFill>
          <p:spPr>
            <a:xfrm>
              <a:off x="2044950" y="0"/>
              <a:ext cx="1670549" cy="1057075"/>
            </a:xfrm>
            <a:prstGeom prst="rect">
              <a:avLst/>
            </a:prstGeom>
            <a:noFill/>
            <a:ln>
              <a:noFill/>
            </a:ln>
          </p:spPr>
        </p:pic>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6"/>
          <p:cNvSpPr txBox="1">
            <a:spLocks noGrp="1"/>
          </p:cNvSpPr>
          <p:nvPr>
            <p:ph type="title"/>
          </p:nvPr>
        </p:nvSpPr>
        <p:spPr>
          <a:xfrm>
            <a:off x="720000" y="540000"/>
            <a:ext cx="7704000" cy="6345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51" name="Google Shape;51;p6"/>
          <p:cNvGrpSpPr/>
          <p:nvPr/>
        </p:nvGrpSpPr>
        <p:grpSpPr>
          <a:xfrm>
            <a:off x="-4" y="0"/>
            <a:ext cx="9144004" cy="5179637"/>
            <a:chOff x="-4" y="0"/>
            <a:chExt cx="9144004" cy="5179637"/>
          </a:xfrm>
        </p:grpSpPr>
        <p:pic>
          <p:nvPicPr>
            <p:cNvPr id="52" name="Google Shape;52;p6"/>
            <p:cNvPicPr preferRelativeResize="0"/>
            <p:nvPr/>
          </p:nvPicPr>
          <p:blipFill rotWithShape="1">
            <a:blip r:embed="rId2">
              <a:alphaModFix/>
            </a:blip>
            <a:srcRect b="56510"/>
            <a:stretch/>
          </p:blipFill>
          <p:spPr>
            <a:xfrm rot="5400000">
              <a:off x="-460875" y="4009388"/>
              <a:ext cx="1631125" cy="709374"/>
            </a:xfrm>
            <a:prstGeom prst="rect">
              <a:avLst/>
            </a:prstGeom>
            <a:noFill/>
            <a:ln>
              <a:noFill/>
            </a:ln>
          </p:spPr>
        </p:pic>
        <p:pic>
          <p:nvPicPr>
            <p:cNvPr id="53" name="Google Shape;53;p6"/>
            <p:cNvPicPr preferRelativeResize="0"/>
            <p:nvPr/>
          </p:nvPicPr>
          <p:blipFill rotWithShape="1">
            <a:blip r:embed="rId3">
              <a:alphaModFix/>
            </a:blip>
            <a:srcRect l="44806"/>
            <a:stretch/>
          </p:blipFill>
          <p:spPr>
            <a:xfrm>
              <a:off x="-4" y="1925775"/>
              <a:ext cx="571600" cy="1035625"/>
            </a:xfrm>
            <a:prstGeom prst="rect">
              <a:avLst/>
            </a:prstGeom>
            <a:noFill/>
            <a:ln>
              <a:noFill/>
            </a:ln>
          </p:spPr>
        </p:pic>
        <p:pic>
          <p:nvPicPr>
            <p:cNvPr id="54" name="Google Shape;54;p6"/>
            <p:cNvPicPr preferRelativeResize="0"/>
            <p:nvPr/>
          </p:nvPicPr>
          <p:blipFill rotWithShape="1">
            <a:blip r:embed="rId4">
              <a:alphaModFix/>
            </a:blip>
            <a:srcRect r="63213"/>
            <a:stretch/>
          </p:blipFill>
          <p:spPr>
            <a:xfrm>
              <a:off x="8434625" y="2196300"/>
              <a:ext cx="709376" cy="1928375"/>
            </a:xfrm>
            <a:prstGeom prst="rect">
              <a:avLst/>
            </a:prstGeom>
            <a:noFill/>
            <a:ln>
              <a:noFill/>
            </a:ln>
          </p:spPr>
        </p:pic>
        <p:pic>
          <p:nvPicPr>
            <p:cNvPr id="55" name="Google Shape;55;p6"/>
            <p:cNvPicPr preferRelativeResize="0"/>
            <p:nvPr/>
          </p:nvPicPr>
          <p:blipFill rotWithShape="1">
            <a:blip r:embed="rId5">
              <a:alphaModFix/>
            </a:blip>
            <a:srcRect t="45388"/>
            <a:stretch/>
          </p:blipFill>
          <p:spPr>
            <a:xfrm>
              <a:off x="7242750" y="0"/>
              <a:ext cx="1260726" cy="688524"/>
            </a:xfrm>
            <a:prstGeom prst="rect">
              <a:avLst/>
            </a:prstGeom>
            <a:noFill/>
            <a:ln>
              <a:noFill/>
            </a:ln>
          </p:spPr>
        </p:pic>
        <p:pic>
          <p:nvPicPr>
            <p:cNvPr id="56" name="Google Shape;56;p6"/>
            <p:cNvPicPr preferRelativeResize="0"/>
            <p:nvPr/>
          </p:nvPicPr>
          <p:blipFill>
            <a:blip r:embed="rId6">
              <a:alphaModFix/>
            </a:blip>
            <a:stretch>
              <a:fillRect/>
            </a:stretch>
          </p:blipFill>
          <p:spPr>
            <a:xfrm>
              <a:off x="8503475" y="1561800"/>
              <a:ext cx="634500" cy="634500"/>
            </a:xfrm>
            <a:prstGeom prst="rect">
              <a:avLst/>
            </a:prstGeom>
            <a:noFill/>
            <a:ln>
              <a:noFill/>
            </a:ln>
          </p:spPr>
        </p:pic>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57"/>
        <p:cNvGrpSpPr/>
        <p:nvPr/>
      </p:nvGrpSpPr>
      <p:grpSpPr>
        <a:xfrm>
          <a:off x="0" y="0"/>
          <a:ext cx="0" cy="0"/>
          <a:chOff x="0" y="0"/>
          <a:chExt cx="0" cy="0"/>
        </a:xfrm>
      </p:grpSpPr>
      <p:sp>
        <p:nvSpPr>
          <p:cNvPr id="58" name="Google Shape;58;p7"/>
          <p:cNvSpPr txBox="1">
            <a:spLocks noGrp="1"/>
          </p:cNvSpPr>
          <p:nvPr>
            <p:ph type="subTitle" idx="1"/>
          </p:nvPr>
        </p:nvSpPr>
        <p:spPr>
          <a:xfrm rot="-458">
            <a:off x="2320200" y="1927775"/>
            <a:ext cx="4503600" cy="20793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lt2"/>
              </a:buClr>
              <a:buSzPts val="1400"/>
              <a:buChar char="●"/>
              <a:defRPr/>
            </a:lvl1pPr>
            <a:lvl2pPr lvl="1" rtl="0">
              <a:lnSpc>
                <a:spcPct val="100000"/>
              </a:lnSpc>
              <a:spcBef>
                <a:spcPts val="0"/>
              </a:spcBef>
              <a:spcAft>
                <a:spcPts val="0"/>
              </a:spcAft>
              <a:buSzPts val="1400"/>
              <a:buChar char="○"/>
              <a:defRPr/>
            </a:lvl2pPr>
            <a:lvl3pPr lvl="2" rtl="0">
              <a:lnSpc>
                <a:spcPct val="100000"/>
              </a:lnSpc>
              <a:spcBef>
                <a:spcPts val="0"/>
              </a:spcBef>
              <a:spcAft>
                <a:spcPts val="0"/>
              </a:spcAft>
              <a:buSzPts val="1400"/>
              <a:buChar char="■"/>
              <a:defRPr/>
            </a:lvl3pPr>
            <a:lvl4pPr lvl="3" rtl="0">
              <a:lnSpc>
                <a:spcPct val="100000"/>
              </a:lnSpc>
              <a:spcBef>
                <a:spcPts val="0"/>
              </a:spcBef>
              <a:spcAft>
                <a:spcPts val="0"/>
              </a:spcAft>
              <a:buSzPts val="1400"/>
              <a:buChar char="●"/>
              <a:defRPr/>
            </a:lvl4pPr>
            <a:lvl5pPr lvl="4" rtl="0">
              <a:lnSpc>
                <a:spcPct val="100000"/>
              </a:lnSpc>
              <a:spcBef>
                <a:spcPts val="0"/>
              </a:spcBef>
              <a:spcAft>
                <a:spcPts val="0"/>
              </a:spcAft>
              <a:buSzPts val="1400"/>
              <a:buChar char="○"/>
              <a:defRPr/>
            </a:lvl5pPr>
            <a:lvl6pPr lvl="5" rtl="0">
              <a:lnSpc>
                <a:spcPct val="100000"/>
              </a:lnSpc>
              <a:spcBef>
                <a:spcPts val="0"/>
              </a:spcBef>
              <a:spcAft>
                <a:spcPts val="0"/>
              </a:spcAft>
              <a:buSzPts val="1400"/>
              <a:buChar char="■"/>
              <a:defRPr/>
            </a:lvl6pPr>
            <a:lvl7pPr lvl="6" rtl="0">
              <a:lnSpc>
                <a:spcPct val="100000"/>
              </a:lnSpc>
              <a:spcBef>
                <a:spcPts val="0"/>
              </a:spcBef>
              <a:spcAft>
                <a:spcPts val="0"/>
              </a:spcAft>
              <a:buSzPts val="1400"/>
              <a:buChar char="●"/>
              <a:defRPr/>
            </a:lvl7pPr>
            <a:lvl8pPr lvl="7" rtl="0">
              <a:lnSpc>
                <a:spcPct val="100000"/>
              </a:lnSpc>
              <a:spcBef>
                <a:spcPts val="0"/>
              </a:spcBef>
              <a:spcAft>
                <a:spcPts val="0"/>
              </a:spcAft>
              <a:buSzPts val="1400"/>
              <a:buChar char="○"/>
              <a:defRPr/>
            </a:lvl8pPr>
            <a:lvl9pPr lvl="8" rtl="0">
              <a:lnSpc>
                <a:spcPct val="100000"/>
              </a:lnSpc>
              <a:spcBef>
                <a:spcPts val="0"/>
              </a:spcBef>
              <a:spcAft>
                <a:spcPts val="0"/>
              </a:spcAft>
              <a:buSzPts val="1400"/>
              <a:buChar char="■"/>
              <a:defRPr/>
            </a:lvl9pPr>
          </a:lstStyle>
          <a:p>
            <a:endParaRPr/>
          </a:p>
        </p:txBody>
      </p:sp>
      <p:sp>
        <p:nvSpPr>
          <p:cNvPr id="59" name="Google Shape;59;p7"/>
          <p:cNvSpPr txBox="1">
            <a:spLocks noGrp="1"/>
          </p:cNvSpPr>
          <p:nvPr>
            <p:ph type="title"/>
          </p:nvPr>
        </p:nvSpPr>
        <p:spPr>
          <a:xfrm>
            <a:off x="720000" y="540000"/>
            <a:ext cx="7704000" cy="6345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60" name="Google Shape;60;p7"/>
          <p:cNvGrpSpPr/>
          <p:nvPr/>
        </p:nvGrpSpPr>
        <p:grpSpPr>
          <a:xfrm>
            <a:off x="1" y="937358"/>
            <a:ext cx="9143997" cy="4206139"/>
            <a:chOff x="1" y="937358"/>
            <a:chExt cx="9143997" cy="4206139"/>
          </a:xfrm>
        </p:grpSpPr>
        <p:pic>
          <p:nvPicPr>
            <p:cNvPr id="61" name="Google Shape;61;p7"/>
            <p:cNvPicPr preferRelativeResize="0"/>
            <p:nvPr/>
          </p:nvPicPr>
          <p:blipFill rotWithShape="1">
            <a:blip r:embed="rId2">
              <a:alphaModFix/>
            </a:blip>
            <a:srcRect l="32455"/>
            <a:stretch/>
          </p:blipFill>
          <p:spPr>
            <a:xfrm>
              <a:off x="1" y="2115975"/>
              <a:ext cx="1150224" cy="1702924"/>
            </a:xfrm>
            <a:prstGeom prst="rect">
              <a:avLst/>
            </a:prstGeom>
            <a:noFill/>
            <a:ln>
              <a:noFill/>
            </a:ln>
          </p:spPr>
        </p:pic>
        <p:pic>
          <p:nvPicPr>
            <p:cNvPr id="62" name="Google Shape;62;p7"/>
            <p:cNvPicPr preferRelativeResize="0"/>
            <p:nvPr/>
          </p:nvPicPr>
          <p:blipFill>
            <a:blip r:embed="rId3">
              <a:alphaModFix/>
            </a:blip>
            <a:stretch>
              <a:fillRect/>
            </a:stretch>
          </p:blipFill>
          <p:spPr>
            <a:xfrm>
              <a:off x="8052650" y="937358"/>
              <a:ext cx="990122" cy="990122"/>
            </a:xfrm>
            <a:prstGeom prst="rect">
              <a:avLst/>
            </a:prstGeom>
            <a:noFill/>
            <a:ln>
              <a:noFill/>
            </a:ln>
          </p:spPr>
        </p:pic>
        <p:pic>
          <p:nvPicPr>
            <p:cNvPr id="63" name="Google Shape;63;p7"/>
            <p:cNvPicPr preferRelativeResize="0"/>
            <p:nvPr/>
          </p:nvPicPr>
          <p:blipFill rotWithShape="1">
            <a:blip r:embed="rId4">
              <a:alphaModFix/>
            </a:blip>
            <a:srcRect b="48909"/>
            <a:stretch/>
          </p:blipFill>
          <p:spPr>
            <a:xfrm>
              <a:off x="6106425" y="4354847"/>
              <a:ext cx="1543600" cy="788650"/>
            </a:xfrm>
            <a:prstGeom prst="rect">
              <a:avLst/>
            </a:prstGeom>
            <a:noFill/>
            <a:ln>
              <a:noFill/>
            </a:ln>
          </p:spPr>
        </p:pic>
        <p:pic>
          <p:nvPicPr>
            <p:cNvPr id="64" name="Google Shape;64;p7"/>
            <p:cNvPicPr preferRelativeResize="0"/>
            <p:nvPr/>
          </p:nvPicPr>
          <p:blipFill rotWithShape="1">
            <a:blip r:embed="rId5">
              <a:alphaModFix/>
            </a:blip>
            <a:srcRect r="57972"/>
            <a:stretch/>
          </p:blipFill>
          <p:spPr>
            <a:xfrm>
              <a:off x="7993773" y="1823250"/>
              <a:ext cx="1150225" cy="2736799"/>
            </a:xfrm>
            <a:prstGeom prst="rect">
              <a:avLst/>
            </a:prstGeom>
            <a:noFill/>
            <a:ln>
              <a:noFill/>
            </a:ln>
          </p:spPr>
        </p:pic>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92"/>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able of contents">
  <p:cSld name="BLANK_1">
    <p:spTree>
      <p:nvGrpSpPr>
        <p:cNvPr id="1" name="Shape 93"/>
        <p:cNvGrpSpPr/>
        <p:nvPr/>
      </p:nvGrpSpPr>
      <p:grpSpPr>
        <a:xfrm>
          <a:off x="0" y="0"/>
          <a:ext cx="0" cy="0"/>
          <a:chOff x="0" y="0"/>
          <a:chExt cx="0" cy="0"/>
        </a:xfrm>
      </p:grpSpPr>
      <p:sp>
        <p:nvSpPr>
          <p:cNvPr id="94" name="Google Shape;94;p13"/>
          <p:cNvSpPr txBox="1">
            <a:spLocks noGrp="1"/>
          </p:cNvSpPr>
          <p:nvPr>
            <p:ph type="title" hasCustomPrompt="1"/>
          </p:nvPr>
        </p:nvSpPr>
        <p:spPr>
          <a:xfrm rot="1973">
            <a:off x="1439887" y="1391920"/>
            <a:ext cx="1045200" cy="6021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95" name="Google Shape;95;p13"/>
          <p:cNvSpPr txBox="1">
            <a:spLocks noGrp="1"/>
          </p:cNvSpPr>
          <p:nvPr>
            <p:ph type="subTitle" idx="1"/>
          </p:nvPr>
        </p:nvSpPr>
        <p:spPr>
          <a:xfrm>
            <a:off x="622837" y="2286253"/>
            <a:ext cx="2679300" cy="60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6" name="Google Shape;96;p13"/>
          <p:cNvSpPr txBox="1">
            <a:spLocks noGrp="1"/>
          </p:cNvSpPr>
          <p:nvPr>
            <p:ph type="title" idx="2" hasCustomPrompt="1"/>
          </p:nvPr>
        </p:nvSpPr>
        <p:spPr>
          <a:xfrm rot="1973">
            <a:off x="1439887" y="3102701"/>
            <a:ext cx="1045200" cy="6021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97" name="Google Shape;97;p13"/>
          <p:cNvSpPr txBox="1">
            <a:spLocks noGrp="1"/>
          </p:cNvSpPr>
          <p:nvPr>
            <p:ph type="title" idx="3" hasCustomPrompt="1"/>
          </p:nvPr>
        </p:nvSpPr>
        <p:spPr>
          <a:xfrm rot="1973">
            <a:off x="4048599" y="1391920"/>
            <a:ext cx="1045200" cy="6021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98" name="Google Shape;98;p13"/>
          <p:cNvSpPr txBox="1">
            <a:spLocks noGrp="1"/>
          </p:cNvSpPr>
          <p:nvPr>
            <p:ph type="subTitle" idx="4"/>
          </p:nvPr>
        </p:nvSpPr>
        <p:spPr>
          <a:xfrm>
            <a:off x="3231549" y="2286253"/>
            <a:ext cx="2679300" cy="60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9" name="Google Shape;99;p13"/>
          <p:cNvSpPr txBox="1">
            <a:spLocks noGrp="1"/>
          </p:cNvSpPr>
          <p:nvPr>
            <p:ph type="title" idx="5" hasCustomPrompt="1"/>
          </p:nvPr>
        </p:nvSpPr>
        <p:spPr>
          <a:xfrm rot="1973">
            <a:off x="4048599" y="3102701"/>
            <a:ext cx="1045200" cy="6021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00" name="Google Shape;100;p13"/>
          <p:cNvSpPr txBox="1">
            <a:spLocks noGrp="1"/>
          </p:cNvSpPr>
          <p:nvPr>
            <p:ph type="subTitle" idx="6"/>
          </p:nvPr>
        </p:nvSpPr>
        <p:spPr>
          <a:xfrm>
            <a:off x="3231549" y="4000801"/>
            <a:ext cx="2679300" cy="60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1" name="Google Shape;101;p13"/>
          <p:cNvSpPr txBox="1">
            <a:spLocks noGrp="1"/>
          </p:cNvSpPr>
          <p:nvPr>
            <p:ph type="subTitle" idx="7"/>
          </p:nvPr>
        </p:nvSpPr>
        <p:spPr>
          <a:xfrm>
            <a:off x="622837" y="1981050"/>
            <a:ext cx="2679300" cy="467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Font typeface="Poller One"/>
              <a:buNone/>
              <a:defRPr sz="2000">
                <a:latin typeface="Barlow Black"/>
                <a:ea typeface="Barlow Black"/>
                <a:cs typeface="Barlow Black"/>
                <a:sym typeface="Barlow Black"/>
              </a:defRPr>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02" name="Google Shape;102;p13"/>
          <p:cNvSpPr txBox="1">
            <a:spLocks noGrp="1"/>
          </p:cNvSpPr>
          <p:nvPr>
            <p:ph type="subTitle" idx="8"/>
          </p:nvPr>
        </p:nvSpPr>
        <p:spPr>
          <a:xfrm>
            <a:off x="3231549" y="1981050"/>
            <a:ext cx="2679300" cy="467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Font typeface="Poller One"/>
              <a:buNone/>
              <a:defRPr sz="2000">
                <a:latin typeface="Barlow Black"/>
                <a:ea typeface="Barlow Black"/>
                <a:cs typeface="Barlow Black"/>
                <a:sym typeface="Barlow Black"/>
              </a:defRPr>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03" name="Google Shape;103;p13"/>
          <p:cNvSpPr txBox="1">
            <a:spLocks noGrp="1"/>
          </p:cNvSpPr>
          <p:nvPr>
            <p:ph type="subTitle" idx="9"/>
          </p:nvPr>
        </p:nvSpPr>
        <p:spPr>
          <a:xfrm>
            <a:off x="3231549" y="3695698"/>
            <a:ext cx="2679300" cy="467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Font typeface="Poller One"/>
              <a:buNone/>
              <a:defRPr sz="2000">
                <a:latin typeface="Barlow Black"/>
                <a:ea typeface="Barlow Black"/>
                <a:cs typeface="Barlow Black"/>
                <a:sym typeface="Barlow Black"/>
              </a:defRPr>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04" name="Google Shape;104;p13"/>
          <p:cNvSpPr txBox="1">
            <a:spLocks noGrp="1"/>
          </p:cNvSpPr>
          <p:nvPr>
            <p:ph type="subTitle" idx="13"/>
          </p:nvPr>
        </p:nvSpPr>
        <p:spPr>
          <a:xfrm>
            <a:off x="622837" y="4000801"/>
            <a:ext cx="2679300" cy="60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5" name="Google Shape;105;p13"/>
          <p:cNvSpPr txBox="1">
            <a:spLocks noGrp="1"/>
          </p:cNvSpPr>
          <p:nvPr>
            <p:ph type="subTitle" idx="14"/>
          </p:nvPr>
        </p:nvSpPr>
        <p:spPr>
          <a:xfrm>
            <a:off x="622837" y="3695698"/>
            <a:ext cx="2679300" cy="467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Font typeface="Poller One"/>
              <a:buNone/>
              <a:defRPr sz="2000">
                <a:latin typeface="Barlow Black"/>
                <a:ea typeface="Barlow Black"/>
                <a:cs typeface="Barlow Black"/>
                <a:sym typeface="Barlow Black"/>
              </a:defRPr>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06" name="Google Shape;106;p13"/>
          <p:cNvSpPr txBox="1">
            <a:spLocks noGrp="1"/>
          </p:cNvSpPr>
          <p:nvPr>
            <p:ph type="title" idx="15" hasCustomPrompt="1"/>
          </p:nvPr>
        </p:nvSpPr>
        <p:spPr>
          <a:xfrm rot="1973">
            <a:off x="6658913" y="1391920"/>
            <a:ext cx="1045200" cy="6021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07" name="Google Shape;107;p13"/>
          <p:cNvSpPr txBox="1">
            <a:spLocks noGrp="1"/>
          </p:cNvSpPr>
          <p:nvPr>
            <p:ph type="subTitle" idx="16"/>
          </p:nvPr>
        </p:nvSpPr>
        <p:spPr>
          <a:xfrm>
            <a:off x="5842313" y="2286252"/>
            <a:ext cx="2678400" cy="60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8" name="Google Shape;108;p13"/>
          <p:cNvSpPr txBox="1">
            <a:spLocks noGrp="1"/>
          </p:cNvSpPr>
          <p:nvPr>
            <p:ph type="title" idx="17" hasCustomPrompt="1"/>
          </p:nvPr>
        </p:nvSpPr>
        <p:spPr>
          <a:xfrm rot="1973">
            <a:off x="6658913" y="3102701"/>
            <a:ext cx="1045200" cy="6021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09" name="Google Shape;109;p13"/>
          <p:cNvSpPr txBox="1">
            <a:spLocks noGrp="1"/>
          </p:cNvSpPr>
          <p:nvPr>
            <p:ph type="subTitle" idx="18"/>
          </p:nvPr>
        </p:nvSpPr>
        <p:spPr>
          <a:xfrm>
            <a:off x="5842313" y="4000802"/>
            <a:ext cx="2678400" cy="60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0" name="Google Shape;110;p13"/>
          <p:cNvSpPr txBox="1">
            <a:spLocks noGrp="1"/>
          </p:cNvSpPr>
          <p:nvPr>
            <p:ph type="subTitle" idx="19"/>
          </p:nvPr>
        </p:nvSpPr>
        <p:spPr>
          <a:xfrm>
            <a:off x="5841863" y="1981050"/>
            <a:ext cx="2679300" cy="467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Font typeface="Poller One"/>
              <a:buNone/>
              <a:defRPr sz="2000">
                <a:latin typeface="Barlow Black"/>
                <a:ea typeface="Barlow Black"/>
                <a:cs typeface="Barlow Black"/>
                <a:sym typeface="Barlow Black"/>
              </a:defRPr>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11" name="Google Shape;111;p13"/>
          <p:cNvSpPr txBox="1">
            <a:spLocks noGrp="1"/>
          </p:cNvSpPr>
          <p:nvPr>
            <p:ph type="subTitle" idx="20"/>
          </p:nvPr>
        </p:nvSpPr>
        <p:spPr>
          <a:xfrm>
            <a:off x="5842313" y="3695700"/>
            <a:ext cx="2678400" cy="467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Font typeface="Poller One"/>
              <a:buNone/>
              <a:defRPr sz="2000">
                <a:latin typeface="Barlow Black"/>
                <a:ea typeface="Barlow Black"/>
                <a:cs typeface="Barlow Black"/>
                <a:sym typeface="Barlow Black"/>
              </a:defRPr>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12" name="Google Shape;112;p13"/>
          <p:cNvSpPr txBox="1">
            <a:spLocks noGrp="1"/>
          </p:cNvSpPr>
          <p:nvPr>
            <p:ph type="title" idx="21"/>
          </p:nvPr>
        </p:nvSpPr>
        <p:spPr>
          <a:xfrm>
            <a:off x="720000" y="540000"/>
            <a:ext cx="7704000" cy="6345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113" name="Google Shape;113;p13"/>
          <p:cNvGrpSpPr/>
          <p:nvPr/>
        </p:nvGrpSpPr>
        <p:grpSpPr>
          <a:xfrm>
            <a:off x="-18450" y="19525"/>
            <a:ext cx="9162450" cy="4695150"/>
            <a:chOff x="-18450" y="19525"/>
            <a:chExt cx="9162450" cy="4695150"/>
          </a:xfrm>
        </p:grpSpPr>
        <p:pic>
          <p:nvPicPr>
            <p:cNvPr id="114" name="Google Shape;114;p13"/>
            <p:cNvPicPr preferRelativeResize="0"/>
            <p:nvPr/>
          </p:nvPicPr>
          <p:blipFill rotWithShape="1">
            <a:blip r:embed="rId2">
              <a:alphaModFix/>
            </a:blip>
            <a:srcRect l="8433"/>
            <a:stretch/>
          </p:blipFill>
          <p:spPr>
            <a:xfrm>
              <a:off x="-1" y="2286250"/>
              <a:ext cx="676150" cy="738425"/>
            </a:xfrm>
            <a:prstGeom prst="rect">
              <a:avLst/>
            </a:prstGeom>
            <a:noFill/>
            <a:ln>
              <a:noFill/>
            </a:ln>
          </p:spPr>
        </p:pic>
        <p:pic>
          <p:nvPicPr>
            <p:cNvPr id="115" name="Google Shape;115;p13"/>
            <p:cNvPicPr preferRelativeResize="0"/>
            <p:nvPr/>
          </p:nvPicPr>
          <p:blipFill rotWithShape="1">
            <a:blip r:embed="rId3">
              <a:alphaModFix/>
            </a:blip>
            <a:srcRect r="74412"/>
            <a:stretch/>
          </p:blipFill>
          <p:spPr>
            <a:xfrm>
              <a:off x="8770775" y="2571750"/>
              <a:ext cx="373225" cy="1458650"/>
            </a:xfrm>
            <a:prstGeom prst="rect">
              <a:avLst/>
            </a:prstGeom>
            <a:noFill/>
            <a:ln>
              <a:noFill/>
            </a:ln>
          </p:spPr>
        </p:pic>
        <p:pic>
          <p:nvPicPr>
            <p:cNvPr id="116" name="Google Shape;116;p13"/>
            <p:cNvPicPr preferRelativeResize="0"/>
            <p:nvPr/>
          </p:nvPicPr>
          <p:blipFill rotWithShape="1">
            <a:blip r:embed="rId4">
              <a:alphaModFix/>
            </a:blip>
            <a:srcRect l="55925"/>
            <a:stretch/>
          </p:blipFill>
          <p:spPr>
            <a:xfrm>
              <a:off x="-18450" y="3039225"/>
              <a:ext cx="738451" cy="1675450"/>
            </a:xfrm>
            <a:prstGeom prst="rect">
              <a:avLst/>
            </a:prstGeom>
            <a:noFill/>
            <a:ln>
              <a:noFill/>
            </a:ln>
          </p:spPr>
        </p:pic>
        <p:pic>
          <p:nvPicPr>
            <p:cNvPr id="117" name="Google Shape;117;p13"/>
            <p:cNvPicPr preferRelativeResize="0"/>
            <p:nvPr/>
          </p:nvPicPr>
          <p:blipFill rotWithShape="1">
            <a:blip r:embed="rId5">
              <a:alphaModFix/>
            </a:blip>
            <a:srcRect l="74329" t="7123"/>
            <a:stretch/>
          </p:blipFill>
          <p:spPr>
            <a:xfrm>
              <a:off x="-18450" y="19525"/>
              <a:ext cx="423725" cy="1533075"/>
            </a:xfrm>
            <a:prstGeom prst="rect">
              <a:avLst/>
            </a:prstGeom>
            <a:noFill/>
            <a:ln>
              <a:noFill/>
            </a:ln>
          </p:spPr>
        </p:pic>
        <p:pic>
          <p:nvPicPr>
            <p:cNvPr id="118" name="Google Shape;118;p13"/>
            <p:cNvPicPr preferRelativeResize="0"/>
            <p:nvPr/>
          </p:nvPicPr>
          <p:blipFill rotWithShape="1">
            <a:blip r:embed="rId6">
              <a:alphaModFix/>
            </a:blip>
            <a:srcRect r="30089"/>
            <a:stretch/>
          </p:blipFill>
          <p:spPr>
            <a:xfrm>
              <a:off x="7972700" y="19525"/>
              <a:ext cx="1171300" cy="1675450"/>
            </a:xfrm>
            <a:prstGeom prst="rect">
              <a:avLst/>
            </a:prstGeom>
            <a:noFill/>
            <a:ln>
              <a:noFill/>
            </a:ln>
          </p:spPr>
        </p:pic>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119"/>
        <p:cNvGrpSpPr/>
        <p:nvPr/>
      </p:nvGrpSpPr>
      <p:grpSpPr>
        <a:xfrm>
          <a:off x="0" y="0"/>
          <a:ext cx="0" cy="0"/>
          <a:chOff x="0" y="0"/>
          <a:chExt cx="0" cy="0"/>
        </a:xfrm>
      </p:grpSpPr>
      <p:sp>
        <p:nvSpPr>
          <p:cNvPr id="120" name="Google Shape;120;p14"/>
          <p:cNvSpPr txBox="1">
            <a:spLocks noGrp="1"/>
          </p:cNvSpPr>
          <p:nvPr>
            <p:ph type="title"/>
          </p:nvPr>
        </p:nvSpPr>
        <p:spPr>
          <a:xfrm rot="-1075">
            <a:off x="720000" y="3169005"/>
            <a:ext cx="2878800" cy="5532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1800"/>
              <a:buNone/>
              <a:defRPr sz="2400" i="1"/>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121" name="Google Shape;121;p14"/>
          <p:cNvSpPr txBox="1">
            <a:spLocks noGrp="1"/>
          </p:cNvSpPr>
          <p:nvPr>
            <p:ph type="subTitle" idx="1"/>
          </p:nvPr>
        </p:nvSpPr>
        <p:spPr>
          <a:xfrm>
            <a:off x="720108" y="1420800"/>
            <a:ext cx="4163100" cy="16716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None/>
              <a:defRPr sz="2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grpSp>
        <p:nvGrpSpPr>
          <p:cNvPr id="122" name="Google Shape;122;p14"/>
          <p:cNvGrpSpPr/>
          <p:nvPr/>
        </p:nvGrpSpPr>
        <p:grpSpPr>
          <a:xfrm>
            <a:off x="1032100" y="0"/>
            <a:ext cx="8111907" cy="5172425"/>
            <a:chOff x="1032100" y="0"/>
            <a:chExt cx="8111907" cy="5172425"/>
          </a:xfrm>
        </p:grpSpPr>
        <p:pic>
          <p:nvPicPr>
            <p:cNvPr id="123" name="Google Shape;123;p14"/>
            <p:cNvPicPr preferRelativeResize="0"/>
            <p:nvPr/>
          </p:nvPicPr>
          <p:blipFill rotWithShape="1">
            <a:blip r:embed="rId2">
              <a:alphaModFix/>
            </a:blip>
            <a:srcRect t="52758"/>
            <a:stretch/>
          </p:blipFill>
          <p:spPr>
            <a:xfrm>
              <a:off x="1032100" y="0"/>
              <a:ext cx="1671600" cy="789699"/>
            </a:xfrm>
            <a:prstGeom prst="rect">
              <a:avLst/>
            </a:prstGeom>
            <a:noFill/>
            <a:ln>
              <a:noFill/>
            </a:ln>
          </p:spPr>
        </p:pic>
        <p:pic>
          <p:nvPicPr>
            <p:cNvPr id="124" name="Google Shape;124;p14"/>
            <p:cNvPicPr preferRelativeResize="0"/>
            <p:nvPr/>
          </p:nvPicPr>
          <p:blipFill rotWithShape="1">
            <a:blip r:embed="rId3">
              <a:alphaModFix/>
            </a:blip>
            <a:srcRect b="57405"/>
            <a:stretch/>
          </p:blipFill>
          <p:spPr>
            <a:xfrm>
              <a:off x="3251575" y="4202250"/>
              <a:ext cx="2277675" cy="970175"/>
            </a:xfrm>
            <a:prstGeom prst="rect">
              <a:avLst/>
            </a:prstGeom>
            <a:noFill/>
            <a:ln>
              <a:noFill/>
            </a:ln>
          </p:spPr>
        </p:pic>
        <p:pic>
          <p:nvPicPr>
            <p:cNvPr id="125" name="Google Shape;125;p14"/>
            <p:cNvPicPr preferRelativeResize="0"/>
            <p:nvPr/>
          </p:nvPicPr>
          <p:blipFill rotWithShape="1">
            <a:blip r:embed="rId4">
              <a:alphaModFix/>
            </a:blip>
            <a:srcRect t="57405"/>
            <a:stretch/>
          </p:blipFill>
          <p:spPr>
            <a:xfrm>
              <a:off x="5063675" y="0"/>
              <a:ext cx="2277675" cy="970175"/>
            </a:xfrm>
            <a:prstGeom prst="rect">
              <a:avLst/>
            </a:prstGeom>
            <a:noFill/>
            <a:ln>
              <a:noFill/>
            </a:ln>
          </p:spPr>
        </p:pic>
        <p:pic>
          <p:nvPicPr>
            <p:cNvPr id="126" name="Google Shape;126;p14"/>
            <p:cNvPicPr preferRelativeResize="0"/>
            <p:nvPr/>
          </p:nvPicPr>
          <p:blipFill rotWithShape="1">
            <a:blip r:embed="rId5">
              <a:alphaModFix/>
            </a:blip>
            <a:srcRect r="56792"/>
            <a:stretch/>
          </p:blipFill>
          <p:spPr>
            <a:xfrm>
              <a:off x="8251007" y="656050"/>
              <a:ext cx="893001" cy="2066800"/>
            </a:xfrm>
            <a:prstGeom prst="rect">
              <a:avLst/>
            </a:prstGeom>
            <a:noFill/>
            <a:ln>
              <a:noFill/>
            </a:ln>
          </p:spPr>
        </p:pic>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3">
  <p:cSld name="TITLE_ONLY_1_2">
    <p:spTree>
      <p:nvGrpSpPr>
        <p:cNvPr id="1" name="Shape 142"/>
        <p:cNvGrpSpPr/>
        <p:nvPr/>
      </p:nvGrpSpPr>
      <p:grpSpPr>
        <a:xfrm>
          <a:off x="0" y="0"/>
          <a:ext cx="0" cy="0"/>
          <a:chOff x="0" y="0"/>
          <a:chExt cx="0" cy="0"/>
        </a:xfrm>
      </p:grpSpPr>
      <p:grpSp>
        <p:nvGrpSpPr>
          <p:cNvPr id="143" name="Google Shape;143;p17"/>
          <p:cNvGrpSpPr/>
          <p:nvPr/>
        </p:nvGrpSpPr>
        <p:grpSpPr>
          <a:xfrm>
            <a:off x="-18450" y="19525"/>
            <a:ext cx="9162450" cy="4695150"/>
            <a:chOff x="-18450" y="19525"/>
            <a:chExt cx="9162450" cy="4695150"/>
          </a:xfrm>
        </p:grpSpPr>
        <p:pic>
          <p:nvPicPr>
            <p:cNvPr id="144" name="Google Shape;144;p17"/>
            <p:cNvPicPr preferRelativeResize="0"/>
            <p:nvPr/>
          </p:nvPicPr>
          <p:blipFill rotWithShape="1">
            <a:blip r:embed="rId2">
              <a:alphaModFix/>
            </a:blip>
            <a:srcRect l="8433"/>
            <a:stretch/>
          </p:blipFill>
          <p:spPr>
            <a:xfrm>
              <a:off x="-1" y="2286250"/>
              <a:ext cx="676150" cy="738425"/>
            </a:xfrm>
            <a:prstGeom prst="rect">
              <a:avLst/>
            </a:prstGeom>
            <a:noFill/>
            <a:ln>
              <a:noFill/>
            </a:ln>
          </p:spPr>
        </p:pic>
        <p:pic>
          <p:nvPicPr>
            <p:cNvPr id="145" name="Google Shape;145;p17"/>
            <p:cNvPicPr preferRelativeResize="0"/>
            <p:nvPr/>
          </p:nvPicPr>
          <p:blipFill rotWithShape="1">
            <a:blip r:embed="rId3">
              <a:alphaModFix/>
            </a:blip>
            <a:srcRect r="74412"/>
            <a:stretch/>
          </p:blipFill>
          <p:spPr>
            <a:xfrm>
              <a:off x="8770775" y="2571750"/>
              <a:ext cx="373225" cy="1458650"/>
            </a:xfrm>
            <a:prstGeom prst="rect">
              <a:avLst/>
            </a:prstGeom>
            <a:noFill/>
            <a:ln>
              <a:noFill/>
            </a:ln>
          </p:spPr>
        </p:pic>
        <p:pic>
          <p:nvPicPr>
            <p:cNvPr id="146" name="Google Shape;146;p17"/>
            <p:cNvPicPr preferRelativeResize="0"/>
            <p:nvPr/>
          </p:nvPicPr>
          <p:blipFill rotWithShape="1">
            <a:blip r:embed="rId4">
              <a:alphaModFix/>
            </a:blip>
            <a:srcRect l="55925"/>
            <a:stretch/>
          </p:blipFill>
          <p:spPr>
            <a:xfrm>
              <a:off x="-18450" y="3039225"/>
              <a:ext cx="738451" cy="1675450"/>
            </a:xfrm>
            <a:prstGeom prst="rect">
              <a:avLst/>
            </a:prstGeom>
            <a:noFill/>
            <a:ln>
              <a:noFill/>
            </a:ln>
          </p:spPr>
        </p:pic>
        <p:pic>
          <p:nvPicPr>
            <p:cNvPr id="147" name="Google Shape;147;p17"/>
            <p:cNvPicPr preferRelativeResize="0"/>
            <p:nvPr/>
          </p:nvPicPr>
          <p:blipFill rotWithShape="1">
            <a:blip r:embed="rId5">
              <a:alphaModFix/>
            </a:blip>
            <a:srcRect l="74329" t="7123"/>
            <a:stretch/>
          </p:blipFill>
          <p:spPr>
            <a:xfrm>
              <a:off x="-18450" y="19525"/>
              <a:ext cx="423725" cy="1533075"/>
            </a:xfrm>
            <a:prstGeom prst="rect">
              <a:avLst/>
            </a:prstGeom>
            <a:noFill/>
            <a:ln>
              <a:noFill/>
            </a:ln>
          </p:spPr>
        </p:pic>
        <p:pic>
          <p:nvPicPr>
            <p:cNvPr id="148" name="Google Shape;148;p17"/>
            <p:cNvPicPr preferRelativeResize="0"/>
            <p:nvPr/>
          </p:nvPicPr>
          <p:blipFill rotWithShape="1">
            <a:blip r:embed="rId6">
              <a:alphaModFix/>
            </a:blip>
            <a:srcRect r="30089"/>
            <a:stretch/>
          </p:blipFill>
          <p:spPr>
            <a:xfrm>
              <a:off x="8424000" y="19525"/>
              <a:ext cx="719999" cy="1029902"/>
            </a:xfrm>
            <a:prstGeom prst="rect">
              <a:avLst/>
            </a:prstGeom>
            <a:noFill/>
            <a:ln>
              <a:noFill/>
            </a:ln>
          </p:spPr>
        </p:pic>
      </p:grpSp>
      <p:sp>
        <p:nvSpPr>
          <p:cNvPr id="149" name="Google Shape;149;p17"/>
          <p:cNvSpPr txBox="1">
            <a:spLocks noGrp="1"/>
          </p:cNvSpPr>
          <p:nvPr>
            <p:ph type="title"/>
          </p:nvPr>
        </p:nvSpPr>
        <p:spPr>
          <a:xfrm>
            <a:off x="720000" y="540000"/>
            <a:ext cx="7704000" cy="634500"/>
          </a:xfrm>
          <a:prstGeom prst="rect">
            <a:avLst/>
          </a:prstGeom>
          <a:noFill/>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ext">
  <p:cSld name="BLANK_1_2">
    <p:spTree>
      <p:nvGrpSpPr>
        <p:cNvPr id="1" name="Shape 150"/>
        <p:cNvGrpSpPr/>
        <p:nvPr/>
      </p:nvGrpSpPr>
      <p:grpSpPr>
        <a:xfrm>
          <a:off x="0" y="0"/>
          <a:ext cx="0" cy="0"/>
          <a:chOff x="0" y="0"/>
          <a:chExt cx="0" cy="0"/>
        </a:xfrm>
      </p:grpSpPr>
      <p:sp>
        <p:nvSpPr>
          <p:cNvPr id="151" name="Google Shape;151;p18"/>
          <p:cNvSpPr txBox="1">
            <a:spLocks noGrp="1"/>
          </p:cNvSpPr>
          <p:nvPr>
            <p:ph type="subTitle" idx="1"/>
          </p:nvPr>
        </p:nvSpPr>
        <p:spPr>
          <a:xfrm>
            <a:off x="720000" y="2418638"/>
            <a:ext cx="3457200" cy="7977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52" name="Google Shape;152;p18"/>
          <p:cNvSpPr txBox="1">
            <a:spLocks noGrp="1"/>
          </p:cNvSpPr>
          <p:nvPr>
            <p:ph type="title"/>
          </p:nvPr>
        </p:nvSpPr>
        <p:spPr>
          <a:xfrm>
            <a:off x="720000" y="1927163"/>
            <a:ext cx="3457200" cy="6438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153" name="Google Shape;153;p18"/>
          <p:cNvGrpSpPr/>
          <p:nvPr/>
        </p:nvGrpSpPr>
        <p:grpSpPr>
          <a:xfrm>
            <a:off x="1" y="1"/>
            <a:ext cx="9143999" cy="5143498"/>
            <a:chOff x="1" y="1"/>
            <a:chExt cx="9143999" cy="5143498"/>
          </a:xfrm>
        </p:grpSpPr>
        <p:pic>
          <p:nvPicPr>
            <p:cNvPr id="154" name="Google Shape;154;p18"/>
            <p:cNvPicPr preferRelativeResize="0"/>
            <p:nvPr/>
          </p:nvPicPr>
          <p:blipFill>
            <a:blip r:embed="rId2">
              <a:alphaModFix/>
            </a:blip>
            <a:stretch>
              <a:fillRect/>
            </a:stretch>
          </p:blipFill>
          <p:spPr>
            <a:xfrm>
              <a:off x="528874" y="4104835"/>
              <a:ext cx="809092" cy="809092"/>
            </a:xfrm>
            <a:prstGeom prst="rect">
              <a:avLst/>
            </a:prstGeom>
            <a:noFill/>
            <a:ln>
              <a:noFill/>
            </a:ln>
          </p:spPr>
        </p:pic>
        <p:pic>
          <p:nvPicPr>
            <p:cNvPr id="155" name="Google Shape;155;p18"/>
            <p:cNvPicPr preferRelativeResize="0"/>
            <p:nvPr/>
          </p:nvPicPr>
          <p:blipFill rotWithShape="1">
            <a:blip r:embed="rId3">
              <a:alphaModFix/>
            </a:blip>
            <a:srcRect r="52455"/>
            <a:stretch/>
          </p:blipFill>
          <p:spPr>
            <a:xfrm>
              <a:off x="8759322" y="1530175"/>
              <a:ext cx="384675" cy="809100"/>
            </a:xfrm>
            <a:prstGeom prst="rect">
              <a:avLst/>
            </a:prstGeom>
            <a:noFill/>
            <a:ln>
              <a:noFill/>
            </a:ln>
          </p:spPr>
        </p:pic>
        <p:pic>
          <p:nvPicPr>
            <p:cNvPr id="156" name="Google Shape;156;p18"/>
            <p:cNvPicPr preferRelativeResize="0"/>
            <p:nvPr/>
          </p:nvPicPr>
          <p:blipFill rotWithShape="1">
            <a:blip r:embed="rId4">
              <a:alphaModFix/>
            </a:blip>
            <a:srcRect t="60227"/>
            <a:stretch/>
          </p:blipFill>
          <p:spPr>
            <a:xfrm>
              <a:off x="1944175" y="6"/>
              <a:ext cx="2465375" cy="980551"/>
            </a:xfrm>
            <a:prstGeom prst="rect">
              <a:avLst/>
            </a:prstGeom>
            <a:noFill/>
            <a:ln>
              <a:noFill/>
            </a:ln>
          </p:spPr>
        </p:pic>
        <p:pic>
          <p:nvPicPr>
            <p:cNvPr id="157" name="Google Shape;157;p18"/>
            <p:cNvPicPr preferRelativeResize="0"/>
            <p:nvPr/>
          </p:nvPicPr>
          <p:blipFill rotWithShape="1">
            <a:blip r:embed="rId5">
              <a:alphaModFix/>
            </a:blip>
            <a:srcRect r="63331"/>
            <a:stretch/>
          </p:blipFill>
          <p:spPr>
            <a:xfrm>
              <a:off x="8424000" y="3020250"/>
              <a:ext cx="720000" cy="1963501"/>
            </a:xfrm>
            <a:prstGeom prst="rect">
              <a:avLst/>
            </a:prstGeom>
            <a:noFill/>
            <a:ln>
              <a:noFill/>
            </a:ln>
          </p:spPr>
        </p:pic>
        <p:pic>
          <p:nvPicPr>
            <p:cNvPr id="158" name="Google Shape;158;p18"/>
            <p:cNvPicPr preferRelativeResize="0"/>
            <p:nvPr/>
          </p:nvPicPr>
          <p:blipFill rotWithShape="1">
            <a:blip r:embed="rId6">
              <a:alphaModFix/>
            </a:blip>
            <a:srcRect b="23053"/>
            <a:stretch/>
          </p:blipFill>
          <p:spPr>
            <a:xfrm>
              <a:off x="1807800" y="3854299"/>
              <a:ext cx="1675450" cy="1289200"/>
            </a:xfrm>
            <a:prstGeom prst="rect">
              <a:avLst/>
            </a:prstGeom>
            <a:noFill/>
            <a:ln>
              <a:noFill/>
            </a:ln>
          </p:spPr>
        </p:pic>
        <p:pic>
          <p:nvPicPr>
            <p:cNvPr id="159" name="Google Shape;159;p18"/>
            <p:cNvPicPr preferRelativeResize="0"/>
            <p:nvPr/>
          </p:nvPicPr>
          <p:blipFill rotWithShape="1">
            <a:blip r:embed="rId7">
              <a:alphaModFix/>
            </a:blip>
            <a:srcRect l="38499" t="29666"/>
            <a:stretch/>
          </p:blipFill>
          <p:spPr>
            <a:xfrm>
              <a:off x="1" y="1"/>
              <a:ext cx="1337975" cy="1530175"/>
            </a:xfrm>
            <a:prstGeom prst="rect">
              <a:avLst/>
            </a:prstGeom>
            <a:noFill/>
            <a:ln>
              <a:noFill/>
            </a:ln>
          </p:spPr>
        </p:pic>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540000"/>
            <a:ext cx="7704000" cy="6345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000"/>
              <a:buFont typeface="Barlow Black"/>
              <a:buNone/>
              <a:defRPr sz="3000">
                <a:solidFill>
                  <a:schemeClr val="dk1"/>
                </a:solidFill>
                <a:latin typeface="Barlow Black"/>
                <a:ea typeface="Barlow Black"/>
                <a:cs typeface="Barlow Black"/>
                <a:sym typeface="Barlow Black"/>
              </a:defRPr>
            </a:lvl1pPr>
            <a:lvl2pPr lvl="1" rtl="0">
              <a:spcBef>
                <a:spcPts val="0"/>
              </a:spcBef>
              <a:spcAft>
                <a:spcPts val="0"/>
              </a:spcAft>
              <a:buClr>
                <a:schemeClr val="dk1"/>
              </a:buClr>
              <a:buSzPts val="3000"/>
              <a:buFont typeface="Barlow Black"/>
              <a:buNone/>
              <a:defRPr sz="3000">
                <a:solidFill>
                  <a:schemeClr val="dk1"/>
                </a:solidFill>
                <a:latin typeface="Barlow Black"/>
                <a:ea typeface="Barlow Black"/>
                <a:cs typeface="Barlow Black"/>
                <a:sym typeface="Barlow Black"/>
              </a:defRPr>
            </a:lvl2pPr>
            <a:lvl3pPr lvl="2" rtl="0">
              <a:spcBef>
                <a:spcPts val="0"/>
              </a:spcBef>
              <a:spcAft>
                <a:spcPts val="0"/>
              </a:spcAft>
              <a:buClr>
                <a:schemeClr val="dk1"/>
              </a:buClr>
              <a:buSzPts val="3000"/>
              <a:buFont typeface="Barlow Black"/>
              <a:buNone/>
              <a:defRPr sz="3000">
                <a:solidFill>
                  <a:schemeClr val="dk1"/>
                </a:solidFill>
                <a:latin typeface="Barlow Black"/>
                <a:ea typeface="Barlow Black"/>
                <a:cs typeface="Barlow Black"/>
                <a:sym typeface="Barlow Black"/>
              </a:defRPr>
            </a:lvl3pPr>
            <a:lvl4pPr lvl="3" rtl="0">
              <a:spcBef>
                <a:spcPts val="0"/>
              </a:spcBef>
              <a:spcAft>
                <a:spcPts val="0"/>
              </a:spcAft>
              <a:buClr>
                <a:schemeClr val="dk1"/>
              </a:buClr>
              <a:buSzPts val="3000"/>
              <a:buFont typeface="Barlow Black"/>
              <a:buNone/>
              <a:defRPr sz="3000">
                <a:solidFill>
                  <a:schemeClr val="dk1"/>
                </a:solidFill>
                <a:latin typeface="Barlow Black"/>
                <a:ea typeface="Barlow Black"/>
                <a:cs typeface="Barlow Black"/>
                <a:sym typeface="Barlow Black"/>
              </a:defRPr>
            </a:lvl4pPr>
            <a:lvl5pPr lvl="4" rtl="0">
              <a:spcBef>
                <a:spcPts val="0"/>
              </a:spcBef>
              <a:spcAft>
                <a:spcPts val="0"/>
              </a:spcAft>
              <a:buClr>
                <a:schemeClr val="dk1"/>
              </a:buClr>
              <a:buSzPts val="3000"/>
              <a:buFont typeface="Barlow Black"/>
              <a:buNone/>
              <a:defRPr sz="3000">
                <a:solidFill>
                  <a:schemeClr val="dk1"/>
                </a:solidFill>
                <a:latin typeface="Barlow Black"/>
                <a:ea typeface="Barlow Black"/>
                <a:cs typeface="Barlow Black"/>
                <a:sym typeface="Barlow Black"/>
              </a:defRPr>
            </a:lvl5pPr>
            <a:lvl6pPr lvl="5" rtl="0">
              <a:spcBef>
                <a:spcPts val="0"/>
              </a:spcBef>
              <a:spcAft>
                <a:spcPts val="0"/>
              </a:spcAft>
              <a:buClr>
                <a:schemeClr val="dk1"/>
              </a:buClr>
              <a:buSzPts val="3000"/>
              <a:buFont typeface="Barlow Black"/>
              <a:buNone/>
              <a:defRPr sz="3000">
                <a:solidFill>
                  <a:schemeClr val="dk1"/>
                </a:solidFill>
                <a:latin typeface="Barlow Black"/>
                <a:ea typeface="Barlow Black"/>
                <a:cs typeface="Barlow Black"/>
                <a:sym typeface="Barlow Black"/>
              </a:defRPr>
            </a:lvl6pPr>
            <a:lvl7pPr lvl="6" rtl="0">
              <a:spcBef>
                <a:spcPts val="0"/>
              </a:spcBef>
              <a:spcAft>
                <a:spcPts val="0"/>
              </a:spcAft>
              <a:buClr>
                <a:schemeClr val="dk1"/>
              </a:buClr>
              <a:buSzPts val="3000"/>
              <a:buFont typeface="Barlow Black"/>
              <a:buNone/>
              <a:defRPr sz="3000">
                <a:solidFill>
                  <a:schemeClr val="dk1"/>
                </a:solidFill>
                <a:latin typeface="Barlow Black"/>
                <a:ea typeface="Barlow Black"/>
                <a:cs typeface="Barlow Black"/>
                <a:sym typeface="Barlow Black"/>
              </a:defRPr>
            </a:lvl7pPr>
            <a:lvl8pPr lvl="7" rtl="0">
              <a:spcBef>
                <a:spcPts val="0"/>
              </a:spcBef>
              <a:spcAft>
                <a:spcPts val="0"/>
              </a:spcAft>
              <a:buClr>
                <a:schemeClr val="dk1"/>
              </a:buClr>
              <a:buSzPts val="3000"/>
              <a:buFont typeface="Barlow Black"/>
              <a:buNone/>
              <a:defRPr sz="3000">
                <a:solidFill>
                  <a:schemeClr val="dk1"/>
                </a:solidFill>
                <a:latin typeface="Barlow Black"/>
                <a:ea typeface="Barlow Black"/>
                <a:cs typeface="Barlow Black"/>
                <a:sym typeface="Barlow Black"/>
              </a:defRPr>
            </a:lvl8pPr>
            <a:lvl9pPr lvl="8" rtl="0">
              <a:spcBef>
                <a:spcPts val="0"/>
              </a:spcBef>
              <a:spcAft>
                <a:spcPts val="0"/>
              </a:spcAft>
              <a:buClr>
                <a:schemeClr val="dk1"/>
              </a:buClr>
              <a:buSzPts val="3000"/>
              <a:buFont typeface="Barlow Black"/>
              <a:buNone/>
              <a:defRPr sz="3000">
                <a:solidFill>
                  <a:schemeClr val="dk1"/>
                </a:solidFill>
                <a:latin typeface="Barlow Black"/>
                <a:ea typeface="Barlow Black"/>
                <a:cs typeface="Barlow Black"/>
                <a:sym typeface="Barlow Black"/>
              </a:defRPr>
            </a:lvl9pPr>
          </a:lstStyle>
          <a:p>
            <a:endParaRPr/>
          </a:p>
        </p:txBody>
      </p:sp>
      <p:sp>
        <p:nvSpPr>
          <p:cNvPr id="7" name="Google Shape;7;p1"/>
          <p:cNvSpPr txBox="1">
            <a:spLocks noGrp="1"/>
          </p:cNvSpPr>
          <p:nvPr>
            <p:ph type="body" idx="1"/>
          </p:nvPr>
        </p:nvSpPr>
        <p:spPr>
          <a:xfrm>
            <a:off x="720000" y="1174500"/>
            <a:ext cx="7704000" cy="34290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lt1"/>
              </a:buClr>
              <a:buSzPts val="1400"/>
              <a:buFont typeface="Barlow"/>
              <a:buChar char="●"/>
              <a:defRPr>
                <a:solidFill>
                  <a:schemeClr val="lt1"/>
                </a:solidFill>
                <a:latin typeface="Barlow"/>
                <a:ea typeface="Barlow"/>
                <a:cs typeface="Barlow"/>
                <a:sym typeface="Barlow"/>
              </a:defRPr>
            </a:lvl1pPr>
            <a:lvl2pPr marL="914400" lvl="1" indent="-317500">
              <a:lnSpc>
                <a:spcPct val="100000"/>
              </a:lnSpc>
              <a:spcBef>
                <a:spcPts val="0"/>
              </a:spcBef>
              <a:spcAft>
                <a:spcPts val="0"/>
              </a:spcAft>
              <a:buClr>
                <a:schemeClr val="lt1"/>
              </a:buClr>
              <a:buSzPts val="1400"/>
              <a:buFont typeface="Barlow"/>
              <a:buChar char="○"/>
              <a:defRPr>
                <a:solidFill>
                  <a:schemeClr val="lt1"/>
                </a:solidFill>
                <a:latin typeface="Barlow"/>
                <a:ea typeface="Barlow"/>
                <a:cs typeface="Barlow"/>
                <a:sym typeface="Barlow"/>
              </a:defRPr>
            </a:lvl2pPr>
            <a:lvl3pPr marL="1371600" lvl="2" indent="-317500">
              <a:lnSpc>
                <a:spcPct val="100000"/>
              </a:lnSpc>
              <a:spcBef>
                <a:spcPts val="0"/>
              </a:spcBef>
              <a:spcAft>
                <a:spcPts val="0"/>
              </a:spcAft>
              <a:buClr>
                <a:schemeClr val="lt1"/>
              </a:buClr>
              <a:buSzPts val="1400"/>
              <a:buFont typeface="Barlow"/>
              <a:buChar char="■"/>
              <a:defRPr>
                <a:solidFill>
                  <a:schemeClr val="lt1"/>
                </a:solidFill>
                <a:latin typeface="Barlow"/>
                <a:ea typeface="Barlow"/>
                <a:cs typeface="Barlow"/>
                <a:sym typeface="Barlow"/>
              </a:defRPr>
            </a:lvl3pPr>
            <a:lvl4pPr marL="1828800" lvl="3" indent="-317500">
              <a:lnSpc>
                <a:spcPct val="100000"/>
              </a:lnSpc>
              <a:spcBef>
                <a:spcPts val="0"/>
              </a:spcBef>
              <a:spcAft>
                <a:spcPts val="0"/>
              </a:spcAft>
              <a:buClr>
                <a:schemeClr val="lt1"/>
              </a:buClr>
              <a:buSzPts val="1400"/>
              <a:buFont typeface="Barlow"/>
              <a:buChar char="●"/>
              <a:defRPr>
                <a:solidFill>
                  <a:schemeClr val="lt1"/>
                </a:solidFill>
                <a:latin typeface="Barlow"/>
                <a:ea typeface="Barlow"/>
                <a:cs typeface="Barlow"/>
                <a:sym typeface="Barlow"/>
              </a:defRPr>
            </a:lvl4pPr>
            <a:lvl5pPr marL="2286000" lvl="4" indent="-317500">
              <a:lnSpc>
                <a:spcPct val="100000"/>
              </a:lnSpc>
              <a:spcBef>
                <a:spcPts val="0"/>
              </a:spcBef>
              <a:spcAft>
                <a:spcPts val="0"/>
              </a:spcAft>
              <a:buClr>
                <a:schemeClr val="lt1"/>
              </a:buClr>
              <a:buSzPts val="1400"/>
              <a:buFont typeface="Barlow"/>
              <a:buChar char="○"/>
              <a:defRPr>
                <a:solidFill>
                  <a:schemeClr val="lt1"/>
                </a:solidFill>
                <a:latin typeface="Barlow"/>
                <a:ea typeface="Barlow"/>
                <a:cs typeface="Barlow"/>
                <a:sym typeface="Barlow"/>
              </a:defRPr>
            </a:lvl5pPr>
            <a:lvl6pPr marL="2743200" lvl="5" indent="-317500">
              <a:lnSpc>
                <a:spcPct val="100000"/>
              </a:lnSpc>
              <a:spcBef>
                <a:spcPts val="0"/>
              </a:spcBef>
              <a:spcAft>
                <a:spcPts val="0"/>
              </a:spcAft>
              <a:buClr>
                <a:schemeClr val="lt1"/>
              </a:buClr>
              <a:buSzPts val="1400"/>
              <a:buFont typeface="Barlow"/>
              <a:buChar char="■"/>
              <a:defRPr>
                <a:solidFill>
                  <a:schemeClr val="lt1"/>
                </a:solidFill>
                <a:latin typeface="Barlow"/>
                <a:ea typeface="Barlow"/>
                <a:cs typeface="Barlow"/>
                <a:sym typeface="Barlow"/>
              </a:defRPr>
            </a:lvl6pPr>
            <a:lvl7pPr marL="3200400" lvl="6" indent="-317500">
              <a:lnSpc>
                <a:spcPct val="100000"/>
              </a:lnSpc>
              <a:spcBef>
                <a:spcPts val="0"/>
              </a:spcBef>
              <a:spcAft>
                <a:spcPts val="0"/>
              </a:spcAft>
              <a:buClr>
                <a:schemeClr val="lt1"/>
              </a:buClr>
              <a:buSzPts val="1400"/>
              <a:buFont typeface="Barlow"/>
              <a:buChar char="●"/>
              <a:defRPr>
                <a:solidFill>
                  <a:schemeClr val="lt1"/>
                </a:solidFill>
                <a:latin typeface="Barlow"/>
                <a:ea typeface="Barlow"/>
                <a:cs typeface="Barlow"/>
                <a:sym typeface="Barlow"/>
              </a:defRPr>
            </a:lvl7pPr>
            <a:lvl8pPr marL="3657600" lvl="7" indent="-317500">
              <a:lnSpc>
                <a:spcPct val="100000"/>
              </a:lnSpc>
              <a:spcBef>
                <a:spcPts val="0"/>
              </a:spcBef>
              <a:spcAft>
                <a:spcPts val="0"/>
              </a:spcAft>
              <a:buClr>
                <a:schemeClr val="lt1"/>
              </a:buClr>
              <a:buSzPts val="1400"/>
              <a:buFont typeface="Barlow"/>
              <a:buChar char="○"/>
              <a:defRPr>
                <a:solidFill>
                  <a:schemeClr val="lt1"/>
                </a:solidFill>
                <a:latin typeface="Barlow"/>
                <a:ea typeface="Barlow"/>
                <a:cs typeface="Barlow"/>
                <a:sym typeface="Barlow"/>
              </a:defRPr>
            </a:lvl8pPr>
            <a:lvl9pPr marL="4114800" lvl="8" indent="-317500">
              <a:lnSpc>
                <a:spcPct val="100000"/>
              </a:lnSpc>
              <a:spcBef>
                <a:spcPts val="0"/>
              </a:spcBef>
              <a:spcAft>
                <a:spcPts val="0"/>
              </a:spcAft>
              <a:buClr>
                <a:schemeClr val="lt1"/>
              </a:buClr>
              <a:buSzPts val="1400"/>
              <a:buFont typeface="Barlow"/>
              <a:buChar char="■"/>
              <a:defRPr>
                <a:solidFill>
                  <a:schemeClr val="lt1"/>
                </a:solidFill>
                <a:latin typeface="Barlow"/>
                <a:ea typeface="Barlow"/>
                <a:cs typeface="Barlow"/>
                <a:sym typeface="Barlow"/>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 id="2147483653" r:id="rId4"/>
    <p:sldLayoutId id="2147483658" r:id="rId5"/>
    <p:sldLayoutId id="2147483659" r:id="rId6"/>
    <p:sldLayoutId id="2147483660" r:id="rId7"/>
    <p:sldLayoutId id="2147483663" r:id="rId8"/>
    <p:sldLayoutId id="2147483664" r:id="rId9"/>
    <p:sldLayoutId id="2147483667" r:id="rId10"/>
    <p:sldLayoutId id="2147483672" r:id="rId11"/>
    <p:sldLayoutId id="2147483673" r:id="rId12"/>
    <p:sldLayoutId id="2147483674"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340">
          <p15:clr>
            <a:srgbClr val="EA4335"/>
          </p15:clr>
        </p15:guide>
        <p15:guide id="2" pos="454">
          <p15:clr>
            <a:srgbClr val="EA4335"/>
          </p15:clr>
        </p15:guide>
        <p15:guide id="3" orient="horz" pos="2900">
          <p15:clr>
            <a:srgbClr val="EA4335"/>
          </p15:clr>
        </p15:guide>
        <p15:guide id="4" pos="5306">
          <p15:clr>
            <a:srgbClr val="EA4335"/>
          </p15:clr>
        </p15:guide>
        <p15:guide id="5" orient="horz" pos="1620">
          <p15:clr>
            <a:srgbClr val="EA4335"/>
          </p15:clr>
        </p15:guide>
        <p15:guide id="6" pos="2880">
          <p15:clr>
            <a:srgbClr val="EA4335"/>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0.xml"/><Relationship Id="rId1" Type="http://schemas.openxmlformats.org/officeDocument/2006/relationships/slideLayout" Target="../slideLayouts/slideLayout10.xml"/><Relationship Id="rId4" Type="http://schemas.openxmlformats.org/officeDocument/2006/relationships/image" Target="../media/image39.png"/></Relationships>
</file>

<file path=ppt/slides/_rels/slide1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7.xml"/><Relationship Id="rId1" Type="http://schemas.openxmlformats.org/officeDocument/2006/relationships/slideLayout" Target="../slideLayouts/slideLayout8.xml"/><Relationship Id="rId4" Type="http://schemas.openxmlformats.org/officeDocument/2006/relationships/image" Target="../media/image46.svg"/></Relationships>
</file>

<file path=ppt/slides/_rels/slide1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8.xml"/><Relationship Id="rId1" Type="http://schemas.openxmlformats.org/officeDocument/2006/relationships/slideLayout" Target="../slideLayouts/slideLayout8.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svg"/></Relationships>
</file>

<file path=ppt/slides/_rels/slide1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9.xml"/><Relationship Id="rId1" Type="http://schemas.openxmlformats.org/officeDocument/2006/relationships/slideLayout" Target="../slideLayouts/slideLayout8.xml"/><Relationship Id="rId6" Type="http://schemas.microsoft.com/office/2007/relationships/hdphoto" Target="../media/hdphoto1.wdp"/><Relationship Id="rId5" Type="http://schemas.openxmlformats.org/officeDocument/2006/relationships/image" Target="../media/image49.png"/><Relationship Id="rId4" Type="http://schemas.openxmlformats.org/officeDocument/2006/relationships/image" Target="../media/image46.svg"/></Relationships>
</file>

<file path=ppt/slides/_rels/slide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0.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31.png"/></Relationships>
</file>

<file path=ppt/slides/_rels/slide40.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34.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37.png"/><Relationship Id="rId4" Type="http://schemas.openxmlformats.org/officeDocument/2006/relationships/image" Target="../media/image36.png"/></Relationships>
</file>

<file path=ppt/slides/_rels/slide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openxmlformats.org/officeDocument/2006/relationships/image" Target="../media/image39.png"/></Relationships>
</file>

<file path=ppt/slides/_rels/slide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9.xml"/><Relationship Id="rId1" Type="http://schemas.openxmlformats.org/officeDocument/2006/relationships/slideLayout" Target="../slideLayouts/slideLayout10.xml"/><Relationship Id="rId4" Type="http://schemas.openxmlformats.org/officeDocument/2006/relationships/image" Target="../media/image3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pic>
        <p:nvPicPr>
          <p:cNvPr id="1026" name="Picture 2" descr="https://i.pinimg.com/originals/6e/ec/7b/6eec7b402172482d8a08abf5cac3b43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60858" cy="51435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3E14A53B-DFB9-EE63-0855-1DA923C04B39}"/>
              </a:ext>
            </a:extLst>
          </p:cNvPr>
          <p:cNvSpPr txBox="1"/>
          <p:nvPr/>
        </p:nvSpPr>
        <p:spPr>
          <a:xfrm>
            <a:off x="2955102" y="355781"/>
            <a:ext cx="3955417" cy="461665"/>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r>
              <a:rPr lang="en-US" sz="2400" dirty="0">
                <a:solidFill>
                  <a:schemeClr val="bg1">
                    <a:lumMod val="50000"/>
                  </a:schemeClr>
                </a:solidFill>
                <a:latin typeface="SVN-Internation" panose="02040603050506020204" pitchFamily="18" charset="0"/>
              </a:rPr>
              <a:t>GIÁO DỤC CÔNG DÂN 9</a:t>
            </a:r>
          </a:p>
        </p:txBody>
      </p:sp>
      <p:sp>
        <p:nvSpPr>
          <p:cNvPr id="8" name="文本框 15">
            <a:extLst>
              <a:ext uri="{FF2B5EF4-FFF2-40B4-BE49-F238E27FC236}">
                <a16:creationId xmlns:a16="http://schemas.microsoft.com/office/drawing/2014/main" id="{A47B6FBE-AE0D-7985-5D2A-6B082769CDEE}"/>
              </a:ext>
            </a:extLst>
          </p:cNvPr>
          <p:cNvSpPr txBox="1"/>
          <p:nvPr/>
        </p:nvSpPr>
        <p:spPr>
          <a:xfrm>
            <a:off x="1408643" y="965382"/>
            <a:ext cx="1300356" cy="830997"/>
          </a:xfrm>
          <a:prstGeom prst="rect">
            <a:avLst/>
          </a:prstGeom>
          <a:noFill/>
        </p:spPr>
        <p:txBody>
          <a:bodyPr wrap="non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r>
              <a:rPr lang="en-US" altLang="zh-CN" sz="4800" dirty="0" err="1">
                <a:solidFill>
                  <a:schemeClr val="tx2">
                    <a:lumMod val="50000"/>
                  </a:schemeClr>
                </a:solidFill>
                <a:latin typeface="SVN-Internation" panose="02040603050506020204" pitchFamily="18" charset="0"/>
                <a:ea typeface="inpin heiti" panose="00000500000000000000" pitchFamily="2" charset="-122"/>
                <a:sym typeface="inpin heiti" panose="00000500000000000000" pitchFamily="2" charset="-122"/>
              </a:rPr>
              <a:t>Bài</a:t>
            </a:r>
            <a:r>
              <a:rPr lang="en-US" altLang="zh-CN" sz="4800" dirty="0">
                <a:solidFill>
                  <a:schemeClr val="tx2">
                    <a:lumMod val="50000"/>
                  </a:schemeClr>
                </a:solidFill>
                <a:latin typeface="SVN-Internation" panose="02040603050506020204" pitchFamily="18" charset="0"/>
                <a:ea typeface="inpin heiti" panose="00000500000000000000" pitchFamily="2" charset="-122"/>
                <a:sym typeface="inpin heiti" panose="00000500000000000000" pitchFamily="2" charset="-122"/>
              </a:rPr>
              <a:t> 7:</a:t>
            </a:r>
          </a:p>
        </p:txBody>
      </p:sp>
      <p:sp>
        <p:nvSpPr>
          <p:cNvPr id="9" name="文本框 15">
            <a:extLst>
              <a:ext uri="{FF2B5EF4-FFF2-40B4-BE49-F238E27FC236}">
                <a16:creationId xmlns:a16="http://schemas.microsoft.com/office/drawing/2014/main" id="{CAFEC766-2C78-E727-5B5C-C70BB2242E88}"/>
              </a:ext>
            </a:extLst>
          </p:cNvPr>
          <p:cNvSpPr txBox="1"/>
          <p:nvPr/>
        </p:nvSpPr>
        <p:spPr>
          <a:xfrm>
            <a:off x="1551919" y="884490"/>
            <a:ext cx="6761782" cy="2308324"/>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r>
              <a:rPr lang="en-US" sz="7200" b="1" dirty="0">
                <a:ln w="22225">
                  <a:solidFill>
                    <a:schemeClr val="bg1"/>
                  </a:solidFill>
                  <a:prstDash val="solid"/>
                </a:ln>
                <a:gradFill>
                  <a:gsLst>
                    <a:gs pos="0">
                      <a:schemeClr val="accent2">
                        <a:lumMod val="60000"/>
                        <a:lumOff val="40000"/>
                      </a:schemeClr>
                    </a:gs>
                    <a:gs pos="94000">
                      <a:schemeClr val="accent6"/>
                    </a:gs>
                  </a:gsLst>
                  <a:lin ang="16200000" scaled="1"/>
                </a:gradFill>
                <a:latin typeface="SVN-Caprica Script" pitchFamily="2" charset="0"/>
              </a:rPr>
              <a:t>Thích </a:t>
            </a:r>
            <a:r>
              <a:rPr lang="en-US" sz="7200" b="1" dirty="0" err="1">
                <a:ln w="22225">
                  <a:solidFill>
                    <a:schemeClr val="bg1"/>
                  </a:solidFill>
                  <a:prstDash val="solid"/>
                </a:ln>
                <a:gradFill>
                  <a:gsLst>
                    <a:gs pos="0">
                      <a:schemeClr val="accent2">
                        <a:lumMod val="60000"/>
                        <a:lumOff val="40000"/>
                      </a:schemeClr>
                    </a:gs>
                    <a:gs pos="94000">
                      <a:schemeClr val="accent6"/>
                    </a:gs>
                  </a:gsLst>
                  <a:lin ang="16200000" scaled="1"/>
                </a:gradFill>
                <a:latin typeface="SVN-Caprica Script" pitchFamily="2" charset="0"/>
              </a:rPr>
              <a:t>ứng</a:t>
            </a:r>
            <a:r>
              <a:rPr lang="en-US" sz="7200" b="1" dirty="0">
                <a:ln w="22225">
                  <a:solidFill>
                    <a:schemeClr val="bg1"/>
                  </a:solidFill>
                  <a:prstDash val="solid"/>
                </a:ln>
                <a:gradFill>
                  <a:gsLst>
                    <a:gs pos="0">
                      <a:schemeClr val="accent2">
                        <a:lumMod val="60000"/>
                        <a:lumOff val="40000"/>
                      </a:schemeClr>
                    </a:gs>
                    <a:gs pos="94000">
                      <a:schemeClr val="accent6"/>
                    </a:gs>
                  </a:gsLst>
                  <a:lin ang="16200000" scaled="1"/>
                </a:gradFill>
                <a:latin typeface="SVN-Caprica Script" pitchFamily="2" charset="0"/>
              </a:rPr>
              <a:t> </a:t>
            </a:r>
          </a:p>
          <a:p>
            <a:pPr algn="ctr"/>
            <a:r>
              <a:rPr lang="en-US" sz="7200" b="1" dirty="0" err="1">
                <a:ln w="22225">
                  <a:solidFill>
                    <a:schemeClr val="bg1"/>
                  </a:solidFill>
                  <a:prstDash val="solid"/>
                </a:ln>
                <a:gradFill>
                  <a:gsLst>
                    <a:gs pos="0">
                      <a:schemeClr val="accent2">
                        <a:lumMod val="60000"/>
                        <a:lumOff val="40000"/>
                      </a:schemeClr>
                    </a:gs>
                    <a:gs pos="94000">
                      <a:schemeClr val="accent6"/>
                    </a:gs>
                  </a:gsLst>
                  <a:lin ang="16200000" scaled="1"/>
                </a:gradFill>
                <a:latin typeface="SVN-Caprica Script" pitchFamily="2" charset="0"/>
              </a:rPr>
              <a:t>với</a:t>
            </a:r>
            <a:r>
              <a:rPr lang="en-US" sz="7200" b="1" dirty="0">
                <a:ln w="22225">
                  <a:solidFill>
                    <a:schemeClr val="bg1"/>
                  </a:solidFill>
                  <a:prstDash val="solid"/>
                </a:ln>
                <a:gradFill>
                  <a:gsLst>
                    <a:gs pos="0">
                      <a:schemeClr val="accent2">
                        <a:lumMod val="60000"/>
                        <a:lumOff val="40000"/>
                      </a:schemeClr>
                    </a:gs>
                    <a:gs pos="94000">
                      <a:schemeClr val="accent6"/>
                    </a:gs>
                  </a:gsLst>
                  <a:lin ang="16200000" scaled="1"/>
                </a:gradFill>
                <a:latin typeface="SVN-Caprica Script" pitchFamily="2" charset="0"/>
              </a:rPr>
              <a:t> </a:t>
            </a:r>
            <a:r>
              <a:rPr lang="en-US" sz="7200" b="1" dirty="0" err="1">
                <a:ln w="22225">
                  <a:solidFill>
                    <a:schemeClr val="bg1"/>
                  </a:solidFill>
                  <a:prstDash val="solid"/>
                </a:ln>
                <a:gradFill>
                  <a:gsLst>
                    <a:gs pos="0">
                      <a:schemeClr val="accent2">
                        <a:lumMod val="60000"/>
                        <a:lumOff val="40000"/>
                      </a:schemeClr>
                    </a:gs>
                    <a:gs pos="94000">
                      <a:schemeClr val="accent6"/>
                    </a:gs>
                  </a:gsLst>
                  <a:lin ang="16200000" scaled="1"/>
                </a:gradFill>
                <a:latin typeface="SVN-Caprica Script" pitchFamily="2" charset="0"/>
              </a:rPr>
              <a:t>thay</a:t>
            </a:r>
            <a:r>
              <a:rPr lang="en-US" sz="7200" b="1" dirty="0">
                <a:ln w="22225">
                  <a:solidFill>
                    <a:schemeClr val="bg1"/>
                  </a:solidFill>
                  <a:prstDash val="solid"/>
                </a:ln>
                <a:gradFill>
                  <a:gsLst>
                    <a:gs pos="0">
                      <a:schemeClr val="accent2">
                        <a:lumMod val="60000"/>
                        <a:lumOff val="40000"/>
                      </a:schemeClr>
                    </a:gs>
                    <a:gs pos="94000">
                      <a:schemeClr val="accent6"/>
                    </a:gs>
                  </a:gsLst>
                  <a:lin ang="16200000" scaled="1"/>
                </a:gradFill>
                <a:latin typeface="SVN-Caprica Script" pitchFamily="2" charset="0"/>
              </a:rPr>
              <a:t> </a:t>
            </a:r>
            <a:r>
              <a:rPr lang="en-US" sz="7200" b="1" dirty="0" err="1">
                <a:ln w="22225">
                  <a:solidFill>
                    <a:schemeClr val="bg1"/>
                  </a:solidFill>
                  <a:prstDash val="solid"/>
                </a:ln>
                <a:gradFill>
                  <a:gsLst>
                    <a:gs pos="0">
                      <a:schemeClr val="accent2">
                        <a:lumMod val="60000"/>
                        <a:lumOff val="40000"/>
                      </a:schemeClr>
                    </a:gs>
                    <a:gs pos="94000">
                      <a:schemeClr val="accent6"/>
                    </a:gs>
                  </a:gsLst>
                  <a:lin ang="16200000" scaled="1"/>
                </a:gradFill>
                <a:latin typeface="SVN-Caprica Script" pitchFamily="2" charset="0"/>
              </a:rPr>
              <a:t>đổi</a:t>
            </a:r>
            <a:endParaRPr lang="en-US" sz="7200" b="1" dirty="0">
              <a:ln w="22225">
                <a:solidFill>
                  <a:schemeClr val="bg1"/>
                </a:solidFill>
                <a:prstDash val="solid"/>
              </a:ln>
              <a:gradFill>
                <a:gsLst>
                  <a:gs pos="0">
                    <a:schemeClr val="accent2">
                      <a:lumMod val="60000"/>
                      <a:lumOff val="40000"/>
                    </a:schemeClr>
                  </a:gs>
                  <a:gs pos="94000">
                    <a:schemeClr val="accent6"/>
                  </a:gs>
                </a:gsLst>
                <a:lin ang="16200000" scaled="1"/>
              </a:gradFill>
              <a:latin typeface="SVN-Caprica Script" pitchFamily="2"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https://i.pinimg.com/originals/8e/ce/94/8ece94b074df4e37eee763ceaa3d25ef.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970"/>
            <a:ext cx="9144000" cy="5147469"/>
          </a:xfrm>
          <a:prstGeom prst="rect">
            <a:avLst/>
          </a:prstGeom>
          <a:noFill/>
          <a:extLst>
            <a:ext uri="{909E8E84-426E-40DD-AFC4-6F175D3DCCD1}">
              <a14:hiddenFill xmlns:a14="http://schemas.microsoft.com/office/drawing/2010/main">
                <a:solidFill>
                  <a:srgbClr val="FFFFFF"/>
                </a:solidFill>
              </a14:hiddenFill>
            </a:ext>
          </a:extLst>
        </p:spPr>
      </p:pic>
      <p:pic>
        <p:nvPicPr>
          <p:cNvPr id="15" name="Google Shape;1357;p63">
            <a:extLst>
              <a:ext uri="{FF2B5EF4-FFF2-40B4-BE49-F238E27FC236}">
                <a16:creationId xmlns:a16="http://schemas.microsoft.com/office/drawing/2014/main" id="{08217955-8D30-2AEC-F9CD-63D877BCC50C}"/>
              </a:ext>
            </a:extLst>
          </p:cNvPr>
          <p:cNvPicPr preferRelativeResize="0"/>
          <p:nvPr/>
        </p:nvPicPr>
        <p:blipFill>
          <a:blip r:embed="rId4">
            <a:alphaModFix/>
          </a:blip>
          <a:stretch>
            <a:fillRect/>
          </a:stretch>
        </p:blipFill>
        <p:spPr>
          <a:xfrm>
            <a:off x="6212569" y="1639940"/>
            <a:ext cx="634500" cy="634500"/>
          </a:xfrm>
          <a:prstGeom prst="rect">
            <a:avLst/>
          </a:prstGeom>
          <a:noFill/>
          <a:ln>
            <a:noFill/>
          </a:ln>
        </p:spPr>
      </p:pic>
      <p:pic>
        <p:nvPicPr>
          <p:cNvPr id="16" name="Google Shape;1357;p63">
            <a:extLst>
              <a:ext uri="{FF2B5EF4-FFF2-40B4-BE49-F238E27FC236}">
                <a16:creationId xmlns:a16="http://schemas.microsoft.com/office/drawing/2014/main" id="{EB790C8F-1ED5-33D3-48C0-86FE1503A8B6}"/>
              </a:ext>
            </a:extLst>
          </p:cNvPr>
          <p:cNvPicPr preferRelativeResize="0"/>
          <p:nvPr/>
        </p:nvPicPr>
        <p:blipFill>
          <a:blip r:embed="rId4">
            <a:alphaModFix/>
          </a:blip>
          <a:stretch>
            <a:fillRect/>
          </a:stretch>
        </p:blipFill>
        <p:spPr>
          <a:xfrm>
            <a:off x="6208168" y="3243172"/>
            <a:ext cx="634500" cy="634500"/>
          </a:xfrm>
          <a:prstGeom prst="rect">
            <a:avLst/>
          </a:prstGeom>
          <a:noFill/>
          <a:ln>
            <a:noFill/>
          </a:ln>
        </p:spPr>
      </p:pic>
      <p:sp>
        <p:nvSpPr>
          <p:cNvPr id="4" name="Rectangle 3"/>
          <p:cNvSpPr/>
          <p:nvPr/>
        </p:nvSpPr>
        <p:spPr>
          <a:xfrm>
            <a:off x="-2" y="0"/>
            <a:ext cx="9144001" cy="2092881"/>
          </a:xfrm>
          <a:prstGeom prst="rect">
            <a:avLst/>
          </a:prstGeom>
        </p:spPr>
        <p:txBody>
          <a:bodyPr wrap="square">
            <a:spAutoFit/>
          </a:bodyPr>
          <a:lstStyle/>
          <a:p>
            <a:pPr algn="just"/>
            <a:r>
              <a:rPr lang="vi-VN" sz="2600" b="1" dirty="0">
                <a:latin typeface="+mj-lt"/>
              </a:rPr>
              <a:t>Tình huống 3. </a:t>
            </a:r>
            <a:r>
              <a:rPr lang="vi-VN" sz="2600" dirty="0">
                <a:latin typeface="+mj-lt"/>
              </a:rPr>
              <a:t>Anh K đang học năm thứ hai của một trường đại học thì bố của anh bỗng nhiên lâm bệnh nặng, không lao động được vừa phải chữa chạy tốn kém lại không có người chăm sóc. Anh K cảm thấy rất hoang mang, lo lắng trước thay đổi đột xuất đến với mình và gia đình.</a:t>
            </a:r>
            <a:endParaRPr lang="en-US" sz="2600" dirty="0">
              <a:latin typeface="+mj-lt"/>
            </a:endParaRPr>
          </a:p>
        </p:txBody>
      </p:sp>
      <p:sp>
        <p:nvSpPr>
          <p:cNvPr id="9" name="TextBox 16">
            <a:extLst>
              <a:ext uri="{FF2B5EF4-FFF2-40B4-BE49-F238E27FC236}">
                <a16:creationId xmlns:a16="http://schemas.microsoft.com/office/drawing/2014/main" id="{BF3002B1-D555-52B4-27ED-6B676C88C6D5}"/>
              </a:ext>
            </a:extLst>
          </p:cNvPr>
          <p:cNvSpPr txBox="1"/>
          <p:nvPr/>
        </p:nvSpPr>
        <p:spPr>
          <a:xfrm>
            <a:off x="0" y="2117736"/>
            <a:ext cx="2717503" cy="2893100"/>
          </a:xfrm>
          <a:prstGeom prst="rect">
            <a:avLst/>
          </a:prstGeom>
          <a:solidFill>
            <a:schemeClr val="bg2">
              <a:lumMod val="90000"/>
              <a:alpha val="19000"/>
            </a:schemeClr>
          </a:solid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just"/>
            <a:r>
              <a:rPr lang="en-US" sz="2600" b="1" dirty="0">
                <a:solidFill>
                  <a:schemeClr val="bg2">
                    <a:lumMod val="25000"/>
                  </a:schemeClr>
                </a:solidFill>
                <a:latin typeface="Times New Roman" panose="02020603050405020304" pitchFamily="18" charset="0"/>
                <a:cs typeface="Times New Roman" panose="02020603050405020304" pitchFamily="18" charset="0"/>
              </a:rPr>
              <a:t>- C</a:t>
            </a:r>
            <a:r>
              <a:rPr lang="vi-VN" sz="2600" b="1" dirty="0">
                <a:solidFill>
                  <a:schemeClr val="bg2">
                    <a:lumMod val="25000"/>
                  </a:schemeClr>
                </a:solidFill>
                <a:latin typeface="Times New Roman" panose="02020603050405020304" pitchFamily="18" charset="0"/>
                <a:cs typeface="Times New Roman" panose="02020603050405020304" pitchFamily="18" charset="0"/>
              </a:rPr>
              <a:t>ó những thay đổi nào đã xảy ra với </a:t>
            </a:r>
            <a:r>
              <a:rPr lang="en-US" sz="2600" b="1" dirty="0">
                <a:solidFill>
                  <a:schemeClr val="bg2">
                    <a:lumMod val="25000"/>
                  </a:schemeClr>
                </a:solidFill>
                <a:latin typeface="Times New Roman" panose="02020603050405020304" pitchFamily="18" charset="0"/>
                <a:cs typeface="Times New Roman" panose="02020603050405020304" pitchFamily="18" charset="0"/>
              </a:rPr>
              <a:t>K</a:t>
            </a:r>
            <a:r>
              <a:rPr lang="vi-VN" sz="2600" b="1" dirty="0">
                <a:solidFill>
                  <a:schemeClr val="bg2">
                    <a:lumMod val="25000"/>
                  </a:schemeClr>
                </a:solidFill>
                <a:latin typeface="Times New Roman" panose="02020603050405020304" pitchFamily="18" charset="0"/>
                <a:cs typeface="Times New Roman" panose="02020603050405020304" pitchFamily="18" charset="0"/>
              </a:rPr>
              <a:t>?</a:t>
            </a:r>
          </a:p>
          <a:p>
            <a:pPr algn="just"/>
            <a:r>
              <a:rPr lang="en-US" sz="2600" b="1" dirty="0">
                <a:solidFill>
                  <a:schemeClr val="bg2">
                    <a:lumMod val="25000"/>
                  </a:schemeClr>
                </a:solidFill>
                <a:latin typeface="Times New Roman" panose="02020603050405020304" pitchFamily="18" charset="0"/>
                <a:cs typeface="Times New Roman" panose="02020603050405020304" pitchFamily="18" charset="0"/>
              </a:rPr>
              <a:t>- </a:t>
            </a:r>
            <a:r>
              <a:rPr lang="vi-VN" sz="2600" b="1" dirty="0">
                <a:solidFill>
                  <a:schemeClr val="bg2">
                    <a:lumMod val="25000"/>
                  </a:schemeClr>
                </a:solidFill>
                <a:latin typeface="Times New Roman" panose="02020603050405020304" pitchFamily="18" charset="0"/>
                <a:cs typeface="Times New Roman" panose="02020603050405020304" pitchFamily="18" charset="0"/>
              </a:rPr>
              <a:t>Những thay đổi đó đã ảnh hưởng như thế nào đến cuộc sống của </a:t>
            </a:r>
            <a:r>
              <a:rPr lang="en-US" sz="2600" b="1" dirty="0">
                <a:solidFill>
                  <a:schemeClr val="bg2">
                    <a:lumMod val="25000"/>
                  </a:schemeClr>
                </a:solidFill>
                <a:latin typeface="Times New Roman" panose="02020603050405020304" pitchFamily="18" charset="0"/>
                <a:cs typeface="Times New Roman" panose="02020603050405020304" pitchFamily="18" charset="0"/>
              </a:rPr>
              <a:t>K</a:t>
            </a:r>
            <a:r>
              <a:rPr lang="vi-VN" sz="2600" b="1" dirty="0">
                <a:solidFill>
                  <a:schemeClr val="bg2">
                    <a:lumMod val="25000"/>
                  </a:schemeClr>
                </a:solidFill>
                <a:latin typeface="Times New Roman" panose="02020603050405020304" pitchFamily="18" charset="0"/>
                <a:cs typeface="Times New Roman" panose="02020603050405020304" pitchFamily="18" charset="0"/>
              </a:rPr>
              <a:t>?</a:t>
            </a:r>
            <a:endParaRPr lang="en-US" sz="2600" b="1" dirty="0">
              <a:solidFill>
                <a:schemeClr val="bg2">
                  <a:lumMod val="2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99346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s://i.pinimg.com/564x/cc/08/0b/cc080bcc50c133f4d8f24f05a7336b5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5660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461042" y="2032967"/>
            <a:ext cx="6481261" cy="1754326"/>
          </a:xfrm>
          <a:prstGeom prst="rect">
            <a:avLst/>
          </a:prstGeom>
          <a:noFill/>
        </p:spPr>
        <p:txBody>
          <a:bodyPr wrap="none" lIns="91440" tIns="45720" rIns="91440" bIns="45720">
            <a:spAutoFit/>
          </a:bodyPr>
          <a:lstStyle/>
          <a:p>
            <a:pPr algn="ctr"/>
            <a:r>
              <a:rPr lang="en-US" sz="3600" b="0" cap="none" spc="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Hãy</a:t>
            </a:r>
            <a:r>
              <a:rPr lang="en-US" sz="36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b="0" cap="none" spc="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khái</a:t>
            </a:r>
            <a:r>
              <a:rPr lang="en-US" sz="36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b="0" cap="none" spc="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quát</a:t>
            </a:r>
            <a:r>
              <a:rPr lang="en-US" sz="36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b="0" cap="none" spc="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những</a:t>
            </a:r>
            <a:r>
              <a:rPr lang="en-US" sz="36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b="0" cap="none" spc="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thay</a:t>
            </a:r>
            <a:r>
              <a:rPr lang="en-US" sz="36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b="0" cap="none" spc="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đổi</a:t>
            </a:r>
            <a:endParaRPr lang="en-US" sz="36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algn="ctr"/>
            <a:r>
              <a:rPr lang="en-US" sz="36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có</a:t>
            </a:r>
            <a:r>
              <a:rPr lang="en-US" sz="36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thể</a:t>
            </a:r>
            <a:r>
              <a:rPr lang="en-US" sz="36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xảy</a:t>
            </a:r>
            <a:r>
              <a:rPr lang="en-US" sz="36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ra</a:t>
            </a:r>
            <a:r>
              <a:rPr lang="en-US" sz="36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trong</a:t>
            </a:r>
            <a:r>
              <a:rPr lang="en-US" sz="36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cuộc</a:t>
            </a:r>
            <a:r>
              <a:rPr lang="en-US" sz="36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sống</a:t>
            </a:r>
            <a:r>
              <a:rPr lang="en-US" sz="36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của</a:t>
            </a:r>
            <a:endParaRPr lang="en-US" sz="36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algn="ctr"/>
            <a:r>
              <a:rPr lang="en-US" sz="36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mỗi</a:t>
            </a:r>
            <a:r>
              <a:rPr lang="en-US" sz="36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chúng</a:t>
            </a:r>
            <a:r>
              <a:rPr lang="en-US" sz="36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ta!</a:t>
            </a:r>
          </a:p>
        </p:txBody>
      </p:sp>
    </p:spTree>
    <p:extLst>
      <p:ext uri="{BB962C8B-B14F-4D97-AF65-F5344CB8AC3E}">
        <p14:creationId xmlns:p14="http://schemas.microsoft.com/office/powerpoint/2010/main" val="351473220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s://i.pinimg.com/564x/ec/9a/a0/ec9aa0c21f7364f0d3408aa5bd58d45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9144000" cy="5475383"/>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1410159" y="292302"/>
            <a:ext cx="7369959" cy="3293209"/>
          </a:xfrm>
          <a:prstGeom prst="rect">
            <a:avLst/>
          </a:prstGeom>
          <a:noFill/>
        </p:spPr>
        <p:txBody>
          <a:bodyPr wrap="square" lIns="91440" tIns="45720" rIns="91440" bIns="45720">
            <a:spAutoFit/>
          </a:bodyPr>
          <a:lstStyle/>
          <a:p>
            <a:pPr algn="just"/>
            <a:r>
              <a:rPr lang="en-US" sz="2600" b="0" cap="none" spc="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Những</a:t>
            </a:r>
            <a:r>
              <a:rPr lang="en-US" sz="26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600" b="0" cap="none" spc="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thay</a:t>
            </a:r>
            <a:r>
              <a:rPr lang="en-US" sz="26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600" b="0" cap="none" spc="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đổi</a:t>
            </a:r>
            <a:r>
              <a:rPr lang="en-US" sz="26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600" b="0" cap="none" spc="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có</a:t>
            </a:r>
            <a:r>
              <a:rPr lang="en-US" sz="26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600" b="0" cap="none" spc="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thể</a:t>
            </a:r>
            <a:r>
              <a:rPr lang="en-US" sz="26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600" b="0" cap="none" spc="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xảy</a:t>
            </a:r>
            <a:r>
              <a:rPr lang="en-US" sz="26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600" b="0" cap="none" spc="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ra</a:t>
            </a:r>
            <a:r>
              <a:rPr lang="en-US" sz="26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600" b="0" cap="none" spc="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với</a:t>
            </a:r>
            <a:r>
              <a:rPr lang="en-US" sz="26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600" b="0" cap="none" spc="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mỗi</a:t>
            </a:r>
            <a:r>
              <a:rPr lang="en-US" sz="26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600" b="0" cap="none" spc="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cá</a:t>
            </a:r>
            <a:r>
              <a:rPr lang="en-US" sz="26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600" b="0" cap="none" spc="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nhân</a:t>
            </a:r>
            <a:r>
              <a:rPr lang="en-US" sz="26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600" b="0" cap="none" spc="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và</a:t>
            </a:r>
            <a:r>
              <a:rPr lang="en-US" sz="26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p>
          <a:p>
            <a:pPr algn="just"/>
            <a:r>
              <a:rPr lang="en-US" sz="2600" b="0" cap="none" spc="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gia</a:t>
            </a:r>
            <a:r>
              <a:rPr lang="en-US" sz="26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600" b="0" cap="none" spc="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đình</a:t>
            </a:r>
            <a:r>
              <a:rPr lang="en-US" sz="26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t>
            </a:r>
          </a:p>
          <a:p>
            <a:pPr algn="just"/>
            <a:r>
              <a:rPr lang="en-US" sz="26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6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Môi</a:t>
            </a:r>
            <a:r>
              <a:rPr lang="en-US" sz="26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6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trường</a:t>
            </a:r>
            <a:r>
              <a:rPr lang="en-US" sz="26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6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thiên</a:t>
            </a:r>
            <a:r>
              <a:rPr lang="en-US" sz="26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tai (</a:t>
            </a:r>
            <a:r>
              <a:rPr lang="en-US" sz="26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lũ</a:t>
            </a:r>
            <a:r>
              <a:rPr lang="en-US" sz="26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6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lụt</a:t>
            </a:r>
            <a:r>
              <a:rPr lang="en-US" sz="26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6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sạt</a:t>
            </a:r>
            <a:r>
              <a:rPr lang="en-US" sz="26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6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lở</a:t>
            </a:r>
            <a:r>
              <a:rPr lang="en-US" sz="26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6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sấm</a:t>
            </a:r>
            <a:r>
              <a:rPr lang="en-US" sz="26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6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sét</a:t>
            </a:r>
            <a:r>
              <a:rPr lang="en-US" sz="26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6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bão</a:t>
            </a:r>
            <a:r>
              <a:rPr lang="en-US" sz="26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p>
          <a:p>
            <a:pPr algn="just"/>
            <a:r>
              <a:rPr lang="en-US" sz="2600" b="0" cap="none" spc="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lốc</a:t>
            </a:r>
            <a:r>
              <a:rPr lang="en-US" sz="26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 </a:t>
            </a:r>
            <a:r>
              <a:rPr lang="en-US" sz="2600" b="0" cap="none" spc="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biến</a:t>
            </a:r>
            <a:r>
              <a:rPr lang="en-US" sz="26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600" b="0" cap="none" spc="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đổi</a:t>
            </a:r>
            <a:r>
              <a:rPr lang="en-US" sz="26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600" b="0" cap="none" spc="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khí</a:t>
            </a:r>
            <a:r>
              <a:rPr lang="en-US" sz="26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600" b="0" cap="none" spc="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hậu</a:t>
            </a:r>
            <a:r>
              <a:rPr lang="en-US" sz="26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p>
          <a:p>
            <a:pPr algn="just"/>
            <a:r>
              <a:rPr lang="en-US" sz="26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6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Gia</a:t>
            </a:r>
            <a:r>
              <a:rPr lang="en-US" sz="26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6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đình</a:t>
            </a:r>
            <a:r>
              <a:rPr lang="en-US" sz="26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6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mất</a:t>
            </a:r>
            <a:r>
              <a:rPr lang="en-US" sz="26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6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mát</a:t>
            </a:r>
            <a:r>
              <a:rPr lang="en-US" sz="26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6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người</a:t>
            </a:r>
            <a:r>
              <a:rPr lang="en-US" sz="26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6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thân</a:t>
            </a:r>
            <a:r>
              <a:rPr lang="en-US" sz="26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6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thay</a:t>
            </a:r>
            <a:r>
              <a:rPr lang="en-US" sz="26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6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đổi</a:t>
            </a:r>
            <a:r>
              <a:rPr lang="en-US" sz="26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6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chỗ</a:t>
            </a:r>
            <a:r>
              <a:rPr lang="en-US" sz="26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ở, </a:t>
            </a:r>
            <a:r>
              <a:rPr lang="en-US" sz="26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thay</a:t>
            </a:r>
            <a:endParaRPr lang="en-US" sz="26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algn="just"/>
            <a:r>
              <a:rPr lang="en-US" sz="26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6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đổi</a:t>
            </a:r>
            <a:r>
              <a:rPr lang="en-US" sz="26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6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thu</a:t>
            </a:r>
            <a:r>
              <a:rPr lang="en-US" sz="26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6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nhập</a:t>
            </a:r>
            <a:r>
              <a:rPr lang="en-US" sz="26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t>
            </a:r>
          </a:p>
          <a:p>
            <a:pPr algn="just"/>
            <a:r>
              <a:rPr lang="en-US" sz="26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600" b="0" cap="none" spc="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Khoa</a:t>
            </a:r>
            <a:r>
              <a:rPr lang="en-US" sz="26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600" b="0" cap="none" spc="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học</a:t>
            </a:r>
            <a:r>
              <a:rPr lang="en-US" sz="26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600" b="0" cap="none" spc="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công</a:t>
            </a:r>
            <a:r>
              <a:rPr lang="en-US" sz="26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600" b="0" cap="none" spc="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nghệ</a:t>
            </a:r>
            <a:r>
              <a:rPr lang="en-US" sz="26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600" b="0" cap="none" spc="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mới</a:t>
            </a:r>
            <a:r>
              <a:rPr lang="en-US" sz="26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600" b="0" cap="none" spc="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rô</a:t>
            </a:r>
            <a:r>
              <a:rPr lang="en-US" sz="26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600" b="0" cap="none" spc="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bốt</a:t>
            </a:r>
            <a:r>
              <a:rPr lang="en-US" sz="26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600" b="0" cap="none" spc="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và</a:t>
            </a:r>
            <a:r>
              <a:rPr lang="en-US" sz="26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600" b="0" cap="none" spc="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tự</a:t>
            </a:r>
            <a:r>
              <a:rPr lang="en-US" sz="26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600" b="0" cap="none" spc="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động</a:t>
            </a:r>
            <a:r>
              <a:rPr lang="en-US" sz="26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600" b="0" cap="none" spc="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hoá</a:t>
            </a:r>
            <a:r>
              <a:rPr lang="en-US" sz="26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p>
          <a:p>
            <a:pPr algn="just"/>
            <a:r>
              <a:rPr lang="en-US" sz="26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6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trí</a:t>
            </a:r>
            <a:r>
              <a:rPr lang="en-US" sz="26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6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tuệ</a:t>
            </a:r>
            <a:r>
              <a:rPr lang="en-US" sz="26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6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nhân</a:t>
            </a:r>
            <a:r>
              <a:rPr lang="en-US" sz="26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6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tạo</a:t>
            </a:r>
            <a:endParaRPr lang="en-US" sz="26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10" name="Right Arrow 9"/>
          <p:cNvSpPr/>
          <p:nvPr/>
        </p:nvSpPr>
        <p:spPr>
          <a:xfrm>
            <a:off x="859316" y="4077603"/>
            <a:ext cx="550843" cy="451691"/>
          </a:xfrm>
          <a:prstGeom prst="rightArrow">
            <a:avLst/>
          </a:prstGeom>
          <a:solidFill>
            <a:schemeClr val="bg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431867" y="3518619"/>
            <a:ext cx="7348251" cy="1569660"/>
          </a:xfrm>
          <a:prstGeom prst="rect">
            <a:avLst/>
          </a:prstGeom>
          <a:noFill/>
        </p:spPr>
        <p:txBody>
          <a:bodyPr wrap="square" rtlCol="0">
            <a:spAutoFit/>
          </a:bodyPr>
          <a:lstStyle/>
          <a:p>
            <a:pPr algn="just"/>
            <a:r>
              <a:rPr lang="en-US" sz="2400" b="1" dirty="0" err="1">
                <a:solidFill>
                  <a:schemeClr val="tx1">
                    <a:lumMod val="50000"/>
                  </a:schemeClr>
                </a:solidFill>
                <a:latin typeface="Times New Roman" panose="02020603050405020304" pitchFamily="18" charset="0"/>
                <a:cs typeface="Times New Roman" panose="02020603050405020304" pitchFamily="18" charset="0"/>
              </a:rPr>
              <a:t>Xảy</a:t>
            </a:r>
            <a:r>
              <a:rPr lang="en-US" sz="2400" b="1" dirty="0">
                <a:solidFill>
                  <a:schemeClr val="tx1">
                    <a:lumMod val="50000"/>
                  </a:schemeClr>
                </a:solidFill>
                <a:latin typeface="Times New Roman" panose="02020603050405020304" pitchFamily="18" charset="0"/>
                <a:cs typeface="Times New Roman" panose="02020603050405020304" pitchFamily="18" charset="0"/>
              </a:rPr>
              <a:t> </a:t>
            </a:r>
            <a:r>
              <a:rPr lang="en-US" sz="2400" b="1" dirty="0" err="1">
                <a:solidFill>
                  <a:schemeClr val="tx1">
                    <a:lumMod val="50000"/>
                  </a:schemeClr>
                </a:solidFill>
                <a:latin typeface="Times New Roman" panose="02020603050405020304" pitchFamily="18" charset="0"/>
                <a:cs typeface="Times New Roman" panose="02020603050405020304" pitchFamily="18" charset="0"/>
              </a:rPr>
              <a:t>ra</a:t>
            </a:r>
            <a:r>
              <a:rPr lang="en-US" sz="2400" b="1" dirty="0">
                <a:solidFill>
                  <a:schemeClr val="tx1">
                    <a:lumMod val="50000"/>
                  </a:schemeClr>
                </a:solidFill>
                <a:latin typeface="Times New Roman" panose="02020603050405020304" pitchFamily="18" charset="0"/>
                <a:cs typeface="Times New Roman" panose="02020603050405020304" pitchFamily="18" charset="0"/>
              </a:rPr>
              <a:t> </a:t>
            </a:r>
            <a:r>
              <a:rPr lang="en-US" sz="2400" b="1" dirty="0" err="1">
                <a:solidFill>
                  <a:schemeClr val="tx1">
                    <a:lumMod val="50000"/>
                  </a:schemeClr>
                </a:solidFill>
                <a:latin typeface="Times New Roman" panose="02020603050405020304" pitchFamily="18" charset="0"/>
                <a:cs typeface="Times New Roman" panose="02020603050405020304" pitchFamily="18" charset="0"/>
              </a:rPr>
              <a:t>ngoài</a:t>
            </a:r>
            <a:r>
              <a:rPr lang="en-US" sz="2400" b="1" dirty="0">
                <a:solidFill>
                  <a:schemeClr val="tx1">
                    <a:lumMod val="50000"/>
                  </a:schemeClr>
                </a:solidFill>
                <a:latin typeface="Times New Roman" panose="02020603050405020304" pitchFamily="18" charset="0"/>
                <a:cs typeface="Times New Roman" panose="02020603050405020304" pitchFamily="18" charset="0"/>
              </a:rPr>
              <a:t> ý </a:t>
            </a:r>
            <a:r>
              <a:rPr lang="en-US" sz="2400" b="1" dirty="0" err="1">
                <a:solidFill>
                  <a:schemeClr val="tx1">
                    <a:lumMod val="50000"/>
                  </a:schemeClr>
                </a:solidFill>
                <a:latin typeface="Times New Roman" panose="02020603050405020304" pitchFamily="18" charset="0"/>
                <a:cs typeface="Times New Roman" panose="02020603050405020304" pitchFamily="18" charset="0"/>
              </a:rPr>
              <a:t>muốn</a:t>
            </a:r>
            <a:r>
              <a:rPr lang="en-US" sz="2400" b="1" dirty="0">
                <a:solidFill>
                  <a:schemeClr val="tx1">
                    <a:lumMod val="50000"/>
                  </a:schemeClr>
                </a:solidFill>
                <a:latin typeface="Times New Roman" panose="02020603050405020304" pitchFamily="18" charset="0"/>
                <a:cs typeface="Times New Roman" panose="02020603050405020304" pitchFamily="18" charset="0"/>
              </a:rPr>
              <a:t>, </a:t>
            </a:r>
            <a:r>
              <a:rPr lang="en-US" sz="2400" b="1" dirty="0" err="1">
                <a:solidFill>
                  <a:schemeClr val="tx1">
                    <a:lumMod val="50000"/>
                  </a:schemeClr>
                </a:solidFill>
                <a:latin typeface="Times New Roman" panose="02020603050405020304" pitchFamily="18" charset="0"/>
                <a:cs typeface="Times New Roman" panose="02020603050405020304" pitchFamily="18" charset="0"/>
              </a:rPr>
              <a:t>tác</a:t>
            </a:r>
            <a:r>
              <a:rPr lang="en-US" sz="2400" b="1" dirty="0">
                <a:solidFill>
                  <a:schemeClr val="tx1">
                    <a:lumMod val="50000"/>
                  </a:schemeClr>
                </a:solidFill>
                <a:latin typeface="Times New Roman" panose="02020603050405020304" pitchFamily="18" charset="0"/>
                <a:cs typeface="Times New Roman" panose="02020603050405020304" pitchFamily="18" charset="0"/>
              </a:rPr>
              <a:t> </a:t>
            </a:r>
            <a:r>
              <a:rPr lang="en-US" sz="2400" b="1" dirty="0" err="1">
                <a:solidFill>
                  <a:schemeClr val="tx1">
                    <a:lumMod val="50000"/>
                  </a:schemeClr>
                </a:solidFill>
                <a:latin typeface="Times New Roman" panose="02020603050405020304" pitchFamily="18" charset="0"/>
                <a:cs typeface="Times New Roman" panose="02020603050405020304" pitchFamily="18" charset="0"/>
              </a:rPr>
              <a:t>động</a:t>
            </a:r>
            <a:r>
              <a:rPr lang="en-US" sz="2400" b="1" dirty="0">
                <a:solidFill>
                  <a:schemeClr val="tx1">
                    <a:lumMod val="50000"/>
                  </a:schemeClr>
                </a:solidFill>
                <a:latin typeface="Times New Roman" panose="02020603050405020304" pitchFamily="18" charset="0"/>
                <a:cs typeface="Times New Roman" panose="02020603050405020304" pitchFamily="18" charset="0"/>
              </a:rPr>
              <a:t> </a:t>
            </a:r>
            <a:r>
              <a:rPr lang="en-US" sz="2400" b="1" dirty="0" err="1">
                <a:solidFill>
                  <a:schemeClr val="tx1">
                    <a:lumMod val="50000"/>
                  </a:schemeClr>
                </a:solidFill>
                <a:latin typeface="Times New Roman" panose="02020603050405020304" pitchFamily="18" charset="0"/>
                <a:cs typeface="Times New Roman" panose="02020603050405020304" pitchFamily="18" charset="0"/>
              </a:rPr>
              <a:t>đến</a:t>
            </a:r>
            <a:r>
              <a:rPr lang="en-US" sz="2400" b="1" dirty="0">
                <a:solidFill>
                  <a:schemeClr val="tx1">
                    <a:lumMod val="50000"/>
                  </a:schemeClr>
                </a:solidFill>
                <a:latin typeface="Times New Roman" panose="02020603050405020304" pitchFamily="18" charset="0"/>
                <a:cs typeface="Times New Roman" panose="02020603050405020304" pitchFamily="18" charset="0"/>
              </a:rPr>
              <a:t> </a:t>
            </a:r>
            <a:r>
              <a:rPr lang="en-US" sz="2400" b="1" dirty="0" err="1">
                <a:solidFill>
                  <a:schemeClr val="tx1">
                    <a:lumMod val="50000"/>
                  </a:schemeClr>
                </a:solidFill>
                <a:latin typeface="Times New Roman" panose="02020603050405020304" pitchFamily="18" charset="0"/>
                <a:cs typeface="Times New Roman" panose="02020603050405020304" pitchFamily="18" charset="0"/>
              </a:rPr>
              <a:t>cuộc</a:t>
            </a:r>
            <a:r>
              <a:rPr lang="en-US" sz="2400" b="1" dirty="0">
                <a:solidFill>
                  <a:schemeClr val="tx1">
                    <a:lumMod val="50000"/>
                  </a:schemeClr>
                </a:solidFill>
                <a:latin typeface="Times New Roman" panose="02020603050405020304" pitchFamily="18" charset="0"/>
                <a:cs typeface="Times New Roman" panose="02020603050405020304" pitchFamily="18" charset="0"/>
              </a:rPr>
              <a:t> </a:t>
            </a:r>
            <a:r>
              <a:rPr lang="en-US" sz="2400" b="1" dirty="0" err="1">
                <a:solidFill>
                  <a:schemeClr val="tx1">
                    <a:lumMod val="50000"/>
                  </a:schemeClr>
                </a:solidFill>
                <a:latin typeface="Times New Roman" panose="02020603050405020304" pitchFamily="18" charset="0"/>
                <a:cs typeface="Times New Roman" panose="02020603050405020304" pitchFamily="18" charset="0"/>
              </a:rPr>
              <a:t>sống</a:t>
            </a:r>
            <a:r>
              <a:rPr lang="en-US" sz="2400" b="1" dirty="0">
                <a:solidFill>
                  <a:schemeClr val="tx1">
                    <a:lumMod val="50000"/>
                  </a:schemeClr>
                </a:solidFill>
                <a:latin typeface="Times New Roman" panose="02020603050405020304" pitchFamily="18" charset="0"/>
                <a:cs typeface="Times New Roman" panose="02020603050405020304" pitchFamily="18" charset="0"/>
              </a:rPr>
              <a:t> con </a:t>
            </a:r>
            <a:r>
              <a:rPr lang="en-US" sz="2400" b="1" dirty="0" err="1">
                <a:solidFill>
                  <a:schemeClr val="tx1">
                    <a:lumMod val="50000"/>
                  </a:schemeClr>
                </a:solidFill>
                <a:latin typeface="Times New Roman" panose="02020603050405020304" pitchFamily="18" charset="0"/>
                <a:cs typeface="Times New Roman" panose="02020603050405020304" pitchFamily="18" charset="0"/>
              </a:rPr>
              <a:t>người</a:t>
            </a:r>
            <a:r>
              <a:rPr lang="en-US" sz="2400" b="1" dirty="0">
                <a:solidFill>
                  <a:schemeClr val="tx1">
                    <a:lumMod val="50000"/>
                  </a:schemeClr>
                </a:solidFill>
                <a:latin typeface="Times New Roman" panose="02020603050405020304" pitchFamily="18" charset="0"/>
                <a:cs typeface="Times New Roman" panose="02020603050405020304" pitchFamily="18" charset="0"/>
              </a:rPr>
              <a:t>, </a:t>
            </a:r>
            <a:r>
              <a:rPr lang="en-US" sz="2400" b="1" dirty="0" err="1">
                <a:solidFill>
                  <a:schemeClr val="tx1">
                    <a:lumMod val="50000"/>
                  </a:schemeClr>
                </a:solidFill>
                <a:latin typeface="Times New Roman" panose="02020603050405020304" pitchFamily="18" charset="0"/>
                <a:cs typeface="Times New Roman" panose="02020603050405020304" pitchFamily="18" charset="0"/>
              </a:rPr>
              <a:t>gây</a:t>
            </a:r>
            <a:r>
              <a:rPr lang="en-US" sz="2400" b="1" dirty="0">
                <a:solidFill>
                  <a:schemeClr val="tx1">
                    <a:lumMod val="50000"/>
                  </a:schemeClr>
                </a:solidFill>
                <a:latin typeface="Times New Roman" panose="02020603050405020304" pitchFamily="18" charset="0"/>
                <a:cs typeface="Times New Roman" panose="02020603050405020304" pitchFamily="18" charset="0"/>
              </a:rPr>
              <a:t> </a:t>
            </a:r>
            <a:r>
              <a:rPr lang="en-US" sz="2400" b="1" dirty="0" err="1">
                <a:solidFill>
                  <a:schemeClr val="tx1">
                    <a:lumMod val="50000"/>
                  </a:schemeClr>
                </a:solidFill>
                <a:latin typeface="Times New Roman" panose="02020603050405020304" pitchFamily="18" charset="0"/>
                <a:cs typeface="Times New Roman" panose="02020603050405020304" pitchFamily="18" charset="0"/>
              </a:rPr>
              <a:t>ra</a:t>
            </a:r>
            <a:r>
              <a:rPr lang="en-US" sz="2400" b="1" dirty="0">
                <a:solidFill>
                  <a:schemeClr val="tx1">
                    <a:lumMod val="50000"/>
                  </a:schemeClr>
                </a:solidFill>
                <a:latin typeface="Times New Roman" panose="02020603050405020304" pitchFamily="18" charset="0"/>
                <a:cs typeface="Times New Roman" panose="02020603050405020304" pitchFamily="18" charset="0"/>
              </a:rPr>
              <a:t> </a:t>
            </a:r>
            <a:r>
              <a:rPr lang="en-US" sz="2400" b="1" dirty="0" err="1">
                <a:solidFill>
                  <a:schemeClr val="tx1">
                    <a:lumMod val="50000"/>
                  </a:schemeClr>
                </a:solidFill>
                <a:latin typeface="Times New Roman" panose="02020603050405020304" pitchFamily="18" charset="0"/>
                <a:cs typeface="Times New Roman" panose="02020603050405020304" pitchFamily="18" charset="0"/>
              </a:rPr>
              <a:t>những</a:t>
            </a:r>
            <a:r>
              <a:rPr lang="en-US" sz="2400" b="1" dirty="0">
                <a:solidFill>
                  <a:schemeClr val="tx1">
                    <a:lumMod val="50000"/>
                  </a:schemeClr>
                </a:solidFill>
                <a:latin typeface="Times New Roman" panose="02020603050405020304" pitchFamily="18" charset="0"/>
                <a:cs typeface="Times New Roman" panose="02020603050405020304" pitchFamily="18" charset="0"/>
              </a:rPr>
              <a:t> </a:t>
            </a:r>
            <a:r>
              <a:rPr lang="en-US" sz="2400" b="1" dirty="0" err="1">
                <a:solidFill>
                  <a:schemeClr val="tx1">
                    <a:lumMod val="50000"/>
                  </a:schemeClr>
                </a:solidFill>
                <a:latin typeface="Times New Roman" panose="02020603050405020304" pitchFamily="18" charset="0"/>
                <a:cs typeface="Times New Roman" panose="02020603050405020304" pitchFamily="18" charset="0"/>
              </a:rPr>
              <a:t>khó</a:t>
            </a:r>
            <a:r>
              <a:rPr lang="en-US" sz="2400" b="1" dirty="0">
                <a:solidFill>
                  <a:schemeClr val="tx1">
                    <a:lumMod val="50000"/>
                  </a:schemeClr>
                </a:solidFill>
                <a:latin typeface="Times New Roman" panose="02020603050405020304" pitchFamily="18" charset="0"/>
                <a:cs typeface="Times New Roman" panose="02020603050405020304" pitchFamily="18" charset="0"/>
              </a:rPr>
              <a:t> </a:t>
            </a:r>
            <a:r>
              <a:rPr lang="en-US" sz="2400" b="1" dirty="0" err="1">
                <a:solidFill>
                  <a:schemeClr val="tx1">
                    <a:lumMod val="50000"/>
                  </a:schemeClr>
                </a:solidFill>
                <a:latin typeface="Times New Roman" panose="02020603050405020304" pitchFamily="18" charset="0"/>
                <a:cs typeface="Times New Roman" panose="02020603050405020304" pitchFamily="18" charset="0"/>
              </a:rPr>
              <a:t>khăn</a:t>
            </a:r>
            <a:r>
              <a:rPr lang="en-US" sz="2400" b="1" dirty="0">
                <a:solidFill>
                  <a:schemeClr val="tx1">
                    <a:lumMod val="50000"/>
                  </a:schemeClr>
                </a:solidFill>
                <a:latin typeface="Times New Roman" panose="02020603050405020304" pitchFamily="18" charset="0"/>
                <a:cs typeface="Times New Roman" panose="02020603050405020304" pitchFamily="18" charset="0"/>
              </a:rPr>
              <a:t> </a:t>
            </a:r>
            <a:r>
              <a:rPr lang="en-US" sz="2400" b="1" dirty="0" err="1">
                <a:solidFill>
                  <a:schemeClr val="tx1">
                    <a:lumMod val="50000"/>
                  </a:schemeClr>
                </a:solidFill>
                <a:latin typeface="Times New Roman" panose="02020603050405020304" pitchFamily="18" charset="0"/>
                <a:cs typeface="Times New Roman" panose="02020603050405020304" pitchFamily="18" charset="0"/>
              </a:rPr>
              <a:t>về</a:t>
            </a:r>
            <a:r>
              <a:rPr lang="en-US" sz="2400" b="1" dirty="0">
                <a:solidFill>
                  <a:schemeClr val="tx1">
                    <a:lumMod val="50000"/>
                  </a:schemeClr>
                </a:solidFill>
                <a:latin typeface="Times New Roman" panose="02020603050405020304" pitchFamily="18" charset="0"/>
                <a:cs typeface="Times New Roman" panose="02020603050405020304" pitchFamily="18" charset="0"/>
              </a:rPr>
              <a:t> </a:t>
            </a:r>
            <a:r>
              <a:rPr lang="en-US" sz="2400" b="1" dirty="0" err="1">
                <a:solidFill>
                  <a:schemeClr val="tx1">
                    <a:lumMod val="50000"/>
                  </a:schemeClr>
                </a:solidFill>
                <a:latin typeface="Times New Roman" panose="02020603050405020304" pitchFamily="18" charset="0"/>
                <a:cs typeface="Times New Roman" panose="02020603050405020304" pitchFamily="18" charset="0"/>
              </a:rPr>
              <a:t>sức</a:t>
            </a:r>
            <a:r>
              <a:rPr lang="en-US" sz="2400" b="1" dirty="0">
                <a:solidFill>
                  <a:schemeClr val="tx1">
                    <a:lumMod val="50000"/>
                  </a:schemeClr>
                </a:solidFill>
                <a:latin typeface="Times New Roman" panose="02020603050405020304" pitchFamily="18" charset="0"/>
                <a:cs typeface="Times New Roman" panose="02020603050405020304" pitchFamily="18" charset="0"/>
              </a:rPr>
              <a:t> </a:t>
            </a:r>
            <a:r>
              <a:rPr lang="en-US" sz="2400" b="1" dirty="0" err="1">
                <a:solidFill>
                  <a:schemeClr val="tx1">
                    <a:lumMod val="50000"/>
                  </a:schemeClr>
                </a:solidFill>
                <a:latin typeface="Times New Roman" panose="02020603050405020304" pitchFamily="18" charset="0"/>
                <a:cs typeface="Times New Roman" panose="02020603050405020304" pitchFamily="18" charset="0"/>
              </a:rPr>
              <a:t>khoẻ</a:t>
            </a:r>
            <a:r>
              <a:rPr lang="en-US" sz="2400" b="1" dirty="0">
                <a:solidFill>
                  <a:schemeClr val="tx1">
                    <a:lumMod val="50000"/>
                  </a:schemeClr>
                </a:solidFill>
                <a:latin typeface="Times New Roman" panose="02020603050405020304" pitchFamily="18" charset="0"/>
                <a:cs typeface="Times New Roman" panose="02020603050405020304" pitchFamily="18" charset="0"/>
              </a:rPr>
              <a:t> (</a:t>
            </a:r>
            <a:r>
              <a:rPr lang="en-US" sz="2400" b="1" dirty="0" err="1">
                <a:solidFill>
                  <a:schemeClr val="tx1">
                    <a:lumMod val="50000"/>
                  </a:schemeClr>
                </a:solidFill>
                <a:latin typeface="Times New Roman" panose="02020603050405020304" pitchFamily="18" charset="0"/>
                <a:cs typeface="Times New Roman" panose="02020603050405020304" pitchFamily="18" charset="0"/>
              </a:rPr>
              <a:t>thể</a:t>
            </a:r>
            <a:r>
              <a:rPr lang="en-US" sz="2400" b="1" dirty="0">
                <a:solidFill>
                  <a:schemeClr val="tx1">
                    <a:lumMod val="50000"/>
                  </a:schemeClr>
                </a:solidFill>
                <a:latin typeface="Times New Roman" panose="02020603050405020304" pitchFamily="18" charset="0"/>
                <a:cs typeface="Times New Roman" panose="02020603050405020304" pitchFamily="18" charset="0"/>
              </a:rPr>
              <a:t> </a:t>
            </a:r>
            <a:r>
              <a:rPr lang="en-US" sz="2400" b="1" dirty="0" err="1">
                <a:solidFill>
                  <a:schemeClr val="tx1">
                    <a:lumMod val="50000"/>
                  </a:schemeClr>
                </a:solidFill>
                <a:latin typeface="Times New Roman" panose="02020603050405020304" pitchFamily="18" charset="0"/>
                <a:cs typeface="Times New Roman" panose="02020603050405020304" pitchFamily="18" charset="0"/>
              </a:rPr>
              <a:t>chất</a:t>
            </a:r>
            <a:r>
              <a:rPr lang="en-US" sz="2400" b="1" dirty="0">
                <a:solidFill>
                  <a:schemeClr val="tx1">
                    <a:lumMod val="50000"/>
                  </a:schemeClr>
                </a:solidFill>
                <a:latin typeface="Times New Roman" panose="02020603050405020304" pitchFamily="18" charset="0"/>
                <a:cs typeface="Times New Roman" panose="02020603050405020304" pitchFamily="18" charset="0"/>
              </a:rPr>
              <a:t>, </a:t>
            </a:r>
            <a:r>
              <a:rPr lang="en-US" sz="2400" b="1" dirty="0" err="1">
                <a:solidFill>
                  <a:schemeClr val="tx1">
                    <a:lumMod val="50000"/>
                  </a:schemeClr>
                </a:solidFill>
                <a:latin typeface="Times New Roman" panose="02020603050405020304" pitchFamily="18" charset="0"/>
                <a:cs typeface="Times New Roman" panose="02020603050405020304" pitchFamily="18" charset="0"/>
              </a:rPr>
              <a:t>tinh</a:t>
            </a:r>
            <a:r>
              <a:rPr lang="en-US" sz="2400" b="1" dirty="0">
                <a:solidFill>
                  <a:schemeClr val="tx1">
                    <a:lumMod val="50000"/>
                  </a:schemeClr>
                </a:solidFill>
                <a:latin typeface="Times New Roman" panose="02020603050405020304" pitchFamily="18" charset="0"/>
                <a:cs typeface="Times New Roman" panose="02020603050405020304" pitchFamily="18" charset="0"/>
              </a:rPr>
              <a:t> </a:t>
            </a:r>
            <a:r>
              <a:rPr lang="en-US" sz="2400" b="1" dirty="0" err="1">
                <a:solidFill>
                  <a:schemeClr val="tx1">
                    <a:lumMod val="50000"/>
                  </a:schemeClr>
                </a:solidFill>
                <a:latin typeface="Times New Roman" panose="02020603050405020304" pitchFamily="18" charset="0"/>
                <a:cs typeface="Times New Roman" panose="02020603050405020304" pitchFamily="18" charset="0"/>
              </a:rPr>
              <a:t>thần</a:t>
            </a:r>
            <a:r>
              <a:rPr lang="en-US" sz="2400" b="1" dirty="0">
                <a:solidFill>
                  <a:schemeClr val="tx1">
                    <a:lumMod val="50000"/>
                  </a:schemeClr>
                </a:solidFill>
                <a:latin typeface="Times New Roman" panose="02020603050405020304" pitchFamily="18" charset="0"/>
                <a:cs typeface="Times New Roman" panose="02020603050405020304" pitchFamily="18" charset="0"/>
              </a:rPr>
              <a:t>), </a:t>
            </a:r>
            <a:r>
              <a:rPr lang="en-US" sz="2400" b="1" dirty="0" err="1">
                <a:solidFill>
                  <a:schemeClr val="tx1">
                    <a:lumMod val="50000"/>
                  </a:schemeClr>
                </a:solidFill>
                <a:latin typeface="Times New Roman" panose="02020603050405020304" pitchFamily="18" charset="0"/>
                <a:cs typeface="Times New Roman" panose="02020603050405020304" pitchFamily="18" charset="0"/>
              </a:rPr>
              <a:t>kinh</a:t>
            </a:r>
            <a:r>
              <a:rPr lang="en-US" sz="2400" b="1" dirty="0">
                <a:solidFill>
                  <a:schemeClr val="tx1">
                    <a:lumMod val="50000"/>
                  </a:schemeClr>
                </a:solidFill>
                <a:latin typeface="Times New Roman" panose="02020603050405020304" pitchFamily="18" charset="0"/>
                <a:cs typeface="Times New Roman" panose="02020603050405020304" pitchFamily="18" charset="0"/>
              </a:rPr>
              <a:t> </a:t>
            </a:r>
            <a:r>
              <a:rPr lang="en-US" sz="2400" b="1" dirty="0" err="1">
                <a:solidFill>
                  <a:schemeClr val="tx1">
                    <a:lumMod val="50000"/>
                  </a:schemeClr>
                </a:solidFill>
                <a:latin typeface="Times New Roman" panose="02020603050405020304" pitchFamily="18" charset="0"/>
                <a:cs typeface="Times New Roman" panose="02020603050405020304" pitchFamily="18" charset="0"/>
              </a:rPr>
              <a:t>tế</a:t>
            </a:r>
            <a:r>
              <a:rPr lang="en-US" sz="2400" b="1" dirty="0">
                <a:solidFill>
                  <a:schemeClr val="tx1">
                    <a:lumMod val="50000"/>
                  </a:schemeClr>
                </a:solidFill>
                <a:latin typeface="Times New Roman" panose="02020603050405020304" pitchFamily="18" charset="0"/>
                <a:cs typeface="Times New Roman" panose="02020603050405020304" pitchFamily="18" charset="0"/>
              </a:rPr>
              <a:t>, </a:t>
            </a:r>
            <a:r>
              <a:rPr lang="en-US" sz="2400" b="1" dirty="0" err="1">
                <a:solidFill>
                  <a:schemeClr val="tx1">
                    <a:lumMod val="50000"/>
                  </a:schemeClr>
                </a:solidFill>
                <a:latin typeface="Times New Roman" panose="02020603050405020304" pitchFamily="18" charset="0"/>
                <a:cs typeface="Times New Roman" panose="02020603050405020304" pitchFamily="18" charset="0"/>
              </a:rPr>
              <a:t>điều</a:t>
            </a:r>
            <a:r>
              <a:rPr lang="en-US" sz="2400" b="1" dirty="0">
                <a:solidFill>
                  <a:schemeClr val="tx1">
                    <a:lumMod val="50000"/>
                  </a:schemeClr>
                </a:solidFill>
                <a:latin typeface="Times New Roman" panose="02020603050405020304" pitchFamily="18" charset="0"/>
                <a:cs typeface="Times New Roman" panose="02020603050405020304" pitchFamily="18" charset="0"/>
              </a:rPr>
              <a:t> </a:t>
            </a:r>
            <a:r>
              <a:rPr lang="en-US" sz="2400" b="1" dirty="0" err="1">
                <a:solidFill>
                  <a:schemeClr val="tx1">
                    <a:lumMod val="50000"/>
                  </a:schemeClr>
                </a:solidFill>
                <a:latin typeface="Times New Roman" panose="02020603050405020304" pitchFamily="18" charset="0"/>
                <a:cs typeface="Times New Roman" panose="02020603050405020304" pitchFamily="18" charset="0"/>
              </a:rPr>
              <a:t>kiện</a:t>
            </a:r>
            <a:r>
              <a:rPr lang="en-US" sz="2400" b="1" dirty="0">
                <a:solidFill>
                  <a:schemeClr val="tx1">
                    <a:lumMod val="50000"/>
                  </a:schemeClr>
                </a:solidFill>
                <a:latin typeface="Times New Roman" panose="02020603050405020304" pitchFamily="18" charset="0"/>
                <a:cs typeface="Times New Roman" panose="02020603050405020304" pitchFamily="18" charset="0"/>
              </a:rPr>
              <a:t> </a:t>
            </a:r>
            <a:r>
              <a:rPr lang="en-US" sz="2400" b="1" dirty="0" err="1">
                <a:solidFill>
                  <a:schemeClr val="tx1">
                    <a:lumMod val="50000"/>
                  </a:schemeClr>
                </a:solidFill>
                <a:latin typeface="Times New Roman" panose="02020603050405020304" pitchFamily="18" charset="0"/>
                <a:cs typeface="Times New Roman" panose="02020603050405020304" pitchFamily="18" charset="0"/>
              </a:rPr>
              <a:t>sống</a:t>
            </a:r>
            <a:r>
              <a:rPr lang="en-US" sz="2400" b="1" dirty="0">
                <a:solidFill>
                  <a:schemeClr val="tx1">
                    <a:lumMod val="50000"/>
                  </a:schemeClr>
                </a:solidFill>
                <a:latin typeface="Times New Roman" panose="02020603050405020304" pitchFamily="18" charset="0"/>
                <a:cs typeface="Times New Roman" panose="02020603050405020304" pitchFamily="18" charset="0"/>
              </a:rPr>
              <a:t> </a:t>
            </a:r>
            <a:r>
              <a:rPr lang="en-US" sz="2400" b="1" dirty="0" err="1">
                <a:solidFill>
                  <a:schemeClr val="tx1">
                    <a:lumMod val="50000"/>
                  </a:schemeClr>
                </a:solidFill>
                <a:latin typeface="Times New Roman" panose="02020603050405020304" pitchFamily="18" charset="0"/>
                <a:cs typeface="Times New Roman" panose="02020603050405020304" pitchFamily="18" charset="0"/>
              </a:rPr>
              <a:t>của</a:t>
            </a:r>
            <a:r>
              <a:rPr lang="en-US" sz="2400" b="1" dirty="0">
                <a:solidFill>
                  <a:schemeClr val="tx1">
                    <a:lumMod val="50000"/>
                  </a:schemeClr>
                </a:solidFill>
                <a:latin typeface="Times New Roman" panose="02020603050405020304" pitchFamily="18" charset="0"/>
                <a:cs typeface="Times New Roman" panose="02020603050405020304" pitchFamily="18" charset="0"/>
              </a:rPr>
              <a:t> </a:t>
            </a:r>
            <a:r>
              <a:rPr lang="en-US" sz="2400" b="1" dirty="0" err="1">
                <a:solidFill>
                  <a:schemeClr val="tx1">
                    <a:lumMod val="50000"/>
                  </a:schemeClr>
                </a:solidFill>
                <a:latin typeface="Times New Roman" panose="02020603050405020304" pitchFamily="18" charset="0"/>
                <a:cs typeface="Times New Roman" panose="02020603050405020304" pitchFamily="18" charset="0"/>
              </a:rPr>
              <a:t>cá</a:t>
            </a:r>
            <a:r>
              <a:rPr lang="en-US" sz="2400" b="1" dirty="0">
                <a:solidFill>
                  <a:schemeClr val="tx1">
                    <a:lumMod val="50000"/>
                  </a:schemeClr>
                </a:solidFill>
                <a:latin typeface="Times New Roman" panose="02020603050405020304" pitchFamily="18" charset="0"/>
                <a:cs typeface="Times New Roman" panose="02020603050405020304" pitchFamily="18" charset="0"/>
              </a:rPr>
              <a:t> </a:t>
            </a:r>
            <a:r>
              <a:rPr lang="en-US" sz="2400" b="1" dirty="0" err="1">
                <a:solidFill>
                  <a:schemeClr val="tx1">
                    <a:lumMod val="50000"/>
                  </a:schemeClr>
                </a:solidFill>
                <a:latin typeface="Times New Roman" panose="02020603050405020304" pitchFamily="18" charset="0"/>
                <a:cs typeface="Times New Roman" panose="02020603050405020304" pitchFamily="18" charset="0"/>
              </a:rPr>
              <a:t>nhân</a:t>
            </a:r>
            <a:r>
              <a:rPr lang="en-US" sz="2400" b="1" dirty="0">
                <a:solidFill>
                  <a:schemeClr val="tx1">
                    <a:lumMod val="50000"/>
                  </a:schemeClr>
                </a:solidFill>
                <a:latin typeface="Times New Roman" panose="02020603050405020304" pitchFamily="18" charset="0"/>
                <a:cs typeface="Times New Roman" panose="02020603050405020304" pitchFamily="18" charset="0"/>
              </a:rPr>
              <a:t>, </a:t>
            </a:r>
            <a:r>
              <a:rPr lang="en-US" sz="2400" b="1" dirty="0" err="1">
                <a:solidFill>
                  <a:schemeClr val="tx1">
                    <a:lumMod val="50000"/>
                  </a:schemeClr>
                </a:solidFill>
                <a:latin typeface="Times New Roman" panose="02020603050405020304" pitchFamily="18" charset="0"/>
                <a:cs typeface="Times New Roman" panose="02020603050405020304" pitchFamily="18" charset="0"/>
              </a:rPr>
              <a:t>gia</a:t>
            </a:r>
            <a:r>
              <a:rPr lang="en-US" sz="2400" b="1" dirty="0">
                <a:solidFill>
                  <a:schemeClr val="tx1">
                    <a:lumMod val="50000"/>
                  </a:schemeClr>
                </a:solidFill>
                <a:latin typeface="Times New Roman" panose="02020603050405020304" pitchFamily="18" charset="0"/>
                <a:cs typeface="Times New Roman" panose="02020603050405020304" pitchFamily="18" charset="0"/>
              </a:rPr>
              <a:t> </a:t>
            </a:r>
            <a:r>
              <a:rPr lang="en-US" sz="2400" b="1" dirty="0" err="1">
                <a:solidFill>
                  <a:schemeClr val="tx1">
                    <a:lumMod val="50000"/>
                  </a:schemeClr>
                </a:solidFill>
                <a:latin typeface="Times New Roman" panose="02020603050405020304" pitchFamily="18" charset="0"/>
                <a:cs typeface="Times New Roman" panose="02020603050405020304" pitchFamily="18" charset="0"/>
              </a:rPr>
              <a:t>đình</a:t>
            </a:r>
            <a:r>
              <a:rPr lang="en-US" sz="2400" b="1" dirty="0">
                <a:solidFill>
                  <a:schemeClr val="tx1">
                    <a:lumMod val="50000"/>
                  </a:schemeClr>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894234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cxnSp>
        <p:nvCxnSpPr>
          <p:cNvPr id="553" name="Google Shape;553;p46"/>
          <p:cNvCxnSpPr>
            <a:cxnSpLocks/>
          </p:cNvCxnSpPr>
          <p:nvPr/>
        </p:nvCxnSpPr>
        <p:spPr>
          <a:xfrm rot="10800000">
            <a:off x="2390918" y="2894755"/>
            <a:ext cx="0" cy="279600"/>
          </a:xfrm>
          <a:prstGeom prst="straightConnector1">
            <a:avLst/>
          </a:prstGeom>
          <a:noFill/>
          <a:ln w="9525" cap="flat" cmpd="sng">
            <a:solidFill>
              <a:schemeClr val="lt2"/>
            </a:solidFill>
            <a:prstDash val="solid"/>
            <a:round/>
            <a:headEnd type="none" w="med" len="med"/>
            <a:tailEnd type="oval" w="med" len="med"/>
          </a:ln>
        </p:spPr>
      </p:cxnSp>
      <p:cxnSp>
        <p:nvCxnSpPr>
          <p:cNvPr id="558" name="Google Shape;558;p46"/>
          <p:cNvCxnSpPr/>
          <p:nvPr/>
        </p:nvCxnSpPr>
        <p:spPr>
          <a:xfrm rot="10800000">
            <a:off x="4564767" y="3325779"/>
            <a:ext cx="0" cy="279600"/>
          </a:xfrm>
          <a:prstGeom prst="straightConnector1">
            <a:avLst/>
          </a:prstGeom>
          <a:noFill/>
          <a:ln w="9525" cap="flat" cmpd="sng">
            <a:solidFill>
              <a:schemeClr val="lt2"/>
            </a:solidFill>
            <a:prstDash val="solid"/>
            <a:round/>
            <a:headEnd type="oval" w="med" len="med"/>
            <a:tailEnd type="none" w="med" len="med"/>
          </a:ln>
        </p:spPr>
      </p:cxnSp>
      <p:cxnSp>
        <p:nvCxnSpPr>
          <p:cNvPr id="561" name="Google Shape;561;p46"/>
          <p:cNvCxnSpPr/>
          <p:nvPr/>
        </p:nvCxnSpPr>
        <p:spPr>
          <a:xfrm rot="10800000">
            <a:off x="6738587" y="2894607"/>
            <a:ext cx="0" cy="279600"/>
          </a:xfrm>
          <a:prstGeom prst="straightConnector1">
            <a:avLst/>
          </a:prstGeom>
          <a:noFill/>
          <a:ln w="9525" cap="flat" cmpd="sng">
            <a:solidFill>
              <a:schemeClr val="lt2"/>
            </a:solidFill>
            <a:prstDash val="solid"/>
            <a:round/>
            <a:headEnd type="none" w="med" len="med"/>
            <a:tailEnd type="oval" w="med" len="med"/>
          </a:ln>
        </p:spPr>
      </p:cxnSp>
      <p:pic>
        <p:nvPicPr>
          <p:cNvPr id="8194" name="Picture 2" descr="https://i.pinimg.com/originals/cc/36/a0/cc36a0fc6ca487fb0ae69649808abb3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150117"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706007" y="1594874"/>
            <a:ext cx="5745296" cy="1870705"/>
          </a:xfrm>
          <a:prstGeom prst="rect">
            <a:avLst/>
          </a:prstGeom>
        </p:spPr>
        <p:txBody>
          <a:bodyPr wrap="square">
            <a:spAutoFit/>
          </a:bodyPr>
          <a:lstStyle/>
          <a:p>
            <a:pPr algn="just">
              <a:lnSpc>
                <a:spcPct val="107000"/>
              </a:lnSpc>
            </a:pPr>
            <a:r>
              <a:rPr lang="en-US" sz="3600" b="1" dirty="0">
                <a:latin typeface="Times New Roman" panose="02020603050405020304" pitchFamily="18" charset="0"/>
                <a:ea typeface="Calibri" panose="020F0502020204030204" pitchFamily="34" charset="0"/>
                <a:cs typeface="Times New Roman" panose="02020603050405020304" pitchFamily="18" charset="0"/>
              </a:rPr>
              <a:t>2.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Biện</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pháp</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thích</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ứng</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với</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sự</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thay</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đổi</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và</a:t>
            </a:r>
            <a:r>
              <a:rPr lang="en-US" sz="3600" b="1" dirty="0">
                <a:latin typeface="Times New Roman" panose="02020603050405020304" pitchFamily="18" charset="0"/>
                <a:ea typeface="Calibri" panose="020F0502020204030204" pitchFamily="34" charset="0"/>
                <a:cs typeface="Times New Roman" panose="02020603050405020304" pitchFamily="18" charset="0"/>
              </a:rPr>
              <a:t> ý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nghĩa</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của</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sự</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thích</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ứng</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s://i.pinimg.com/564x/cc/08/0b/cc080bcc50c133f4d8f24f05a7336b5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5660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659821" y="2032967"/>
            <a:ext cx="6083717" cy="1754326"/>
          </a:xfrm>
          <a:prstGeom prst="rect">
            <a:avLst/>
          </a:prstGeom>
          <a:noFill/>
        </p:spPr>
        <p:txBody>
          <a:bodyPr wrap="none" lIns="91440" tIns="45720" rIns="91440" bIns="45720">
            <a:spAutoFit/>
          </a:bodyPr>
          <a:lstStyle/>
          <a:p>
            <a:pPr algn="ctr"/>
            <a:r>
              <a:rPr lang="en-US" sz="36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Đọc</a:t>
            </a:r>
            <a:r>
              <a:rPr lang="en-US" sz="36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thông</a:t>
            </a:r>
            <a:r>
              <a:rPr lang="en-US" sz="36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tin/SGK </a:t>
            </a:r>
            <a:r>
              <a:rPr lang="en-US" sz="36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trang</a:t>
            </a:r>
            <a:r>
              <a:rPr lang="en-US" sz="36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38</a:t>
            </a:r>
          </a:p>
          <a:p>
            <a:pPr algn="ctr"/>
            <a:r>
              <a:rPr lang="en-US" sz="36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Hoạt</a:t>
            </a:r>
            <a:r>
              <a:rPr lang="en-US" sz="36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động</a:t>
            </a:r>
            <a:r>
              <a:rPr lang="en-US" sz="36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theo</a:t>
            </a:r>
            <a:r>
              <a:rPr lang="en-US" sz="36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bàn</a:t>
            </a:r>
            <a:r>
              <a:rPr lang="en-US" sz="36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hoàn</a:t>
            </a:r>
            <a:r>
              <a:rPr lang="en-US" sz="36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thành</a:t>
            </a:r>
            <a:r>
              <a:rPr lang="en-US" sz="36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p>
          <a:p>
            <a:pPr algn="ctr"/>
            <a:r>
              <a:rPr lang="en-US" sz="36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3 </a:t>
            </a:r>
            <a:r>
              <a:rPr lang="en-US" sz="36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câu</a:t>
            </a:r>
            <a:r>
              <a:rPr lang="en-US" sz="36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hỏi</a:t>
            </a:r>
            <a:r>
              <a:rPr lang="en-US" sz="36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a,b,c</a:t>
            </a:r>
            <a:r>
              <a:rPr lang="en-US" sz="36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trang</a:t>
            </a:r>
            <a:r>
              <a:rPr lang="en-US" sz="36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38</a:t>
            </a:r>
          </a:p>
        </p:txBody>
      </p:sp>
    </p:spTree>
    <p:extLst>
      <p:ext uri="{BB962C8B-B14F-4D97-AF65-F5344CB8AC3E}">
        <p14:creationId xmlns:p14="http://schemas.microsoft.com/office/powerpoint/2010/main" val="4285429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878456239"/>
              </p:ext>
            </p:extLst>
          </p:nvPr>
        </p:nvGraphicFramePr>
        <p:xfrm>
          <a:off x="1905919" y="130825"/>
          <a:ext cx="7238081" cy="50126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p:cNvSpPr/>
          <p:nvPr/>
        </p:nvSpPr>
        <p:spPr>
          <a:xfrm>
            <a:off x="155315" y="302624"/>
            <a:ext cx="2478564" cy="523220"/>
          </a:xfrm>
          <a:prstGeom prst="rect">
            <a:avLst/>
          </a:prstGeom>
        </p:spPr>
        <p:txBody>
          <a:bodyPr wrap="none">
            <a:spAutoFit/>
          </a:bodyPr>
          <a:lstStyle/>
          <a:p>
            <a:r>
              <a:rPr lang="en-US" sz="2800" b="1" dirty="0" err="1">
                <a:solidFill>
                  <a:srgbClr val="0070C0"/>
                </a:solidFill>
                <a:latin typeface="Times New Roman" panose="02020603050405020304" pitchFamily="18" charset="0"/>
                <a:cs typeface="Times New Roman" panose="02020603050405020304" pitchFamily="18" charset="0"/>
              </a:rPr>
              <a:t>Những</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kĩ</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năng</a:t>
            </a:r>
            <a:endParaRPr lang="en-US" sz="2800" b="1" dirty="0">
              <a:solidFill>
                <a:srgbClr val="0070C0"/>
              </a:solidFill>
              <a:latin typeface="Times New Roman" panose="02020603050405020304" pitchFamily="18" charset="0"/>
              <a:cs typeface="Times New Roman" panose="02020603050405020304" pitchFamily="18" charset="0"/>
            </a:endParaRPr>
          </a:p>
        </p:txBody>
      </p:sp>
      <p:sp>
        <p:nvSpPr>
          <p:cNvPr id="4" name="Rectangle 3"/>
          <p:cNvSpPr/>
          <p:nvPr/>
        </p:nvSpPr>
        <p:spPr>
          <a:xfrm>
            <a:off x="155315" y="825844"/>
            <a:ext cx="2345514" cy="954107"/>
          </a:xfrm>
          <a:prstGeom prst="rect">
            <a:avLst/>
          </a:prstGeom>
        </p:spPr>
        <p:txBody>
          <a:bodyPr wrap="none">
            <a:spAutoFit/>
          </a:bodyPr>
          <a:lstStyle/>
          <a:p>
            <a:r>
              <a:rPr lang="en-US" sz="2800" b="1" dirty="0" err="1">
                <a:solidFill>
                  <a:srgbClr val="0070C0"/>
                </a:solidFill>
                <a:latin typeface="Times New Roman" panose="02020603050405020304" pitchFamily="18" charset="0"/>
                <a:cs typeface="Times New Roman" panose="02020603050405020304" pitchFamily="18" charset="0"/>
              </a:rPr>
              <a:t>Để</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thích</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ứng</a:t>
            </a:r>
            <a:r>
              <a:rPr lang="en-US" sz="2800" b="1" dirty="0">
                <a:solidFill>
                  <a:srgbClr val="0070C0"/>
                </a:solidFill>
                <a:latin typeface="Times New Roman" panose="02020603050405020304" pitchFamily="18" charset="0"/>
                <a:cs typeface="Times New Roman" panose="02020603050405020304" pitchFamily="18" charset="0"/>
              </a:rPr>
              <a:t> </a:t>
            </a:r>
          </a:p>
          <a:p>
            <a:r>
              <a:rPr lang="en-US" sz="2800" b="1" dirty="0" err="1">
                <a:solidFill>
                  <a:srgbClr val="0070C0"/>
                </a:solidFill>
                <a:latin typeface="Times New Roman" panose="02020603050405020304" pitchFamily="18" charset="0"/>
                <a:cs typeface="Times New Roman" panose="02020603050405020304" pitchFamily="18" charset="0"/>
              </a:rPr>
              <a:t>với</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sự</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thay</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đổ</a:t>
            </a:r>
            <a:endParaRPr lang="en-US" sz="2800" b="1" dirty="0">
              <a:solidFill>
                <a:srgbClr val="0070C0"/>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55315" y="2934145"/>
            <a:ext cx="2204684" cy="2209355"/>
          </a:xfrm>
          <a:prstGeom prst="rect">
            <a:avLst/>
          </a:prstGeom>
        </p:spPr>
      </p:pic>
    </p:spTree>
    <p:extLst>
      <p:ext uri="{BB962C8B-B14F-4D97-AF65-F5344CB8AC3E}">
        <p14:creationId xmlns:p14="http://schemas.microsoft.com/office/powerpoint/2010/main" val="22240703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508214659"/>
              </p:ext>
            </p:extLst>
          </p:nvPr>
        </p:nvGraphicFramePr>
        <p:xfrm>
          <a:off x="99153" y="88135"/>
          <a:ext cx="7943160" cy="49355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278858" y="2211070"/>
            <a:ext cx="3042168" cy="2932430"/>
          </a:xfrm>
          <a:prstGeom prst="rect">
            <a:avLst/>
          </a:prstGeom>
        </p:spPr>
      </p:pic>
    </p:spTree>
    <p:extLst>
      <p:ext uri="{BB962C8B-B14F-4D97-AF65-F5344CB8AC3E}">
        <p14:creationId xmlns:p14="http://schemas.microsoft.com/office/powerpoint/2010/main" val="136304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5">
            <a:extLst>
              <a:ext uri="{FF2B5EF4-FFF2-40B4-BE49-F238E27FC236}">
                <a16:creationId xmlns:a16="http://schemas.microsoft.com/office/drawing/2014/main" id="{B7358164-F882-6423-C585-7B11C6B8B123}"/>
              </a:ext>
            </a:extLst>
          </p:cNvPr>
          <p:cNvSpPr/>
          <p:nvPr/>
        </p:nvSpPr>
        <p:spPr>
          <a:xfrm>
            <a:off x="297455" y="699655"/>
            <a:ext cx="8626208" cy="4059631"/>
          </a:xfrm>
          <a:custGeom>
            <a:avLst/>
            <a:gdLst/>
            <a:ahLst/>
            <a:cxnLst/>
            <a:rect l="l" t="t" r="r" b="b"/>
            <a:pathLst>
              <a:path w="3730235" h="3035479">
                <a:moveTo>
                  <a:pt x="0" y="0"/>
                </a:moveTo>
                <a:lnTo>
                  <a:pt x="3730235" y="0"/>
                </a:lnTo>
                <a:lnTo>
                  <a:pt x="3730235" y="3035479"/>
                </a:lnTo>
                <a:lnTo>
                  <a:pt x="0" y="303547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TextBox 3">
            <a:extLst>
              <a:ext uri="{FF2B5EF4-FFF2-40B4-BE49-F238E27FC236}">
                <a16:creationId xmlns:a16="http://schemas.microsoft.com/office/drawing/2014/main" id="{3A63AB10-3964-68D3-51DD-36B806B642EC}"/>
              </a:ext>
            </a:extLst>
          </p:cNvPr>
          <p:cNvSpPr txBox="1"/>
          <p:nvPr/>
        </p:nvSpPr>
        <p:spPr>
          <a:xfrm>
            <a:off x="2984501" y="237991"/>
            <a:ext cx="3488871" cy="461665"/>
          </a:xfrm>
          <a:prstGeom prst="rect">
            <a:avLst/>
          </a:prstGeom>
          <a:noFill/>
        </p:spPr>
        <p:txBody>
          <a:bodyPr wrap="square">
            <a:spAutoFit/>
          </a:bodyPr>
          <a:lstStyle/>
          <a:p>
            <a:r>
              <a:rPr lang="vi-VN" sz="2400" b="1" dirty="0">
                <a:ln w="22225">
                  <a:solidFill>
                    <a:schemeClr val="tx1"/>
                  </a:solidFill>
                  <a:prstDash val="solid"/>
                </a:ln>
                <a:solidFill>
                  <a:schemeClr val="bg1"/>
                </a:solidFill>
                <a:latin typeface="+mn-lt"/>
              </a:rPr>
              <a:t> Đối với </a:t>
            </a:r>
            <a:r>
              <a:rPr lang="en-US" sz="2400" b="1" dirty="0" err="1">
                <a:ln w="22225">
                  <a:solidFill>
                    <a:schemeClr val="tx1"/>
                  </a:solidFill>
                  <a:prstDash val="solid"/>
                </a:ln>
                <a:solidFill>
                  <a:schemeClr val="bg1"/>
                </a:solidFill>
                <a:latin typeface="+mn-lt"/>
              </a:rPr>
              <a:t>tình</a:t>
            </a:r>
            <a:r>
              <a:rPr lang="en-US" sz="2400" b="1" dirty="0">
                <a:ln w="22225">
                  <a:solidFill>
                    <a:schemeClr val="tx1"/>
                  </a:solidFill>
                  <a:prstDash val="solid"/>
                </a:ln>
                <a:solidFill>
                  <a:schemeClr val="bg1"/>
                </a:solidFill>
                <a:latin typeface="+mn-lt"/>
              </a:rPr>
              <a:t> </a:t>
            </a:r>
            <a:r>
              <a:rPr lang="en-US" sz="2400" b="1" dirty="0" err="1">
                <a:ln w="22225">
                  <a:solidFill>
                    <a:schemeClr val="tx1"/>
                  </a:solidFill>
                  <a:prstDash val="solid"/>
                </a:ln>
                <a:solidFill>
                  <a:schemeClr val="bg1"/>
                </a:solidFill>
                <a:latin typeface="+mn-lt"/>
              </a:rPr>
              <a:t>huống</a:t>
            </a:r>
            <a:r>
              <a:rPr lang="en-US" sz="2400" b="1" dirty="0">
                <a:ln w="22225">
                  <a:solidFill>
                    <a:schemeClr val="tx1"/>
                  </a:solidFill>
                  <a:prstDash val="solid"/>
                </a:ln>
                <a:solidFill>
                  <a:schemeClr val="bg1"/>
                </a:solidFill>
                <a:latin typeface="+mn-lt"/>
              </a:rPr>
              <a:t> </a:t>
            </a:r>
            <a:r>
              <a:rPr lang="vi-VN" sz="2400" b="1" dirty="0">
                <a:ln w="22225">
                  <a:solidFill>
                    <a:schemeClr val="tx1"/>
                  </a:solidFill>
                  <a:prstDash val="solid"/>
                </a:ln>
                <a:solidFill>
                  <a:schemeClr val="bg1"/>
                </a:solidFill>
                <a:latin typeface="+mn-lt"/>
              </a:rPr>
              <a:t>1</a:t>
            </a:r>
            <a:endParaRPr lang="en-US" sz="2400" b="1" dirty="0">
              <a:ln w="22225">
                <a:solidFill>
                  <a:schemeClr val="tx1"/>
                </a:solidFill>
                <a:prstDash val="solid"/>
              </a:ln>
              <a:solidFill>
                <a:schemeClr val="bg1"/>
              </a:solidFill>
              <a:latin typeface="+mn-lt"/>
            </a:endParaRPr>
          </a:p>
        </p:txBody>
      </p:sp>
      <p:sp>
        <p:nvSpPr>
          <p:cNvPr id="3" name="TextBox 16">
            <a:extLst>
              <a:ext uri="{FF2B5EF4-FFF2-40B4-BE49-F238E27FC236}">
                <a16:creationId xmlns:a16="http://schemas.microsoft.com/office/drawing/2014/main" id="{C14A8D1A-E748-F553-E192-D826AF42DD55}"/>
              </a:ext>
            </a:extLst>
          </p:cNvPr>
          <p:cNvSpPr txBox="1"/>
          <p:nvPr/>
        </p:nvSpPr>
        <p:spPr>
          <a:xfrm>
            <a:off x="490251" y="1007281"/>
            <a:ext cx="8240616" cy="3416320"/>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just"/>
            <a:r>
              <a:rPr lang="vi-VN" sz="2400" dirty="0">
                <a:latin typeface="+mj-lt"/>
              </a:rPr>
              <a:t>Liên có thể khuyên mẹ:</a:t>
            </a:r>
          </a:p>
          <a:p>
            <a:pPr algn="just"/>
            <a:r>
              <a:rPr lang="vi-VN" sz="2400" dirty="0">
                <a:latin typeface="+mj-lt"/>
              </a:rPr>
              <a:t>+ Giữ bình tĩnh, mẹ nên dành thời gian nghỉ ngơi một vài ngày để ổn định tinh thần và sức khỏe, không nên quá lo lắng.</a:t>
            </a:r>
          </a:p>
          <a:p>
            <a:pPr algn="just"/>
            <a:r>
              <a:rPr lang="vi-VN" sz="2400" dirty="0">
                <a:latin typeface="+mj-lt"/>
              </a:rPr>
              <a:t>+ Sau khi sức khỏe và tinh thần ổn định, mẹ có thể tìm hiểu và nộp hồ sơ ứng tuyển vào các công ty/ ngành nghề khác phù hợp với khả năng. Trong trường hợp chưa tìm được công ty/ ngành nghề phù hợp mang tính ổn định, lâu dài; mẹ vẫn có thể tham gia thực hiện một số công việc thời vụ để có thêm thu nhập, ví dụ như: làm giúp việc theo giờ,…</a:t>
            </a:r>
          </a:p>
        </p:txBody>
      </p:sp>
    </p:spTree>
    <p:extLst>
      <p:ext uri="{BB962C8B-B14F-4D97-AF65-F5344CB8AC3E}">
        <p14:creationId xmlns:p14="http://schemas.microsoft.com/office/powerpoint/2010/main" val="1907615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6866F6-AD73-C0B2-4E34-EA8C63FFAAEA}"/>
            </a:ext>
          </a:extLst>
        </p:cNvPr>
        <p:cNvGrpSpPr/>
        <p:nvPr/>
      </p:nvGrpSpPr>
      <p:grpSpPr>
        <a:xfrm>
          <a:off x="0" y="0"/>
          <a:ext cx="0" cy="0"/>
          <a:chOff x="0" y="0"/>
          <a:chExt cx="0" cy="0"/>
        </a:xfrm>
      </p:grpSpPr>
      <p:sp>
        <p:nvSpPr>
          <p:cNvPr id="7" name="Freeform 5">
            <a:extLst>
              <a:ext uri="{FF2B5EF4-FFF2-40B4-BE49-F238E27FC236}">
                <a16:creationId xmlns:a16="http://schemas.microsoft.com/office/drawing/2014/main" id="{CC5581BA-2A8F-4C8A-0B06-B1E61EA56951}"/>
              </a:ext>
            </a:extLst>
          </p:cNvPr>
          <p:cNvSpPr/>
          <p:nvPr/>
        </p:nvSpPr>
        <p:spPr>
          <a:xfrm>
            <a:off x="399053" y="569515"/>
            <a:ext cx="7511142" cy="4376057"/>
          </a:xfrm>
          <a:custGeom>
            <a:avLst/>
            <a:gdLst/>
            <a:ahLst/>
            <a:cxnLst/>
            <a:rect l="l" t="t" r="r" b="b"/>
            <a:pathLst>
              <a:path w="3730235" h="3035479">
                <a:moveTo>
                  <a:pt x="0" y="0"/>
                </a:moveTo>
                <a:lnTo>
                  <a:pt x="3730235" y="0"/>
                </a:lnTo>
                <a:lnTo>
                  <a:pt x="3730235" y="3035479"/>
                </a:lnTo>
                <a:lnTo>
                  <a:pt x="0" y="303547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TextBox 3">
            <a:extLst>
              <a:ext uri="{FF2B5EF4-FFF2-40B4-BE49-F238E27FC236}">
                <a16:creationId xmlns:a16="http://schemas.microsoft.com/office/drawing/2014/main" id="{C954211F-FC3D-32B4-E7F6-C34D0F5DF5DD}"/>
              </a:ext>
            </a:extLst>
          </p:cNvPr>
          <p:cNvSpPr txBox="1"/>
          <p:nvPr/>
        </p:nvSpPr>
        <p:spPr>
          <a:xfrm>
            <a:off x="2984501" y="237991"/>
            <a:ext cx="3488871" cy="461665"/>
          </a:xfrm>
          <a:prstGeom prst="rect">
            <a:avLst/>
          </a:prstGeom>
          <a:noFill/>
        </p:spPr>
        <p:txBody>
          <a:bodyPr wrap="square">
            <a:spAutoFit/>
          </a:bodyPr>
          <a:lstStyle/>
          <a:p>
            <a:r>
              <a:rPr lang="vi-VN" sz="2400" b="1" dirty="0">
                <a:ln w="22225">
                  <a:solidFill>
                    <a:schemeClr val="tx1"/>
                  </a:solidFill>
                  <a:prstDash val="solid"/>
                </a:ln>
                <a:solidFill>
                  <a:schemeClr val="bg1"/>
                </a:solidFill>
                <a:latin typeface="+mn-lt"/>
              </a:rPr>
              <a:t> Đối với </a:t>
            </a:r>
            <a:r>
              <a:rPr lang="en-US" sz="2400" b="1" dirty="0" err="1">
                <a:ln w="22225">
                  <a:solidFill>
                    <a:schemeClr val="tx1"/>
                  </a:solidFill>
                  <a:prstDash val="solid"/>
                </a:ln>
                <a:solidFill>
                  <a:schemeClr val="bg1"/>
                </a:solidFill>
              </a:rPr>
              <a:t>tình</a:t>
            </a:r>
            <a:r>
              <a:rPr lang="en-US" sz="2400" b="1" dirty="0">
                <a:ln w="22225">
                  <a:solidFill>
                    <a:schemeClr val="tx1"/>
                  </a:solidFill>
                  <a:prstDash val="solid"/>
                </a:ln>
                <a:solidFill>
                  <a:schemeClr val="bg1"/>
                </a:solidFill>
              </a:rPr>
              <a:t> </a:t>
            </a:r>
            <a:r>
              <a:rPr lang="en-US" sz="2400" b="1" dirty="0" err="1">
                <a:ln w="22225">
                  <a:solidFill>
                    <a:schemeClr val="tx1"/>
                  </a:solidFill>
                  <a:prstDash val="solid"/>
                </a:ln>
                <a:solidFill>
                  <a:schemeClr val="bg1"/>
                </a:solidFill>
              </a:rPr>
              <a:t>huống</a:t>
            </a:r>
            <a:r>
              <a:rPr lang="en-US" sz="2400" b="1" dirty="0">
                <a:ln w="22225">
                  <a:solidFill>
                    <a:schemeClr val="tx1"/>
                  </a:solidFill>
                  <a:prstDash val="solid"/>
                </a:ln>
                <a:solidFill>
                  <a:schemeClr val="bg1"/>
                </a:solidFill>
              </a:rPr>
              <a:t>  </a:t>
            </a:r>
            <a:r>
              <a:rPr lang="en-US" sz="2400" b="1" dirty="0">
                <a:ln w="22225">
                  <a:solidFill>
                    <a:schemeClr val="tx1"/>
                  </a:solidFill>
                  <a:prstDash val="solid"/>
                </a:ln>
                <a:solidFill>
                  <a:schemeClr val="bg1"/>
                </a:solidFill>
                <a:latin typeface="+mn-lt"/>
              </a:rPr>
              <a:t>2</a:t>
            </a:r>
          </a:p>
        </p:txBody>
      </p:sp>
      <p:sp>
        <p:nvSpPr>
          <p:cNvPr id="6" name="TextBox 16">
            <a:extLst>
              <a:ext uri="{FF2B5EF4-FFF2-40B4-BE49-F238E27FC236}">
                <a16:creationId xmlns:a16="http://schemas.microsoft.com/office/drawing/2014/main" id="{3F851713-C38C-3AE6-9BC4-6A16D7C0B81A}"/>
              </a:ext>
            </a:extLst>
          </p:cNvPr>
          <p:cNvSpPr txBox="1"/>
          <p:nvPr/>
        </p:nvSpPr>
        <p:spPr>
          <a:xfrm>
            <a:off x="646868" y="1140102"/>
            <a:ext cx="6857019" cy="3349956"/>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just">
              <a:lnSpc>
                <a:spcPct val="150000"/>
              </a:lnSpc>
            </a:pPr>
            <a:r>
              <a:rPr lang="vi-VN" sz="2400" dirty="0">
                <a:solidFill>
                  <a:srgbClr val="0070C0"/>
                </a:solidFill>
                <a:latin typeface="+mj-lt"/>
              </a:rPr>
              <a:t>Lời khuyên cho Vân và gia đình: nên bình tĩnh; chủ động tìm hiểu các thông tin liên quan đến nơi ở mới, ví dụ như: địa hình; đường giao thông; các công trình tiện ích phụ trợ (ví dụ: bệnh viện, trường học, khu công nghiệp,…) ở gần đó; văn hóa, lối sống của người dân tại nơi ở mới,…</a:t>
            </a:r>
          </a:p>
        </p:txBody>
      </p:sp>
      <p:pic>
        <p:nvPicPr>
          <p:cNvPr id="9" name="Picture 8">
            <a:extLst>
              <a:ext uri="{FF2B5EF4-FFF2-40B4-BE49-F238E27FC236}">
                <a16:creationId xmlns:a16="http://schemas.microsoft.com/office/drawing/2014/main" id="{F3706DBD-EFCF-48D4-D9A0-FEFD831F5BA7}"/>
              </a:ext>
            </a:extLst>
          </p:cNvPr>
          <p:cNvPicPr>
            <a:picLocks noChangeAspect="1"/>
          </p:cNvPicPr>
          <p:nvPr/>
        </p:nvPicPr>
        <p:blipFill>
          <a:blip r:embed="rId5"/>
          <a:stretch>
            <a:fillRect/>
          </a:stretch>
        </p:blipFill>
        <p:spPr>
          <a:xfrm rot="1990469">
            <a:off x="7439553" y="136353"/>
            <a:ext cx="1436914" cy="1436914"/>
          </a:xfrm>
          <a:prstGeom prst="rect">
            <a:avLst/>
          </a:prstGeom>
        </p:spPr>
      </p:pic>
      <p:pic>
        <p:nvPicPr>
          <p:cNvPr id="11" name="Picture 10">
            <a:extLst>
              <a:ext uri="{FF2B5EF4-FFF2-40B4-BE49-F238E27FC236}">
                <a16:creationId xmlns:a16="http://schemas.microsoft.com/office/drawing/2014/main" id="{7DFB953E-AC98-B84B-B897-C26AB56038AC}"/>
              </a:ext>
            </a:extLst>
          </p:cNvPr>
          <p:cNvPicPr>
            <a:picLocks noChangeAspect="1"/>
          </p:cNvPicPr>
          <p:nvPr/>
        </p:nvPicPr>
        <p:blipFill>
          <a:blip r:embed="rId6"/>
          <a:stretch>
            <a:fillRect/>
          </a:stretch>
        </p:blipFill>
        <p:spPr>
          <a:xfrm>
            <a:off x="7048501" y="3251200"/>
            <a:ext cx="1892300" cy="1892300"/>
          </a:xfrm>
          <a:prstGeom prst="rect">
            <a:avLst/>
          </a:prstGeom>
        </p:spPr>
      </p:pic>
    </p:spTree>
    <p:extLst>
      <p:ext uri="{BB962C8B-B14F-4D97-AF65-F5344CB8AC3E}">
        <p14:creationId xmlns:p14="http://schemas.microsoft.com/office/powerpoint/2010/main" val="2163932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5">
            <a:extLst>
              <a:ext uri="{FF2B5EF4-FFF2-40B4-BE49-F238E27FC236}">
                <a16:creationId xmlns:a16="http://schemas.microsoft.com/office/drawing/2014/main" id="{B7358164-F882-6423-C585-7B11C6B8B123}"/>
              </a:ext>
            </a:extLst>
          </p:cNvPr>
          <p:cNvSpPr/>
          <p:nvPr/>
        </p:nvSpPr>
        <p:spPr>
          <a:xfrm>
            <a:off x="77118" y="242370"/>
            <a:ext cx="8945696" cy="4781321"/>
          </a:xfrm>
          <a:custGeom>
            <a:avLst/>
            <a:gdLst/>
            <a:ahLst/>
            <a:cxnLst/>
            <a:rect l="l" t="t" r="r" b="b"/>
            <a:pathLst>
              <a:path w="3730235" h="3035479">
                <a:moveTo>
                  <a:pt x="0" y="0"/>
                </a:moveTo>
                <a:lnTo>
                  <a:pt x="3730235" y="0"/>
                </a:lnTo>
                <a:lnTo>
                  <a:pt x="3730235" y="3035479"/>
                </a:lnTo>
                <a:lnTo>
                  <a:pt x="0" y="303547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TextBox 3">
            <a:extLst>
              <a:ext uri="{FF2B5EF4-FFF2-40B4-BE49-F238E27FC236}">
                <a16:creationId xmlns:a16="http://schemas.microsoft.com/office/drawing/2014/main" id="{3A63AB10-3964-68D3-51DD-36B806B642EC}"/>
              </a:ext>
            </a:extLst>
          </p:cNvPr>
          <p:cNvSpPr txBox="1"/>
          <p:nvPr/>
        </p:nvSpPr>
        <p:spPr>
          <a:xfrm>
            <a:off x="2973484" y="14956"/>
            <a:ext cx="3488871" cy="461665"/>
          </a:xfrm>
          <a:prstGeom prst="rect">
            <a:avLst/>
          </a:prstGeom>
          <a:noFill/>
        </p:spPr>
        <p:txBody>
          <a:bodyPr wrap="square">
            <a:spAutoFit/>
          </a:bodyPr>
          <a:lstStyle/>
          <a:p>
            <a:r>
              <a:rPr lang="vi-VN" sz="2400" b="1" dirty="0">
                <a:ln w="22225">
                  <a:solidFill>
                    <a:schemeClr val="tx1"/>
                  </a:solidFill>
                  <a:prstDash val="solid"/>
                </a:ln>
                <a:solidFill>
                  <a:schemeClr val="bg1"/>
                </a:solidFill>
                <a:latin typeface="+mn-lt"/>
              </a:rPr>
              <a:t> Đối với </a:t>
            </a:r>
            <a:r>
              <a:rPr lang="en-US" sz="2400" b="1" dirty="0" err="1">
                <a:ln w="22225">
                  <a:solidFill>
                    <a:schemeClr val="tx1"/>
                  </a:solidFill>
                  <a:prstDash val="solid"/>
                </a:ln>
                <a:solidFill>
                  <a:schemeClr val="bg1"/>
                </a:solidFill>
                <a:latin typeface="+mn-lt"/>
              </a:rPr>
              <a:t>tình</a:t>
            </a:r>
            <a:r>
              <a:rPr lang="en-US" sz="2400" b="1" dirty="0">
                <a:ln w="22225">
                  <a:solidFill>
                    <a:schemeClr val="tx1"/>
                  </a:solidFill>
                  <a:prstDash val="solid"/>
                </a:ln>
                <a:solidFill>
                  <a:schemeClr val="bg1"/>
                </a:solidFill>
                <a:latin typeface="+mn-lt"/>
              </a:rPr>
              <a:t> </a:t>
            </a:r>
            <a:r>
              <a:rPr lang="en-US" sz="2400" b="1" dirty="0" err="1">
                <a:ln w="22225">
                  <a:solidFill>
                    <a:schemeClr val="tx1"/>
                  </a:solidFill>
                  <a:prstDash val="solid"/>
                </a:ln>
                <a:solidFill>
                  <a:schemeClr val="bg1"/>
                </a:solidFill>
                <a:latin typeface="+mn-lt"/>
              </a:rPr>
              <a:t>huống</a:t>
            </a:r>
            <a:r>
              <a:rPr lang="en-US" sz="2400" b="1" dirty="0">
                <a:ln w="22225">
                  <a:solidFill>
                    <a:schemeClr val="tx1"/>
                  </a:solidFill>
                  <a:prstDash val="solid"/>
                </a:ln>
                <a:solidFill>
                  <a:schemeClr val="bg1"/>
                </a:solidFill>
                <a:latin typeface="+mn-lt"/>
              </a:rPr>
              <a:t> 3</a:t>
            </a:r>
          </a:p>
        </p:txBody>
      </p:sp>
      <p:sp>
        <p:nvSpPr>
          <p:cNvPr id="3" name="TextBox 16">
            <a:extLst>
              <a:ext uri="{FF2B5EF4-FFF2-40B4-BE49-F238E27FC236}">
                <a16:creationId xmlns:a16="http://schemas.microsoft.com/office/drawing/2014/main" id="{C14A8D1A-E748-F553-E192-D826AF42DD55}"/>
              </a:ext>
            </a:extLst>
          </p:cNvPr>
          <p:cNvSpPr txBox="1"/>
          <p:nvPr/>
        </p:nvSpPr>
        <p:spPr>
          <a:xfrm>
            <a:off x="231353" y="704036"/>
            <a:ext cx="8593157" cy="4462760"/>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r>
              <a:rPr lang="vi-VN" sz="2000" dirty="0">
                <a:latin typeface="+mj-lt"/>
              </a:rPr>
              <a:t>+ Các thành viên trong gia đình nên ngồi lại, trao đổi với nhau để lên kế hoạch về thời gian chăm sóc bố một cách hợp lí nhất.</a:t>
            </a:r>
          </a:p>
          <a:p>
            <a:r>
              <a:rPr lang="vi-VN" sz="2000" dirty="0">
                <a:latin typeface="+mj-lt"/>
              </a:rPr>
              <a:t>+ Về vấn đề thu nhập và chi phí chữa bệnh:</a:t>
            </a:r>
          </a:p>
          <a:p>
            <a:r>
              <a:rPr lang="vi-VN" sz="2000" dirty="0">
                <a:latin typeface="+mj-lt"/>
              </a:rPr>
              <a:t>▪ Trước mắt, gia đình có thể dựa vào nguồn tiền/ tài sản tiết kiệm (nếu có); sử dụng dịch vụ khám - chữa bệnh tại các bệnh viên công lập, dùng bảo hiểm y tế để giảm bớt một phần chi phí; hoặc trong trường hợp quá khó khăn, gia đình có thể nhờ tới sự hỗ trợ của chính quyền địa phương, các tổ chức thiện nguyện/ các mạnh thường quân,…</a:t>
            </a:r>
          </a:p>
          <a:p>
            <a:r>
              <a:rPr lang="vi-VN" sz="2000" dirty="0">
                <a:latin typeface="+mj-lt"/>
              </a:rPr>
              <a:t>▪ Về lâu dài, các thanh viên trong gia đình cũng cần tìm cách tăng thêm nguồn thu nhập (nhưng cần lưu ý vấn đề: đảm bảo sức khỏe, phù hợp với luật pháp và đạo đức,…)</a:t>
            </a:r>
          </a:p>
          <a:p>
            <a:r>
              <a:rPr lang="vi-VN" sz="2000" dirty="0">
                <a:latin typeface="+mj-lt"/>
              </a:rPr>
              <a:t>+ Cả gia đình cũng cần động viên bố giữ tinh thần lạc quan, ăn uống, nghỉ ngơi điều độ.</a:t>
            </a:r>
          </a:p>
          <a:p>
            <a:pPr algn="just"/>
            <a:endParaRPr lang="vi-VN" sz="2400" dirty="0">
              <a:latin typeface="+mj-lt"/>
            </a:endParaRPr>
          </a:p>
        </p:txBody>
      </p:sp>
      <p:pic>
        <p:nvPicPr>
          <p:cNvPr id="4098" name="Picture 2" descr="1,800+ Woman Hospital Bed Stock Illustrations, Royalty-Free Vector Graphics  &amp; Clip Art - iStock | Black woman hospital bed, Young woman hospital bed,  Old woman hospital bed">
            <a:extLst>
              <a:ext uri="{FF2B5EF4-FFF2-40B4-BE49-F238E27FC236}">
                <a16:creationId xmlns:a16="http://schemas.microsoft.com/office/drawing/2014/main" id="{66501C9C-A614-1961-2CEB-B1BB2BE83382}"/>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9804" b="89760" l="8660" r="91667">
                        <a14:foregroundMark x1="41830" y1="29412" x2="34477" y2="54466"/>
                        <a14:foregroundMark x1="26471" y1="30065" x2="30882" y2="34641"/>
                        <a14:foregroundMark x1="27778" y1="45752" x2="27778" y2="45752"/>
                        <a14:foregroundMark x1="31046" y1="23094" x2="27778" y2="24401"/>
                        <a14:foregroundMark x1="28268" y1="22222" x2="26961" y2="25272"/>
                        <a14:foregroundMark x1="48203" y1="29412" x2="50654" y2="32462"/>
                        <a14:foregroundMark x1="27778" y1="57952" x2="42320" y2="57298"/>
                        <a14:foregroundMark x1="64379" y1="42702" x2="60294" y2="53813"/>
                        <a14:foregroundMark x1="34477" y1="70153" x2="50654" y2="70153"/>
                        <a14:foregroundMark x1="91667" y1="78649" x2="91667" y2="78649"/>
                        <a14:foregroundMark x1="34641" y1="33769" x2="32353" y2="37908"/>
                        <a14:foregroundMark x1="8660" y1="81699" x2="8660" y2="81699"/>
                        <a14:foregroundMark x1="28268" y1="60784" x2="63399" y2="61874"/>
                        <a14:foregroundMark x1="25163" y1="79739" x2="39869" y2="77560"/>
                        <a14:foregroundMark x1="55392" y1="82135" x2="67484" y2="77996"/>
                        <a14:foregroundMark x1="69118" y1="77560" x2="72059" y2="78649"/>
                        <a14:foregroundMark x1="73693" y1="63617" x2="65523" y2="62309"/>
                        <a14:foregroundMark x1="70588" y1="55338" x2="73529" y2="67102"/>
                        <a14:foregroundMark x1="74346" y1="62963" x2="69118" y2="61656"/>
                        <a14:foregroundMark x1="72222" y1="60784" x2="72222" y2="60784"/>
                        <a14:foregroundMark x1="72712" y1="60784" x2="72712" y2="60784"/>
                      </a14:backgroundRemoval>
                    </a14:imgEffect>
                  </a14:imgLayer>
                </a14:imgProps>
              </a:ext>
              <a:ext uri="{28A0092B-C50C-407E-A947-70E740481C1C}">
                <a14:useLocalDpi xmlns:a14="http://schemas.microsoft.com/office/drawing/2010/main" val="0"/>
              </a:ext>
            </a:extLst>
          </a:blip>
          <a:srcRect/>
          <a:stretch>
            <a:fillRect/>
          </a:stretch>
        </p:blipFill>
        <p:spPr bwMode="auto">
          <a:xfrm>
            <a:off x="7700790" y="4193300"/>
            <a:ext cx="1722742" cy="1292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8550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6" name="Google Shape;297;p34">
            <a:extLst>
              <a:ext uri="{FF2B5EF4-FFF2-40B4-BE49-F238E27FC236}">
                <a16:creationId xmlns:a16="http://schemas.microsoft.com/office/drawing/2014/main" id="{CC74E727-9AC5-F513-1EC5-22BB0BC730D5}"/>
              </a:ext>
            </a:extLst>
          </p:cNvPr>
          <p:cNvSpPr txBox="1">
            <a:spLocks noGrp="1"/>
          </p:cNvSpPr>
          <p:nvPr>
            <p:ph type="title"/>
          </p:nvPr>
        </p:nvSpPr>
        <p:spPr>
          <a:xfrm rot="1973">
            <a:off x="1702283" y="1136169"/>
            <a:ext cx="1045200" cy="602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01</a:t>
            </a:r>
            <a:endParaRPr dirty="0"/>
          </a:p>
        </p:txBody>
      </p:sp>
      <p:sp>
        <p:nvSpPr>
          <p:cNvPr id="316" name="Google Shape;300;p34">
            <a:extLst>
              <a:ext uri="{FF2B5EF4-FFF2-40B4-BE49-F238E27FC236}">
                <a16:creationId xmlns:a16="http://schemas.microsoft.com/office/drawing/2014/main" id="{C09E1CF5-B3FE-CD0E-DE4F-E2CA245E6F93}"/>
              </a:ext>
            </a:extLst>
          </p:cNvPr>
          <p:cNvSpPr txBox="1">
            <a:spLocks noGrp="1"/>
          </p:cNvSpPr>
          <p:nvPr>
            <p:ph type="title" idx="2"/>
          </p:nvPr>
        </p:nvSpPr>
        <p:spPr>
          <a:xfrm rot="1973">
            <a:off x="5830202" y="3103882"/>
            <a:ext cx="1045200" cy="602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04</a:t>
            </a:r>
            <a:endParaRPr dirty="0"/>
          </a:p>
        </p:txBody>
      </p:sp>
      <p:sp>
        <p:nvSpPr>
          <p:cNvPr id="317" name="Google Shape;302;p34">
            <a:extLst>
              <a:ext uri="{FF2B5EF4-FFF2-40B4-BE49-F238E27FC236}">
                <a16:creationId xmlns:a16="http://schemas.microsoft.com/office/drawing/2014/main" id="{B82E41B1-6591-47A2-5BF0-CDFA0A8D497A}"/>
              </a:ext>
            </a:extLst>
          </p:cNvPr>
          <p:cNvSpPr txBox="1">
            <a:spLocks noGrp="1"/>
          </p:cNvSpPr>
          <p:nvPr>
            <p:ph type="title" idx="3"/>
          </p:nvPr>
        </p:nvSpPr>
        <p:spPr>
          <a:xfrm rot="1973">
            <a:off x="5779401" y="1136169"/>
            <a:ext cx="1045200" cy="602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02</a:t>
            </a:r>
            <a:endParaRPr dirty="0"/>
          </a:p>
        </p:txBody>
      </p:sp>
      <p:sp>
        <p:nvSpPr>
          <p:cNvPr id="318" name="Google Shape;310;p34">
            <a:extLst>
              <a:ext uri="{FF2B5EF4-FFF2-40B4-BE49-F238E27FC236}">
                <a16:creationId xmlns:a16="http://schemas.microsoft.com/office/drawing/2014/main" id="{7097BEFF-9AE7-2607-A20C-B66DA66C37B7}"/>
              </a:ext>
            </a:extLst>
          </p:cNvPr>
          <p:cNvSpPr txBox="1">
            <a:spLocks/>
          </p:cNvSpPr>
          <p:nvPr/>
        </p:nvSpPr>
        <p:spPr>
          <a:xfrm rot="1973">
            <a:off x="1694769" y="3103882"/>
            <a:ext cx="1045200" cy="6021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Barlow Black"/>
              <a:buNone/>
              <a:defRPr sz="3000" b="0" i="0" u="none" strike="noStrike" cap="none">
                <a:solidFill>
                  <a:schemeClr val="dk1"/>
                </a:solidFill>
                <a:latin typeface="Barlow Black"/>
                <a:ea typeface="Barlow Black"/>
                <a:cs typeface="Barlow Black"/>
                <a:sym typeface="Barlow Black"/>
              </a:defRPr>
            </a:lvl1pPr>
            <a:lvl2pPr marR="0" lvl="1" algn="ctr" rtl="0">
              <a:lnSpc>
                <a:spcPct val="100000"/>
              </a:lnSpc>
              <a:spcBef>
                <a:spcPts val="0"/>
              </a:spcBef>
              <a:spcAft>
                <a:spcPts val="0"/>
              </a:spcAft>
              <a:buClr>
                <a:schemeClr val="dk1"/>
              </a:buClr>
              <a:buSzPts val="3000"/>
              <a:buFont typeface="Barlow Black"/>
              <a:buNone/>
              <a:defRPr sz="3000" b="0" i="0" u="none" strike="noStrike" cap="none">
                <a:solidFill>
                  <a:schemeClr val="dk1"/>
                </a:solidFill>
                <a:latin typeface="Barlow Black"/>
                <a:ea typeface="Barlow Black"/>
                <a:cs typeface="Barlow Black"/>
                <a:sym typeface="Barlow Black"/>
              </a:defRPr>
            </a:lvl2pPr>
            <a:lvl3pPr marR="0" lvl="2" algn="ctr" rtl="0">
              <a:lnSpc>
                <a:spcPct val="100000"/>
              </a:lnSpc>
              <a:spcBef>
                <a:spcPts val="0"/>
              </a:spcBef>
              <a:spcAft>
                <a:spcPts val="0"/>
              </a:spcAft>
              <a:buClr>
                <a:schemeClr val="dk1"/>
              </a:buClr>
              <a:buSzPts val="3000"/>
              <a:buFont typeface="Barlow Black"/>
              <a:buNone/>
              <a:defRPr sz="3000" b="0" i="0" u="none" strike="noStrike" cap="none">
                <a:solidFill>
                  <a:schemeClr val="dk1"/>
                </a:solidFill>
                <a:latin typeface="Barlow Black"/>
                <a:ea typeface="Barlow Black"/>
                <a:cs typeface="Barlow Black"/>
                <a:sym typeface="Barlow Black"/>
              </a:defRPr>
            </a:lvl3pPr>
            <a:lvl4pPr marR="0" lvl="3" algn="ctr" rtl="0">
              <a:lnSpc>
                <a:spcPct val="100000"/>
              </a:lnSpc>
              <a:spcBef>
                <a:spcPts val="0"/>
              </a:spcBef>
              <a:spcAft>
                <a:spcPts val="0"/>
              </a:spcAft>
              <a:buClr>
                <a:schemeClr val="dk1"/>
              </a:buClr>
              <a:buSzPts val="3000"/>
              <a:buFont typeface="Barlow Black"/>
              <a:buNone/>
              <a:defRPr sz="3000" b="0" i="0" u="none" strike="noStrike" cap="none">
                <a:solidFill>
                  <a:schemeClr val="dk1"/>
                </a:solidFill>
                <a:latin typeface="Barlow Black"/>
                <a:ea typeface="Barlow Black"/>
                <a:cs typeface="Barlow Black"/>
                <a:sym typeface="Barlow Black"/>
              </a:defRPr>
            </a:lvl4pPr>
            <a:lvl5pPr marR="0" lvl="4" algn="ctr" rtl="0">
              <a:lnSpc>
                <a:spcPct val="100000"/>
              </a:lnSpc>
              <a:spcBef>
                <a:spcPts val="0"/>
              </a:spcBef>
              <a:spcAft>
                <a:spcPts val="0"/>
              </a:spcAft>
              <a:buClr>
                <a:schemeClr val="dk1"/>
              </a:buClr>
              <a:buSzPts val="3000"/>
              <a:buFont typeface="Barlow Black"/>
              <a:buNone/>
              <a:defRPr sz="3000" b="0" i="0" u="none" strike="noStrike" cap="none">
                <a:solidFill>
                  <a:schemeClr val="dk1"/>
                </a:solidFill>
                <a:latin typeface="Barlow Black"/>
                <a:ea typeface="Barlow Black"/>
                <a:cs typeface="Barlow Black"/>
                <a:sym typeface="Barlow Black"/>
              </a:defRPr>
            </a:lvl5pPr>
            <a:lvl6pPr marR="0" lvl="5" algn="ctr" rtl="0">
              <a:lnSpc>
                <a:spcPct val="100000"/>
              </a:lnSpc>
              <a:spcBef>
                <a:spcPts val="0"/>
              </a:spcBef>
              <a:spcAft>
                <a:spcPts val="0"/>
              </a:spcAft>
              <a:buClr>
                <a:schemeClr val="dk1"/>
              </a:buClr>
              <a:buSzPts val="3000"/>
              <a:buFont typeface="Barlow Black"/>
              <a:buNone/>
              <a:defRPr sz="3000" b="0" i="0" u="none" strike="noStrike" cap="none">
                <a:solidFill>
                  <a:schemeClr val="dk1"/>
                </a:solidFill>
                <a:latin typeface="Barlow Black"/>
                <a:ea typeface="Barlow Black"/>
                <a:cs typeface="Barlow Black"/>
                <a:sym typeface="Barlow Black"/>
              </a:defRPr>
            </a:lvl6pPr>
            <a:lvl7pPr marR="0" lvl="6" algn="ctr" rtl="0">
              <a:lnSpc>
                <a:spcPct val="100000"/>
              </a:lnSpc>
              <a:spcBef>
                <a:spcPts val="0"/>
              </a:spcBef>
              <a:spcAft>
                <a:spcPts val="0"/>
              </a:spcAft>
              <a:buClr>
                <a:schemeClr val="dk1"/>
              </a:buClr>
              <a:buSzPts val="3000"/>
              <a:buFont typeface="Barlow Black"/>
              <a:buNone/>
              <a:defRPr sz="3000" b="0" i="0" u="none" strike="noStrike" cap="none">
                <a:solidFill>
                  <a:schemeClr val="dk1"/>
                </a:solidFill>
                <a:latin typeface="Barlow Black"/>
                <a:ea typeface="Barlow Black"/>
                <a:cs typeface="Barlow Black"/>
                <a:sym typeface="Barlow Black"/>
              </a:defRPr>
            </a:lvl7pPr>
            <a:lvl8pPr marR="0" lvl="7" algn="ctr" rtl="0">
              <a:lnSpc>
                <a:spcPct val="100000"/>
              </a:lnSpc>
              <a:spcBef>
                <a:spcPts val="0"/>
              </a:spcBef>
              <a:spcAft>
                <a:spcPts val="0"/>
              </a:spcAft>
              <a:buClr>
                <a:schemeClr val="dk1"/>
              </a:buClr>
              <a:buSzPts val="3000"/>
              <a:buFont typeface="Barlow Black"/>
              <a:buNone/>
              <a:defRPr sz="3000" b="0" i="0" u="none" strike="noStrike" cap="none">
                <a:solidFill>
                  <a:schemeClr val="dk1"/>
                </a:solidFill>
                <a:latin typeface="Barlow Black"/>
                <a:ea typeface="Barlow Black"/>
                <a:cs typeface="Barlow Black"/>
                <a:sym typeface="Barlow Black"/>
              </a:defRPr>
            </a:lvl8pPr>
            <a:lvl9pPr marR="0" lvl="8" algn="ctr" rtl="0">
              <a:lnSpc>
                <a:spcPct val="100000"/>
              </a:lnSpc>
              <a:spcBef>
                <a:spcPts val="0"/>
              </a:spcBef>
              <a:spcAft>
                <a:spcPts val="0"/>
              </a:spcAft>
              <a:buClr>
                <a:schemeClr val="dk1"/>
              </a:buClr>
              <a:buSzPts val="3000"/>
              <a:buFont typeface="Barlow Black"/>
              <a:buNone/>
              <a:defRPr sz="3000" b="0" i="0" u="none" strike="noStrike" cap="none">
                <a:solidFill>
                  <a:schemeClr val="dk1"/>
                </a:solidFill>
                <a:latin typeface="Barlow Black"/>
                <a:ea typeface="Barlow Black"/>
                <a:cs typeface="Barlow Black"/>
                <a:sym typeface="Barlow Black"/>
              </a:defRPr>
            </a:lvl9pPr>
          </a:lstStyle>
          <a:p>
            <a:r>
              <a:rPr lang="en" dirty="0"/>
              <a:t>03</a:t>
            </a:r>
          </a:p>
        </p:txBody>
      </p:sp>
      <p:sp>
        <p:nvSpPr>
          <p:cNvPr id="319" name="TextBox 19">
            <a:extLst>
              <a:ext uri="{FF2B5EF4-FFF2-40B4-BE49-F238E27FC236}">
                <a16:creationId xmlns:a16="http://schemas.microsoft.com/office/drawing/2014/main" id="{CACDFB94-8E69-82C2-5790-DFC7D1B37D43}"/>
              </a:ext>
            </a:extLst>
          </p:cNvPr>
          <p:cNvSpPr txBox="1"/>
          <p:nvPr/>
        </p:nvSpPr>
        <p:spPr>
          <a:xfrm>
            <a:off x="1485153" y="213350"/>
            <a:ext cx="6478147" cy="584775"/>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r>
              <a:rPr lang="en-US" sz="3200" dirty="0" err="1">
                <a:solidFill>
                  <a:schemeClr val="accent2"/>
                </a:solidFill>
                <a:latin typeface="SVN-Caprica Script" pitchFamily="2" charset="0"/>
              </a:rPr>
              <a:t>Mục</a:t>
            </a:r>
            <a:r>
              <a:rPr lang="en-US" sz="3200" dirty="0">
                <a:solidFill>
                  <a:schemeClr val="accent2"/>
                </a:solidFill>
                <a:latin typeface="SVN-Caprica Script" pitchFamily="2" charset="0"/>
              </a:rPr>
              <a:t> </a:t>
            </a:r>
            <a:r>
              <a:rPr lang="en-US" sz="3200" dirty="0" err="1">
                <a:solidFill>
                  <a:schemeClr val="accent2"/>
                </a:solidFill>
                <a:latin typeface="SVN-Caprica Script" pitchFamily="2" charset="0"/>
              </a:rPr>
              <a:t>tiêu</a:t>
            </a:r>
            <a:r>
              <a:rPr lang="en-US" sz="3200" dirty="0">
                <a:solidFill>
                  <a:schemeClr val="accent2"/>
                </a:solidFill>
                <a:latin typeface="SVN-Caprica Script" pitchFamily="2" charset="0"/>
              </a:rPr>
              <a:t> </a:t>
            </a:r>
            <a:r>
              <a:rPr lang="en-US" sz="3200" dirty="0" err="1">
                <a:solidFill>
                  <a:schemeClr val="accent2"/>
                </a:solidFill>
                <a:latin typeface="SVN-Caprica Script" pitchFamily="2" charset="0"/>
              </a:rPr>
              <a:t>bài</a:t>
            </a:r>
            <a:r>
              <a:rPr lang="en-US" sz="3200" dirty="0">
                <a:solidFill>
                  <a:schemeClr val="accent2"/>
                </a:solidFill>
                <a:latin typeface="SVN-Caprica Script" pitchFamily="2" charset="0"/>
              </a:rPr>
              <a:t> </a:t>
            </a:r>
            <a:r>
              <a:rPr lang="en-US" sz="3200" dirty="0" err="1">
                <a:solidFill>
                  <a:schemeClr val="accent2"/>
                </a:solidFill>
                <a:latin typeface="SVN-Caprica Script" pitchFamily="2" charset="0"/>
              </a:rPr>
              <a:t>học</a:t>
            </a:r>
            <a:endParaRPr lang="en-US" sz="3200" dirty="0">
              <a:solidFill>
                <a:schemeClr val="accent2"/>
              </a:solidFill>
              <a:latin typeface="SVN-Caprica Script" pitchFamily="2" charset="0"/>
            </a:endParaRPr>
          </a:p>
        </p:txBody>
      </p:sp>
      <p:pic>
        <p:nvPicPr>
          <p:cNvPr id="320" name="Picture 319">
            <a:extLst>
              <a:ext uri="{FF2B5EF4-FFF2-40B4-BE49-F238E27FC236}">
                <a16:creationId xmlns:a16="http://schemas.microsoft.com/office/drawing/2014/main" id="{3B868628-6AFD-0AC1-1BD9-1FEF72299394}"/>
              </a:ext>
            </a:extLst>
          </p:cNvPr>
          <p:cNvPicPr>
            <a:picLocks noChangeAspect="1"/>
          </p:cNvPicPr>
          <p:nvPr/>
        </p:nvPicPr>
        <p:blipFill>
          <a:blip r:embed="rId3"/>
          <a:stretch>
            <a:fillRect/>
          </a:stretch>
        </p:blipFill>
        <p:spPr>
          <a:xfrm>
            <a:off x="2358217" y="11122"/>
            <a:ext cx="866150" cy="866150"/>
          </a:xfrm>
          <a:prstGeom prst="rect">
            <a:avLst/>
          </a:prstGeom>
        </p:spPr>
      </p:pic>
      <p:sp>
        <p:nvSpPr>
          <p:cNvPr id="321" name="TextBox 22">
            <a:extLst>
              <a:ext uri="{FF2B5EF4-FFF2-40B4-BE49-F238E27FC236}">
                <a16:creationId xmlns:a16="http://schemas.microsoft.com/office/drawing/2014/main" id="{8EF6F2BF-3866-B38F-E1B4-098F22B25AB6}"/>
              </a:ext>
            </a:extLst>
          </p:cNvPr>
          <p:cNvSpPr txBox="1"/>
          <p:nvPr/>
        </p:nvSpPr>
        <p:spPr>
          <a:xfrm>
            <a:off x="4911655" y="4054599"/>
            <a:ext cx="4037473" cy="785343"/>
          </a:xfrm>
          <a:prstGeom prst="rect">
            <a:avLst/>
          </a:prstGeom>
          <a:solidFill>
            <a:schemeClr val="accent1">
              <a:lumMod val="20000"/>
              <a:lumOff val="80000"/>
            </a:schemeClr>
          </a:solid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just">
              <a:lnSpc>
                <a:spcPct val="150000"/>
              </a:lnSpc>
            </a:pPr>
            <a:r>
              <a:rPr lang="vi-VN" sz="1600" dirty="0"/>
              <a:t>Thích ứng được với một số thay đổi (nếu có) trong cuộc sống của bản thân.</a:t>
            </a:r>
          </a:p>
        </p:txBody>
      </p:sp>
      <p:sp>
        <p:nvSpPr>
          <p:cNvPr id="322" name="TextBox 24">
            <a:extLst>
              <a:ext uri="{FF2B5EF4-FFF2-40B4-BE49-F238E27FC236}">
                <a16:creationId xmlns:a16="http://schemas.microsoft.com/office/drawing/2014/main" id="{2EEA42B7-5998-3F45-140C-A06846059C60}"/>
              </a:ext>
            </a:extLst>
          </p:cNvPr>
          <p:cNvSpPr txBox="1"/>
          <p:nvPr/>
        </p:nvSpPr>
        <p:spPr>
          <a:xfrm>
            <a:off x="561160" y="1804653"/>
            <a:ext cx="3594114" cy="785343"/>
          </a:xfrm>
          <a:prstGeom prst="rect">
            <a:avLst/>
          </a:prstGeom>
          <a:solidFill>
            <a:schemeClr val="accent1">
              <a:lumMod val="20000"/>
              <a:lumOff val="80000"/>
            </a:schemeClr>
          </a:solid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just">
              <a:lnSpc>
                <a:spcPct val="150000"/>
              </a:lnSpc>
            </a:pPr>
            <a:r>
              <a:rPr lang="vi-VN" sz="1600" dirty="0"/>
              <a:t>Nêu được các biện pháp để thích ứng với thay đổi trong cuộc sống.</a:t>
            </a:r>
          </a:p>
        </p:txBody>
      </p:sp>
      <p:sp>
        <p:nvSpPr>
          <p:cNvPr id="323" name="TextBox 26">
            <a:extLst>
              <a:ext uri="{FF2B5EF4-FFF2-40B4-BE49-F238E27FC236}">
                <a16:creationId xmlns:a16="http://schemas.microsoft.com/office/drawing/2014/main" id="{E797529F-E619-5832-6D5B-C8370EA73EDC}"/>
              </a:ext>
            </a:extLst>
          </p:cNvPr>
          <p:cNvSpPr txBox="1"/>
          <p:nvPr/>
        </p:nvSpPr>
        <p:spPr>
          <a:xfrm>
            <a:off x="4710215" y="1895755"/>
            <a:ext cx="4037473" cy="785343"/>
          </a:xfrm>
          <a:prstGeom prst="rect">
            <a:avLst/>
          </a:prstGeom>
          <a:solidFill>
            <a:schemeClr val="accent1">
              <a:lumMod val="20000"/>
              <a:lumOff val="80000"/>
            </a:schemeClr>
          </a:solid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just">
              <a:lnSpc>
                <a:spcPct val="150000"/>
              </a:lnSpc>
            </a:pPr>
            <a:r>
              <a:rPr lang="vi-VN" sz="1600" dirty="0"/>
              <a:t>Nhận biết được ý nghĩa của việc thích ứng trước những thay đổi trong cuộc sống.</a:t>
            </a:r>
          </a:p>
        </p:txBody>
      </p:sp>
      <p:sp>
        <p:nvSpPr>
          <p:cNvPr id="324" name="TextBox 28">
            <a:extLst>
              <a:ext uri="{FF2B5EF4-FFF2-40B4-BE49-F238E27FC236}">
                <a16:creationId xmlns:a16="http://schemas.microsoft.com/office/drawing/2014/main" id="{9EEAB612-68DB-142B-CC2C-ACDFCCBD3F61}"/>
              </a:ext>
            </a:extLst>
          </p:cNvPr>
          <p:cNvSpPr txBox="1"/>
          <p:nvPr/>
        </p:nvSpPr>
        <p:spPr>
          <a:xfrm>
            <a:off x="608252" y="3775475"/>
            <a:ext cx="3594114" cy="1200329"/>
          </a:xfrm>
          <a:prstGeom prst="rect">
            <a:avLst/>
          </a:prstGeom>
          <a:solidFill>
            <a:schemeClr val="accent1">
              <a:lumMod val="20000"/>
              <a:lumOff val="80000"/>
            </a:schemeClr>
          </a:solid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just">
              <a:lnSpc>
                <a:spcPct val="150000"/>
              </a:lnSpc>
            </a:pPr>
            <a:r>
              <a:rPr lang="en-US" sz="1600" dirty="0" err="1"/>
              <a:t>Nêu</a:t>
            </a:r>
            <a:r>
              <a:rPr lang="en-US" sz="1600" dirty="0"/>
              <a:t> </a:t>
            </a:r>
            <a:r>
              <a:rPr lang="vi-VN" sz="1600" dirty="0"/>
              <a:t>được những việc làm </a:t>
            </a:r>
            <a:r>
              <a:rPr lang="en-US" sz="1600" dirty="0" err="1"/>
              <a:t>để</a:t>
            </a:r>
            <a:r>
              <a:rPr lang="en-US" sz="1600" dirty="0"/>
              <a:t> </a:t>
            </a:r>
            <a:r>
              <a:rPr lang="en-US" sz="1600" dirty="0" err="1"/>
              <a:t>thích</a:t>
            </a:r>
            <a:r>
              <a:rPr lang="en-US" sz="1600" dirty="0"/>
              <a:t> </a:t>
            </a:r>
            <a:r>
              <a:rPr lang="en-US" sz="1600" dirty="0" err="1"/>
              <a:t>ứng</a:t>
            </a:r>
            <a:r>
              <a:rPr lang="en-US" sz="1600" dirty="0"/>
              <a:t> </a:t>
            </a:r>
            <a:r>
              <a:rPr lang="en-US" sz="1600" dirty="0" err="1"/>
              <a:t>với</a:t>
            </a:r>
            <a:r>
              <a:rPr lang="en-US" sz="1600" dirty="0"/>
              <a:t> </a:t>
            </a:r>
            <a:r>
              <a:rPr lang="en-US" sz="1600" dirty="0" err="1"/>
              <a:t>sự</a:t>
            </a:r>
            <a:r>
              <a:rPr lang="en-US" sz="1600" dirty="0"/>
              <a:t> </a:t>
            </a:r>
            <a:r>
              <a:rPr lang="en-US" sz="1600" dirty="0" err="1"/>
              <a:t>thay</a:t>
            </a:r>
            <a:r>
              <a:rPr lang="en-US" sz="1600" dirty="0"/>
              <a:t> </a:t>
            </a:r>
            <a:r>
              <a:rPr lang="en-US" sz="1600" dirty="0" err="1"/>
              <a:t>đổi</a:t>
            </a:r>
            <a:r>
              <a:rPr lang="en-US" sz="1600" dirty="0"/>
              <a:t> </a:t>
            </a:r>
            <a:r>
              <a:rPr lang="en-US" sz="1600" dirty="0" err="1"/>
              <a:t>trong</a:t>
            </a:r>
            <a:r>
              <a:rPr lang="vi-VN" sz="1600" dirty="0"/>
              <a:t> những tình huống cụ thể, phù hợp với lứa tuổi.</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22">
                                            <p:bg/>
                                          </p:spTgt>
                                        </p:tgtEl>
                                        <p:attrNameLst>
                                          <p:attrName>style.visibility</p:attrName>
                                        </p:attrNameLst>
                                      </p:cBhvr>
                                      <p:to>
                                        <p:strVal val="visible"/>
                                      </p:to>
                                    </p:set>
                                    <p:animEffect transition="in" filter="barn(inVertical)">
                                      <p:cBhvr>
                                        <p:cTn id="7" dur="500"/>
                                        <p:tgtEl>
                                          <p:spTgt spid="322">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22">
                                            <p:txEl>
                                              <p:pRg st="0" end="0"/>
                                            </p:txEl>
                                          </p:spTgt>
                                        </p:tgtEl>
                                        <p:attrNameLst>
                                          <p:attrName>style.visibility</p:attrName>
                                        </p:attrNameLst>
                                      </p:cBhvr>
                                      <p:to>
                                        <p:strVal val="visible"/>
                                      </p:to>
                                    </p:set>
                                    <p:animEffect transition="in" filter="barn(inVertical)">
                                      <p:cBhvr>
                                        <p:cTn id="12" dur="500"/>
                                        <p:tgtEl>
                                          <p:spTgt spid="322">
                                            <p:txEl>
                                              <p:pRg st="0" end="0"/>
                                            </p:txEl>
                                          </p:spTgt>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23">
                                            <p:bg/>
                                          </p:spTgt>
                                        </p:tgtEl>
                                        <p:attrNameLst>
                                          <p:attrName>style.visibility</p:attrName>
                                        </p:attrNameLst>
                                      </p:cBhvr>
                                      <p:to>
                                        <p:strVal val="visible"/>
                                      </p:to>
                                    </p:set>
                                    <p:animEffect transition="in" filter="barn(inVertical)">
                                      <p:cBhvr>
                                        <p:cTn id="15" dur="500"/>
                                        <p:tgtEl>
                                          <p:spTgt spid="323">
                                            <p:bg/>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323">
                                            <p:txEl>
                                              <p:pRg st="0" end="0"/>
                                            </p:txEl>
                                          </p:spTgt>
                                        </p:tgtEl>
                                        <p:attrNameLst>
                                          <p:attrName>style.visibility</p:attrName>
                                        </p:attrNameLst>
                                      </p:cBhvr>
                                      <p:to>
                                        <p:strVal val="visible"/>
                                      </p:to>
                                    </p:set>
                                    <p:animEffect transition="in" filter="barn(inVertical)">
                                      <p:cBhvr>
                                        <p:cTn id="20" dur="500"/>
                                        <p:tgtEl>
                                          <p:spTgt spid="323">
                                            <p:txEl>
                                              <p:pRg st="0" end="0"/>
                                            </p:txEl>
                                          </p:spTgt>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324">
                                            <p:bg/>
                                          </p:spTgt>
                                        </p:tgtEl>
                                        <p:attrNameLst>
                                          <p:attrName>style.visibility</p:attrName>
                                        </p:attrNameLst>
                                      </p:cBhvr>
                                      <p:to>
                                        <p:strVal val="visible"/>
                                      </p:to>
                                    </p:set>
                                    <p:animEffect transition="in" filter="barn(inVertical)">
                                      <p:cBhvr>
                                        <p:cTn id="23" dur="500"/>
                                        <p:tgtEl>
                                          <p:spTgt spid="324">
                                            <p:bg/>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324">
                                            <p:txEl>
                                              <p:pRg st="0" end="0"/>
                                            </p:txEl>
                                          </p:spTgt>
                                        </p:tgtEl>
                                        <p:attrNameLst>
                                          <p:attrName>style.visibility</p:attrName>
                                        </p:attrNameLst>
                                      </p:cBhvr>
                                      <p:to>
                                        <p:strVal val="visible"/>
                                      </p:to>
                                    </p:set>
                                    <p:animEffect transition="in" filter="barn(inVertical)">
                                      <p:cBhvr>
                                        <p:cTn id="28" dur="500"/>
                                        <p:tgtEl>
                                          <p:spTgt spid="324">
                                            <p:txEl>
                                              <p:pRg st="0" end="0"/>
                                            </p:txEl>
                                          </p:spTgt>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321">
                                            <p:bg/>
                                          </p:spTgt>
                                        </p:tgtEl>
                                        <p:attrNameLst>
                                          <p:attrName>style.visibility</p:attrName>
                                        </p:attrNameLst>
                                      </p:cBhvr>
                                      <p:to>
                                        <p:strVal val="visible"/>
                                      </p:to>
                                    </p:set>
                                    <p:animEffect transition="in" filter="barn(inVertical)">
                                      <p:cBhvr>
                                        <p:cTn id="31" dur="500"/>
                                        <p:tgtEl>
                                          <p:spTgt spid="321">
                                            <p:bg/>
                                          </p:spTgt>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321">
                                            <p:txEl>
                                              <p:pRg st="0" end="0"/>
                                            </p:txEl>
                                          </p:spTgt>
                                        </p:tgtEl>
                                        <p:attrNameLst>
                                          <p:attrName>style.visibility</p:attrName>
                                        </p:attrNameLst>
                                      </p:cBhvr>
                                      <p:to>
                                        <p:strVal val="visible"/>
                                      </p:to>
                                    </p:set>
                                    <p:animEffect transition="in" filter="barn(inVertical)">
                                      <p:cBhvr>
                                        <p:cTn id="36" dur="500"/>
                                        <p:tgtEl>
                                          <p:spTgt spid="3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1" grpId="0" build="p" animBg="1"/>
      <p:bldP spid="322" grpId="0" build="p" animBg="1"/>
      <p:bldP spid="323" grpId="0" build="p" animBg="1"/>
      <p:bldP spid="324" grpId="0" build="p"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69"/>
        <p:cNvGrpSpPr/>
        <p:nvPr/>
      </p:nvGrpSpPr>
      <p:grpSpPr>
        <a:xfrm>
          <a:off x="0" y="0"/>
          <a:ext cx="0" cy="0"/>
          <a:chOff x="0" y="0"/>
          <a:chExt cx="0" cy="0"/>
        </a:xfrm>
      </p:grpSpPr>
      <p:cxnSp>
        <p:nvCxnSpPr>
          <p:cNvPr id="675" name="Google Shape;675;p50"/>
          <p:cNvCxnSpPr>
            <a:cxnSpLocks/>
          </p:cNvCxnSpPr>
          <p:nvPr/>
        </p:nvCxnSpPr>
        <p:spPr>
          <a:xfrm rot="10800000" flipH="1">
            <a:off x="5808602" y="2720231"/>
            <a:ext cx="639000" cy="461100"/>
          </a:xfrm>
          <a:prstGeom prst="bentConnector3">
            <a:avLst>
              <a:gd name="adj1" fmla="val 50008"/>
            </a:avLst>
          </a:prstGeom>
          <a:noFill/>
          <a:ln w="9525" cap="flat" cmpd="sng">
            <a:solidFill>
              <a:schemeClr val="lt2"/>
            </a:solidFill>
            <a:prstDash val="solid"/>
            <a:round/>
            <a:headEnd type="none" w="sm" len="sm"/>
            <a:tailEnd type="oval" w="sm" len="sm"/>
          </a:ln>
        </p:spPr>
      </p:cxnSp>
      <p:cxnSp>
        <p:nvCxnSpPr>
          <p:cNvPr id="677" name="Google Shape;677;p50"/>
          <p:cNvCxnSpPr>
            <a:cxnSpLocks/>
          </p:cNvCxnSpPr>
          <p:nvPr/>
        </p:nvCxnSpPr>
        <p:spPr>
          <a:xfrm>
            <a:off x="5808602" y="3181331"/>
            <a:ext cx="639000" cy="429600"/>
          </a:xfrm>
          <a:prstGeom prst="bentConnector3">
            <a:avLst>
              <a:gd name="adj1" fmla="val 50008"/>
            </a:avLst>
          </a:prstGeom>
          <a:noFill/>
          <a:ln w="9525" cap="flat" cmpd="sng">
            <a:solidFill>
              <a:schemeClr val="lt2"/>
            </a:solidFill>
            <a:prstDash val="solid"/>
            <a:round/>
            <a:headEnd type="none" w="sm" len="sm"/>
            <a:tailEnd type="oval" w="sm" len="sm"/>
          </a:ln>
        </p:spPr>
      </p:cxnSp>
      <p:cxnSp>
        <p:nvCxnSpPr>
          <p:cNvPr id="678" name="Google Shape;678;p50"/>
          <p:cNvCxnSpPr>
            <a:cxnSpLocks/>
          </p:cNvCxnSpPr>
          <p:nvPr/>
        </p:nvCxnSpPr>
        <p:spPr>
          <a:xfrm flipH="1">
            <a:off x="5787436" y="3830762"/>
            <a:ext cx="639000" cy="435300"/>
          </a:xfrm>
          <a:prstGeom prst="bentConnector3">
            <a:avLst>
              <a:gd name="adj1" fmla="val 50008"/>
            </a:avLst>
          </a:prstGeom>
          <a:noFill/>
          <a:ln w="9525" cap="flat" cmpd="sng">
            <a:solidFill>
              <a:schemeClr val="lt2"/>
            </a:solidFill>
            <a:prstDash val="solid"/>
            <a:round/>
            <a:headEnd type="oval" w="sm" len="sm"/>
            <a:tailEnd type="none" w="sm" len="sm"/>
          </a:ln>
        </p:spPr>
      </p:cxnSp>
      <p:cxnSp>
        <p:nvCxnSpPr>
          <p:cNvPr id="680" name="Google Shape;680;p50"/>
          <p:cNvCxnSpPr>
            <a:cxnSpLocks/>
          </p:cNvCxnSpPr>
          <p:nvPr/>
        </p:nvCxnSpPr>
        <p:spPr>
          <a:xfrm rot="10800000">
            <a:off x="5787436" y="4266063"/>
            <a:ext cx="639000" cy="453000"/>
          </a:xfrm>
          <a:prstGeom prst="bentConnector3">
            <a:avLst>
              <a:gd name="adj1" fmla="val 50008"/>
            </a:avLst>
          </a:prstGeom>
          <a:noFill/>
          <a:ln w="9525" cap="flat" cmpd="sng">
            <a:solidFill>
              <a:schemeClr val="lt2"/>
            </a:solidFill>
            <a:prstDash val="solid"/>
            <a:round/>
            <a:headEnd type="oval" w="sm" len="sm"/>
            <a:tailEnd type="none" w="sm" len="sm"/>
          </a:ln>
        </p:spPr>
      </p:cxnSp>
      <p:cxnSp>
        <p:nvCxnSpPr>
          <p:cNvPr id="682" name="Google Shape;682;p50"/>
          <p:cNvCxnSpPr>
            <a:cxnSpLocks/>
          </p:cNvCxnSpPr>
          <p:nvPr/>
        </p:nvCxnSpPr>
        <p:spPr>
          <a:xfrm rot="10800000" flipH="1">
            <a:off x="2147191" y="1531866"/>
            <a:ext cx="558900" cy="882900"/>
          </a:xfrm>
          <a:prstGeom prst="bentConnector3">
            <a:avLst>
              <a:gd name="adj1" fmla="val 48694"/>
            </a:avLst>
          </a:prstGeom>
          <a:noFill/>
          <a:ln w="9525" cap="flat" cmpd="sng">
            <a:solidFill>
              <a:schemeClr val="lt2"/>
            </a:solidFill>
            <a:prstDash val="solid"/>
            <a:round/>
            <a:headEnd type="none" w="med" len="med"/>
            <a:tailEnd type="oval" w="med" len="med"/>
          </a:ln>
        </p:spPr>
      </p:cxnSp>
      <p:cxnSp>
        <p:nvCxnSpPr>
          <p:cNvPr id="683" name="Google Shape;683;p50"/>
          <p:cNvCxnSpPr>
            <a:cxnSpLocks/>
          </p:cNvCxnSpPr>
          <p:nvPr/>
        </p:nvCxnSpPr>
        <p:spPr>
          <a:xfrm>
            <a:off x="2157256" y="2948996"/>
            <a:ext cx="558900" cy="1016700"/>
          </a:xfrm>
          <a:prstGeom prst="bentConnector3">
            <a:avLst>
              <a:gd name="adj1" fmla="val 49993"/>
            </a:avLst>
          </a:prstGeom>
          <a:noFill/>
          <a:ln w="9525" cap="flat" cmpd="sng">
            <a:solidFill>
              <a:schemeClr val="lt2"/>
            </a:solidFill>
            <a:prstDash val="solid"/>
            <a:round/>
            <a:headEnd type="none" w="med" len="med"/>
            <a:tailEnd type="oval" w="med" len="med"/>
          </a:ln>
        </p:spPr>
      </p:cxnSp>
      <p:pic>
        <p:nvPicPr>
          <p:cNvPr id="5" name="Picture 4">
            <a:extLst>
              <a:ext uri="{FF2B5EF4-FFF2-40B4-BE49-F238E27FC236}">
                <a16:creationId xmlns:a16="http://schemas.microsoft.com/office/drawing/2014/main" id="{7D45CB9E-2C76-D38A-4F18-AB9C5226F3F9}"/>
              </a:ext>
            </a:extLst>
          </p:cNvPr>
          <p:cNvPicPr>
            <a:picLocks noChangeAspect="1"/>
          </p:cNvPicPr>
          <p:nvPr/>
        </p:nvPicPr>
        <p:blipFill>
          <a:blip r:embed="rId3"/>
          <a:stretch>
            <a:fillRect/>
          </a:stretch>
        </p:blipFill>
        <p:spPr>
          <a:xfrm>
            <a:off x="499131" y="1973316"/>
            <a:ext cx="1567125" cy="1567125"/>
          </a:xfrm>
          <a:prstGeom prst="rect">
            <a:avLst/>
          </a:prstGeom>
        </p:spPr>
      </p:pic>
      <p:sp>
        <p:nvSpPr>
          <p:cNvPr id="7" name="TextBox 6">
            <a:extLst>
              <a:ext uri="{FF2B5EF4-FFF2-40B4-BE49-F238E27FC236}">
                <a16:creationId xmlns:a16="http://schemas.microsoft.com/office/drawing/2014/main" id="{5F91CD54-A75D-BA54-0725-6F874C24A8E6}"/>
              </a:ext>
            </a:extLst>
          </p:cNvPr>
          <p:cNvSpPr txBox="1"/>
          <p:nvPr/>
        </p:nvSpPr>
        <p:spPr>
          <a:xfrm>
            <a:off x="2895835" y="232457"/>
            <a:ext cx="4972046" cy="1569660"/>
          </a:xfrm>
          <a:prstGeom prst="rect">
            <a:avLst/>
          </a:prstGeom>
          <a:noFill/>
        </p:spPr>
        <p:txBody>
          <a:bodyPr wrap="square">
            <a:spAutoFit/>
          </a:bodyPr>
          <a:lstStyle/>
          <a:p>
            <a:pPr algn="just"/>
            <a:r>
              <a:rPr lang="vi-VN" sz="2400" dirty="0">
                <a:solidFill>
                  <a:srgbClr val="00B0F0"/>
                </a:solidFill>
              </a:rPr>
              <a:t>Thích ứng với thay đổi giúp </a:t>
            </a:r>
            <a:endParaRPr lang="en-US" sz="2400" dirty="0">
              <a:solidFill>
                <a:srgbClr val="00B0F0"/>
              </a:solidFill>
            </a:endParaRPr>
          </a:p>
          <a:p>
            <a:pPr algn="just"/>
            <a:r>
              <a:rPr lang="vi-VN" sz="2400" dirty="0">
                <a:solidFill>
                  <a:srgbClr val="00B0F0"/>
                </a:solidFill>
              </a:rPr>
              <a:t>con người có được sự chủ động trước những khó khăn, </a:t>
            </a:r>
          </a:p>
          <a:p>
            <a:r>
              <a:rPr lang="vi-VN" sz="2400" dirty="0">
                <a:solidFill>
                  <a:srgbClr val="00B0F0"/>
                </a:solidFill>
              </a:rPr>
              <a:t>biến cố không lường trước</a:t>
            </a:r>
            <a:r>
              <a:rPr lang="en-US" sz="2400" dirty="0">
                <a:solidFill>
                  <a:srgbClr val="00B0F0"/>
                </a:solidFill>
              </a:rPr>
              <a:t>.</a:t>
            </a:r>
          </a:p>
        </p:txBody>
      </p:sp>
      <p:sp>
        <p:nvSpPr>
          <p:cNvPr id="13" name="TextBox 12">
            <a:extLst>
              <a:ext uri="{FF2B5EF4-FFF2-40B4-BE49-F238E27FC236}">
                <a16:creationId xmlns:a16="http://schemas.microsoft.com/office/drawing/2014/main" id="{DA86AECB-81D8-9D9F-1126-B9C9706ADA1B}"/>
              </a:ext>
            </a:extLst>
          </p:cNvPr>
          <p:cNvSpPr txBox="1"/>
          <p:nvPr/>
        </p:nvSpPr>
        <p:spPr>
          <a:xfrm>
            <a:off x="2787027" y="1787594"/>
            <a:ext cx="4917062" cy="830997"/>
          </a:xfrm>
          <a:prstGeom prst="rect">
            <a:avLst/>
          </a:prstGeom>
          <a:noFill/>
        </p:spPr>
        <p:txBody>
          <a:bodyPr wrap="square">
            <a:spAutoFit/>
          </a:bodyPr>
          <a:lstStyle/>
          <a:p>
            <a:pPr algn="just"/>
            <a:r>
              <a:rPr lang="vi-VN" sz="2400" dirty="0">
                <a:solidFill>
                  <a:srgbClr val="00B0F0"/>
                </a:solidFill>
                <a:effectLst/>
                <a:latin typeface="+mn-lt"/>
              </a:rPr>
              <a:t>để tiếp tục phấn đấu đi đến hạnh phúc và thành công. </a:t>
            </a:r>
            <a:endParaRPr lang="en-US" sz="2400" dirty="0">
              <a:solidFill>
                <a:srgbClr val="00B0F0"/>
              </a:solidFill>
              <a:latin typeface="+mn-lt"/>
            </a:endParaRPr>
          </a:p>
        </p:txBody>
      </p:sp>
      <p:sp>
        <p:nvSpPr>
          <p:cNvPr id="15" name="TextBox 14">
            <a:extLst>
              <a:ext uri="{FF2B5EF4-FFF2-40B4-BE49-F238E27FC236}">
                <a16:creationId xmlns:a16="http://schemas.microsoft.com/office/drawing/2014/main" id="{1C52162A-938F-A58D-BF7D-1011B670D30F}"/>
              </a:ext>
            </a:extLst>
          </p:cNvPr>
          <p:cNvSpPr txBox="1"/>
          <p:nvPr/>
        </p:nvSpPr>
        <p:spPr>
          <a:xfrm>
            <a:off x="2895835" y="3071690"/>
            <a:ext cx="2692166" cy="1569660"/>
          </a:xfrm>
          <a:prstGeom prst="rect">
            <a:avLst/>
          </a:prstGeom>
          <a:noFill/>
        </p:spPr>
        <p:txBody>
          <a:bodyPr wrap="square">
            <a:spAutoFit/>
          </a:bodyPr>
          <a:lstStyle/>
          <a:p>
            <a:pPr algn="just"/>
            <a:r>
              <a:rPr lang="vi-VN" sz="2400" dirty="0">
                <a:solidFill>
                  <a:srgbClr val="CC4342"/>
                </a:solidFill>
                <a:effectLst/>
                <a:latin typeface="+mn-lt"/>
              </a:rPr>
              <a:t>Để thích ứng với thay đổi, cần rèn luyện những kĩ năng: </a:t>
            </a:r>
            <a:endParaRPr lang="en-US" sz="2400" dirty="0">
              <a:solidFill>
                <a:srgbClr val="CC4342"/>
              </a:solidFill>
              <a:latin typeface="+mn-lt"/>
            </a:endParaRPr>
          </a:p>
        </p:txBody>
      </p:sp>
      <p:sp>
        <p:nvSpPr>
          <p:cNvPr id="19" name="TextBox 18">
            <a:extLst>
              <a:ext uri="{FF2B5EF4-FFF2-40B4-BE49-F238E27FC236}">
                <a16:creationId xmlns:a16="http://schemas.microsoft.com/office/drawing/2014/main" id="{2C0F04C2-D0F1-9374-F98F-536FD4545F23}"/>
              </a:ext>
            </a:extLst>
          </p:cNvPr>
          <p:cNvSpPr txBox="1"/>
          <p:nvPr/>
        </p:nvSpPr>
        <p:spPr>
          <a:xfrm>
            <a:off x="6538229" y="2550954"/>
            <a:ext cx="4572000" cy="400110"/>
          </a:xfrm>
          <a:prstGeom prst="rect">
            <a:avLst/>
          </a:prstGeom>
          <a:noFill/>
        </p:spPr>
        <p:txBody>
          <a:bodyPr wrap="square">
            <a:spAutoFit/>
          </a:bodyPr>
          <a:lstStyle/>
          <a:p>
            <a:r>
              <a:rPr lang="vi-VN" sz="2000" dirty="0">
                <a:solidFill>
                  <a:srgbClr val="00B050"/>
                </a:solidFill>
              </a:rPr>
              <a:t>quản lí cảm xúc </a:t>
            </a:r>
            <a:endParaRPr lang="en-US" sz="2000" dirty="0">
              <a:solidFill>
                <a:srgbClr val="00B050"/>
              </a:solidFill>
            </a:endParaRPr>
          </a:p>
        </p:txBody>
      </p:sp>
      <p:sp>
        <p:nvSpPr>
          <p:cNvPr id="21" name="TextBox 20">
            <a:extLst>
              <a:ext uri="{FF2B5EF4-FFF2-40B4-BE49-F238E27FC236}">
                <a16:creationId xmlns:a16="http://schemas.microsoft.com/office/drawing/2014/main" id="{A21D49B5-E2B8-DBC6-E679-72BFBB6B1A1B}"/>
              </a:ext>
            </a:extLst>
          </p:cNvPr>
          <p:cNvSpPr txBox="1"/>
          <p:nvPr/>
        </p:nvSpPr>
        <p:spPr>
          <a:xfrm>
            <a:off x="6538229" y="4492563"/>
            <a:ext cx="4978400" cy="400110"/>
          </a:xfrm>
          <a:prstGeom prst="rect">
            <a:avLst/>
          </a:prstGeom>
          <a:noFill/>
        </p:spPr>
        <p:txBody>
          <a:bodyPr wrap="square">
            <a:spAutoFit/>
          </a:bodyPr>
          <a:lstStyle/>
          <a:p>
            <a:r>
              <a:rPr lang="vi-VN" sz="2000" dirty="0">
                <a:solidFill>
                  <a:srgbClr val="00B050"/>
                </a:solidFill>
              </a:rPr>
              <a:t>tư duy sáng tạo</a:t>
            </a:r>
            <a:endParaRPr lang="en-US" sz="2000" dirty="0">
              <a:solidFill>
                <a:srgbClr val="00B050"/>
              </a:solidFill>
            </a:endParaRPr>
          </a:p>
        </p:txBody>
      </p:sp>
      <p:sp>
        <p:nvSpPr>
          <p:cNvPr id="23" name="TextBox 22">
            <a:extLst>
              <a:ext uri="{FF2B5EF4-FFF2-40B4-BE49-F238E27FC236}">
                <a16:creationId xmlns:a16="http://schemas.microsoft.com/office/drawing/2014/main" id="{CDF1D22C-EE6E-3975-6A0E-D6941D031297}"/>
              </a:ext>
            </a:extLst>
          </p:cNvPr>
          <p:cNvSpPr txBox="1"/>
          <p:nvPr/>
        </p:nvSpPr>
        <p:spPr>
          <a:xfrm>
            <a:off x="6538229" y="3679891"/>
            <a:ext cx="5842416" cy="400110"/>
          </a:xfrm>
          <a:prstGeom prst="rect">
            <a:avLst/>
          </a:prstGeom>
          <a:noFill/>
        </p:spPr>
        <p:txBody>
          <a:bodyPr wrap="square">
            <a:spAutoFit/>
          </a:bodyPr>
          <a:lstStyle/>
          <a:p>
            <a:r>
              <a:rPr lang="vi-VN" sz="2000" dirty="0">
                <a:solidFill>
                  <a:srgbClr val="00B050"/>
                </a:solidFill>
              </a:rPr>
              <a:t>tư duy tích cực </a:t>
            </a:r>
            <a:endParaRPr lang="en-US" sz="2000" dirty="0">
              <a:solidFill>
                <a:srgbClr val="00B050"/>
              </a:solidFill>
            </a:endParaRPr>
          </a:p>
        </p:txBody>
      </p:sp>
      <p:sp>
        <p:nvSpPr>
          <p:cNvPr id="25" name="TextBox 24">
            <a:extLst>
              <a:ext uri="{FF2B5EF4-FFF2-40B4-BE49-F238E27FC236}">
                <a16:creationId xmlns:a16="http://schemas.microsoft.com/office/drawing/2014/main" id="{B62B630E-8BC2-A9D5-BC0C-FB60466ABAB3}"/>
              </a:ext>
            </a:extLst>
          </p:cNvPr>
          <p:cNvSpPr txBox="1"/>
          <p:nvPr/>
        </p:nvSpPr>
        <p:spPr>
          <a:xfrm>
            <a:off x="6538229" y="3340980"/>
            <a:ext cx="2129852" cy="400110"/>
          </a:xfrm>
          <a:prstGeom prst="rect">
            <a:avLst/>
          </a:prstGeom>
          <a:noFill/>
        </p:spPr>
        <p:txBody>
          <a:bodyPr wrap="square">
            <a:spAutoFit/>
          </a:bodyPr>
          <a:lstStyle/>
          <a:p>
            <a:r>
              <a:rPr lang="vi-VN" sz="2000" dirty="0">
                <a:solidFill>
                  <a:srgbClr val="00B050"/>
                </a:solidFill>
              </a:rPr>
              <a:t>giải quyết</a:t>
            </a:r>
            <a:r>
              <a:rPr lang="en-US" sz="2000" dirty="0">
                <a:solidFill>
                  <a:srgbClr val="00B050"/>
                </a:solidFill>
              </a:rPr>
              <a:t> </a:t>
            </a:r>
            <a:r>
              <a:rPr lang="vi-VN" sz="2000" dirty="0">
                <a:solidFill>
                  <a:srgbClr val="00B050"/>
                </a:solidFill>
              </a:rPr>
              <a:t>vấn đề </a:t>
            </a:r>
            <a:endParaRPr lang="en-US" sz="2000" dirty="0">
              <a:solidFill>
                <a:srgbClr val="00B050"/>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randombar(horizontal)">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randombar(horizontal)">
                                      <p:cBhvr>
                                        <p:cTn id="20" dur="500"/>
                                        <p:tgtEl>
                                          <p:spTgt spid="19"/>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randombar(horizontal)">
                                      <p:cBhvr>
                                        <p:cTn id="23" dur="500"/>
                                        <p:tgtEl>
                                          <p:spTgt spid="25"/>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randombar(horizontal)">
                                      <p:cBhvr>
                                        <p:cTn id="26" dur="500"/>
                                        <p:tgtEl>
                                          <p:spTgt spid="23"/>
                                        </p:tgtEl>
                                      </p:cBhvr>
                                    </p:animEffect>
                                  </p:childTnLst>
                                </p:cTn>
                              </p:par>
                              <p:par>
                                <p:cTn id="27" presetID="14" presetClass="entr" presetSubtype="1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randombar(horizontal)">
                                      <p:cBhvr>
                                        <p:cTn id="2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p:bldP spid="15" grpId="0"/>
      <p:bldP spid="19" grpId="0"/>
      <p:bldP spid="21" grpId="0"/>
      <p:bldP spid="23" grpId="0"/>
      <p:bldP spid="2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s://i.pinimg.com/564x/c4/6e/a2/c46ea286b4ce471c2fd3cf548a136fb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725" y="-275422"/>
            <a:ext cx="10091449" cy="573978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918373" y="2429573"/>
            <a:ext cx="3130985" cy="707886"/>
          </a:xfrm>
          <a:prstGeom prst="rect">
            <a:avLst/>
          </a:prstGeom>
          <a:noFill/>
        </p:spPr>
        <p:txBody>
          <a:bodyPr wrap="none" lIns="91440" tIns="45720" rIns="91440" bIns="45720">
            <a:spAutoFit/>
          </a:bodyPr>
          <a:lstStyle/>
          <a:p>
            <a:pPr algn="ctr"/>
            <a:r>
              <a:rPr lang="en-US" sz="40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LUYỆN TẬP</a:t>
            </a:r>
          </a:p>
        </p:txBody>
      </p:sp>
    </p:spTree>
    <p:extLst>
      <p:ext uri="{BB962C8B-B14F-4D97-AF65-F5344CB8AC3E}">
        <p14:creationId xmlns:p14="http://schemas.microsoft.com/office/powerpoint/2010/main" val="39984205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b="64252"/>
          <a:stretch/>
        </p:blipFill>
        <p:spPr>
          <a:xfrm>
            <a:off x="-1" y="0"/>
            <a:ext cx="9182693" cy="5143500"/>
          </a:xfrm>
          <a:prstGeom prst="rect">
            <a:avLst/>
          </a:prstGeom>
        </p:spPr>
      </p:pic>
      <p:sp>
        <p:nvSpPr>
          <p:cNvPr id="4" name="Rectangle 3"/>
          <p:cNvSpPr/>
          <p:nvPr/>
        </p:nvSpPr>
        <p:spPr>
          <a:xfrm>
            <a:off x="1712993" y="1371953"/>
            <a:ext cx="5756704" cy="1323439"/>
          </a:xfrm>
          <a:prstGeom prst="rect">
            <a:avLst/>
          </a:prstGeom>
          <a:noFill/>
        </p:spPr>
        <p:txBody>
          <a:bodyPr wrap="none" lIns="91440" tIns="45720" rIns="91440" bIns="45720">
            <a:spAutoFit/>
          </a:bodyPr>
          <a:lstStyle/>
          <a:p>
            <a:pPr algn="ctr"/>
            <a:r>
              <a:rPr lang="en-US" sz="40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CUỘC THI: </a:t>
            </a:r>
          </a:p>
          <a:p>
            <a:pPr algn="ctr"/>
            <a:r>
              <a:rPr lang="en-US" sz="40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ĐỘI NÀO NHANH HƠN</a:t>
            </a:r>
            <a:endParaRPr lang="en-US" sz="40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endParaRPr>
          </a:p>
        </p:txBody>
      </p:sp>
      <p:sp>
        <p:nvSpPr>
          <p:cNvPr id="5" name="Rectangle 4"/>
          <p:cNvSpPr/>
          <p:nvPr/>
        </p:nvSpPr>
        <p:spPr>
          <a:xfrm>
            <a:off x="3396147" y="611096"/>
            <a:ext cx="2390399" cy="646331"/>
          </a:xfrm>
          <a:prstGeom prst="rect">
            <a:avLst/>
          </a:prstGeom>
        </p:spPr>
        <p:txBody>
          <a:bodyPr wrap="none">
            <a:spAutoFit/>
          </a:bodyPr>
          <a:lstStyle/>
          <a:p>
            <a:pPr algn="ctr"/>
            <a:r>
              <a:rPr lang="en-US" sz="36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BÀI TẬP 1</a:t>
            </a:r>
          </a:p>
        </p:txBody>
      </p:sp>
    </p:spTree>
    <p:extLst>
      <p:ext uri="{BB962C8B-B14F-4D97-AF65-F5344CB8AC3E}">
        <p14:creationId xmlns:p14="http://schemas.microsoft.com/office/powerpoint/2010/main" val="392401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https://i.pinimg.com/originals/8e/ce/94/8ece94b074df4e37eee763ceaa3d25ef.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970"/>
            <a:ext cx="9144000" cy="514746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e 3"/>
          <p:cNvGraphicFramePr>
            <a:graphicFrameLocks noGrp="1"/>
          </p:cNvGraphicFramePr>
          <p:nvPr>
            <p:extLst>
              <p:ext uri="{D42A27DB-BD31-4B8C-83A1-F6EECF244321}">
                <p14:modId xmlns:p14="http://schemas.microsoft.com/office/powerpoint/2010/main" val="374903643"/>
              </p:ext>
            </p:extLst>
          </p:nvPr>
        </p:nvGraphicFramePr>
        <p:xfrm>
          <a:off x="209320" y="1057619"/>
          <a:ext cx="8725359" cy="2902442"/>
        </p:xfrm>
        <a:graphic>
          <a:graphicData uri="http://schemas.openxmlformats.org/drawingml/2006/table">
            <a:tbl>
              <a:tblPr firstRow="1" bandRow="1">
                <a:tableStyleId>{BBD8BE63-8815-4FC0-A2C2-9C89F5CE271A}</a:tableStyleId>
              </a:tblPr>
              <a:tblGrid>
                <a:gridCol w="683046">
                  <a:extLst>
                    <a:ext uri="{9D8B030D-6E8A-4147-A177-3AD203B41FA5}">
                      <a16:colId xmlns:a16="http://schemas.microsoft.com/office/drawing/2014/main" val="20000"/>
                    </a:ext>
                  </a:extLst>
                </a:gridCol>
                <a:gridCol w="3371162">
                  <a:extLst>
                    <a:ext uri="{9D8B030D-6E8A-4147-A177-3AD203B41FA5}">
                      <a16:colId xmlns:a16="http://schemas.microsoft.com/office/drawing/2014/main" val="20001"/>
                    </a:ext>
                  </a:extLst>
                </a:gridCol>
                <a:gridCol w="4671151">
                  <a:extLst>
                    <a:ext uri="{9D8B030D-6E8A-4147-A177-3AD203B41FA5}">
                      <a16:colId xmlns:a16="http://schemas.microsoft.com/office/drawing/2014/main" val="20002"/>
                    </a:ext>
                  </a:extLst>
                </a:gridCol>
              </a:tblGrid>
              <a:tr h="525002">
                <a:tc>
                  <a:txBody>
                    <a:bodyPr/>
                    <a:lstStyle/>
                    <a:p>
                      <a:pPr algn="ctr"/>
                      <a:r>
                        <a:rPr lang="en-US" sz="2400" b="1" dirty="0">
                          <a:solidFill>
                            <a:srgbClr val="000000"/>
                          </a:solidFill>
                          <a:effectLst/>
                          <a:latin typeface="Times New Roman" panose="02020603050405020304" pitchFamily="18" charset="0"/>
                          <a:cs typeface="Times New Roman" panose="02020603050405020304" pitchFamily="18" charset="0"/>
                        </a:rPr>
                        <a:t>STT</a:t>
                      </a:r>
                      <a:endParaRPr lang="en-US" sz="2400"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err="1">
                          <a:solidFill>
                            <a:srgbClr val="000000"/>
                          </a:solidFill>
                          <a:effectLst/>
                          <a:latin typeface="Times New Roman" panose="02020603050405020304" pitchFamily="18" charset="0"/>
                          <a:cs typeface="Times New Roman" panose="02020603050405020304" pitchFamily="18" charset="0"/>
                        </a:rPr>
                        <a:t>Lĩnh</a:t>
                      </a:r>
                      <a:r>
                        <a:rPr lang="en-US" sz="2400" b="1" dirty="0">
                          <a:solidFill>
                            <a:srgbClr val="000000"/>
                          </a:solidFill>
                          <a:effectLst/>
                          <a:latin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cs typeface="Times New Roman" panose="02020603050405020304" pitchFamily="18" charset="0"/>
                        </a:rPr>
                        <a:t>vực</a:t>
                      </a:r>
                      <a:endParaRPr lang="en-US" sz="2400"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err="1">
                          <a:solidFill>
                            <a:srgbClr val="000000"/>
                          </a:solidFill>
                          <a:effectLst/>
                          <a:latin typeface="Times New Roman" panose="02020603050405020304" pitchFamily="18" charset="0"/>
                          <a:cs typeface="Times New Roman" panose="02020603050405020304" pitchFamily="18" charset="0"/>
                        </a:rPr>
                        <a:t>Những</a:t>
                      </a:r>
                      <a:r>
                        <a:rPr lang="en-US" sz="2400" b="1" dirty="0">
                          <a:solidFill>
                            <a:srgbClr val="000000"/>
                          </a:solidFill>
                          <a:effectLst/>
                          <a:latin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cs typeface="Times New Roman" panose="02020603050405020304" pitchFamily="18" charset="0"/>
                        </a:rPr>
                        <a:t>khả</a:t>
                      </a:r>
                      <a:r>
                        <a:rPr lang="en-US" sz="2400" b="1" dirty="0">
                          <a:solidFill>
                            <a:srgbClr val="000000"/>
                          </a:solidFill>
                          <a:effectLst/>
                          <a:latin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cs typeface="Times New Roman" panose="02020603050405020304" pitchFamily="18" charset="0"/>
                        </a:rPr>
                        <a:t>năng</a:t>
                      </a:r>
                      <a:r>
                        <a:rPr lang="en-US" sz="2400" b="1" dirty="0">
                          <a:solidFill>
                            <a:srgbClr val="000000"/>
                          </a:solidFill>
                          <a:effectLst/>
                          <a:latin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cs typeface="Times New Roman" panose="02020603050405020304" pitchFamily="18" charset="0"/>
                        </a:rPr>
                        <a:t>có</a:t>
                      </a:r>
                      <a:r>
                        <a:rPr lang="en-US" sz="2400" b="1" dirty="0">
                          <a:solidFill>
                            <a:srgbClr val="000000"/>
                          </a:solidFill>
                          <a:effectLst/>
                          <a:latin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cs typeface="Times New Roman" panose="02020603050405020304" pitchFamily="18" charset="0"/>
                        </a:rPr>
                        <a:t>thể</a:t>
                      </a:r>
                      <a:r>
                        <a:rPr lang="en-US" sz="2400" b="1" dirty="0">
                          <a:solidFill>
                            <a:srgbClr val="000000"/>
                          </a:solidFill>
                          <a:effectLst/>
                          <a:latin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cs typeface="Times New Roman" panose="02020603050405020304" pitchFamily="18" charset="0"/>
                        </a:rPr>
                        <a:t>xảy</a:t>
                      </a:r>
                      <a:r>
                        <a:rPr lang="en-US" sz="2400" b="1" dirty="0">
                          <a:solidFill>
                            <a:srgbClr val="000000"/>
                          </a:solidFill>
                          <a:effectLst/>
                          <a:latin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cs typeface="Times New Roman" panose="02020603050405020304" pitchFamily="18" charset="0"/>
                        </a:rPr>
                        <a:t>ra</a:t>
                      </a:r>
                      <a:endParaRPr lang="en-US" sz="2400"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ctr"/>
                      <a:r>
                        <a:rPr lang="en-US" sz="2600">
                          <a:solidFill>
                            <a:srgbClr val="000000"/>
                          </a:solidFill>
                          <a:effectLst/>
                          <a:latin typeface="Times New Roman" panose="02020603050405020304" pitchFamily="18" charset="0"/>
                          <a:cs typeface="Times New Roman" panose="02020603050405020304" pitchFamily="18"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vi-VN" sz="2600">
                          <a:solidFill>
                            <a:srgbClr val="000000"/>
                          </a:solidFill>
                          <a:effectLst/>
                          <a:latin typeface="Times New Roman" panose="02020603050405020304" pitchFamily="18" charset="0"/>
                          <a:cs typeface="Times New Roman" panose="02020603050405020304" pitchFamily="18" charset="0"/>
                        </a:rPr>
                        <a:t>Do môi trường tự nhiên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algn="ctr"/>
                      <a:r>
                        <a:rPr lang="en-US" sz="2600">
                          <a:solidFill>
                            <a:srgbClr val="000000"/>
                          </a:solidFill>
                          <a:effectLst/>
                          <a:latin typeface="Times New Roman" panose="02020603050405020304" pitchFamily="18" charset="0"/>
                          <a:cs typeface="Times New Roman" panose="02020603050405020304" pitchFamily="18" charset="0"/>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2600">
                          <a:solidFill>
                            <a:srgbClr val="000000"/>
                          </a:solidFill>
                          <a:effectLst/>
                          <a:latin typeface="Times New Roman" panose="02020603050405020304" pitchFamily="18" charset="0"/>
                          <a:cs typeface="Times New Roman" panose="02020603050405020304" pitchFamily="18" charset="0"/>
                        </a:rPr>
                        <a:t>Do gia đình</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pPr algn="ctr"/>
                      <a:r>
                        <a:rPr lang="en-US" sz="2600">
                          <a:solidFill>
                            <a:srgbClr val="000000"/>
                          </a:solidFill>
                          <a:effectLst/>
                          <a:latin typeface="Times New Roman" panose="02020603050405020304" pitchFamily="18" charset="0"/>
                          <a:cs typeface="Times New Roman" panose="02020603050405020304" pitchFamily="18" charset="0"/>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2600">
                          <a:solidFill>
                            <a:srgbClr val="000000"/>
                          </a:solidFill>
                          <a:effectLst/>
                          <a:latin typeface="Times New Roman" panose="02020603050405020304" pitchFamily="18" charset="0"/>
                          <a:cs typeface="Times New Roman" panose="02020603050405020304" pitchFamily="18" charset="0"/>
                        </a:rPr>
                        <a:t>Do tác động của khoa học công nghệ</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70840">
                <a:tc>
                  <a:txBody>
                    <a:bodyPr/>
                    <a:lstStyle/>
                    <a:p>
                      <a:pPr algn="ctr"/>
                      <a:r>
                        <a:rPr lang="en-US" sz="2600" dirty="0">
                          <a:solidFill>
                            <a:srgbClr val="000000"/>
                          </a:solidFill>
                          <a:effectLst/>
                          <a:latin typeface="Times New Roman" panose="02020603050405020304" pitchFamily="18" charset="0"/>
                          <a:cs typeface="Times New Roman" panose="02020603050405020304" pitchFamily="18" charset="0"/>
                        </a:rPr>
                        <a:t>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2600" dirty="0" err="1">
                          <a:solidFill>
                            <a:srgbClr val="000000"/>
                          </a:solidFill>
                          <a:effectLst/>
                          <a:latin typeface="Times New Roman" panose="02020603050405020304" pitchFamily="18" charset="0"/>
                          <a:cs typeface="Times New Roman" panose="02020603050405020304" pitchFamily="18" charset="0"/>
                        </a:rPr>
                        <a:t>Yếu</a:t>
                      </a:r>
                      <a:r>
                        <a:rPr lang="en-US" sz="2600" dirty="0">
                          <a:solidFill>
                            <a:srgbClr val="000000"/>
                          </a:solidFill>
                          <a:effectLst/>
                          <a:latin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cs typeface="Times New Roman" panose="02020603050405020304" pitchFamily="18" charset="0"/>
                        </a:rPr>
                        <a:t>tố</a:t>
                      </a:r>
                      <a:r>
                        <a:rPr lang="en-US" sz="2600" dirty="0">
                          <a:solidFill>
                            <a:srgbClr val="000000"/>
                          </a:solidFill>
                          <a:effectLst/>
                          <a:latin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cs typeface="Times New Roman" panose="02020603050405020304" pitchFamily="18" charset="0"/>
                        </a:rPr>
                        <a:t>tâm</a:t>
                      </a:r>
                      <a:r>
                        <a:rPr lang="en-US" sz="2600" dirty="0">
                          <a:solidFill>
                            <a:srgbClr val="000000"/>
                          </a:solidFill>
                          <a:effectLst/>
                          <a:latin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cs typeface="Times New Roman" panose="02020603050405020304" pitchFamily="18" charset="0"/>
                        </a:rPr>
                        <a:t>sinh</a:t>
                      </a:r>
                      <a:r>
                        <a:rPr lang="en-US" sz="2600" dirty="0">
                          <a:solidFill>
                            <a:srgbClr val="000000"/>
                          </a:solidFill>
                          <a:effectLst/>
                          <a:latin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cs typeface="Times New Roman" panose="02020603050405020304" pitchFamily="18" charset="0"/>
                        </a:rPr>
                        <a:t>lí</a:t>
                      </a:r>
                      <a:r>
                        <a:rPr lang="en-US" sz="2600" dirty="0">
                          <a:solidFill>
                            <a:srgbClr val="000000"/>
                          </a:solidFill>
                          <a:effectLst/>
                          <a:latin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cs typeface="Times New Roman" panose="02020603050405020304" pitchFamily="18" charset="0"/>
                        </a:rPr>
                        <a:t>lứa</a:t>
                      </a:r>
                      <a:r>
                        <a:rPr lang="en-US" sz="2600" dirty="0">
                          <a:solidFill>
                            <a:srgbClr val="000000"/>
                          </a:solidFill>
                          <a:effectLst/>
                          <a:latin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cs typeface="Times New Roman" panose="02020603050405020304" pitchFamily="18" charset="0"/>
                        </a:rPr>
                        <a:t>tuổi</a:t>
                      </a:r>
                      <a:endParaRPr lang="en-US" sz="2600"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5" name="Rectangle 4"/>
          <p:cNvSpPr/>
          <p:nvPr/>
        </p:nvSpPr>
        <p:spPr>
          <a:xfrm>
            <a:off x="209320" y="194902"/>
            <a:ext cx="8725360" cy="584775"/>
          </a:xfrm>
          <a:prstGeom prst="rect">
            <a:avLst/>
          </a:prstGeom>
        </p:spPr>
        <p:txBody>
          <a:bodyPr wrap="square">
            <a:spAutoFit/>
          </a:bodyPr>
          <a:lstStyle/>
          <a:p>
            <a:pPr algn="ctr"/>
            <a:r>
              <a:rPr lang="en-US" sz="3200" b="1" dirty="0" err="1">
                <a:solidFill>
                  <a:srgbClr val="0070C0"/>
                </a:solidFill>
                <a:latin typeface="Times New Roman" panose="02020603050405020304" pitchFamily="18" charset="0"/>
                <a:cs typeface="Times New Roman" panose="02020603050405020304" pitchFamily="18" charset="0"/>
              </a:rPr>
              <a:t>Dự</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đoán</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những</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thay</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đổi</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có</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khả</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năng</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xảy</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ra</a:t>
            </a:r>
            <a:r>
              <a:rPr lang="en-US" sz="3200" b="1" dirty="0">
                <a:solidFill>
                  <a:srgbClr val="0070C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88647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499"/>
          </a:xfrm>
          <a:prstGeom prst="rect">
            <a:avLst/>
          </a:prstGeom>
        </p:spPr>
      </p:pic>
      <p:sp>
        <p:nvSpPr>
          <p:cNvPr id="3" name="Rectangle 2"/>
          <p:cNvSpPr/>
          <p:nvPr/>
        </p:nvSpPr>
        <p:spPr>
          <a:xfrm>
            <a:off x="6172398" y="1305158"/>
            <a:ext cx="2390399" cy="646331"/>
          </a:xfrm>
          <a:prstGeom prst="rect">
            <a:avLst/>
          </a:prstGeom>
        </p:spPr>
        <p:txBody>
          <a:bodyPr wrap="none">
            <a:spAutoFit/>
          </a:bodyPr>
          <a:lstStyle/>
          <a:p>
            <a:pPr algn="ctr"/>
            <a:r>
              <a:rPr lang="en-US" sz="36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BÀI TẬP 2</a:t>
            </a:r>
          </a:p>
        </p:txBody>
      </p:sp>
      <p:sp>
        <p:nvSpPr>
          <p:cNvPr id="4" name="Rectangle 3"/>
          <p:cNvSpPr/>
          <p:nvPr/>
        </p:nvSpPr>
        <p:spPr>
          <a:xfrm>
            <a:off x="2952363" y="2410912"/>
            <a:ext cx="5514651" cy="646331"/>
          </a:xfrm>
          <a:prstGeom prst="rect">
            <a:avLst/>
          </a:prstGeom>
        </p:spPr>
        <p:txBody>
          <a:bodyPr wrap="none">
            <a:spAutoFit/>
          </a:bodyPr>
          <a:lstStyle/>
          <a:p>
            <a:pPr algn="ctr"/>
            <a:r>
              <a:rPr lang="en-US" sz="36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THỬ LÀM CHUYÊN GIA</a:t>
            </a:r>
          </a:p>
        </p:txBody>
      </p:sp>
    </p:spTree>
    <p:extLst>
      <p:ext uri="{BB962C8B-B14F-4D97-AF65-F5344CB8AC3E}">
        <p14:creationId xmlns:p14="http://schemas.microsoft.com/office/powerpoint/2010/main" val="889649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2" descr="https://i.pinimg.com/originals/47/77/62/4777627b3008bf094b6afb7649787a7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1914098" y="-2210937"/>
            <a:ext cx="5558051" cy="967285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818866" y="886884"/>
            <a:ext cx="7533563" cy="3693319"/>
          </a:xfrm>
          <a:prstGeom prst="rect">
            <a:avLst/>
          </a:prstGeom>
        </p:spPr>
        <p:txBody>
          <a:bodyPr wrap="square">
            <a:spAutoFit/>
          </a:bodyPr>
          <a:lstStyle/>
          <a:p>
            <a:pPr algn="just"/>
            <a:r>
              <a:rPr lang="vi-VN" sz="1950" b="1" dirty="0">
                <a:latin typeface="+mj-lt"/>
              </a:rPr>
              <a:t>Tình huống a.</a:t>
            </a:r>
            <a:endParaRPr lang="vi-VN" sz="1950" dirty="0">
              <a:latin typeface="+mj-lt"/>
            </a:endParaRPr>
          </a:p>
          <a:p>
            <a:pPr algn="just"/>
            <a:r>
              <a:rPr lang="vi-VN" sz="1950" dirty="0">
                <a:latin typeface="+mj-lt"/>
              </a:rPr>
              <a:t>- Thay đổi được đề cập đến là: thay đổi đến từ gia đình. Cụ thể: khi bố mẹ em phải chuyển đổi công việc (do đất nông nghiệp bị thu hồi), thì nguồn thu nhập của gia đình sẽ bị giảm sút.</a:t>
            </a:r>
          </a:p>
          <a:p>
            <a:pPr algn="just"/>
            <a:r>
              <a:rPr lang="vi-VN" sz="1950" dirty="0">
                <a:latin typeface="+mj-lt"/>
              </a:rPr>
              <a:t>- Tư vấn cách ứng phó: khuyên bố mẹ, nên:</a:t>
            </a:r>
          </a:p>
          <a:p>
            <a:pPr algn="just"/>
            <a:r>
              <a:rPr lang="vi-VN" sz="1950" dirty="0">
                <a:latin typeface="+mj-lt"/>
              </a:rPr>
              <a:t>+ Giữ bình tĩnh, không nên quá lo lắng.</a:t>
            </a:r>
          </a:p>
          <a:p>
            <a:pPr algn="just"/>
            <a:r>
              <a:rPr lang="vi-VN" sz="1950" dirty="0">
                <a:latin typeface="+mj-lt"/>
              </a:rPr>
              <a:t>+ Khu công nghiệp mới được thành lập, </a:t>
            </a:r>
            <a:r>
              <a:rPr lang="en-US" sz="1950" b="1" dirty="0" err="1">
                <a:latin typeface="Times New Roman" panose="02020603050405020304" pitchFamily="18" charset="0"/>
                <a:cs typeface="Times New Roman" panose="02020603050405020304" pitchFamily="18" charset="0"/>
              </a:rPr>
              <a:t>các</a:t>
            </a:r>
            <a:r>
              <a:rPr lang="en-US" sz="1950" dirty="0">
                <a:latin typeface="+mj-lt"/>
              </a:rPr>
              <a:t> </a:t>
            </a:r>
            <a:r>
              <a:rPr lang="vi-VN" sz="1950" dirty="0">
                <a:latin typeface="+mj-lt"/>
              </a:rPr>
              <a:t>công ty được mở ra: bố mẹ có thể tìm hiểu và nộp hồ sơ ứng tuyển vào các công ty/ ngành nghề khác phù hợp với khả năng. </a:t>
            </a:r>
            <a:r>
              <a:rPr lang="en-US" sz="1950" b="1" dirty="0" err="1">
                <a:latin typeface="Times New Roman" panose="02020603050405020304" pitchFamily="18" charset="0"/>
                <a:cs typeface="Times New Roman" panose="02020603050405020304" pitchFamily="18" charset="0"/>
              </a:rPr>
              <a:t>Nếu</a:t>
            </a:r>
            <a:r>
              <a:rPr lang="en-US" sz="1950" dirty="0">
                <a:latin typeface="+mj-lt"/>
              </a:rPr>
              <a:t> </a:t>
            </a:r>
            <a:r>
              <a:rPr lang="vi-VN" sz="1950" dirty="0">
                <a:latin typeface="+mj-lt"/>
              </a:rPr>
              <a:t>chưa tìm được công ty/ ngành nghề phù hợp mang tính ổn định, lâu dài; bố mẹ vẫn có thể tham gia thực hiện một số công việc thời vụ để có thêm thu nhập, ví dụ như: khuân vác hàng hóa; nhân viên giao hàng,…</a:t>
            </a:r>
          </a:p>
        </p:txBody>
      </p:sp>
    </p:spTree>
    <p:extLst>
      <p:ext uri="{BB962C8B-B14F-4D97-AF65-F5344CB8AC3E}">
        <p14:creationId xmlns:p14="http://schemas.microsoft.com/office/powerpoint/2010/main" val="825087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s://i.pinimg.com/originals/62/d8/e1/62d8e1f337e21c8ebee6a3b9ba63893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1967094" y="-2066246"/>
            <a:ext cx="5266063" cy="939855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87285" y="316075"/>
            <a:ext cx="8582141" cy="3785652"/>
          </a:xfrm>
          <a:prstGeom prst="rect">
            <a:avLst/>
          </a:prstGeom>
        </p:spPr>
        <p:txBody>
          <a:bodyPr wrap="square">
            <a:spAutoFit/>
          </a:bodyPr>
          <a:lstStyle/>
          <a:p>
            <a:pPr algn="just"/>
            <a:r>
              <a:rPr lang="vi-VN" sz="2400" b="1" dirty="0">
                <a:latin typeface="+mj-lt"/>
              </a:rPr>
              <a:t>Tình huống b.</a:t>
            </a:r>
            <a:endParaRPr lang="vi-VN" sz="2400" dirty="0">
              <a:latin typeface="+mj-lt"/>
            </a:endParaRPr>
          </a:p>
          <a:p>
            <a:pPr algn="just"/>
            <a:r>
              <a:rPr lang="vi-VN" sz="2400" dirty="0">
                <a:latin typeface="+mj-lt"/>
              </a:rPr>
              <a:t>- Thay đổi đến từ gia đình. Cụ thể: hoàn cảnh sống của anh em N có sự xáo trộn do bố mẹ N đi làm ăn xa.</a:t>
            </a:r>
          </a:p>
          <a:p>
            <a:pPr algn="just"/>
            <a:r>
              <a:rPr lang="vi-VN" sz="2400" dirty="0">
                <a:latin typeface="+mj-lt"/>
              </a:rPr>
              <a:t>- Tư vấn: hai anh em N cần:</a:t>
            </a:r>
          </a:p>
          <a:p>
            <a:pPr algn="just"/>
            <a:r>
              <a:rPr lang="vi-VN" sz="2400" dirty="0">
                <a:latin typeface="+mj-lt"/>
              </a:rPr>
              <a:t>+ Bình tĩnh và thấu hiểu nỗi vất vả cũng như sự yêu thương của bố mẹ dành cho mình.</a:t>
            </a:r>
          </a:p>
          <a:p>
            <a:pPr algn="just"/>
            <a:r>
              <a:rPr lang="vi-VN" sz="2400" dirty="0">
                <a:latin typeface="+mj-lt"/>
              </a:rPr>
              <a:t>+ Luôn cố gắng học tập, rèn luyện; ngoan ngoãn, nghe lời</a:t>
            </a:r>
            <a:endParaRPr lang="en-US" sz="2400" dirty="0">
              <a:latin typeface="+mj-lt"/>
            </a:endParaRPr>
          </a:p>
          <a:p>
            <a:pPr algn="just"/>
            <a:r>
              <a:rPr lang="vi-VN" sz="2400" dirty="0">
                <a:latin typeface="+mj-lt"/>
              </a:rPr>
              <a:t> và chăm chỉ phụ giúp ông bà các công việc nhà.</a:t>
            </a:r>
          </a:p>
          <a:p>
            <a:pPr algn="just"/>
            <a:r>
              <a:rPr lang="vi-VN" sz="2400" dirty="0">
                <a:latin typeface="+mj-lt"/>
              </a:rPr>
              <a:t>+ Khi nhớ bố mẹ, hai bạn có thể: viết nhật kí hoặc gọi </a:t>
            </a:r>
            <a:endParaRPr lang="en-US" sz="2400" dirty="0">
              <a:latin typeface="+mj-lt"/>
            </a:endParaRPr>
          </a:p>
          <a:p>
            <a:pPr algn="just"/>
            <a:r>
              <a:rPr lang="vi-VN" sz="2400" dirty="0">
                <a:latin typeface="+mj-lt"/>
              </a:rPr>
              <a:t>điện thoại để trò chuyện với bố mẹ,…</a:t>
            </a:r>
          </a:p>
        </p:txBody>
      </p:sp>
    </p:spTree>
    <p:extLst>
      <p:ext uri="{BB962C8B-B14F-4D97-AF65-F5344CB8AC3E}">
        <p14:creationId xmlns:p14="http://schemas.microsoft.com/office/powerpoint/2010/main" val="3607059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ình ảnh Ghim câu chuyệ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2000249" y="-2000250"/>
            <a:ext cx="5143501" cy="914400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641021" y="939398"/>
            <a:ext cx="3861955" cy="1015663"/>
          </a:xfrm>
          <a:prstGeom prst="rect">
            <a:avLst/>
          </a:prstGeom>
        </p:spPr>
        <p:txBody>
          <a:bodyPr wrap="none">
            <a:spAutoFit/>
          </a:bodyPr>
          <a:lstStyle/>
          <a:p>
            <a:pPr algn="ctr"/>
            <a:r>
              <a:rPr lang="en-US" sz="60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BÀI TẬP 3</a:t>
            </a:r>
          </a:p>
        </p:txBody>
      </p:sp>
      <p:sp>
        <p:nvSpPr>
          <p:cNvPr id="4" name="Rectangle 3"/>
          <p:cNvSpPr/>
          <p:nvPr/>
        </p:nvSpPr>
        <p:spPr>
          <a:xfrm>
            <a:off x="2155589" y="2386628"/>
            <a:ext cx="5038559" cy="1015663"/>
          </a:xfrm>
          <a:prstGeom prst="rect">
            <a:avLst/>
          </a:prstGeom>
        </p:spPr>
        <p:txBody>
          <a:bodyPr wrap="none">
            <a:spAutoFit/>
          </a:bodyPr>
          <a:lstStyle/>
          <a:p>
            <a:pPr algn="ctr"/>
            <a:r>
              <a:rPr lang="en-US" sz="60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TRANH BIỆN</a:t>
            </a:r>
          </a:p>
        </p:txBody>
      </p:sp>
    </p:spTree>
    <p:extLst>
      <p:ext uri="{BB962C8B-B14F-4D97-AF65-F5344CB8AC3E}">
        <p14:creationId xmlns:p14="http://schemas.microsoft.com/office/powerpoint/2010/main" val="2176463933"/>
      </p:ext>
    </p:extLst>
  </p:cSld>
  <p:clrMapOvr>
    <a:masterClrMapping/>
  </p:clrMapOvr>
  <p:transition spd="slow">
    <p:comb/>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s://i.pinimg.com/originals/6e/29/ae/6e29aec8e6bc9020204b1f06177b19d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2000250" y="-2000250"/>
            <a:ext cx="5143500" cy="9144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74370" y="1223606"/>
            <a:ext cx="7612380" cy="3539430"/>
          </a:xfrm>
          <a:prstGeom prst="rect">
            <a:avLst/>
          </a:prstGeom>
        </p:spPr>
        <p:txBody>
          <a:bodyPr wrap="square">
            <a:spAutoFit/>
          </a:bodyPr>
          <a:lstStyle/>
          <a:p>
            <a:pPr algn="just"/>
            <a:r>
              <a:rPr lang="vi-VN" sz="2800" b="1" dirty="0">
                <a:latin typeface="+mj-lt"/>
              </a:rPr>
              <a:t>Không đồng tình, </a:t>
            </a:r>
            <a:r>
              <a:rPr lang="vi-VN" sz="2800" dirty="0">
                <a:latin typeface="+mj-lt"/>
              </a:rPr>
              <a:t>vì: trong cuộc sống, có rất nhiều thay đổi có thể xảy ra với bản thân và gia đình. Đó có thể là những thay đổi tiêu cực, nhưng cũng có thể là thay đổi mang tính tích cực, ví dụ: nguồn thu nhập của gia đình tăng lên; hoặc sự xuất hiện của các thành tựu khoa học - công nghệ khiến cho cuộc sống của con người trở nên dễ dàng, thuận tiện hơn,…</a:t>
            </a:r>
            <a:endParaRPr lang="en-US" sz="2800" dirty="0">
              <a:latin typeface="+mj-lt"/>
            </a:endParaRPr>
          </a:p>
        </p:txBody>
      </p:sp>
      <p:sp>
        <p:nvSpPr>
          <p:cNvPr id="3" name="Rectangle 2"/>
          <p:cNvSpPr/>
          <p:nvPr/>
        </p:nvSpPr>
        <p:spPr>
          <a:xfrm>
            <a:off x="3817420" y="605137"/>
            <a:ext cx="1848583" cy="584775"/>
          </a:xfrm>
          <a:prstGeom prst="rect">
            <a:avLst/>
          </a:prstGeom>
        </p:spPr>
        <p:txBody>
          <a:bodyPr wrap="none">
            <a:spAutoFit/>
          </a:bodyPr>
          <a:lstStyle/>
          <a:p>
            <a:r>
              <a:rPr lang="vi-VN" sz="3200" b="1" dirty="0">
                <a:latin typeface="+mj-lt"/>
              </a:rPr>
              <a:t>Ý kiến a. </a:t>
            </a:r>
            <a:endParaRPr lang="en-US" sz="3200" dirty="0">
              <a:latin typeface="+mj-lt"/>
            </a:endParaRPr>
          </a:p>
        </p:txBody>
      </p:sp>
    </p:spTree>
    <p:extLst>
      <p:ext uri="{BB962C8B-B14F-4D97-AF65-F5344CB8AC3E}">
        <p14:creationId xmlns:p14="http://schemas.microsoft.com/office/powerpoint/2010/main" val="1063360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s://i.pinimg.com/originals/9a/d0/70/9ad07012fdd64f22e01822cdc2d6143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2003422" y="-1997078"/>
            <a:ext cx="5137156" cy="9144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977440" y="646212"/>
            <a:ext cx="1893467" cy="584775"/>
          </a:xfrm>
          <a:prstGeom prst="rect">
            <a:avLst/>
          </a:prstGeom>
        </p:spPr>
        <p:txBody>
          <a:bodyPr wrap="none">
            <a:spAutoFit/>
          </a:bodyPr>
          <a:lstStyle/>
          <a:p>
            <a:r>
              <a:rPr lang="vi-VN" sz="3200" b="1" dirty="0">
                <a:latin typeface="+mj-lt"/>
              </a:rPr>
              <a:t>Ý kiến </a:t>
            </a:r>
            <a:r>
              <a:rPr lang="en-US" sz="3200" b="1" dirty="0">
                <a:latin typeface="Times New Roman" panose="02020603050405020304" pitchFamily="18" charset="0"/>
                <a:cs typeface="Times New Roman" panose="02020603050405020304" pitchFamily="18" charset="0"/>
              </a:rPr>
              <a:t>b</a:t>
            </a:r>
            <a:r>
              <a:rPr lang="vi-VN" sz="3200" b="1" dirty="0">
                <a:latin typeface="Times New Roman" panose="02020603050405020304" pitchFamily="18" charset="0"/>
                <a:cs typeface="Times New Roman" panose="02020603050405020304" pitchFamily="18" charset="0"/>
              </a:rPr>
              <a:t>.</a:t>
            </a:r>
            <a:r>
              <a:rPr lang="vi-VN" sz="3200" b="1" dirty="0">
                <a:latin typeface="+mj-lt"/>
              </a:rPr>
              <a:t> </a:t>
            </a:r>
            <a:endParaRPr lang="en-US" sz="3200" dirty="0">
              <a:latin typeface="+mj-lt"/>
            </a:endParaRPr>
          </a:p>
        </p:txBody>
      </p:sp>
      <p:sp>
        <p:nvSpPr>
          <p:cNvPr id="3" name="Rectangle 2"/>
          <p:cNvSpPr/>
          <p:nvPr/>
        </p:nvSpPr>
        <p:spPr>
          <a:xfrm>
            <a:off x="600074" y="1236094"/>
            <a:ext cx="7943850" cy="2677656"/>
          </a:xfrm>
          <a:prstGeom prst="rect">
            <a:avLst/>
          </a:prstGeom>
        </p:spPr>
        <p:txBody>
          <a:bodyPr wrap="square">
            <a:spAutoFit/>
          </a:bodyPr>
          <a:lstStyle/>
          <a:p>
            <a:pPr algn="just"/>
            <a:r>
              <a:rPr lang="vi-VN" sz="2800" b="1" dirty="0">
                <a:latin typeface="+mj-lt"/>
              </a:rPr>
              <a:t>Không đồng tình, </a:t>
            </a:r>
            <a:r>
              <a:rPr lang="vi-VN" sz="2800" dirty="0">
                <a:latin typeface="+mj-lt"/>
              </a:rPr>
              <a:t>vì: Khi thay đổi xảy ra, chúng ta cần trang bị những kĩ năng để thích ứng với sự thay đổi. Thích ứng với thay đổi giúp chúng ta vượt qua được sự thay đổi của hoàn cảnh; sống phù hợp với hoàn cảnh; không ngừng tự hoàn thiện và phát triển bản thân.</a:t>
            </a:r>
            <a:endParaRPr lang="en-US" sz="2800" dirty="0">
              <a:latin typeface="+mj-lt"/>
            </a:endParaRPr>
          </a:p>
        </p:txBody>
      </p:sp>
    </p:spTree>
    <p:extLst>
      <p:ext uri="{BB962C8B-B14F-4D97-AF65-F5344CB8AC3E}">
        <p14:creationId xmlns:p14="http://schemas.microsoft.com/office/powerpoint/2010/main" val="4037798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pic>
        <p:nvPicPr>
          <p:cNvPr id="2050" name="Picture 2" descr="https://i.pinimg.com/564x/15/e1/0f/15e10f3c1ea62d080a13f561cf9ad37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58555" cy="51435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76">
            <a:extLst>
              <a:ext uri="{FF2B5EF4-FFF2-40B4-BE49-F238E27FC236}">
                <a16:creationId xmlns:a16="http://schemas.microsoft.com/office/drawing/2014/main" id="{5D22A4CA-E70D-53A7-C3BD-52221413FBAD}"/>
              </a:ext>
            </a:extLst>
          </p:cNvPr>
          <p:cNvSpPr txBox="1"/>
          <p:nvPr/>
        </p:nvSpPr>
        <p:spPr>
          <a:xfrm>
            <a:off x="1315070" y="2047181"/>
            <a:ext cx="6478147" cy="1200329"/>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r>
              <a:rPr lang="en-US" sz="7200" b="1" dirty="0" err="1">
                <a:solidFill>
                  <a:srgbClr val="D8181D"/>
                </a:solidFill>
                <a:latin typeface="SVN-Caprica Script" pitchFamily="2" charset="0"/>
              </a:rPr>
              <a:t>MỞ</a:t>
            </a:r>
            <a:r>
              <a:rPr lang="en-US" sz="7200" b="1" dirty="0">
                <a:solidFill>
                  <a:srgbClr val="D8181D"/>
                </a:solidFill>
                <a:latin typeface="SVN-Caprica Script" pitchFamily="2" charset="0"/>
              </a:rPr>
              <a:t> </a:t>
            </a:r>
            <a:r>
              <a:rPr lang="en-US" sz="7200" b="1" dirty="0" err="1">
                <a:solidFill>
                  <a:srgbClr val="D8181D"/>
                </a:solidFill>
                <a:latin typeface="SVN-Caprica Script" pitchFamily="2" charset="0"/>
              </a:rPr>
              <a:t>ĐẦU</a:t>
            </a:r>
            <a:endParaRPr lang="en-US" sz="7200" b="1" dirty="0">
              <a:solidFill>
                <a:srgbClr val="D8181D"/>
              </a:solidFill>
              <a:latin typeface="SVN-Caprica Script" pitchFamily="2" charset="0"/>
            </a:endParaRPr>
          </a:p>
        </p:txBody>
      </p:sp>
      <p:sp>
        <p:nvSpPr>
          <p:cNvPr id="7" name="TextBox 77">
            <a:extLst>
              <a:ext uri="{FF2B5EF4-FFF2-40B4-BE49-F238E27FC236}">
                <a16:creationId xmlns:a16="http://schemas.microsoft.com/office/drawing/2014/main" id="{F59724AC-FB85-795C-7FCA-C984754D1AF3}"/>
              </a:ext>
            </a:extLst>
          </p:cNvPr>
          <p:cNvSpPr txBox="1"/>
          <p:nvPr/>
        </p:nvSpPr>
        <p:spPr>
          <a:xfrm>
            <a:off x="2957342" y="1131680"/>
            <a:ext cx="3362255" cy="707886"/>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r>
              <a:rPr lang="en-US" sz="4000" dirty="0" err="1">
                <a:solidFill>
                  <a:srgbClr val="00B0F0"/>
                </a:solidFill>
                <a:latin typeface="SVN-Caprica Script" pitchFamily="2" charset="0"/>
              </a:rPr>
              <a:t>Hoạt</a:t>
            </a:r>
            <a:r>
              <a:rPr lang="en-US" sz="4000" dirty="0">
                <a:solidFill>
                  <a:srgbClr val="00B0F0"/>
                </a:solidFill>
                <a:latin typeface="SVN-Caprica Script" pitchFamily="2" charset="0"/>
              </a:rPr>
              <a:t> </a:t>
            </a:r>
            <a:r>
              <a:rPr lang="en-US" sz="4000" dirty="0" err="1">
                <a:solidFill>
                  <a:srgbClr val="00B0F0"/>
                </a:solidFill>
                <a:latin typeface="SVN-Caprica Script" pitchFamily="2" charset="0"/>
              </a:rPr>
              <a:t>động</a:t>
            </a:r>
            <a:r>
              <a:rPr lang="en-US" sz="4000" dirty="0">
                <a:solidFill>
                  <a:srgbClr val="00B0F0"/>
                </a:solidFill>
                <a:latin typeface="SVN-Caprica Script" pitchFamily="2" charset="0"/>
              </a:rPr>
              <a:t> 1</a:t>
            </a:r>
          </a:p>
        </p:txBody>
      </p:sp>
      <p:pic>
        <p:nvPicPr>
          <p:cNvPr id="8" name="Picture 7">
            <a:extLst>
              <a:ext uri="{FF2B5EF4-FFF2-40B4-BE49-F238E27FC236}">
                <a16:creationId xmlns:a16="http://schemas.microsoft.com/office/drawing/2014/main" id="{EAAB8650-4782-85F4-7B01-B4E68DAF720A}"/>
              </a:ext>
            </a:extLst>
          </p:cNvPr>
          <p:cNvPicPr>
            <a:picLocks noChangeAspect="1"/>
          </p:cNvPicPr>
          <p:nvPr/>
        </p:nvPicPr>
        <p:blipFill>
          <a:blip r:embed="rId4"/>
          <a:stretch>
            <a:fillRect/>
          </a:stretch>
        </p:blipFill>
        <p:spPr>
          <a:xfrm>
            <a:off x="4154151" y="372968"/>
            <a:ext cx="817233" cy="81723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s://i.pinimg.com/originals/9c/92/a0/9c92a06c4642ee484db4a00bee47904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2000250" y="-2000250"/>
            <a:ext cx="5143500" cy="9144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360495" y="591128"/>
            <a:ext cx="2441694" cy="769441"/>
          </a:xfrm>
          <a:prstGeom prst="rect">
            <a:avLst/>
          </a:prstGeom>
        </p:spPr>
        <p:txBody>
          <a:bodyPr wrap="none">
            <a:spAutoFit/>
          </a:bodyPr>
          <a:lstStyle/>
          <a:p>
            <a:r>
              <a:rPr lang="vi-VN" sz="4400" b="1" dirty="0">
                <a:latin typeface="+mj-lt"/>
              </a:rPr>
              <a:t>Ý kiến </a:t>
            </a:r>
            <a:r>
              <a:rPr lang="en-US" sz="4400" b="1" dirty="0">
                <a:latin typeface="Times New Roman" panose="02020603050405020304" pitchFamily="18" charset="0"/>
                <a:cs typeface="Times New Roman" panose="02020603050405020304" pitchFamily="18" charset="0"/>
              </a:rPr>
              <a:t>c</a:t>
            </a:r>
            <a:r>
              <a:rPr lang="vi-VN" sz="4400" b="1" dirty="0">
                <a:latin typeface="Times New Roman" panose="02020603050405020304" pitchFamily="18" charset="0"/>
                <a:cs typeface="Times New Roman" panose="02020603050405020304" pitchFamily="18" charset="0"/>
              </a:rPr>
              <a:t>.</a:t>
            </a:r>
            <a:r>
              <a:rPr lang="vi-VN" sz="4400" b="1" dirty="0">
                <a:latin typeface="+mj-lt"/>
              </a:rPr>
              <a:t> </a:t>
            </a:r>
            <a:endParaRPr lang="en-US" sz="4400" dirty="0">
              <a:latin typeface="+mj-lt"/>
            </a:endParaRPr>
          </a:p>
        </p:txBody>
      </p:sp>
      <p:sp>
        <p:nvSpPr>
          <p:cNvPr id="2" name="Rectangle 1"/>
          <p:cNvSpPr/>
          <p:nvPr/>
        </p:nvSpPr>
        <p:spPr>
          <a:xfrm>
            <a:off x="1239396" y="1568727"/>
            <a:ext cx="6665205" cy="2862322"/>
          </a:xfrm>
          <a:prstGeom prst="rect">
            <a:avLst/>
          </a:prstGeom>
        </p:spPr>
        <p:txBody>
          <a:bodyPr wrap="square">
            <a:spAutoFit/>
          </a:bodyPr>
          <a:lstStyle/>
          <a:p>
            <a:pPr algn="just"/>
            <a:r>
              <a:rPr lang="vi-VN" sz="3600" b="1" dirty="0">
                <a:latin typeface="+mj-lt"/>
              </a:rPr>
              <a:t>Đồng tình, </a:t>
            </a:r>
            <a:r>
              <a:rPr lang="vi-VN" sz="3600" dirty="0">
                <a:latin typeface="+mj-lt"/>
              </a:rPr>
              <a:t>vì: những sự thay đổi có thể xảy ra trong cuộc sống đôi khi cũng là cơ hội, động lực để chúng ta rèn luyện bản thân và trưởng thành.</a:t>
            </a:r>
            <a:endParaRPr lang="en-US" sz="3600" dirty="0">
              <a:latin typeface="+mj-lt"/>
            </a:endParaRPr>
          </a:p>
        </p:txBody>
      </p:sp>
    </p:spTree>
    <p:extLst>
      <p:ext uri="{BB962C8B-B14F-4D97-AF65-F5344CB8AC3E}">
        <p14:creationId xmlns:p14="http://schemas.microsoft.com/office/powerpoint/2010/main" val="1443724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ttps://i.pinimg.com/564x/c3/f7/9f/c3f79f7a14062638e8b21b837c2adf7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2000250" y="-2000250"/>
            <a:ext cx="5143500" cy="9144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641021" y="1556087"/>
            <a:ext cx="3861955" cy="1015663"/>
          </a:xfrm>
          <a:prstGeom prst="rect">
            <a:avLst/>
          </a:prstGeom>
        </p:spPr>
        <p:txBody>
          <a:bodyPr wrap="none">
            <a:spAutoFit/>
          </a:bodyPr>
          <a:lstStyle/>
          <a:p>
            <a:pPr algn="ctr"/>
            <a:r>
              <a:rPr lang="en-US" sz="60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BÀI TẬP 4</a:t>
            </a:r>
          </a:p>
        </p:txBody>
      </p:sp>
    </p:spTree>
    <p:extLst>
      <p:ext uri="{BB962C8B-B14F-4D97-AF65-F5344CB8AC3E}">
        <p14:creationId xmlns:p14="http://schemas.microsoft.com/office/powerpoint/2010/main" val="3133224992"/>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ttps://i.pinimg.com/564x/1e/b4/7a/1eb47abd59e211aa1eaba397d1facf3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1894903" y="-2456764"/>
            <a:ext cx="5431315" cy="1008043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881350" y="618425"/>
            <a:ext cx="7546554" cy="4154984"/>
          </a:xfrm>
          <a:prstGeom prst="rect">
            <a:avLst/>
          </a:prstGeom>
        </p:spPr>
        <p:txBody>
          <a:bodyPr wrap="square">
            <a:spAutoFit/>
          </a:bodyPr>
          <a:lstStyle/>
          <a:p>
            <a:pPr algn="just"/>
            <a:r>
              <a:rPr lang="vi-VN" sz="2400" b="1" i="1" dirty="0">
                <a:latin typeface="+mj-lt"/>
              </a:rPr>
              <a:t>Chấp nhận sự thay đổi là tất yếu.</a:t>
            </a:r>
            <a:r>
              <a:rPr lang="vi-VN" sz="2400" dirty="0">
                <a:latin typeface="+mj-lt"/>
              </a:rPr>
              <a:t> </a:t>
            </a:r>
            <a:r>
              <a:rPr lang="vi-VN" sz="2400" b="1" dirty="0">
                <a:latin typeface="+mj-lt"/>
              </a:rPr>
              <a:t>Ví dụ:</a:t>
            </a:r>
            <a:r>
              <a:rPr lang="vi-VN" sz="2400" dirty="0">
                <a:latin typeface="+mj-lt"/>
              </a:rPr>
              <a:t> Anh K ước mơ trở thành nghệ sĩ Piano và đã đạt được nhiều giải thưởng. </a:t>
            </a:r>
            <a:r>
              <a:rPr lang="en-US" sz="2400" dirty="0">
                <a:latin typeface="+mj-lt"/>
              </a:rPr>
              <a:t>M</a:t>
            </a:r>
            <a:r>
              <a:rPr lang="vi-VN" sz="2400" dirty="0">
                <a:latin typeface="+mj-lt"/>
              </a:rPr>
              <a:t>ột tai nạn xảy ra khiến anh bị chấn thương ở tay và không thể chơi đàn được nữa</a:t>
            </a:r>
            <a:r>
              <a:rPr lang="en-US" sz="2400" dirty="0">
                <a:latin typeface="+mj-lt"/>
              </a:rPr>
              <a:t>,</a:t>
            </a:r>
            <a:r>
              <a:rPr lang="vi-VN" sz="2400" dirty="0">
                <a:latin typeface="+mj-lt"/>
              </a:rPr>
              <a:t> anh K rất buồn và lo lắng cho tương lai của mình. Sự cố tai nạn là một biến cố lớn trong cuộc đời anh K khiến ước mơ trở thành nghệ sĩ piano của anh không thể thực hiện. Anh rất đau khổ và khó chấp nhận điều này. Tuy nhiên, sau khi bình tâm suy nghĩ, anh hiểu rằng việc bị hỏng đi đôi bàn tay là sự thật không thể thay đổi được. Dù anh dằn vặt, đau khổ thì điều đó đã xảy ra và đôi tay của anh không thể bình phục được như cũ.</a:t>
            </a:r>
            <a:endParaRPr lang="en-US" sz="2400" dirty="0">
              <a:latin typeface="+mj-lt"/>
            </a:endParaRPr>
          </a:p>
        </p:txBody>
      </p:sp>
    </p:spTree>
    <p:extLst>
      <p:ext uri="{BB962C8B-B14F-4D97-AF65-F5344CB8AC3E}">
        <p14:creationId xmlns:p14="http://schemas.microsoft.com/office/powerpoint/2010/main" val="3889106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s://i.pinimg.com/564x/5e/70/d1/5e70d14e7d31e26483d36882e703d26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2000251" y="-2000250"/>
            <a:ext cx="5143499" cy="914399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16945" y="1328410"/>
            <a:ext cx="8130447" cy="2677656"/>
          </a:xfrm>
          <a:prstGeom prst="rect">
            <a:avLst/>
          </a:prstGeom>
        </p:spPr>
        <p:txBody>
          <a:bodyPr wrap="square">
            <a:spAutoFit/>
          </a:bodyPr>
          <a:lstStyle/>
          <a:p>
            <a:pPr algn="just"/>
            <a:r>
              <a:rPr lang="vi-VN" sz="2800" b="1" i="1" dirty="0">
                <a:latin typeface="+mj-lt"/>
              </a:rPr>
              <a:t>Giữ bình tĩnh</a:t>
            </a:r>
            <a:r>
              <a:rPr lang="vi-VN" sz="2800" dirty="0">
                <a:latin typeface="+mj-lt"/>
              </a:rPr>
              <a:t>. </a:t>
            </a:r>
            <a:r>
              <a:rPr lang="vi-VN" sz="2800" b="1" dirty="0">
                <a:latin typeface="+mj-lt"/>
              </a:rPr>
              <a:t>Ví dụ:</a:t>
            </a:r>
            <a:r>
              <a:rPr lang="vi-VN" sz="2800" dirty="0">
                <a:latin typeface="+mj-lt"/>
              </a:rPr>
              <a:t> Trong trường hợp anh K, mặc dù rất đau khổ nhưng anh đã cố gắng dành thời gian suy nghĩ để chấp nhận sự thật, lắng nghe ý kiến của những người xung quanh và tìm hiểu về những người đã vươn lên từ hoàn cảnh bất hạnh để tìm hướng đi mới cho tương lai.</a:t>
            </a:r>
            <a:endParaRPr lang="en-US" sz="2800" dirty="0">
              <a:latin typeface="+mj-lt"/>
            </a:endParaRPr>
          </a:p>
        </p:txBody>
      </p:sp>
    </p:spTree>
    <p:extLst>
      <p:ext uri="{BB962C8B-B14F-4D97-AF65-F5344CB8AC3E}">
        <p14:creationId xmlns:p14="http://schemas.microsoft.com/office/powerpoint/2010/main" val="4024215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ttps://i.pinimg.com/564x/bd/23/8f/bd238ff6218667f70d37d060050b532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2000251" y="-2000253"/>
            <a:ext cx="5143500" cy="914400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465244" y="768995"/>
            <a:ext cx="6213513" cy="3416320"/>
          </a:xfrm>
          <a:prstGeom prst="rect">
            <a:avLst/>
          </a:prstGeom>
        </p:spPr>
        <p:txBody>
          <a:bodyPr wrap="square">
            <a:spAutoFit/>
          </a:bodyPr>
          <a:lstStyle/>
          <a:p>
            <a:pPr algn="just"/>
            <a:r>
              <a:rPr lang="vi-VN" sz="2400" b="1" i="1" dirty="0">
                <a:latin typeface="+mj-lt"/>
              </a:rPr>
              <a:t>Tìm cách giải quyết vấn đề theo hướng tích cực.</a:t>
            </a:r>
            <a:r>
              <a:rPr lang="vi-VN" sz="2400" dirty="0">
                <a:latin typeface="+mj-lt"/>
              </a:rPr>
              <a:t> </a:t>
            </a:r>
            <a:endParaRPr lang="en-US" sz="2400" dirty="0">
              <a:latin typeface="+mj-lt"/>
            </a:endParaRPr>
          </a:p>
          <a:p>
            <a:pPr algn="just"/>
            <a:r>
              <a:rPr lang="vi-VN" sz="2400" b="1" dirty="0">
                <a:latin typeface="+mj-lt"/>
              </a:rPr>
              <a:t>Ví dụ: </a:t>
            </a:r>
            <a:r>
              <a:rPr lang="vi-VN" sz="2400" dirty="0">
                <a:latin typeface="+mj-lt"/>
              </a:rPr>
              <a:t>Sau khi bình tĩnh suy xét, anh K đã tìm hiểu và xác định được hướng đi của bản thân. Anh vẫn mong muốn thực hiện ước mơ với âm nhạc của mình và thấy rằng nếu không chơi đàn nữa thì có thể theo con đường sáng tác nhạc để trở thành nhạc sĩ. Anh đã tìm cách học tập, rèn luyện và thực hiện ước mơ của mình.</a:t>
            </a:r>
            <a:endParaRPr lang="en-US" sz="2400" dirty="0">
              <a:latin typeface="+mj-lt"/>
            </a:endParaRPr>
          </a:p>
        </p:txBody>
      </p:sp>
    </p:spTree>
    <p:extLst>
      <p:ext uri="{BB962C8B-B14F-4D97-AF65-F5344CB8AC3E}">
        <p14:creationId xmlns:p14="http://schemas.microsoft.com/office/powerpoint/2010/main" val="22384459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https://i.pinimg.com/564x/56/34/ec/5634eccdd41748747cd34b2bde26c6d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2000251" y="-2000251"/>
            <a:ext cx="5143499" cy="914399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004630" y="1971584"/>
            <a:ext cx="5134740" cy="1200329"/>
          </a:xfrm>
          <a:prstGeom prst="rect">
            <a:avLst/>
          </a:prstGeom>
          <a:noFill/>
        </p:spPr>
        <p:txBody>
          <a:bodyPr wrap="none" lIns="91440" tIns="45720" rIns="91440" bIns="45720">
            <a:spAutoFit/>
          </a:bodyPr>
          <a:lstStyle/>
          <a:p>
            <a:pPr algn="ctr"/>
            <a:r>
              <a:rPr lang="en-US" sz="72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VẬN DỤNG</a:t>
            </a:r>
          </a:p>
        </p:txBody>
      </p:sp>
    </p:spTree>
    <p:extLst>
      <p:ext uri="{BB962C8B-B14F-4D97-AF65-F5344CB8AC3E}">
        <p14:creationId xmlns:p14="http://schemas.microsoft.com/office/powerpoint/2010/main" val="94265377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https://i.pinimg.com/564x/b3/07/20/b307208df850b5cfcbd68f5d677d735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2000251" y="-2000250"/>
            <a:ext cx="5143499" cy="914399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4"/>
          <p:cNvSpPr>
            <a:spLocks noChangeArrowheads="1"/>
          </p:cNvSpPr>
          <p:nvPr/>
        </p:nvSpPr>
        <p:spPr bwMode="auto">
          <a:xfrm>
            <a:off x="1129229" y="1391309"/>
            <a:ext cx="6885542" cy="3908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Em</a:t>
            </a:r>
            <a:r>
              <a:rPr kumimoji="0" lang="en-US" altLang="en-US" sz="3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hãy</a:t>
            </a:r>
            <a:r>
              <a:rPr kumimoji="0" lang="en-US" altLang="en-US" sz="3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sưu</a:t>
            </a:r>
            <a:r>
              <a:rPr kumimoji="0" lang="en-US" altLang="en-US" sz="3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tầm</a:t>
            </a:r>
            <a:r>
              <a:rPr kumimoji="0" lang="en-US" altLang="en-US" sz="3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các</a:t>
            </a:r>
            <a:r>
              <a:rPr kumimoji="0" lang="en-US" altLang="en-US" sz="3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tài</a:t>
            </a:r>
            <a:r>
              <a:rPr kumimoji="0" lang="en-US" altLang="en-US" sz="3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liệu</a:t>
            </a:r>
            <a:r>
              <a:rPr kumimoji="0" lang="en-US" altLang="en-US" sz="3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về</a:t>
            </a:r>
            <a:r>
              <a:rPr kumimoji="0" lang="en-US" altLang="en-US" sz="3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thích</a:t>
            </a:r>
            <a:r>
              <a:rPr kumimoji="0" lang="en-US" altLang="en-US" sz="3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ứng</a:t>
            </a:r>
            <a:r>
              <a:rPr kumimoji="0" lang="en-US" altLang="en-US" sz="3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với</a:t>
            </a:r>
            <a:r>
              <a:rPr kumimoji="0" lang="en-US" altLang="en-US" sz="3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sự</a:t>
            </a:r>
            <a:r>
              <a:rPr kumimoji="0" lang="en-US" altLang="en-US" sz="3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thay</a:t>
            </a:r>
            <a:r>
              <a:rPr kumimoji="0" lang="en-US" altLang="en-US" sz="3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đổi</a:t>
            </a:r>
            <a:endParaRPr kumimoji="0" lang="en-US" altLang="en-US" sz="3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để</a:t>
            </a:r>
            <a:r>
              <a:rPr kumimoji="0" lang="en-US" altLang="en-US" sz="3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xác</a:t>
            </a:r>
            <a:r>
              <a:rPr kumimoji="0" lang="en-US" altLang="en-US" sz="3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định</a:t>
            </a:r>
            <a:r>
              <a:rPr kumimoji="0" lang="en-US" altLang="en-US" sz="3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những</a:t>
            </a:r>
            <a:r>
              <a:rPr kumimoji="0" lang="en-US" altLang="en-US" sz="3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kĩ</a:t>
            </a:r>
            <a:r>
              <a:rPr kumimoji="0" lang="en-US" altLang="en-US" sz="3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năng</a:t>
            </a:r>
            <a:r>
              <a:rPr kumimoji="0" lang="en-US" altLang="en-US" sz="3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cần</a:t>
            </a:r>
            <a:r>
              <a:rPr kumimoji="0" lang="en-US" altLang="en-US" sz="3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rèn</a:t>
            </a:r>
            <a:r>
              <a:rPr kumimoji="0" lang="en-US" altLang="en-US" sz="3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luyện</a:t>
            </a:r>
            <a:r>
              <a:rPr kumimoji="0" lang="en-US" altLang="en-US" sz="3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và</a:t>
            </a:r>
            <a:r>
              <a:rPr kumimoji="0" lang="en-US" altLang="en-US" sz="3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báo</a:t>
            </a:r>
            <a:r>
              <a:rPr kumimoji="0" lang="en-US" altLang="en-US" sz="3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cáo</a:t>
            </a:r>
            <a:r>
              <a:rPr kumimoji="0" lang="en-US" altLang="en-US" sz="3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kết</a:t>
            </a:r>
            <a:r>
              <a:rPr kumimoji="0" lang="en-US" altLang="en-US" sz="3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quả</a:t>
            </a:r>
            <a:r>
              <a:rPr kumimoji="0" lang="en-US" altLang="en-US" sz="3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trước</a:t>
            </a:r>
            <a:r>
              <a:rPr kumimoji="0" lang="en-US" altLang="en-US" sz="3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lớp</a:t>
            </a:r>
            <a:r>
              <a:rPr kumimoji="0" lang="en-US" altLang="en-US" sz="3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a:t>
            </a:r>
            <a:endParaRPr kumimoji="0" lang="en-US"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br>
              <a:rPr kumimoji="0" lang="en-US" altLang="en-US" sz="4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br>
            <a:endParaRPr kumimoji="0" lang="en-US" altLang="en-US" sz="4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6500532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Em hãy sưu tầm các tài liệu về thích ứng với sự thay đổi để xác định những kĩ năng cần rèn luyệ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6108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https://i.pinimg.com/564x/a3/88/a6/a388a6b0cdc2a8fedb150d615491f7b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2000251" y="-2000252"/>
            <a:ext cx="5143500" cy="914400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495320" y="1188865"/>
            <a:ext cx="4572000" cy="3046988"/>
          </a:xfrm>
          <a:prstGeom prst="rect">
            <a:avLst/>
          </a:prstGeom>
        </p:spPr>
        <p:txBody>
          <a:bodyPr>
            <a:spAutoFit/>
          </a:bodyPr>
          <a:lstStyle/>
          <a:p>
            <a:pPr algn="just"/>
            <a:r>
              <a:rPr lang="vi-VN" sz="3200" dirty="0">
                <a:latin typeface="+mj-lt"/>
              </a:rPr>
              <a:t>Em hãy vận dụng một số biện pháp thích ứng với sự thay đổi vào một trường hợp cụ thể và nêu hiệu quả của việc áp dụng các biện pháp đó.</a:t>
            </a:r>
            <a:endParaRPr lang="en-US" sz="3200" dirty="0">
              <a:latin typeface="+mj-lt"/>
            </a:endParaRPr>
          </a:p>
        </p:txBody>
      </p:sp>
    </p:spTree>
    <p:extLst>
      <p:ext uri="{BB962C8B-B14F-4D97-AF65-F5344CB8AC3E}">
        <p14:creationId xmlns:p14="http://schemas.microsoft.com/office/powerpoint/2010/main" val="4140728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Create an adorable presentation with Cute notebook background for  PowerPoint for your school or work projects">
            <a:extLst>
              <a:ext uri="{FF2B5EF4-FFF2-40B4-BE49-F238E27FC236}">
                <a16:creationId xmlns:a16="http://schemas.microsoft.com/office/drawing/2014/main" id="{187F86F7-9D1B-56A5-FC17-E1C0A3F478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2">
            <a:extLst>
              <a:ext uri="{FF2B5EF4-FFF2-40B4-BE49-F238E27FC236}">
                <a16:creationId xmlns:a16="http://schemas.microsoft.com/office/drawing/2014/main" id="{494A80B5-11B1-CFA1-8E06-FB4C1CFBE782}"/>
              </a:ext>
            </a:extLst>
          </p:cNvPr>
          <p:cNvSpPr txBox="1"/>
          <p:nvPr/>
        </p:nvSpPr>
        <p:spPr>
          <a:xfrm>
            <a:off x="221343" y="1596002"/>
            <a:ext cx="8701314" cy="1951496"/>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lnSpc>
                <a:spcPct val="150000"/>
              </a:lnSpc>
            </a:pPr>
            <a:r>
              <a:rPr lang="en-US" sz="2800" b="1" dirty="0">
                <a:solidFill>
                  <a:schemeClr val="bg1"/>
                </a:solidFill>
              </a:rPr>
              <a:t> </a:t>
            </a:r>
            <a:r>
              <a:rPr lang="vi-VN" sz="2800" b="1" dirty="0">
                <a:solidFill>
                  <a:schemeClr val="bg1"/>
                </a:solidFill>
              </a:rPr>
              <a:t>Em hãy sưu tầm một câu chuyện hoặc một trường hợp chưa thích ứng với sự thay đổi để xây dựng kịch bản và đề xuất cách giải quyết.</a:t>
            </a:r>
          </a:p>
        </p:txBody>
      </p:sp>
      <p:sp>
        <p:nvSpPr>
          <p:cNvPr id="3" name="TextBox 105">
            <a:extLst>
              <a:ext uri="{FF2B5EF4-FFF2-40B4-BE49-F238E27FC236}">
                <a16:creationId xmlns:a16="http://schemas.microsoft.com/office/drawing/2014/main" id="{841F5745-F58E-8370-7CDB-D9DBD98A4815}"/>
              </a:ext>
            </a:extLst>
          </p:cNvPr>
          <p:cNvSpPr txBox="1"/>
          <p:nvPr/>
        </p:nvSpPr>
        <p:spPr>
          <a:xfrm>
            <a:off x="2734904" y="758940"/>
            <a:ext cx="3362255" cy="707886"/>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r>
              <a:rPr lang="en-US" sz="4000" dirty="0" err="1">
                <a:ln w="0"/>
                <a:solidFill>
                  <a:srgbClr val="00B0F0"/>
                </a:solidFill>
                <a:effectLst>
                  <a:outerShdw blurRad="38100" dist="25400" dir="5400000" algn="ctr" rotWithShape="0">
                    <a:srgbClr val="6E747A">
                      <a:alpha val="43000"/>
                    </a:srgbClr>
                  </a:outerShdw>
                </a:effectLst>
                <a:latin typeface="SVN-Caprica Script" pitchFamily="2" charset="0"/>
              </a:rPr>
              <a:t>Nhiệm</a:t>
            </a:r>
            <a:r>
              <a:rPr lang="en-US" sz="4000" dirty="0">
                <a:ln w="0"/>
                <a:solidFill>
                  <a:srgbClr val="00B0F0"/>
                </a:solidFill>
                <a:effectLst>
                  <a:outerShdw blurRad="38100" dist="25400" dir="5400000" algn="ctr" rotWithShape="0">
                    <a:srgbClr val="6E747A">
                      <a:alpha val="43000"/>
                    </a:srgbClr>
                  </a:outerShdw>
                </a:effectLst>
                <a:latin typeface="SVN-Caprica Script" pitchFamily="2" charset="0"/>
              </a:rPr>
              <a:t> </a:t>
            </a:r>
            <a:r>
              <a:rPr lang="en-US" sz="4000" dirty="0" err="1">
                <a:ln w="0"/>
                <a:solidFill>
                  <a:srgbClr val="00B0F0"/>
                </a:solidFill>
                <a:effectLst>
                  <a:outerShdw blurRad="38100" dist="25400" dir="5400000" algn="ctr" rotWithShape="0">
                    <a:srgbClr val="6E747A">
                      <a:alpha val="43000"/>
                    </a:srgbClr>
                  </a:outerShdw>
                </a:effectLst>
                <a:latin typeface="SVN-Caprica Script" pitchFamily="2" charset="0"/>
              </a:rPr>
              <a:t>vụ</a:t>
            </a:r>
            <a:r>
              <a:rPr lang="en-US" sz="4000" dirty="0">
                <a:ln w="0"/>
                <a:solidFill>
                  <a:srgbClr val="00B0F0"/>
                </a:solidFill>
                <a:effectLst>
                  <a:outerShdw blurRad="38100" dist="25400" dir="5400000" algn="ctr" rotWithShape="0">
                    <a:srgbClr val="6E747A">
                      <a:alpha val="43000"/>
                    </a:srgbClr>
                  </a:outerShdw>
                </a:effectLst>
                <a:latin typeface="SVN-Caprica Script" pitchFamily="2" charset="0"/>
              </a:rPr>
              <a:t> </a:t>
            </a:r>
          </a:p>
        </p:txBody>
      </p:sp>
    </p:spTree>
    <p:extLst>
      <p:ext uri="{BB962C8B-B14F-4D97-AF65-F5344CB8AC3E}">
        <p14:creationId xmlns:p14="http://schemas.microsoft.com/office/powerpoint/2010/main" val="738956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C287949-317C-7B68-947F-FC276FC003E5}"/>
              </a:ext>
            </a:extLst>
          </p:cNvPr>
          <p:cNvPicPr>
            <a:picLocks noChangeAspect="1"/>
          </p:cNvPicPr>
          <p:nvPr/>
        </p:nvPicPr>
        <p:blipFill>
          <a:blip r:embed="rId3"/>
          <a:stretch>
            <a:fillRect/>
          </a:stretch>
        </p:blipFill>
        <p:spPr>
          <a:xfrm>
            <a:off x="308067" y="1702639"/>
            <a:ext cx="3901075" cy="262556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5" name="Picture 4">
            <a:extLst>
              <a:ext uri="{FF2B5EF4-FFF2-40B4-BE49-F238E27FC236}">
                <a16:creationId xmlns:a16="http://schemas.microsoft.com/office/drawing/2014/main" id="{CA955DD9-90F8-B43E-0E35-CA8C3DEBB4DE}"/>
              </a:ext>
            </a:extLst>
          </p:cNvPr>
          <p:cNvPicPr>
            <a:picLocks noChangeAspect="1"/>
          </p:cNvPicPr>
          <p:nvPr/>
        </p:nvPicPr>
        <p:blipFill>
          <a:blip r:embed="rId4"/>
          <a:stretch>
            <a:fillRect/>
          </a:stretch>
        </p:blipFill>
        <p:spPr>
          <a:xfrm>
            <a:off x="4723112" y="1702638"/>
            <a:ext cx="3899354" cy="262556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 name="TextBox 12">
            <a:extLst>
              <a:ext uri="{FF2B5EF4-FFF2-40B4-BE49-F238E27FC236}">
                <a16:creationId xmlns:a16="http://schemas.microsoft.com/office/drawing/2014/main" id="{F5CF5876-949B-718C-45A7-3AB359466DBE}"/>
              </a:ext>
            </a:extLst>
          </p:cNvPr>
          <p:cNvSpPr txBox="1"/>
          <p:nvPr/>
        </p:nvSpPr>
        <p:spPr>
          <a:xfrm>
            <a:off x="449943" y="347364"/>
            <a:ext cx="8401196" cy="707886"/>
          </a:xfrm>
          <a:prstGeom prst="rect">
            <a:avLst/>
          </a:prstGeom>
          <a:solidFill>
            <a:schemeClr val="tx2">
              <a:lumMod val="40000"/>
              <a:lumOff val="60000"/>
            </a:schemeClr>
          </a:solid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r>
              <a:rPr lang="en-US" sz="2000" b="1" dirty="0">
                <a:solidFill>
                  <a:schemeClr val="tx1"/>
                </a:solidFill>
              </a:rPr>
              <a:t> Em </a:t>
            </a:r>
            <a:r>
              <a:rPr lang="en-US" sz="2000" b="1" dirty="0" err="1">
                <a:solidFill>
                  <a:schemeClr val="tx1"/>
                </a:solidFill>
              </a:rPr>
              <a:t>hãy</a:t>
            </a:r>
            <a:r>
              <a:rPr lang="en-US" sz="2000" b="1" dirty="0">
                <a:solidFill>
                  <a:schemeClr val="tx1"/>
                </a:solidFill>
              </a:rPr>
              <a:t> </a:t>
            </a:r>
            <a:r>
              <a:rPr lang="en-US" sz="2000" b="1" dirty="0" err="1">
                <a:solidFill>
                  <a:schemeClr val="tx1"/>
                </a:solidFill>
              </a:rPr>
              <a:t>quan</a:t>
            </a:r>
            <a:r>
              <a:rPr lang="en-US" sz="2000" b="1" dirty="0">
                <a:solidFill>
                  <a:schemeClr val="tx1"/>
                </a:solidFill>
              </a:rPr>
              <a:t> </a:t>
            </a:r>
            <a:r>
              <a:rPr lang="en-US" sz="2000" b="1" dirty="0" err="1">
                <a:solidFill>
                  <a:schemeClr val="tx1"/>
                </a:solidFill>
              </a:rPr>
              <a:t>sát</a:t>
            </a:r>
            <a:r>
              <a:rPr lang="en-US" sz="2000" b="1" dirty="0">
                <a:solidFill>
                  <a:schemeClr val="tx1"/>
                </a:solidFill>
              </a:rPr>
              <a:t> </a:t>
            </a:r>
            <a:r>
              <a:rPr lang="en-US" sz="2000" b="1" dirty="0" err="1">
                <a:solidFill>
                  <a:schemeClr val="tx1"/>
                </a:solidFill>
              </a:rPr>
              <a:t>các</a:t>
            </a:r>
            <a:r>
              <a:rPr lang="en-US" sz="2000" b="1" dirty="0">
                <a:solidFill>
                  <a:schemeClr val="tx1"/>
                </a:solidFill>
              </a:rPr>
              <a:t> </a:t>
            </a:r>
            <a:r>
              <a:rPr lang="en-US" sz="2000" b="1" dirty="0" err="1">
                <a:solidFill>
                  <a:schemeClr val="tx1"/>
                </a:solidFill>
              </a:rPr>
              <a:t>hình</a:t>
            </a:r>
            <a:r>
              <a:rPr lang="en-US" sz="2000" b="1" dirty="0">
                <a:solidFill>
                  <a:schemeClr val="tx1"/>
                </a:solidFill>
              </a:rPr>
              <a:t> </a:t>
            </a:r>
            <a:r>
              <a:rPr lang="en-US" sz="2000" b="1" dirty="0" err="1">
                <a:solidFill>
                  <a:schemeClr val="tx1"/>
                </a:solidFill>
              </a:rPr>
              <a:t>ảnh</a:t>
            </a:r>
            <a:r>
              <a:rPr lang="en-US" sz="2000" b="1" dirty="0">
                <a:solidFill>
                  <a:schemeClr val="tx1"/>
                </a:solidFill>
              </a:rPr>
              <a:t> </a:t>
            </a:r>
            <a:r>
              <a:rPr lang="en-US" sz="2000" b="1" dirty="0" err="1">
                <a:solidFill>
                  <a:schemeClr val="tx1"/>
                </a:solidFill>
              </a:rPr>
              <a:t>sau</a:t>
            </a:r>
            <a:r>
              <a:rPr lang="en-US" sz="2000" b="1" dirty="0">
                <a:solidFill>
                  <a:schemeClr val="tx1"/>
                </a:solidFill>
              </a:rPr>
              <a:t> </a:t>
            </a:r>
            <a:r>
              <a:rPr lang="en-US" sz="2000" b="1" dirty="0" err="1">
                <a:solidFill>
                  <a:schemeClr val="tx1"/>
                </a:solidFill>
              </a:rPr>
              <a:t>và</a:t>
            </a:r>
            <a:r>
              <a:rPr lang="en-US" sz="2000" b="1" dirty="0">
                <a:solidFill>
                  <a:schemeClr val="tx1"/>
                </a:solidFill>
              </a:rPr>
              <a:t> </a:t>
            </a:r>
            <a:r>
              <a:rPr lang="en-US" sz="2000" b="1" dirty="0" err="1">
                <a:solidFill>
                  <a:schemeClr val="tx1"/>
                </a:solidFill>
              </a:rPr>
              <a:t>cho</a:t>
            </a:r>
            <a:r>
              <a:rPr lang="en-US" sz="2000" b="1" dirty="0">
                <a:solidFill>
                  <a:schemeClr val="tx1"/>
                </a:solidFill>
              </a:rPr>
              <a:t> </a:t>
            </a:r>
            <a:r>
              <a:rPr lang="en-US" sz="2000" b="1" dirty="0" err="1">
                <a:solidFill>
                  <a:schemeClr val="tx1"/>
                </a:solidFill>
              </a:rPr>
              <a:t>biết</a:t>
            </a:r>
            <a:r>
              <a:rPr lang="en-US" sz="2000" b="1" dirty="0">
                <a:solidFill>
                  <a:schemeClr val="tx1"/>
                </a:solidFill>
              </a:rPr>
              <a:t> </a:t>
            </a:r>
            <a:r>
              <a:rPr lang="en-US" sz="2000" b="1" dirty="0" err="1">
                <a:solidFill>
                  <a:schemeClr val="tx1"/>
                </a:solidFill>
              </a:rPr>
              <a:t>những</a:t>
            </a:r>
            <a:r>
              <a:rPr lang="en-US" sz="2000" b="1" dirty="0">
                <a:solidFill>
                  <a:schemeClr val="tx1"/>
                </a:solidFill>
              </a:rPr>
              <a:t> </a:t>
            </a:r>
            <a:r>
              <a:rPr lang="en-US" sz="2000" b="1" dirty="0" err="1">
                <a:solidFill>
                  <a:schemeClr val="tx1"/>
                </a:solidFill>
              </a:rPr>
              <a:t>thay</a:t>
            </a:r>
            <a:r>
              <a:rPr lang="en-US" sz="2000" b="1" dirty="0">
                <a:solidFill>
                  <a:schemeClr val="tx1"/>
                </a:solidFill>
              </a:rPr>
              <a:t> </a:t>
            </a:r>
            <a:r>
              <a:rPr lang="en-US" sz="2000" b="1" dirty="0" err="1">
                <a:solidFill>
                  <a:schemeClr val="tx1"/>
                </a:solidFill>
              </a:rPr>
              <a:t>đổi</a:t>
            </a:r>
            <a:r>
              <a:rPr lang="en-US" sz="2000" b="1" dirty="0">
                <a:solidFill>
                  <a:schemeClr val="tx1"/>
                </a:solidFill>
              </a:rPr>
              <a:t> </a:t>
            </a:r>
            <a:r>
              <a:rPr lang="en-US" sz="2000" b="1" dirty="0" err="1">
                <a:solidFill>
                  <a:schemeClr val="tx1"/>
                </a:solidFill>
              </a:rPr>
              <a:t>nào</a:t>
            </a:r>
            <a:r>
              <a:rPr lang="en-US" sz="2000" b="1" dirty="0">
                <a:solidFill>
                  <a:schemeClr val="tx1"/>
                </a:solidFill>
              </a:rPr>
              <a:t> đã </a:t>
            </a:r>
            <a:r>
              <a:rPr lang="en-US" sz="2000" b="1" dirty="0" err="1">
                <a:solidFill>
                  <a:schemeClr val="tx1"/>
                </a:solidFill>
              </a:rPr>
              <a:t>xảy</a:t>
            </a:r>
            <a:r>
              <a:rPr lang="en-US" sz="2000" b="1" dirty="0">
                <a:solidFill>
                  <a:schemeClr val="tx1"/>
                </a:solidFill>
              </a:rPr>
              <a:t> </a:t>
            </a:r>
            <a:r>
              <a:rPr lang="en-US" sz="2000" b="1" dirty="0" err="1">
                <a:solidFill>
                  <a:schemeClr val="tx1"/>
                </a:solidFill>
              </a:rPr>
              <a:t>ra</a:t>
            </a:r>
            <a:r>
              <a:rPr lang="en-US" sz="2000" b="1" dirty="0">
                <a:solidFill>
                  <a:schemeClr val="tx1"/>
                </a:solidFill>
              </a:rPr>
              <a:t> </a:t>
            </a:r>
            <a:r>
              <a:rPr lang="en-US" sz="2000" b="1" dirty="0" err="1">
                <a:solidFill>
                  <a:schemeClr val="tx1"/>
                </a:solidFill>
              </a:rPr>
              <a:t>đối</a:t>
            </a:r>
            <a:r>
              <a:rPr lang="en-US" sz="2000" b="1" dirty="0">
                <a:solidFill>
                  <a:schemeClr val="tx1"/>
                </a:solidFill>
              </a:rPr>
              <a:t> </a:t>
            </a:r>
            <a:r>
              <a:rPr lang="en-US" sz="2000" b="1" dirty="0" err="1">
                <a:solidFill>
                  <a:schemeClr val="tx1"/>
                </a:solidFill>
              </a:rPr>
              <a:t>với</a:t>
            </a:r>
            <a:r>
              <a:rPr lang="en-US" sz="2000" b="1" dirty="0">
                <a:solidFill>
                  <a:schemeClr val="tx1"/>
                </a:solidFill>
              </a:rPr>
              <a:t> </a:t>
            </a:r>
            <a:r>
              <a:rPr lang="en-US" sz="2000" b="1" dirty="0" err="1">
                <a:solidFill>
                  <a:schemeClr val="tx1"/>
                </a:solidFill>
              </a:rPr>
              <a:t>các</a:t>
            </a:r>
            <a:r>
              <a:rPr lang="en-US" sz="2000" b="1" dirty="0">
                <a:solidFill>
                  <a:schemeClr val="tx1"/>
                </a:solidFill>
              </a:rPr>
              <a:t> </a:t>
            </a:r>
            <a:r>
              <a:rPr lang="en-US" sz="2000" b="1" dirty="0" err="1">
                <a:solidFill>
                  <a:schemeClr val="tx1"/>
                </a:solidFill>
              </a:rPr>
              <a:t>nhân</a:t>
            </a:r>
            <a:r>
              <a:rPr lang="en-US" sz="2000" b="1" dirty="0">
                <a:solidFill>
                  <a:schemeClr val="tx1"/>
                </a:solidFill>
              </a:rPr>
              <a:t> </a:t>
            </a:r>
            <a:r>
              <a:rPr lang="en-US" sz="2000" b="1" dirty="0" err="1">
                <a:solidFill>
                  <a:schemeClr val="tx1"/>
                </a:solidFill>
              </a:rPr>
              <a:t>vật</a:t>
            </a:r>
            <a:r>
              <a:rPr lang="en-US" sz="2000" b="1" dirty="0">
                <a:solidFill>
                  <a:schemeClr val="tx1"/>
                </a:solidFill>
              </a:rPr>
              <a:t> </a:t>
            </a:r>
            <a:r>
              <a:rPr lang="en-US" sz="2000" b="1" dirty="0" err="1">
                <a:solidFill>
                  <a:schemeClr val="tx1"/>
                </a:solidFill>
              </a:rPr>
              <a:t>và</a:t>
            </a:r>
            <a:r>
              <a:rPr lang="en-US" sz="2000" b="1" dirty="0">
                <a:solidFill>
                  <a:schemeClr val="tx1"/>
                </a:solidFill>
              </a:rPr>
              <a:t> </a:t>
            </a:r>
            <a:r>
              <a:rPr lang="en-US" sz="2000" b="1" dirty="0" err="1">
                <a:solidFill>
                  <a:schemeClr val="tx1"/>
                </a:solidFill>
              </a:rPr>
              <a:t>hậu</a:t>
            </a:r>
            <a:r>
              <a:rPr lang="en-US" sz="2000" b="1" dirty="0">
                <a:solidFill>
                  <a:schemeClr val="tx1"/>
                </a:solidFill>
              </a:rPr>
              <a:t> </a:t>
            </a:r>
            <a:r>
              <a:rPr lang="en-US" sz="2000" b="1" dirty="0" err="1">
                <a:solidFill>
                  <a:schemeClr val="tx1"/>
                </a:solidFill>
              </a:rPr>
              <a:t>quả</a:t>
            </a:r>
            <a:r>
              <a:rPr lang="en-US" sz="2000" b="1" dirty="0">
                <a:solidFill>
                  <a:schemeClr val="tx1"/>
                </a:solidFill>
              </a:rPr>
              <a:t> </a:t>
            </a:r>
            <a:r>
              <a:rPr lang="en-US" sz="2000" b="1" dirty="0" err="1">
                <a:solidFill>
                  <a:schemeClr val="tx1"/>
                </a:solidFill>
              </a:rPr>
              <a:t>của</a:t>
            </a:r>
            <a:r>
              <a:rPr lang="en-US" sz="2000" b="1" dirty="0">
                <a:solidFill>
                  <a:schemeClr val="tx1"/>
                </a:solidFill>
              </a:rPr>
              <a:t> </a:t>
            </a:r>
            <a:r>
              <a:rPr lang="en-US" sz="2000" b="1" dirty="0" err="1">
                <a:solidFill>
                  <a:schemeClr val="tx1"/>
                </a:solidFill>
              </a:rPr>
              <a:t>những</a:t>
            </a:r>
            <a:r>
              <a:rPr lang="en-US" sz="2000" b="1" dirty="0">
                <a:solidFill>
                  <a:schemeClr val="tx1"/>
                </a:solidFill>
              </a:rPr>
              <a:t> </a:t>
            </a:r>
            <a:r>
              <a:rPr lang="en-US" sz="2000" b="1" dirty="0" err="1">
                <a:solidFill>
                  <a:schemeClr val="tx1"/>
                </a:solidFill>
              </a:rPr>
              <a:t>thay</a:t>
            </a:r>
            <a:r>
              <a:rPr lang="en-US" sz="2000" b="1" dirty="0">
                <a:solidFill>
                  <a:schemeClr val="tx1"/>
                </a:solidFill>
              </a:rPr>
              <a:t> </a:t>
            </a:r>
            <a:r>
              <a:rPr lang="en-US" sz="2000" b="1" dirty="0" err="1">
                <a:solidFill>
                  <a:schemeClr val="tx1"/>
                </a:solidFill>
              </a:rPr>
              <a:t>đổi</a:t>
            </a:r>
            <a:r>
              <a:rPr lang="en-US" sz="2000" b="1" dirty="0">
                <a:solidFill>
                  <a:schemeClr val="tx1"/>
                </a:solidFill>
              </a:rPr>
              <a:t> </a:t>
            </a:r>
            <a:r>
              <a:rPr lang="en-US" sz="2000" b="1" dirty="0" err="1">
                <a:solidFill>
                  <a:schemeClr val="tx1"/>
                </a:solidFill>
              </a:rPr>
              <a:t>đó</a:t>
            </a:r>
            <a:r>
              <a:rPr lang="en-US" sz="2000" b="1" dirty="0">
                <a:solidFill>
                  <a:schemeClr val="tx1"/>
                </a:solidFill>
              </a:rPr>
              <a:t>.</a:t>
            </a:r>
          </a:p>
        </p:txBody>
      </p:sp>
    </p:spTree>
    <p:extLst>
      <p:ext uri="{BB962C8B-B14F-4D97-AF65-F5344CB8AC3E}">
        <p14:creationId xmlns:p14="http://schemas.microsoft.com/office/powerpoint/2010/main" val="1937244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pic>
        <p:nvPicPr>
          <p:cNvPr id="9218" name="Picture 2" descr="https://i.pinimg.com/564x/32/ab/d7/32abd7dc20e1bf3104911de18633e35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9144000" cy="517765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2">
            <a:extLst>
              <a:ext uri="{FF2B5EF4-FFF2-40B4-BE49-F238E27FC236}">
                <a16:creationId xmlns:a16="http://schemas.microsoft.com/office/drawing/2014/main" id="{59C590C5-8144-2676-6B9D-6D1232061D47}"/>
              </a:ext>
            </a:extLst>
          </p:cNvPr>
          <p:cNvSpPr txBox="1"/>
          <p:nvPr/>
        </p:nvSpPr>
        <p:spPr>
          <a:xfrm>
            <a:off x="-165253" y="3749763"/>
            <a:ext cx="9309253" cy="923330"/>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r>
              <a:rPr lang="vi-VN" sz="5400" b="1" dirty="0">
                <a:solidFill>
                  <a:schemeClr val="bg1"/>
                </a:solidFill>
                <a:latin typeface="+mj-lt"/>
              </a:rPr>
              <a:t>Tạm biệt và hẹn gặp lại</a:t>
            </a:r>
            <a:r>
              <a:rPr lang="en-US" sz="5400" b="1" dirty="0">
                <a:solidFill>
                  <a:schemeClr val="bg1"/>
                </a:solidFill>
                <a:latin typeface="+mj-lt"/>
              </a:rPr>
              <a:t>!</a:t>
            </a:r>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i.pinimg.com/564x/af/97/f0/af97f018b20deccac96ca54468d0028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135299" cy="51435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254136" y="136998"/>
            <a:ext cx="2750112" cy="584775"/>
          </a:xfrm>
          <a:prstGeom prst="rect">
            <a:avLst/>
          </a:prstGeom>
        </p:spPr>
        <p:txBody>
          <a:bodyPr wrap="none">
            <a:spAutoFit/>
          </a:bodyPr>
          <a:lstStyle/>
          <a:p>
            <a:r>
              <a:rPr lang="en-US" sz="3200" b="1" spc="-30" dirty="0" err="1">
                <a:latin typeface="Times New Roman" panose="02020603050405020304" pitchFamily="18" charset="0"/>
                <a:ea typeface="Calibri" panose="020F0502020204030204" pitchFamily="34" charset="0"/>
              </a:rPr>
              <a:t>Phóng</a:t>
            </a:r>
            <a:r>
              <a:rPr lang="en-US" sz="3200" b="1" spc="-30" dirty="0">
                <a:latin typeface="Times New Roman" panose="02020603050405020304" pitchFamily="18" charset="0"/>
                <a:ea typeface="Calibri" panose="020F0502020204030204" pitchFamily="34" charset="0"/>
              </a:rPr>
              <a:t> </a:t>
            </a:r>
            <a:r>
              <a:rPr lang="en-US" sz="3200" b="1" spc="-30" dirty="0" err="1">
                <a:latin typeface="Times New Roman" panose="02020603050405020304" pitchFamily="18" charset="0"/>
                <a:ea typeface="Calibri" panose="020F0502020204030204" pitchFamily="34" charset="0"/>
              </a:rPr>
              <a:t>viên</a:t>
            </a:r>
            <a:r>
              <a:rPr lang="en-US" sz="3200" b="1" spc="-30" dirty="0">
                <a:latin typeface="Times New Roman" panose="02020603050405020304" pitchFamily="18" charset="0"/>
                <a:ea typeface="Calibri" panose="020F0502020204030204" pitchFamily="34" charset="0"/>
              </a:rPr>
              <a:t> </a:t>
            </a:r>
            <a:r>
              <a:rPr lang="en-US" sz="3200" b="1" spc="-30" dirty="0" err="1">
                <a:latin typeface="Times New Roman" panose="02020603050405020304" pitchFamily="18" charset="0"/>
                <a:ea typeface="Calibri" panose="020F0502020204030204" pitchFamily="34" charset="0"/>
              </a:rPr>
              <a:t>nhí</a:t>
            </a:r>
            <a:endParaRPr lang="en-US" sz="3200" b="1" dirty="0"/>
          </a:p>
        </p:txBody>
      </p:sp>
      <p:sp>
        <p:nvSpPr>
          <p:cNvPr id="5" name="Rectangle 4"/>
          <p:cNvSpPr/>
          <p:nvPr/>
        </p:nvSpPr>
        <p:spPr>
          <a:xfrm>
            <a:off x="1191802" y="1382290"/>
            <a:ext cx="6041205" cy="1890967"/>
          </a:xfrm>
          <a:prstGeom prst="rect">
            <a:avLst/>
          </a:prstGeom>
        </p:spPr>
        <p:txBody>
          <a:bodyPr wrap="square">
            <a:spAutoFit/>
          </a:bodyPr>
          <a:lstStyle/>
          <a:p>
            <a:pPr marR="79375" lvl="0" algn="ctr">
              <a:lnSpc>
                <a:spcPct val="111000"/>
              </a:lnSpc>
              <a:buSzPts val="1200"/>
              <a:tabLst>
                <a:tab pos="210185" algn="l"/>
              </a:tabLst>
            </a:pPr>
            <a:r>
              <a:rPr lang="en-US" sz="3600" dirty="0">
                <a:latin typeface="Times New Roman" panose="02020603050405020304" pitchFamily="18" charset="0"/>
                <a:ea typeface="Myriad Pro Cond"/>
                <a:cs typeface="Myriad Pro Cond"/>
              </a:rPr>
              <a:t>K</a:t>
            </a:r>
            <a:r>
              <a:rPr lang="vi-VN" sz="3600" dirty="0">
                <a:latin typeface="Times New Roman" panose="02020603050405020304" pitchFamily="18" charset="0"/>
                <a:ea typeface="Myriad Pro Cond"/>
                <a:cs typeface="Myriad Pro Cond"/>
              </a:rPr>
              <a:t>ể</a:t>
            </a:r>
            <a:r>
              <a:rPr lang="vi-VN" sz="3600" spc="-20" dirty="0">
                <a:latin typeface="Times New Roman" panose="02020603050405020304" pitchFamily="18" charset="0"/>
                <a:ea typeface="Myriad Pro Cond"/>
                <a:cs typeface="Myriad Pro Cond"/>
              </a:rPr>
              <a:t> </a:t>
            </a:r>
            <a:r>
              <a:rPr lang="vi-VN" sz="3600" dirty="0">
                <a:latin typeface="Times New Roman" panose="02020603050405020304" pitchFamily="18" charset="0"/>
                <a:ea typeface="Myriad Pro Cond"/>
                <a:cs typeface="Myriad Pro Cond"/>
              </a:rPr>
              <a:t>ra</a:t>
            </a:r>
            <a:r>
              <a:rPr lang="vi-VN" sz="3600" spc="-20" dirty="0">
                <a:latin typeface="Times New Roman" panose="02020603050405020304" pitchFamily="18" charset="0"/>
                <a:ea typeface="Myriad Pro Cond"/>
                <a:cs typeface="Myriad Pro Cond"/>
              </a:rPr>
              <a:t> </a:t>
            </a:r>
            <a:r>
              <a:rPr lang="vi-VN" sz="3600" dirty="0">
                <a:latin typeface="Times New Roman" panose="02020603050405020304" pitchFamily="18" charset="0"/>
                <a:ea typeface="Myriad Pro Cond"/>
                <a:cs typeface="Myriad Pro Cond"/>
              </a:rPr>
              <a:t>những</a:t>
            </a:r>
            <a:r>
              <a:rPr lang="vi-VN" sz="3600" spc="200" dirty="0">
                <a:latin typeface="Times New Roman" panose="02020603050405020304" pitchFamily="18" charset="0"/>
                <a:ea typeface="Myriad Pro Cond"/>
                <a:cs typeface="Myriad Pro Cond"/>
              </a:rPr>
              <a:t> </a:t>
            </a:r>
            <a:r>
              <a:rPr lang="vi-VN" sz="3600" dirty="0">
                <a:latin typeface="Times New Roman" panose="02020603050405020304" pitchFamily="18" charset="0"/>
                <a:ea typeface="Myriad Pro Cond"/>
                <a:cs typeface="Myriad Pro Cond"/>
              </a:rPr>
              <a:t>thay đổi </a:t>
            </a:r>
            <a:r>
              <a:rPr lang="en-US" sz="3600" dirty="0" err="1">
                <a:latin typeface="Times New Roman" panose="02020603050405020304" pitchFamily="18" charset="0"/>
                <a:ea typeface="Myriad Pro Cond"/>
                <a:cs typeface="Myriad Pro Cond"/>
              </a:rPr>
              <a:t>đã</a:t>
            </a:r>
            <a:r>
              <a:rPr lang="en-US" sz="3600" dirty="0">
                <a:latin typeface="Times New Roman" panose="02020603050405020304" pitchFamily="18" charset="0"/>
                <a:ea typeface="Myriad Pro Cond"/>
                <a:cs typeface="Myriad Pro Cond"/>
              </a:rPr>
              <a:t> (</a:t>
            </a:r>
            <a:r>
              <a:rPr lang="vi-VN" sz="3600" dirty="0">
                <a:latin typeface="Times New Roman" panose="02020603050405020304" pitchFamily="18" charset="0"/>
                <a:ea typeface="Myriad Pro Cond"/>
                <a:cs typeface="Myriad Pro Cond"/>
              </a:rPr>
              <a:t>có thể xảy</a:t>
            </a:r>
            <a:r>
              <a:rPr lang="en-US" sz="3600" dirty="0">
                <a:latin typeface="Times New Roman" panose="02020603050405020304" pitchFamily="18" charset="0"/>
                <a:ea typeface="Myriad Pro Cond"/>
                <a:cs typeface="Myriad Pro Cond"/>
              </a:rPr>
              <a:t>)</a:t>
            </a:r>
            <a:r>
              <a:rPr lang="vi-VN" sz="3600" dirty="0">
                <a:latin typeface="Times New Roman" panose="02020603050405020304" pitchFamily="18" charset="0"/>
                <a:ea typeface="Myriad Pro Cond"/>
                <a:cs typeface="Myriad Pro Cond"/>
              </a:rPr>
              <a:t> ra đối với bản thân và gia đình.</a:t>
            </a:r>
            <a:endParaRPr lang="en-US" sz="3200" spc="0" dirty="0">
              <a:effectLst/>
              <a:latin typeface="Myriad Pro Cond"/>
              <a:ea typeface="Myriad Pro Cond"/>
              <a:cs typeface="Myriad Pro Cond"/>
            </a:endParaRPr>
          </a:p>
        </p:txBody>
      </p:sp>
    </p:spTree>
    <p:extLst>
      <p:ext uri="{BB962C8B-B14F-4D97-AF65-F5344CB8AC3E}">
        <p14:creationId xmlns:p14="http://schemas.microsoft.com/office/powerpoint/2010/main" val="3215047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pic>
        <p:nvPicPr>
          <p:cNvPr id="4098" name="Picture 2" descr="https://i.pinimg.com/originals/16/91/8f/16918f02abeaa36fbd9f942028fa2b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53684" cy="5143500"/>
          </a:xfrm>
          <a:prstGeom prst="rect">
            <a:avLst/>
          </a:prstGeom>
          <a:noFill/>
          <a:extLst>
            <a:ext uri="{909E8E84-426E-40DD-AFC4-6F175D3DCCD1}">
              <a14:hiddenFill xmlns:a14="http://schemas.microsoft.com/office/drawing/2010/main">
                <a:solidFill>
                  <a:srgbClr val="FFFFFF"/>
                </a:solidFill>
              </a14:hiddenFill>
            </a:ext>
          </a:extLst>
        </p:spPr>
      </p:pic>
      <p:pic>
        <p:nvPicPr>
          <p:cNvPr id="442" name="Google Shape;442;p42"/>
          <p:cNvPicPr preferRelativeResize="0"/>
          <p:nvPr/>
        </p:nvPicPr>
        <p:blipFill>
          <a:blip r:embed="rId4">
            <a:alphaModFix/>
          </a:blip>
          <a:stretch>
            <a:fillRect/>
          </a:stretch>
        </p:blipFill>
        <p:spPr>
          <a:xfrm>
            <a:off x="769311" y="-66106"/>
            <a:ext cx="1751834" cy="1751834"/>
          </a:xfrm>
          <a:prstGeom prst="rect">
            <a:avLst/>
          </a:prstGeom>
          <a:noFill/>
          <a:ln>
            <a:noFill/>
          </a:ln>
        </p:spPr>
      </p:pic>
      <p:sp>
        <p:nvSpPr>
          <p:cNvPr id="6" name="TextBox 108">
            <a:extLst>
              <a:ext uri="{FF2B5EF4-FFF2-40B4-BE49-F238E27FC236}">
                <a16:creationId xmlns:a16="http://schemas.microsoft.com/office/drawing/2014/main" id="{BE40DDAD-699B-A051-26D0-1EFD1B223ACE}"/>
              </a:ext>
            </a:extLst>
          </p:cNvPr>
          <p:cNvSpPr txBox="1"/>
          <p:nvPr/>
        </p:nvSpPr>
        <p:spPr>
          <a:xfrm>
            <a:off x="2035440" y="2455593"/>
            <a:ext cx="4740572" cy="1200329"/>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r>
              <a:rPr lang="en-US" sz="7200" b="1" dirty="0">
                <a:solidFill>
                  <a:srgbClr val="D8181D"/>
                </a:solidFill>
                <a:latin typeface="SVN-Caprica Script" pitchFamily="2" charset="0"/>
              </a:rPr>
              <a:t>KHÁM PHÁ</a:t>
            </a:r>
          </a:p>
        </p:txBody>
      </p:sp>
      <p:sp>
        <p:nvSpPr>
          <p:cNvPr id="7" name="TextBox 109">
            <a:extLst>
              <a:ext uri="{FF2B5EF4-FFF2-40B4-BE49-F238E27FC236}">
                <a16:creationId xmlns:a16="http://schemas.microsoft.com/office/drawing/2014/main" id="{275079B6-1D91-9C2D-EF3A-FE898B13348A}"/>
              </a:ext>
            </a:extLst>
          </p:cNvPr>
          <p:cNvSpPr txBox="1"/>
          <p:nvPr/>
        </p:nvSpPr>
        <p:spPr>
          <a:xfrm>
            <a:off x="2521145" y="1619622"/>
            <a:ext cx="3362255" cy="707886"/>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r>
              <a:rPr lang="en-US" sz="4000" dirty="0" err="1">
                <a:solidFill>
                  <a:schemeClr val="bg1">
                    <a:lumMod val="50000"/>
                  </a:schemeClr>
                </a:solidFill>
                <a:latin typeface="SVN-Caprica Script" pitchFamily="2" charset="0"/>
              </a:rPr>
              <a:t>Hoạt</a:t>
            </a:r>
            <a:r>
              <a:rPr lang="en-US" sz="4000" dirty="0">
                <a:solidFill>
                  <a:schemeClr val="bg1">
                    <a:lumMod val="50000"/>
                  </a:schemeClr>
                </a:solidFill>
                <a:latin typeface="SVN-Caprica Script" pitchFamily="2" charset="0"/>
              </a:rPr>
              <a:t> </a:t>
            </a:r>
            <a:r>
              <a:rPr lang="en-US" sz="4000" dirty="0" err="1">
                <a:solidFill>
                  <a:schemeClr val="bg1">
                    <a:lumMod val="50000"/>
                  </a:schemeClr>
                </a:solidFill>
                <a:latin typeface="SVN-Caprica Script" pitchFamily="2" charset="0"/>
              </a:rPr>
              <a:t>động</a:t>
            </a:r>
            <a:r>
              <a:rPr lang="en-US" sz="4000" dirty="0">
                <a:solidFill>
                  <a:schemeClr val="bg1">
                    <a:lumMod val="50000"/>
                  </a:schemeClr>
                </a:solidFill>
                <a:latin typeface="SVN-Caprica Script" pitchFamily="2" charset="0"/>
              </a:rPr>
              <a:t> 2</a:t>
            </a:r>
          </a:p>
        </p:txBody>
      </p:sp>
      <p:pic>
        <p:nvPicPr>
          <p:cNvPr id="8" name="Picture 7">
            <a:extLst>
              <a:ext uri="{FF2B5EF4-FFF2-40B4-BE49-F238E27FC236}">
                <a16:creationId xmlns:a16="http://schemas.microsoft.com/office/drawing/2014/main" id="{BADB8954-A17A-7CA7-7E7B-A7665080FB3F}"/>
              </a:ext>
            </a:extLst>
          </p:cNvPr>
          <p:cNvPicPr>
            <a:picLocks noChangeAspect="1"/>
          </p:cNvPicPr>
          <p:nvPr/>
        </p:nvPicPr>
        <p:blipFill>
          <a:blip r:embed="rId5"/>
          <a:stretch>
            <a:fillRect/>
          </a:stretch>
        </p:blipFill>
        <p:spPr>
          <a:xfrm>
            <a:off x="3817015" y="726196"/>
            <a:ext cx="770513" cy="77051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https://i.pinimg.com/564x/2d/3b/0f/2d3b0fd75fbe390e60879ef01ece8c72.jpg"/>
          <p:cNvPicPr>
            <a:picLocks noChangeAspect="1" noChangeArrowheads="1"/>
          </p:cNvPicPr>
          <p:nvPr/>
        </p:nvPicPr>
        <p:blipFill rotWithShape="1">
          <a:blip r:embed="rId3">
            <a:extLst>
              <a:ext uri="{28A0092B-C50C-407E-A947-70E740481C1C}">
                <a14:useLocalDpi xmlns:a14="http://schemas.microsoft.com/office/drawing/2010/main" val="0"/>
              </a:ext>
            </a:extLst>
          </a:blip>
          <a:srcRect r="-1496" b="8561"/>
          <a:stretch/>
        </p:blipFill>
        <p:spPr bwMode="auto">
          <a:xfrm>
            <a:off x="5084575" y="-56462"/>
            <a:ext cx="4059425" cy="519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28352" y="612572"/>
            <a:ext cx="4483894" cy="2138363"/>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700" dirty="0">
                <a:latin typeface="Times New Roman" panose="02020603050405020304" pitchFamily="18" charset="0"/>
                <a:cs typeface="Times New Roman" panose="02020603050405020304" pitchFamily="18" charset="0"/>
              </a:rPr>
              <a:t>HS </a:t>
            </a:r>
            <a:r>
              <a:rPr lang="en-US" sz="2700" dirty="0" err="1">
                <a:latin typeface="Times New Roman" panose="02020603050405020304" pitchFamily="18" charset="0"/>
                <a:cs typeface="Times New Roman" panose="02020603050405020304" pitchFamily="18" charset="0"/>
              </a:rPr>
              <a:t>đọc</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thông</a:t>
            </a:r>
            <a:r>
              <a:rPr lang="en-US" sz="2700" dirty="0">
                <a:latin typeface="Times New Roman" panose="02020603050405020304" pitchFamily="18" charset="0"/>
                <a:cs typeface="Times New Roman" panose="02020603050405020304" pitchFamily="18" charset="0"/>
              </a:rPr>
              <a:t> tin </a:t>
            </a:r>
            <a:r>
              <a:rPr lang="en-US" sz="2700" dirty="0" err="1">
                <a:latin typeface="Times New Roman" panose="02020603050405020304" pitchFamily="18" charset="0"/>
                <a:cs typeface="Times New Roman" panose="02020603050405020304" pitchFamily="18" charset="0"/>
              </a:rPr>
              <a:t>trong</a:t>
            </a:r>
            <a:r>
              <a:rPr lang="en-US" sz="2700" dirty="0">
                <a:latin typeface="Times New Roman" panose="02020603050405020304" pitchFamily="18" charset="0"/>
                <a:cs typeface="Times New Roman" panose="02020603050405020304" pitchFamily="18" charset="0"/>
              </a:rPr>
              <a:t> SGK/32 </a:t>
            </a:r>
            <a:r>
              <a:rPr lang="en-US" sz="2700" dirty="0" err="1">
                <a:latin typeface="Times New Roman" panose="02020603050405020304" pitchFamily="18" charset="0"/>
                <a:cs typeface="Times New Roman" panose="02020603050405020304" pitchFamily="18" charset="0"/>
              </a:rPr>
              <a:t>và</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hoạt</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động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nhóm</a:t>
            </a:r>
            <a:r>
              <a:rPr lang="en-US" sz="2700" dirty="0">
                <a:latin typeface="Times New Roman" panose="02020603050405020304" pitchFamily="18" charset="0"/>
                <a:cs typeface="Times New Roman" panose="02020603050405020304" pitchFamily="18" charset="0"/>
              </a:rPr>
              <a:t> 5 </a:t>
            </a:r>
            <a:r>
              <a:rPr lang="en-US" sz="2700" dirty="0" err="1">
                <a:latin typeface="Times New Roman" panose="02020603050405020304" pitchFamily="18" charset="0"/>
                <a:cs typeface="Times New Roman" panose="02020603050405020304" pitchFamily="18" charset="0"/>
              </a:rPr>
              <a:t>phút</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hoàn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thành</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các</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nhiệm</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vụ</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trong</a:t>
            </a:r>
            <a:r>
              <a:rPr lang="en-US" sz="2700" dirty="0">
                <a:latin typeface="Times New Roman" panose="02020603050405020304" pitchFamily="18" charset="0"/>
                <a:cs typeface="Times New Roman" panose="02020603050405020304" pitchFamily="18" charset="0"/>
              </a:rPr>
              <a:t> SGK </a:t>
            </a:r>
            <a:r>
              <a:rPr lang="en-US" sz="2700" dirty="0" err="1">
                <a:latin typeface="Times New Roman" panose="02020603050405020304" pitchFamily="18" charset="0"/>
                <a:cs typeface="Times New Roman" panose="02020603050405020304" pitchFamily="18" charset="0"/>
              </a:rPr>
              <a:t>theo</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phân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công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sau</a:t>
            </a:r>
            <a:endParaRPr lang="en-US" sz="2700" dirty="0">
              <a:latin typeface="Times New Roman" panose="02020603050405020304" pitchFamily="18" charset="0"/>
              <a:cs typeface="Times New Roman" panose="02020603050405020304" pitchFamily="18" charset="0"/>
            </a:endParaRPr>
          </a:p>
        </p:txBody>
      </p:sp>
      <p:sp>
        <p:nvSpPr>
          <p:cNvPr id="4" name="Rectangle 3"/>
          <p:cNvSpPr/>
          <p:nvPr/>
        </p:nvSpPr>
        <p:spPr>
          <a:xfrm>
            <a:off x="5417348" y="528637"/>
            <a:ext cx="3393878" cy="1031051"/>
          </a:xfrm>
          <a:prstGeom prst="rect">
            <a:avLst/>
          </a:prstGeom>
          <a:noFill/>
        </p:spPr>
        <p:txBody>
          <a:bodyPr wrap="none">
            <a:spAutoFit/>
          </a:bodyPr>
          <a:lstStyle/>
          <a:p>
            <a:pPr algn="ctr">
              <a:defRPr/>
            </a:pPr>
            <a:r>
              <a:rPr lang="en-US" sz="33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Nhóm</a:t>
            </a:r>
            <a:r>
              <a:rPr lang="en-US" sz="33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1, 2 </a:t>
            </a:r>
          </a:p>
          <a:p>
            <a:pPr algn="ctr">
              <a:defRPr/>
            </a:pPr>
            <a:r>
              <a:rPr lang="en-US" sz="28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Câu</a:t>
            </a:r>
            <a:r>
              <a:rPr lang="en-US" sz="28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 b </a:t>
            </a:r>
            <a:r>
              <a:rPr lang="en-US" sz="28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Tình</a:t>
            </a:r>
            <a:r>
              <a:rPr lang="en-US" sz="28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huống</a:t>
            </a:r>
            <a:r>
              <a:rPr lang="en-US" sz="28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1</a:t>
            </a:r>
          </a:p>
        </p:txBody>
      </p:sp>
      <p:sp>
        <p:nvSpPr>
          <p:cNvPr id="6" name="Rectangle 5"/>
          <p:cNvSpPr/>
          <p:nvPr/>
        </p:nvSpPr>
        <p:spPr>
          <a:xfrm>
            <a:off x="5417348" y="3986596"/>
            <a:ext cx="3393878" cy="1031051"/>
          </a:xfrm>
          <a:prstGeom prst="rect">
            <a:avLst/>
          </a:prstGeom>
          <a:noFill/>
        </p:spPr>
        <p:txBody>
          <a:bodyPr wrap="none">
            <a:spAutoFit/>
          </a:bodyPr>
          <a:lstStyle/>
          <a:p>
            <a:pPr algn="ctr">
              <a:defRPr/>
            </a:pPr>
            <a:r>
              <a:rPr lang="en-US" sz="33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Nhóm</a:t>
            </a:r>
            <a:r>
              <a:rPr lang="en-US" sz="33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5, 6: </a:t>
            </a:r>
          </a:p>
          <a:p>
            <a:pPr algn="ctr">
              <a:defRPr/>
            </a:pPr>
            <a:r>
              <a:rPr lang="en-US" sz="28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Câu</a:t>
            </a:r>
            <a:r>
              <a:rPr lang="en-US" sz="28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 b </a:t>
            </a:r>
            <a:r>
              <a:rPr lang="en-US" sz="28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Tình</a:t>
            </a:r>
            <a:r>
              <a:rPr lang="en-US" sz="28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huống</a:t>
            </a:r>
            <a:r>
              <a:rPr lang="en-US" sz="28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3</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3239" y="2829693"/>
            <a:ext cx="2737412" cy="2313807"/>
          </a:xfrm>
          <a:prstGeom prst="rect">
            <a:avLst/>
          </a:prstGeom>
        </p:spPr>
      </p:pic>
      <p:pic>
        <p:nvPicPr>
          <p:cNvPr id="5" name="Picture 4"/>
          <p:cNvPicPr>
            <a:picLocks noChangeAspect="1"/>
          </p:cNvPicPr>
          <p:nvPr/>
        </p:nvPicPr>
        <p:blipFill rotWithShape="1">
          <a:blip r:embed="rId5">
            <a:extLst>
              <a:ext uri="{28A0092B-C50C-407E-A947-70E740481C1C}">
                <a14:useLocalDpi xmlns:a14="http://schemas.microsoft.com/office/drawing/2010/main" val="0"/>
              </a:ext>
            </a:extLst>
          </a:blip>
          <a:srcRect b="32997"/>
          <a:stretch/>
        </p:blipFill>
        <p:spPr>
          <a:xfrm>
            <a:off x="-136773" y="0"/>
            <a:ext cx="1413148" cy="1195893"/>
          </a:xfrm>
          <a:prstGeom prst="rect">
            <a:avLst/>
          </a:prstGeom>
        </p:spPr>
      </p:pic>
      <p:sp>
        <p:nvSpPr>
          <p:cNvPr id="10" name="Rectangle 9"/>
          <p:cNvSpPr/>
          <p:nvPr/>
        </p:nvSpPr>
        <p:spPr>
          <a:xfrm>
            <a:off x="5417348" y="2257616"/>
            <a:ext cx="3393878" cy="1031051"/>
          </a:xfrm>
          <a:prstGeom prst="rect">
            <a:avLst/>
          </a:prstGeom>
          <a:noFill/>
        </p:spPr>
        <p:txBody>
          <a:bodyPr wrap="none">
            <a:spAutoFit/>
          </a:bodyPr>
          <a:lstStyle/>
          <a:p>
            <a:pPr algn="ctr">
              <a:defRPr/>
            </a:pPr>
            <a:r>
              <a:rPr lang="en-US" sz="33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Nhóm</a:t>
            </a:r>
            <a:r>
              <a:rPr lang="en-US" sz="33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3, 4: </a:t>
            </a:r>
          </a:p>
          <a:p>
            <a:pPr algn="ctr">
              <a:defRPr/>
            </a:pPr>
            <a:r>
              <a:rPr lang="en-US" sz="28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Câu</a:t>
            </a:r>
            <a:r>
              <a:rPr lang="en-US" sz="28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 b </a:t>
            </a:r>
            <a:r>
              <a:rPr lang="en-US" sz="28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Tình</a:t>
            </a:r>
            <a:r>
              <a:rPr lang="en-US" sz="28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huống</a:t>
            </a:r>
            <a:r>
              <a:rPr lang="en-US" sz="28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2</a:t>
            </a:r>
          </a:p>
        </p:txBody>
      </p:sp>
    </p:spTree>
    <p:extLst>
      <p:ext uri="{BB962C8B-B14F-4D97-AF65-F5344CB8AC3E}">
        <p14:creationId xmlns:p14="http://schemas.microsoft.com/office/powerpoint/2010/main" val="818446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https://i.pinimg.com/originals/8e/ce/94/8ece94b074df4e37eee763ceaa3d25ef.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969"/>
            <a:ext cx="9144000" cy="5125408"/>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6">
            <a:extLst>
              <a:ext uri="{FF2B5EF4-FFF2-40B4-BE49-F238E27FC236}">
                <a16:creationId xmlns:a16="http://schemas.microsoft.com/office/drawing/2014/main" id="{BF3002B1-D555-52B4-27ED-6B676C88C6D5}"/>
              </a:ext>
            </a:extLst>
          </p:cNvPr>
          <p:cNvSpPr txBox="1"/>
          <p:nvPr/>
        </p:nvSpPr>
        <p:spPr>
          <a:xfrm>
            <a:off x="0" y="2074451"/>
            <a:ext cx="2717503" cy="3046988"/>
          </a:xfrm>
          <a:prstGeom prst="rect">
            <a:avLst/>
          </a:prstGeom>
          <a:solidFill>
            <a:schemeClr val="bg2">
              <a:lumMod val="90000"/>
              <a:alpha val="19000"/>
            </a:schemeClr>
          </a:solid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just"/>
            <a:r>
              <a:rPr lang="en-US" sz="2400" b="1" dirty="0">
                <a:solidFill>
                  <a:schemeClr val="bg2">
                    <a:lumMod val="25000"/>
                  </a:schemeClr>
                </a:solidFill>
                <a:latin typeface="Times New Roman" panose="02020603050405020304" pitchFamily="18" charset="0"/>
                <a:cs typeface="Times New Roman" panose="02020603050405020304" pitchFamily="18" charset="0"/>
              </a:rPr>
              <a:t>- C</a:t>
            </a:r>
            <a:r>
              <a:rPr lang="vi-VN" sz="2400" b="1" dirty="0">
                <a:solidFill>
                  <a:schemeClr val="bg2">
                    <a:lumMod val="25000"/>
                  </a:schemeClr>
                </a:solidFill>
                <a:latin typeface="Times New Roman" panose="02020603050405020304" pitchFamily="18" charset="0"/>
                <a:cs typeface="Times New Roman" panose="02020603050405020304" pitchFamily="18" charset="0"/>
              </a:rPr>
              <a:t>ó những thay đổi nào đã xảy ra với </a:t>
            </a:r>
            <a:r>
              <a:rPr lang="en-US" sz="2400" b="1" dirty="0" err="1">
                <a:solidFill>
                  <a:schemeClr val="bg2">
                    <a:lumMod val="25000"/>
                  </a:schemeClr>
                </a:solidFill>
                <a:latin typeface="Times New Roman" panose="02020603050405020304" pitchFamily="18" charset="0"/>
                <a:cs typeface="Times New Roman" panose="02020603050405020304" pitchFamily="18" charset="0"/>
              </a:rPr>
              <a:t>Liên</a:t>
            </a:r>
            <a:r>
              <a:rPr lang="vi-VN" sz="2400" b="1" dirty="0">
                <a:solidFill>
                  <a:schemeClr val="bg2">
                    <a:lumMod val="25000"/>
                  </a:schemeClr>
                </a:solidFill>
                <a:latin typeface="Times New Roman" panose="02020603050405020304" pitchFamily="18" charset="0"/>
                <a:cs typeface="Times New Roman" panose="02020603050405020304" pitchFamily="18" charset="0"/>
              </a:rPr>
              <a:t>?</a:t>
            </a:r>
          </a:p>
          <a:p>
            <a:pPr algn="just"/>
            <a:r>
              <a:rPr lang="en-US" sz="2400" b="1" dirty="0">
                <a:solidFill>
                  <a:schemeClr val="bg2">
                    <a:lumMod val="25000"/>
                  </a:schemeClr>
                </a:solidFill>
                <a:latin typeface="Times New Roman" panose="02020603050405020304" pitchFamily="18" charset="0"/>
                <a:cs typeface="Times New Roman" panose="02020603050405020304" pitchFamily="18" charset="0"/>
              </a:rPr>
              <a:t>- </a:t>
            </a:r>
            <a:r>
              <a:rPr lang="vi-VN" sz="2400" b="1" dirty="0">
                <a:solidFill>
                  <a:schemeClr val="bg2">
                    <a:lumMod val="25000"/>
                  </a:schemeClr>
                </a:solidFill>
                <a:latin typeface="Times New Roman" panose="02020603050405020304" pitchFamily="18" charset="0"/>
                <a:cs typeface="Times New Roman" panose="02020603050405020304" pitchFamily="18" charset="0"/>
              </a:rPr>
              <a:t>Những thay đổi đó đã ảnh hưởng như thế nào đến cuộc sống của </a:t>
            </a:r>
            <a:r>
              <a:rPr lang="en-US" sz="2400" b="1" dirty="0" err="1">
                <a:solidFill>
                  <a:schemeClr val="bg2">
                    <a:lumMod val="25000"/>
                  </a:schemeClr>
                </a:solidFill>
                <a:latin typeface="Times New Roman" panose="02020603050405020304" pitchFamily="18" charset="0"/>
                <a:cs typeface="Times New Roman" panose="02020603050405020304" pitchFamily="18" charset="0"/>
              </a:rPr>
              <a:t>Liên</a:t>
            </a:r>
            <a:r>
              <a:rPr lang="vi-VN" sz="2400" b="1" dirty="0">
                <a:solidFill>
                  <a:schemeClr val="bg2">
                    <a:lumMod val="25000"/>
                  </a:schemeClr>
                </a:solidFill>
                <a:latin typeface="Times New Roman" panose="02020603050405020304" pitchFamily="18" charset="0"/>
                <a:cs typeface="Times New Roman" panose="02020603050405020304" pitchFamily="18" charset="0"/>
              </a:rPr>
              <a:t>?</a:t>
            </a:r>
            <a:endParaRPr lang="en-US" sz="2400" b="1" dirty="0">
              <a:solidFill>
                <a:schemeClr val="bg2">
                  <a:lumMod val="25000"/>
                </a:schemeClr>
              </a:solidFill>
              <a:latin typeface="Times New Roman" panose="02020603050405020304" pitchFamily="18" charset="0"/>
              <a:cs typeface="Times New Roman" panose="02020603050405020304" pitchFamily="18" charset="0"/>
            </a:endParaRPr>
          </a:p>
        </p:txBody>
      </p:sp>
      <p:pic>
        <p:nvPicPr>
          <p:cNvPr id="15" name="Google Shape;1357;p63">
            <a:extLst>
              <a:ext uri="{FF2B5EF4-FFF2-40B4-BE49-F238E27FC236}">
                <a16:creationId xmlns:a16="http://schemas.microsoft.com/office/drawing/2014/main" id="{08217955-8D30-2AEC-F9CD-63D877BCC50C}"/>
              </a:ext>
            </a:extLst>
          </p:cNvPr>
          <p:cNvPicPr preferRelativeResize="0"/>
          <p:nvPr/>
        </p:nvPicPr>
        <p:blipFill>
          <a:blip r:embed="rId4">
            <a:alphaModFix/>
          </a:blip>
          <a:stretch>
            <a:fillRect/>
          </a:stretch>
        </p:blipFill>
        <p:spPr>
          <a:xfrm>
            <a:off x="6212569" y="1639940"/>
            <a:ext cx="634500" cy="634500"/>
          </a:xfrm>
          <a:prstGeom prst="rect">
            <a:avLst/>
          </a:prstGeom>
          <a:noFill/>
          <a:ln>
            <a:noFill/>
          </a:ln>
        </p:spPr>
      </p:pic>
      <p:pic>
        <p:nvPicPr>
          <p:cNvPr id="16" name="Google Shape;1357;p63">
            <a:extLst>
              <a:ext uri="{FF2B5EF4-FFF2-40B4-BE49-F238E27FC236}">
                <a16:creationId xmlns:a16="http://schemas.microsoft.com/office/drawing/2014/main" id="{EB790C8F-1ED5-33D3-48C0-86FE1503A8B6}"/>
              </a:ext>
            </a:extLst>
          </p:cNvPr>
          <p:cNvPicPr preferRelativeResize="0"/>
          <p:nvPr/>
        </p:nvPicPr>
        <p:blipFill>
          <a:blip r:embed="rId4">
            <a:alphaModFix/>
          </a:blip>
          <a:stretch>
            <a:fillRect/>
          </a:stretch>
        </p:blipFill>
        <p:spPr>
          <a:xfrm>
            <a:off x="6208168" y="3243172"/>
            <a:ext cx="634500" cy="634500"/>
          </a:xfrm>
          <a:prstGeom prst="rect">
            <a:avLst/>
          </a:prstGeom>
          <a:noFill/>
          <a:ln>
            <a:noFill/>
          </a:ln>
        </p:spPr>
      </p:pic>
      <p:sp>
        <p:nvSpPr>
          <p:cNvPr id="2" name="Rectangle 1"/>
          <p:cNvSpPr/>
          <p:nvPr/>
        </p:nvSpPr>
        <p:spPr>
          <a:xfrm>
            <a:off x="77730" y="55493"/>
            <a:ext cx="8988540" cy="1983823"/>
          </a:xfrm>
          <a:prstGeom prst="rect">
            <a:avLst/>
          </a:prstGeom>
          <a:solidFill>
            <a:schemeClr val="accent1">
              <a:alpha val="2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400" b="1" dirty="0">
                <a:latin typeface="+mj-lt"/>
              </a:rPr>
              <a:t>Tình huống 1. </a:t>
            </a:r>
            <a:r>
              <a:rPr lang="vi-VN" sz="2400" dirty="0">
                <a:latin typeface="+mj-lt"/>
              </a:rPr>
              <a:t>Bố mẹ Liên là công nhân. Trước đây, công ty phát triển tốt nên thu nhập của gia đình ổn định, đủ trang trải cho cuộc sống hằng ngày của cả gia đình và chi phí cho học hành của hai chị em Liên. Nhưng năm nay, công ty của mẹ Liên giảm biên chế nên mẹ Liên phải nghỉ việc ở công ty.</a:t>
            </a:r>
            <a:endParaRPr lang="en-US" sz="2400" dirty="0">
              <a:latin typeface="+mj-lt"/>
            </a:endParaRPr>
          </a:p>
        </p:txBody>
      </p:sp>
    </p:spTree>
    <p:extLst>
      <p:ext uri="{BB962C8B-B14F-4D97-AF65-F5344CB8AC3E}">
        <p14:creationId xmlns:p14="http://schemas.microsoft.com/office/powerpoint/2010/main" val="4248305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https://i.pinimg.com/originals/8e/ce/94/8ece94b074df4e37eee763ceaa3d25ef.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969"/>
            <a:ext cx="9144000" cy="5125408"/>
          </a:xfrm>
          <a:prstGeom prst="rect">
            <a:avLst/>
          </a:prstGeom>
          <a:noFill/>
          <a:extLst>
            <a:ext uri="{909E8E84-426E-40DD-AFC4-6F175D3DCCD1}">
              <a14:hiddenFill xmlns:a14="http://schemas.microsoft.com/office/drawing/2010/main">
                <a:solidFill>
                  <a:srgbClr val="FFFFFF"/>
                </a:solidFill>
              </a14:hiddenFill>
            </a:ext>
          </a:extLst>
        </p:spPr>
      </p:pic>
      <p:pic>
        <p:nvPicPr>
          <p:cNvPr id="15" name="Google Shape;1357;p63">
            <a:extLst>
              <a:ext uri="{FF2B5EF4-FFF2-40B4-BE49-F238E27FC236}">
                <a16:creationId xmlns:a16="http://schemas.microsoft.com/office/drawing/2014/main" id="{08217955-8D30-2AEC-F9CD-63D877BCC50C}"/>
              </a:ext>
            </a:extLst>
          </p:cNvPr>
          <p:cNvPicPr preferRelativeResize="0"/>
          <p:nvPr/>
        </p:nvPicPr>
        <p:blipFill>
          <a:blip r:embed="rId4">
            <a:alphaModFix/>
          </a:blip>
          <a:stretch>
            <a:fillRect/>
          </a:stretch>
        </p:blipFill>
        <p:spPr>
          <a:xfrm>
            <a:off x="6212569" y="1639940"/>
            <a:ext cx="634500" cy="634500"/>
          </a:xfrm>
          <a:prstGeom prst="rect">
            <a:avLst/>
          </a:prstGeom>
          <a:noFill/>
          <a:ln>
            <a:noFill/>
          </a:ln>
        </p:spPr>
      </p:pic>
      <p:pic>
        <p:nvPicPr>
          <p:cNvPr id="16" name="Google Shape;1357;p63">
            <a:extLst>
              <a:ext uri="{FF2B5EF4-FFF2-40B4-BE49-F238E27FC236}">
                <a16:creationId xmlns:a16="http://schemas.microsoft.com/office/drawing/2014/main" id="{EB790C8F-1ED5-33D3-48C0-86FE1503A8B6}"/>
              </a:ext>
            </a:extLst>
          </p:cNvPr>
          <p:cNvPicPr preferRelativeResize="0"/>
          <p:nvPr/>
        </p:nvPicPr>
        <p:blipFill>
          <a:blip r:embed="rId4">
            <a:alphaModFix/>
          </a:blip>
          <a:stretch>
            <a:fillRect/>
          </a:stretch>
        </p:blipFill>
        <p:spPr>
          <a:xfrm>
            <a:off x="6208168" y="3243172"/>
            <a:ext cx="634500" cy="634500"/>
          </a:xfrm>
          <a:prstGeom prst="rect">
            <a:avLst/>
          </a:prstGeom>
          <a:noFill/>
          <a:ln>
            <a:noFill/>
          </a:ln>
        </p:spPr>
      </p:pic>
      <p:sp>
        <p:nvSpPr>
          <p:cNvPr id="3" name="Rectangle 2"/>
          <p:cNvSpPr/>
          <p:nvPr/>
        </p:nvSpPr>
        <p:spPr>
          <a:xfrm>
            <a:off x="41066" y="-3969"/>
            <a:ext cx="9102934" cy="2308324"/>
          </a:xfrm>
          <a:prstGeom prst="rect">
            <a:avLst/>
          </a:prstGeom>
        </p:spPr>
        <p:txBody>
          <a:bodyPr wrap="square">
            <a:spAutoFit/>
          </a:bodyPr>
          <a:lstStyle/>
          <a:p>
            <a:pPr algn="just"/>
            <a:r>
              <a:rPr lang="vi-VN" sz="2400" b="1" dirty="0">
                <a:solidFill>
                  <a:srgbClr val="002060"/>
                </a:solidFill>
                <a:latin typeface="+mj-lt"/>
              </a:rPr>
              <a:t>Tình huống 2. </a:t>
            </a:r>
            <a:r>
              <a:rPr lang="vi-VN" sz="2400" dirty="0">
                <a:solidFill>
                  <a:srgbClr val="002060"/>
                </a:solidFill>
                <a:latin typeface="+mj-lt"/>
              </a:rPr>
              <a:t>Do ảnh hưởng của biến đổi khí hậu, mấy năm gần đây sạt lở đất xuất hiện nhiều ở quê Vân, làm cho cuộc sống của mọi gia đình không được an toàn. Chính quyền huyện đã quyết định di chuyển gia đình Vân cùng một số gia đình khác trong ấp đến nơi ở mới. Ở nơi mới, việc đi lại, học tập và lao động của mỗi người đều bị xáo trộn, gặp nhiều khó khăn.</a:t>
            </a:r>
            <a:endParaRPr lang="en-US" sz="2400" dirty="0">
              <a:solidFill>
                <a:srgbClr val="002060"/>
              </a:solidFill>
              <a:latin typeface="+mj-lt"/>
            </a:endParaRPr>
          </a:p>
        </p:txBody>
      </p:sp>
      <p:sp>
        <p:nvSpPr>
          <p:cNvPr id="9" name="TextBox 16">
            <a:extLst>
              <a:ext uri="{FF2B5EF4-FFF2-40B4-BE49-F238E27FC236}">
                <a16:creationId xmlns:a16="http://schemas.microsoft.com/office/drawing/2014/main" id="{BF3002B1-D555-52B4-27ED-6B676C88C6D5}"/>
              </a:ext>
            </a:extLst>
          </p:cNvPr>
          <p:cNvSpPr txBox="1"/>
          <p:nvPr/>
        </p:nvSpPr>
        <p:spPr>
          <a:xfrm>
            <a:off x="0" y="2406260"/>
            <a:ext cx="2717503" cy="2308324"/>
          </a:xfrm>
          <a:prstGeom prst="rect">
            <a:avLst/>
          </a:prstGeom>
          <a:solidFill>
            <a:schemeClr val="bg2">
              <a:lumMod val="90000"/>
              <a:alpha val="19000"/>
            </a:schemeClr>
          </a:solid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just"/>
            <a:r>
              <a:rPr lang="en-US" sz="2400" b="1" dirty="0">
                <a:solidFill>
                  <a:schemeClr val="bg2">
                    <a:lumMod val="25000"/>
                  </a:schemeClr>
                </a:solidFill>
                <a:latin typeface="Times New Roman" panose="02020603050405020304" pitchFamily="18" charset="0"/>
                <a:cs typeface="Times New Roman" panose="02020603050405020304" pitchFamily="18" charset="0"/>
              </a:rPr>
              <a:t>- C</a:t>
            </a:r>
            <a:r>
              <a:rPr lang="vi-VN" sz="2400" b="1" dirty="0">
                <a:solidFill>
                  <a:schemeClr val="bg2">
                    <a:lumMod val="25000"/>
                  </a:schemeClr>
                </a:solidFill>
                <a:latin typeface="Times New Roman" panose="02020603050405020304" pitchFamily="18" charset="0"/>
                <a:cs typeface="Times New Roman" panose="02020603050405020304" pitchFamily="18" charset="0"/>
              </a:rPr>
              <a:t>ó những thay đổi nào đã xảy ra với </a:t>
            </a:r>
            <a:r>
              <a:rPr lang="en-US" sz="2400" b="1" dirty="0" err="1">
                <a:solidFill>
                  <a:schemeClr val="bg2">
                    <a:lumMod val="25000"/>
                  </a:schemeClr>
                </a:solidFill>
                <a:latin typeface="Times New Roman" panose="02020603050405020304" pitchFamily="18" charset="0"/>
                <a:cs typeface="Times New Roman" panose="02020603050405020304" pitchFamily="18" charset="0"/>
              </a:rPr>
              <a:t>Vân</a:t>
            </a:r>
            <a:r>
              <a:rPr lang="vi-VN" sz="2400" b="1" dirty="0">
                <a:solidFill>
                  <a:schemeClr val="bg2">
                    <a:lumMod val="25000"/>
                  </a:schemeClr>
                </a:solidFill>
                <a:latin typeface="Times New Roman" panose="02020603050405020304" pitchFamily="18" charset="0"/>
                <a:cs typeface="Times New Roman" panose="02020603050405020304" pitchFamily="18" charset="0"/>
              </a:rPr>
              <a:t>?</a:t>
            </a:r>
          </a:p>
          <a:p>
            <a:pPr algn="just"/>
            <a:r>
              <a:rPr lang="en-US" sz="2400" b="1" dirty="0">
                <a:solidFill>
                  <a:schemeClr val="bg2">
                    <a:lumMod val="25000"/>
                  </a:schemeClr>
                </a:solidFill>
                <a:latin typeface="Times New Roman" panose="02020603050405020304" pitchFamily="18" charset="0"/>
                <a:cs typeface="Times New Roman" panose="02020603050405020304" pitchFamily="18" charset="0"/>
              </a:rPr>
              <a:t>- Ả</a:t>
            </a:r>
            <a:r>
              <a:rPr lang="vi-VN" sz="2400" b="1" dirty="0">
                <a:solidFill>
                  <a:schemeClr val="bg2">
                    <a:lumMod val="25000"/>
                  </a:schemeClr>
                </a:solidFill>
                <a:latin typeface="Times New Roman" panose="02020603050405020304" pitchFamily="18" charset="0"/>
                <a:cs typeface="Times New Roman" panose="02020603050405020304" pitchFamily="18" charset="0"/>
              </a:rPr>
              <a:t>nh hưởng như thế nào đến cuộc sống của </a:t>
            </a:r>
            <a:r>
              <a:rPr lang="en-US" sz="2400" b="1" dirty="0" err="1">
                <a:solidFill>
                  <a:schemeClr val="bg2">
                    <a:lumMod val="25000"/>
                  </a:schemeClr>
                </a:solidFill>
                <a:latin typeface="Times New Roman" panose="02020603050405020304" pitchFamily="18" charset="0"/>
                <a:cs typeface="Times New Roman" panose="02020603050405020304" pitchFamily="18" charset="0"/>
              </a:rPr>
              <a:t>Vân</a:t>
            </a:r>
            <a:r>
              <a:rPr lang="vi-VN" sz="2400" b="1" dirty="0">
                <a:solidFill>
                  <a:schemeClr val="bg2">
                    <a:lumMod val="25000"/>
                  </a:schemeClr>
                </a:solidFill>
                <a:latin typeface="Times New Roman" panose="02020603050405020304" pitchFamily="18" charset="0"/>
                <a:cs typeface="Times New Roman" panose="02020603050405020304" pitchFamily="18" charset="0"/>
              </a:rPr>
              <a:t>?</a:t>
            </a:r>
            <a:endParaRPr lang="en-US" sz="2400" b="1" dirty="0">
              <a:solidFill>
                <a:schemeClr val="bg2">
                  <a:lumMod val="2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34383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theme/theme1.xml><?xml version="1.0" encoding="utf-8"?>
<a:theme xmlns:a="http://schemas.openxmlformats.org/drawingml/2006/main" name="Dot Style MK Plan by Slidesgo">
  <a:themeElements>
    <a:clrScheme name="Simple Light">
      <a:dk1>
        <a:srgbClr val="015083"/>
      </a:dk1>
      <a:lt1>
        <a:srgbClr val="052D47"/>
      </a:lt1>
      <a:dk2>
        <a:srgbClr val="F0FFFF"/>
      </a:dk2>
      <a:lt2>
        <a:srgbClr val="7CE0FD"/>
      </a:lt2>
      <a:accent1>
        <a:srgbClr val="F8C202"/>
      </a:accent1>
      <a:accent2>
        <a:srgbClr val="E29705"/>
      </a:accent2>
      <a:accent3>
        <a:srgbClr val="FFFFFF"/>
      </a:accent3>
      <a:accent4>
        <a:srgbClr val="FFFFFF"/>
      </a:accent4>
      <a:accent5>
        <a:srgbClr val="FFFFFF"/>
      </a:accent5>
      <a:accent6>
        <a:srgbClr val="FFFF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1075</TotalTime>
  <Words>2305</Words>
  <Application>Microsoft Office PowerPoint</Application>
  <PresentationFormat>On-screen Show (16:9)</PresentationFormat>
  <Paragraphs>142</Paragraphs>
  <Slides>40</Slides>
  <Notes>39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40</vt:i4>
      </vt:variant>
    </vt:vector>
  </HeadingPairs>
  <TitlesOfParts>
    <vt:vector size="50" baseType="lpstr">
      <vt:lpstr>Times New Roman</vt:lpstr>
      <vt:lpstr>Barlow Black</vt:lpstr>
      <vt:lpstr>Arial</vt:lpstr>
      <vt:lpstr>Poller One</vt:lpstr>
      <vt:lpstr>Myriad Pro Cond</vt:lpstr>
      <vt:lpstr>Calibri</vt:lpstr>
      <vt:lpstr>SVN-Internation</vt:lpstr>
      <vt:lpstr>Barlow</vt:lpstr>
      <vt:lpstr>SVN-Caprica Script</vt:lpstr>
      <vt:lpstr>Dot Style MK Plan by Slidesgo</vt:lpstr>
      <vt:lpstr>PowerPoint Presentation</vt:lpstr>
      <vt:lpstr>01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Kiem Ba</cp:lastModifiedBy>
  <cp:revision>64</cp:revision>
  <dcterms:modified xsi:type="dcterms:W3CDTF">2025-03-15T11:51:18Z</dcterms:modified>
</cp:coreProperties>
</file>